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219">
          <p15:clr>
            <a:srgbClr val="A4A3A4"/>
          </p15:clr>
        </p15:guide>
        <p15:guide id="4" pos="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421"/>
    <a:srgbClr val="CBC0B4"/>
    <a:srgbClr val="FE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118" autoAdjust="0"/>
  </p:normalViewPr>
  <p:slideViewPr>
    <p:cSldViewPr snapToGrid="0">
      <p:cViewPr>
        <p:scale>
          <a:sx n="66" d="100"/>
          <a:sy n="66" d="100"/>
        </p:scale>
        <p:origin x="-2166" y="-996"/>
      </p:cViewPr>
      <p:guideLst>
        <p:guide orient="horz" pos="2160"/>
        <p:guide pos="3840"/>
        <p:guide pos="7219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E2A7C-E1FD-4820-8960-E8ED05C54F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058BE-41C4-4940-A516-ACBFD1EE1A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58BE-41C4-4940-A516-ACBFD1EE1A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75087-63C8-4F92-9E46-CABF44810B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685D9-E608-4726-803A-D23C20C5E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2207690" y="1263712"/>
            <a:ext cx="7588371" cy="4610446"/>
          </a:xfrm>
          <a:custGeom>
            <a:avLst/>
            <a:gdLst>
              <a:gd name="connsiteX0" fmla="*/ 6351890 w 10290426"/>
              <a:gd name="connsiteY0" fmla="*/ 6234726 h 6252126"/>
              <a:gd name="connsiteX1" fmla="*/ 6351890 w 10290426"/>
              <a:gd name="connsiteY1" fmla="*/ 6240526 h 6252126"/>
              <a:gd name="connsiteX2" fmla="*/ 6351166 w 10290426"/>
              <a:gd name="connsiteY2" fmla="*/ 6239076 h 6252126"/>
              <a:gd name="connsiteX3" fmla="*/ 6349960 w 10290426"/>
              <a:gd name="connsiteY3" fmla="*/ 6236660 h 6252126"/>
              <a:gd name="connsiteX4" fmla="*/ 6346098 w 10290426"/>
              <a:gd name="connsiteY4" fmla="*/ 6228927 h 6252126"/>
              <a:gd name="connsiteX5" fmla="*/ 6349960 w 10290426"/>
              <a:gd name="connsiteY5" fmla="*/ 6236660 h 6252126"/>
              <a:gd name="connsiteX6" fmla="*/ 6336686 w 10290426"/>
              <a:gd name="connsiteY6" fmla="*/ 6249951 h 6252126"/>
              <a:gd name="connsiteX7" fmla="*/ 6334514 w 10290426"/>
              <a:gd name="connsiteY7" fmla="*/ 6252126 h 6252126"/>
              <a:gd name="connsiteX8" fmla="*/ 6311347 w 10290426"/>
              <a:gd name="connsiteY8" fmla="*/ 6252126 h 6252126"/>
              <a:gd name="connsiteX9" fmla="*/ 6322931 w 10290426"/>
              <a:gd name="connsiteY9" fmla="*/ 6234726 h 6252126"/>
              <a:gd name="connsiteX10" fmla="*/ 6346098 w 10290426"/>
              <a:gd name="connsiteY10" fmla="*/ 6228927 h 6252126"/>
              <a:gd name="connsiteX11" fmla="*/ 5979810 w 10290426"/>
              <a:gd name="connsiteY11" fmla="*/ 6182529 h 6252126"/>
              <a:gd name="connsiteX12" fmla="*/ 5980571 w 10290426"/>
              <a:gd name="connsiteY12" fmla="*/ 6182529 h 6252126"/>
              <a:gd name="connsiteX13" fmla="*/ 5979757 w 10290426"/>
              <a:gd name="connsiteY13" fmla="*/ 6183978 h 6252126"/>
              <a:gd name="connsiteX14" fmla="*/ 5992789 w 10290426"/>
              <a:gd name="connsiteY14" fmla="*/ 6194128 h 6252126"/>
              <a:gd name="connsiteX15" fmla="*/ 5958037 w 10290426"/>
              <a:gd name="connsiteY15" fmla="*/ 6211527 h 6252126"/>
              <a:gd name="connsiteX16" fmla="*/ 5952245 w 10290426"/>
              <a:gd name="connsiteY16" fmla="*/ 6228927 h 6252126"/>
              <a:gd name="connsiteX17" fmla="*/ 5946453 w 10290426"/>
              <a:gd name="connsiteY17" fmla="*/ 6228927 h 6252126"/>
              <a:gd name="connsiteX18" fmla="*/ 5969621 w 10290426"/>
              <a:gd name="connsiteY18" fmla="*/ 6196303 h 6252126"/>
              <a:gd name="connsiteX19" fmla="*/ 5980773 w 10290426"/>
              <a:gd name="connsiteY19" fmla="*/ 6181227 h 6252126"/>
              <a:gd name="connsiteX20" fmla="*/ 5979810 w 10290426"/>
              <a:gd name="connsiteY20" fmla="*/ 6182529 h 6252126"/>
              <a:gd name="connsiteX21" fmla="*/ 5978309 w 10290426"/>
              <a:gd name="connsiteY21" fmla="*/ 6182529 h 6252126"/>
              <a:gd name="connsiteX22" fmla="*/ 5975413 w 10290426"/>
              <a:gd name="connsiteY22" fmla="*/ 6182529 h 6252126"/>
              <a:gd name="connsiteX23" fmla="*/ 6938002 w 10290426"/>
              <a:gd name="connsiteY23" fmla="*/ 6145393 h 6252126"/>
              <a:gd name="connsiteX24" fmla="*/ 6941223 w 10290426"/>
              <a:gd name="connsiteY24" fmla="*/ 6147005 h 6252126"/>
              <a:gd name="connsiteX25" fmla="*/ 6942671 w 10290426"/>
              <a:gd name="connsiteY25" fmla="*/ 6147730 h 6252126"/>
              <a:gd name="connsiteX26" fmla="*/ 6940951 w 10290426"/>
              <a:gd name="connsiteY26" fmla="*/ 6149543 h 6252126"/>
              <a:gd name="connsiteX27" fmla="*/ 6936539 w 10290426"/>
              <a:gd name="connsiteY27" fmla="*/ 6144660 h 6252126"/>
              <a:gd name="connsiteX28" fmla="*/ 6937603 w 10290426"/>
              <a:gd name="connsiteY28" fmla="*/ 6144830 h 6252126"/>
              <a:gd name="connsiteX29" fmla="*/ 6938002 w 10290426"/>
              <a:gd name="connsiteY29" fmla="*/ 6145393 h 6252126"/>
              <a:gd name="connsiteX30" fmla="*/ 2245388 w 10290426"/>
              <a:gd name="connsiteY30" fmla="*/ 5706949 h 6252126"/>
              <a:gd name="connsiteX31" fmla="*/ 2251180 w 10290426"/>
              <a:gd name="connsiteY31" fmla="*/ 5706949 h 6252126"/>
              <a:gd name="connsiteX32" fmla="*/ 2264501 w 10290426"/>
              <a:gd name="connsiteY32" fmla="*/ 5706949 h 6252126"/>
              <a:gd name="connsiteX33" fmla="*/ 2262039 w 10290426"/>
              <a:gd name="connsiteY33" fmla="*/ 5708399 h 6252126"/>
              <a:gd name="connsiteX34" fmla="*/ 2245388 w 10290426"/>
              <a:gd name="connsiteY34" fmla="*/ 5706949 h 6252126"/>
              <a:gd name="connsiteX35" fmla="*/ 2256972 w 10290426"/>
              <a:gd name="connsiteY35" fmla="*/ 5689550 h 6252126"/>
              <a:gd name="connsiteX36" fmla="*/ 2259586 w 10290426"/>
              <a:gd name="connsiteY36" fmla="*/ 5689663 h 6252126"/>
              <a:gd name="connsiteX37" fmla="*/ 2256972 w 10290426"/>
              <a:gd name="connsiteY37" fmla="*/ 5695350 h 6252126"/>
              <a:gd name="connsiteX38" fmla="*/ 2256972 w 10290426"/>
              <a:gd name="connsiteY38" fmla="*/ 5689550 h 6252126"/>
              <a:gd name="connsiteX39" fmla="*/ 2658108 w 10290426"/>
              <a:gd name="connsiteY39" fmla="*/ 5685818 h 6252126"/>
              <a:gd name="connsiteX40" fmla="*/ 2658065 w 10290426"/>
              <a:gd name="connsiteY40" fmla="*/ 5685925 h 6252126"/>
              <a:gd name="connsiteX41" fmla="*/ 2656617 w 10290426"/>
              <a:gd name="connsiteY41" fmla="*/ 5689550 h 6252126"/>
              <a:gd name="connsiteX42" fmla="*/ 2652023 w 10290426"/>
              <a:gd name="connsiteY42" fmla="*/ 5686765 h 6252126"/>
              <a:gd name="connsiteX43" fmla="*/ 2664581 w 10290426"/>
              <a:gd name="connsiteY43" fmla="*/ 5680850 h 6252126"/>
              <a:gd name="connsiteX44" fmla="*/ 2665577 w 10290426"/>
              <a:gd name="connsiteY44" fmla="*/ 5684657 h 6252126"/>
              <a:gd name="connsiteX45" fmla="*/ 2658108 w 10290426"/>
              <a:gd name="connsiteY45" fmla="*/ 5685818 h 6252126"/>
              <a:gd name="connsiteX46" fmla="*/ 2660027 w 10290426"/>
              <a:gd name="connsiteY46" fmla="*/ 5681014 h 6252126"/>
              <a:gd name="connsiteX47" fmla="*/ 2887391 w 10290426"/>
              <a:gd name="connsiteY47" fmla="*/ 5652305 h 6252126"/>
              <a:gd name="connsiteX48" fmla="*/ 2888295 w 10290426"/>
              <a:gd name="connsiteY48" fmla="*/ 5652577 h 6252126"/>
              <a:gd name="connsiteX49" fmla="*/ 2885834 w 10290426"/>
              <a:gd name="connsiteY49" fmla="*/ 5653501 h 6252126"/>
              <a:gd name="connsiteX50" fmla="*/ 2885074 w 10290426"/>
              <a:gd name="connsiteY50" fmla="*/ 5652836 h 6252126"/>
              <a:gd name="connsiteX51" fmla="*/ 2883227 w 10290426"/>
              <a:gd name="connsiteY51" fmla="*/ 5651218 h 6252126"/>
              <a:gd name="connsiteX52" fmla="*/ 2885074 w 10290426"/>
              <a:gd name="connsiteY52" fmla="*/ 5652836 h 6252126"/>
              <a:gd name="connsiteX53" fmla="*/ 2876712 w 10290426"/>
              <a:gd name="connsiteY53" fmla="*/ 5654752 h 6252126"/>
              <a:gd name="connsiteX54" fmla="*/ 2883227 w 10290426"/>
              <a:gd name="connsiteY54" fmla="*/ 5651218 h 6252126"/>
              <a:gd name="connsiteX55" fmla="*/ 2272023 w 10290426"/>
              <a:gd name="connsiteY55" fmla="*/ 5646448 h 6252126"/>
              <a:gd name="connsiteX56" fmla="*/ 2272899 w 10290426"/>
              <a:gd name="connsiteY56" fmla="*/ 5646777 h 6252126"/>
              <a:gd name="connsiteX57" fmla="*/ 2274347 w 10290426"/>
              <a:gd name="connsiteY57" fmla="*/ 5648952 h 6252126"/>
              <a:gd name="connsiteX58" fmla="*/ 1869355 w 10290426"/>
              <a:gd name="connsiteY58" fmla="*/ 5640475 h 6252126"/>
              <a:gd name="connsiteX59" fmla="*/ 1874702 w 10290426"/>
              <a:gd name="connsiteY59" fmla="*/ 5643152 h 6252126"/>
              <a:gd name="connsiteX60" fmla="*/ 1874702 w 10290426"/>
              <a:gd name="connsiteY60" fmla="*/ 5644602 h 6252126"/>
              <a:gd name="connsiteX61" fmla="*/ 1874702 w 10290426"/>
              <a:gd name="connsiteY61" fmla="*/ 5647212 h 6252126"/>
              <a:gd name="connsiteX62" fmla="*/ 1866014 w 10290426"/>
              <a:gd name="connsiteY62" fmla="*/ 5646052 h 6252126"/>
              <a:gd name="connsiteX63" fmla="*/ 2876483 w 10290426"/>
              <a:gd name="connsiteY63" fmla="*/ 5612828 h 6252126"/>
              <a:gd name="connsiteX64" fmla="*/ 2869562 w 10290426"/>
              <a:gd name="connsiteY64" fmla="*/ 5616963 h 6252126"/>
              <a:gd name="connsiteX65" fmla="*/ 2863077 w 10290426"/>
              <a:gd name="connsiteY65" fmla="*/ 5613626 h 6252126"/>
              <a:gd name="connsiteX66" fmla="*/ 2864947 w 10290426"/>
              <a:gd name="connsiteY66" fmla="*/ 5613066 h 6252126"/>
              <a:gd name="connsiteX67" fmla="*/ 3160518 w 10290426"/>
              <a:gd name="connsiteY67" fmla="*/ 5608354 h 6252126"/>
              <a:gd name="connsiteX68" fmla="*/ 3148934 w 10290426"/>
              <a:gd name="connsiteY68" fmla="*/ 5619953 h 6252126"/>
              <a:gd name="connsiteX69" fmla="*/ 3148934 w 10290426"/>
              <a:gd name="connsiteY69" fmla="*/ 5610374 h 6252126"/>
              <a:gd name="connsiteX70" fmla="*/ 3148934 w 10290426"/>
              <a:gd name="connsiteY70" fmla="*/ 5608354 h 6252126"/>
              <a:gd name="connsiteX71" fmla="*/ 3148934 w 10290426"/>
              <a:gd name="connsiteY71" fmla="*/ 5609804 h 6252126"/>
              <a:gd name="connsiteX72" fmla="*/ 3148934 w 10290426"/>
              <a:gd name="connsiteY72" fmla="*/ 5610374 h 6252126"/>
              <a:gd name="connsiteX73" fmla="*/ 3146490 w 10290426"/>
              <a:gd name="connsiteY73" fmla="*/ 5610801 h 6252126"/>
              <a:gd name="connsiteX74" fmla="*/ 3148934 w 10290426"/>
              <a:gd name="connsiteY74" fmla="*/ 5608354 h 6252126"/>
              <a:gd name="connsiteX75" fmla="*/ 1828366 w 10290426"/>
              <a:gd name="connsiteY75" fmla="*/ 5608354 h 6252126"/>
              <a:gd name="connsiteX76" fmla="*/ 1828366 w 10290426"/>
              <a:gd name="connsiteY76" fmla="*/ 5619953 h 6252126"/>
              <a:gd name="connsiteX77" fmla="*/ 1851534 w 10290426"/>
              <a:gd name="connsiteY77" fmla="*/ 5608354 h 6252126"/>
              <a:gd name="connsiteX78" fmla="*/ 1828366 w 10290426"/>
              <a:gd name="connsiteY78" fmla="*/ 5631553 h 6252126"/>
              <a:gd name="connsiteX79" fmla="*/ 1874702 w 10290426"/>
              <a:gd name="connsiteY79" fmla="*/ 5631553 h 6252126"/>
              <a:gd name="connsiteX80" fmla="*/ 1869355 w 10290426"/>
              <a:gd name="connsiteY80" fmla="*/ 5640475 h 6252126"/>
              <a:gd name="connsiteX81" fmla="*/ 1864566 w 10290426"/>
              <a:gd name="connsiteY81" fmla="*/ 5638078 h 6252126"/>
              <a:gd name="connsiteX82" fmla="*/ 1863118 w 10290426"/>
              <a:gd name="connsiteY82" fmla="*/ 5637353 h 6252126"/>
              <a:gd name="connsiteX83" fmla="*/ 1839950 w 10290426"/>
              <a:gd name="connsiteY83" fmla="*/ 5654752 h 6252126"/>
              <a:gd name="connsiteX84" fmla="*/ 1810990 w 10290426"/>
              <a:gd name="connsiteY84" fmla="*/ 5660552 h 6252126"/>
              <a:gd name="connsiteX85" fmla="*/ 1810990 w 10290426"/>
              <a:gd name="connsiteY85" fmla="*/ 5643152 h 6252126"/>
              <a:gd name="connsiteX86" fmla="*/ 1799406 w 10290426"/>
              <a:gd name="connsiteY86" fmla="*/ 5625753 h 6252126"/>
              <a:gd name="connsiteX87" fmla="*/ 1805198 w 10290426"/>
              <a:gd name="connsiteY87" fmla="*/ 5614154 h 6252126"/>
              <a:gd name="connsiteX88" fmla="*/ 1828366 w 10290426"/>
              <a:gd name="connsiteY88" fmla="*/ 5608354 h 6252126"/>
              <a:gd name="connsiteX89" fmla="*/ 3432740 w 10290426"/>
              <a:gd name="connsiteY89" fmla="*/ 5602554 h 6252126"/>
              <a:gd name="connsiteX90" fmla="*/ 3432740 w 10290426"/>
              <a:gd name="connsiteY90" fmla="*/ 5608354 h 6252126"/>
              <a:gd name="connsiteX91" fmla="*/ 3426948 w 10290426"/>
              <a:gd name="connsiteY91" fmla="*/ 5608354 h 6252126"/>
              <a:gd name="connsiteX92" fmla="*/ 3432740 w 10290426"/>
              <a:gd name="connsiteY92" fmla="*/ 5602554 h 6252126"/>
              <a:gd name="connsiteX93" fmla="*/ 2905672 w 10290426"/>
              <a:gd name="connsiteY93" fmla="*/ 5596754 h 6252126"/>
              <a:gd name="connsiteX94" fmla="*/ 2882504 w 10290426"/>
              <a:gd name="connsiteY94" fmla="*/ 5612704 h 6252126"/>
              <a:gd name="connsiteX95" fmla="*/ 2876483 w 10290426"/>
              <a:gd name="connsiteY95" fmla="*/ 5612828 h 6252126"/>
              <a:gd name="connsiteX96" fmla="*/ 2880332 w 10290426"/>
              <a:gd name="connsiteY96" fmla="*/ 5610529 h 6252126"/>
              <a:gd name="connsiteX97" fmla="*/ 2882099 w 10290426"/>
              <a:gd name="connsiteY97" fmla="*/ 5601475 h 6252126"/>
              <a:gd name="connsiteX98" fmla="*/ 2898432 w 10290426"/>
              <a:gd name="connsiteY98" fmla="*/ 5598204 h 6252126"/>
              <a:gd name="connsiteX99" fmla="*/ 2905672 w 10290426"/>
              <a:gd name="connsiteY99" fmla="*/ 5596754 h 6252126"/>
              <a:gd name="connsiteX100" fmla="*/ 1816782 w 10290426"/>
              <a:gd name="connsiteY100" fmla="*/ 5596754 h 6252126"/>
              <a:gd name="connsiteX101" fmla="*/ 1818230 w 10290426"/>
              <a:gd name="connsiteY101" fmla="*/ 5598204 h 6252126"/>
              <a:gd name="connsiteX102" fmla="*/ 1823380 w 10290426"/>
              <a:gd name="connsiteY102" fmla="*/ 5603361 h 6252126"/>
              <a:gd name="connsiteX103" fmla="*/ 1822574 w 10290426"/>
              <a:gd name="connsiteY103" fmla="*/ 5603279 h 6252126"/>
              <a:gd name="connsiteX104" fmla="*/ 1815724 w 10290426"/>
              <a:gd name="connsiteY104" fmla="*/ 5597814 h 6252126"/>
              <a:gd name="connsiteX105" fmla="*/ 1810990 w 10290426"/>
              <a:gd name="connsiteY105" fmla="*/ 5594038 h 6252126"/>
              <a:gd name="connsiteX106" fmla="*/ 1815724 w 10290426"/>
              <a:gd name="connsiteY106" fmla="*/ 5597814 h 6252126"/>
              <a:gd name="connsiteX107" fmla="*/ 1811714 w 10290426"/>
              <a:gd name="connsiteY107" fmla="*/ 5601829 h 6252126"/>
              <a:gd name="connsiteX108" fmla="*/ 1810990 w 10290426"/>
              <a:gd name="connsiteY108" fmla="*/ 5602554 h 6252126"/>
              <a:gd name="connsiteX109" fmla="*/ 3275362 w 10290426"/>
              <a:gd name="connsiteY109" fmla="*/ 5591861 h 6252126"/>
              <a:gd name="connsiteX110" fmla="*/ 3264773 w 10290426"/>
              <a:gd name="connsiteY110" fmla="*/ 5596754 h 6252126"/>
              <a:gd name="connsiteX111" fmla="*/ 3265497 w 10290426"/>
              <a:gd name="connsiteY111" fmla="*/ 5595304 h 6252126"/>
              <a:gd name="connsiteX112" fmla="*/ 3266801 w 10290426"/>
              <a:gd name="connsiteY112" fmla="*/ 5592694 h 6252126"/>
              <a:gd name="connsiteX113" fmla="*/ 3415364 w 10290426"/>
              <a:gd name="connsiteY113" fmla="*/ 5585155 h 6252126"/>
              <a:gd name="connsiteX114" fmla="*/ 3426948 w 10290426"/>
              <a:gd name="connsiteY114" fmla="*/ 5608354 h 6252126"/>
              <a:gd name="connsiteX115" fmla="*/ 3417536 w 10290426"/>
              <a:gd name="connsiteY115" fmla="*/ 5608354 h 6252126"/>
              <a:gd name="connsiteX116" fmla="*/ 3415364 w 10290426"/>
              <a:gd name="connsiteY116" fmla="*/ 5608354 h 6252126"/>
              <a:gd name="connsiteX117" fmla="*/ 3409572 w 10290426"/>
              <a:gd name="connsiteY117" fmla="*/ 5602554 h 6252126"/>
              <a:gd name="connsiteX118" fmla="*/ 3392197 w 10290426"/>
              <a:gd name="connsiteY118" fmla="*/ 5608354 h 6252126"/>
              <a:gd name="connsiteX119" fmla="*/ 3409572 w 10290426"/>
              <a:gd name="connsiteY119" fmla="*/ 5619953 h 6252126"/>
              <a:gd name="connsiteX120" fmla="*/ 3403781 w 10290426"/>
              <a:gd name="connsiteY120" fmla="*/ 5625753 h 6252126"/>
              <a:gd name="connsiteX121" fmla="*/ 3374821 w 10290426"/>
              <a:gd name="connsiteY121" fmla="*/ 5619953 h 6252126"/>
              <a:gd name="connsiteX122" fmla="*/ 3386405 w 10290426"/>
              <a:gd name="connsiteY122" fmla="*/ 5608354 h 6252126"/>
              <a:gd name="connsiteX123" fmla="*/ 3369028 w 10290426"/>
              <a:gd name="connsiteY123" fmla="*/ 5596754 h 6252126"/>
              <a:gd name="connsiteX124" fmla="*/ 3409572 w 10290426"/>
              <a:gd name="connsiteY124" fmla="*/ 5596754 h 6252126"/>
              <a:gd name="connsiteX125" fmla="*/ 3415364 w 10290426"/>
              <a:gd name="connsiteY125" fmla="*/ 5585155 h 6252126"/>
              <a:gd name="connsiteX126" fmla="*/ 1810990 w 10290426"/>
              <a:gd name="connsiteY126" fmla="*/ 5579355 h 6252126"/>
              <a:gd name="connsiteX127" fmla="*/ 1810990 w 10290426"/>
              <a:gd name="connsiteY127" fmla="*/ 5589142 h 6252126"/>
              <a:gd name="connsiteX128" fmla="*/ 1810990 w 10290426"/>
              <a:gd name="connsiteY128" fmla="*/ 5594038 h 6252126"/>
              <a:gd name="connsiteX129" fmla="*/ 1806103 w 10290426"/>
              <a:gd name="connsiteY129" fmla="*/ 5590139 h 6252126"/>
              <a:gd name="connsiteX130" fmla="*/ 1799406 w 10290426"/>
              <a:gd name="connsiteY130" fmla="*/ 5585155 h 6252126"/>
              <a:gd name="connsiteX131" fmla="*/ 1810990 w 10290426"/>
              <a:gd name="connsiteY131" fmla="*/ 5579355 h 6252126"/>
              <a:gd name="connsiteX132" fmla="*/ 3495558 w 10290426"/>
              <a:gd name="connsiteY132" fmla="*/ 5566530 h 6252126"/>
              <a:gd name="connsiteX133" fmla="*/ 3495818 w 10290426"/>
              <a:gd name="connsiteY133" fmla="*/ 5566759 h 6252126"/>
              <a:gd name="connsiteX134" fmla="*/ 3490660 w 10290426"/>
              <a:gd name="connsiteY134" fmla="*/ 5567756 h 6252126"/>
              <a:gd name="connsiteX135" fmla="*/ 3493556 w 10290426"/>
              <a:gd name="connsiteY135" fmla="*/ 5567031 h 6252126"/>
              <a:gd name="connsiteX136" fmla="*/ 3555882 w 10290426"/>
              <a:gd name="connsiteY136" fmla="*/ 5555400 h 6252126"/>
              <a:gd name="connsiteX137" fmla="*/ 3556543 w 10290426"/>
              <a:gd name="connsiteY137" fmla="*/ 5557606 h 6252126"/>
              <a:gd name="connsiteX138" fmla="*/ 3554371 w 10290426"/>
              <a:gd name="connsiteY138" fmla="*/ 5556156 h 6252126"/>
              <a:gd name="connsiteX139" fmla="*/ 3593244 w 10290426"/>
              <a:gd name="connsiteY139" fmla="*/ 5552030 h 6252126"/>
              <a:gd name="connsiteX140" fmla="*/ 3601341 w 10290426"/>
              <a:gd name="connsiteY140" fmla="*/ 5552894 h 6252126"/>
              <a:gd name="connsiteX141" fmla="*/ 3589123 w 10290426"/>
              <a:gd name="connsiteY141" fmla="*/ 5556156 h 6252126"/>
              <a:gd name="connsiteX142" fmla="*/ 3590571 w 10290426"/>
              <a:gd name="connsiteY142" fmla="*/ 5554706 h 6252126"/>
              <a:gd name="connsiteX143" fmla="*/ 3554371 w 10290426"/>
              <a:gd name="connsiteY143" fmla="*/ 5550356 h 6252126"/>
              <a:gd name="connsiteX144" fmla="*/ 3560609 w 10290426"/>
              <a:gd name="connsiteY144" fmla="*/ 5553033 h 6252126"/>
              <a:gd name="connsiteX145" fmla="*/ 3557267 w 10290426"/>
              <a:gd name="connsiteY145" fmla="*/ 5554706 h 6252126"/>
              <a:gd name="connsiteX146" fmla="*/ 3555882 w 10290426"/>
              <a:gd name="connsiteY146" fmla="*/ 5555400 h 6252126"/>
              <a:gd name="connsiteX147" fmla="*/ 3571484 w 10290426"/>
              <a:gd name="connsiteY147" fmla="*/ 5547588 h 6252126"/>
              <a:gd name="connsiteX148" fmla="*/ 3576092 w 10290426"/>
              <a:gd name="connsiteY148" fmla="*/ 5550356 h 6252126"/>
              <a:gd name="connsiteX149" fmla="*/ 3561973 w 10290426"/>
              <a:gd name="connsiteY149" fmla="*/ 5553619 h 6252126"/>
              <a:gd name="connsiteX150" fmla="*/ 3560609 w 10290426"/>
              <a:gd name="connsiteY150" fmla="*/ 5553033 h 6252126"/>
              <a:gd name="connsiteX151" fmla="*/ 3409572 w 10290426"/>
              <a:gd name="connsiteY151" fmla="*/ 5544557 h 6252126"/>
              <a:gd name="connsiteX152" fmla="*/ 3403781 w 10290426"/>
              <a:gd name="connsiteY152" fmla="*/ 5556156 h 6252126"/>
              <a:gd name="connsiteX153" fmla="*/ 3398506 w 10290426"/>
              <a:gd name="connsiteY153" fmla="*/ 5557036 h 6252126"/>
              <a:gd name="connsiteX154" fmla="*/ 3402061 w 10290426"/>
              <a:gd name="connsiteY154" fmla="*/ 5549178 h 6252126"/>
              <a:gd name="connsiteX155" fmla="*/ 3409572 w 10290426"/>
              <a:gd name="connsiteY155" fmla="*/ 5544557 h 6252126"/>
              <a:gd name="connsiteX156" fmla="*/ 3327942 w 10290426"/>
              <a:gd name="connsiteY156" fmla="*/ 5534769 h 6252126"/>
              <a:gd name="connsiteX157" fmla="*/ 3334277 w 10290426"/>
              <a:gd name="connsiteY157" fmla="*/ 5537307 h 6252126"/>
              <a:gd name="connsiteX158" fmla="*/ 3337665 w 10290426"/>
              <a:gd name="connsiteY158" fmla="*/ 5539428 h 6252126"/>
              <a:gd name="connsiteX159" fmla="*/ 3335001 w 10290426"/>
              <a:gd name="connsiteY159" fmla="*/ 5540207 h 6252126"/>
              <a:gd name="connsiteX160" fmla="*/ 3328032 w 10290426"/>
              <a:gd name="connsiteY160" fmla="*/ 5536038 h 6252126"/>
              <a:gd name="connsiteX161" fmla="*/ 3327032 w 10290426"/>
              <a:gd name="connsiteY161" fmla="*/ 5535461 h 6252126"/>
              <a:gd name="connsiteX162" fmla="*/ 3351653 w 10290426"/>
              <a:gd name="connsiteY162" fmla="*/ 5521358 h 6252126"/>
              <a:gd name="connsiteX163" fmla="*/ 3345861 w 10290426"/>
              <a:gd name="connsiteY163" fmla="*/ 5532957 h 6252126"/>
              <a:gd name="connsiteX164" fmla="*/ 3357445 w 10290426"/>
              <a:gd name="connsiteY164" fmla="*/ 5532957 h 6252126"/>
              <a:gd name="connsiteX165" fmla="*/ 3363237 w 10290426"/>
              <a:gd name="connsiteY165" fmla="*/ 5521358 h 6252126"/>
              <a:gd name="connsiteX166" fmla="*/ 3369028 w 10290426"/>
              <a:gd name="connsiteY166" fmla="*/ 5527157 h 6252126"/>
              <a:gd name="connsiteX167" fmla="*/ 3345861 w 10290426"/>
              <a:gd name="connsiteY167" fmla="*/ 5544557 h 6252126"/>
              <a:gd name="connsiteX168" fmla="*/ 3337665 w 10290426"/>
              <a:gd name="connsiteY168" fmla="*/ 5539428 h 6252126"/>
              <a:gd name="connsiteX169" fmla="*/ 3343055 w 10290426"/>
              <a:gd name="connsiteY169" fmla="*/ 5537851 h 6252126"/>
              <a:gd name="connsiteX170" fmla="*/ 3351653 w 10290426"/>
              <a:gd name="connsiteY170" fmla="*/ 5521358 h 6252126"/>
              <a:gd name="connsiteX171" fmla="*/ 1659313 w 10290426"/>
              <a:gd name="connsiteY171" fmla="*/ 5520542 h 6252126"/>
              <a:gd name="connsiteX172" fmla="*/ 1666191 w 10290426"/>
              <a:gd name="connsiteY172" fmla="*/ 5521358 h 6252126"/>
              <a:gd name="connsiteX173" fmla="*/ 1664743 w 10290426"/>
              <a:gd name="connsiteY173" fmla="*/ 5522808 h 6252126"/>
              <a:gd name="connsiteX174" fmla="*/ 1655927 w 10290426"/>
              <a:gd name="connsiteY174" fmla="*/ 5531636 h 6252126"/>
              <a:gd name="connsiteX175" fmla="*/ 1650263 w 10290426"/>
              <a:gd name="connsiteY175" fmla="*/ 5527882 h 6252126"/>
              <a:gd name="connsiteX176" fmla="*/ 1659313 w 10290426"/>
              <a:gd name="connsiteY176" fmla="*/ 5520542 h 6252126"/>
              <a:gd name="connsiteX177" fmla="*/ 1627291 w 10290426"/>
              <a:gd name="connsiteY177" fmla="*/ 5519712 h 6252126"/>
              <a:gd name="connsiteX178" fmla="*/ 1627548 w 10290426"/>
              <a:gd name="connsiteY178" fmla="*/ 5520361 h 6252126"/>
              <a:gd name="connsiteX179" fmla="*/ 1624833 w 10290426"/>
              <a:gd name="connsiteY179" fmla="*/ 5521267 h 6252126"/>
              <a:gd name="connsiteX180" fmla="*/ 1625647 w 10290426"/>
              <a:gd name="connsiteY180" fmla="*/ 5515558 h 6252126"/>
              <a:gd name="connsiteX181" fmla="*/ 1627819 w 10290426"/>
              <a:gd name="connsiteY181" fmla="*/ 5519183 h 6252126"/>
              <a:gd name="connsiteX182" fmla="*/ 1627904 w 10290426"/>
              <a:gd name="connsiteY182" fmla="*/ 5519324 h 6252126"/>
              <a:gd name="connsiteX183" fmla="*/ 1627291 w 10290426"/>
              <a:gd name="connsiteY183" fmla="*/ 5519712 h 6252126"/>
              <a:gd name="connsiteX184" fmla="*/ 1683567 w 10290426"/>
              <a:gd name="connsiteY184" fmla="*/ 5509758 h 6252126"/>
              <a:gd name="connsiteX185" fmla="*/ 1685015 w 10290426"/>
              <a:gd name="connsiteY185" fmla="*/ 5511208 h 6252126"/>
              <a:gd name="connsiteX186" fmla="*/ 1688192 w 10290426"/>
              <a:gd name="connsiteY186" fmla="*/ 5514390 h 6252126"/>
              <a:gd name="connsiteX187" fmla="*/ 1684280 w 10290426"/>
              <a:gd name="connsiteY187" fmla="*/ 5514991 h 6252126"/>
              <a:gd name="connsiteX188" fmla="*/ 1683567 w 10290426"/>
              <a:gd name="connsiteY188" fmla="*/ 5509758 h 6252126"/>
              <a:gd name="connsiteX189" fmla="*/ 3838178 w 10290426"/>
              <a:gd name="connsiteY189" fmla="*/ 5503958 h 6252126"/>
              <a:gd name="connsiteX190" fmla="*/ 3841074 w 10290426"/>
              <a:gd name="connsiteY190" fmla="*/ 5504683 h 6252126"/>
              <a:gd name="connsiteX191" fmla="*/ 3841586 w 10290426"/>
              <a:gd name="connsiteY191" fmla="*/ 5504811 h 6252126"/>
              <a:gd name="connsiteX192" fmla="*/ 3838349 w 10290426"/>
              <a:gd name="connsiteY192" fmla="*/ 5504627 h 6252126"/>
              <a:gd name="connsiteX193" fmla="*/ 1883264 w 10290426"/>
              <a:gd name="connsiteY193" fmla="*/ 5494124 h 6252126"/>
              <a:gd name="connsiteX194" fmla="*/ 1882683 w 10290426"/>
              <a:gd name="connsiteY194" fmla="*/ 5495577 h 6252126"/>
              <a:gd name="connsiteX195" fmla="*/ 1881942 w 10290426"/>
              <a:gd name="connsiteY195" fmla="*/ 5495259 h 6252126"/>
              <a:gd name="connsiteX196" fmla="*/ 3791842 w 10290426"/>
              <a:gd name="connsiteY196" fmla="*/ 5480759 h 6252126"/>
              <a:gd name="connsiteX197" fmla="*/ 3822250 w 10290426"/>
              <a:gd name="connsiteY197" fmla="*/ 5490909 h 6252126"/>
              <a:gd name="connsiteX198" fmla="*/ 3824008 w 10290426"/>
              <a:gd name="connsiteY198" fmla="*/ 5491496 h 6252126"/>
              <a:gd name="connsiteX199" fmla="*/ 3826594 w 10290426"/>
              <a:gd name="connsiteY199" fmla="*/ 5503958 h 6252126"/>
              <a:gd name="connsiteX200" fmla="*/ 3838349 w 10290426"/>
              <a:gd name="connsiteY200" fmla="*/ 5504627 h 6252126"/>
              <a:gd name="connsiteX201" fmla="*/ 3839264 w 10290426"/>
              <a:gd name="connsiteY201" fmla="*/ 5508217 h 6252126"/>
              <a:gd name="connsiteX202" fmla="*/ 3803427 w 10290426"/>
              <a:gd name="connsiteY202" fmla="*/ 5515558 h 6252126"/>
              <a:gd name="connsiteX203" fmla="*/ 3774466 w 10290426"/>
              <a:gd name="connsiteY203" fmla="*/ 5527157 h 6252126"/>
              <a:gd name="connsiteX204" fmla="*/ 3762882 w 10290426"/>
              <a:gd name="connsiteY204" fmla="*/ 5527157 h 6252126"/>
              <a:gd name="connsiteX205" fmla="*/ 3768674 w 10290426"/>
              <a:gd name="connsiteY205" fmla="*/ 5515558 h 6252126"/>
              <a:gd name="connsiteX206" fmla="*/ 3699171 w 10290426"/>
              <a:gd name="connsiteY206" fmla="*/ 5538757 h 6252126"/>
              <a:gd name="connsiteX207" fmla="*/ 3658627 w 10290426"/>
              <a:gd name="connsiteY207" fmla="*/ 5544557 h 6252126"/>
              <a:gd name="connsiteX208" fmla="*/ 3652835 w 10290426"/>
              <a:gd name="connsiteY208" fmla="*/ 5538757 h 6252126"/>
              <a:gd name="connsiteX209" fmla="*/ 3623876 w 10290426"/>
              <a:gd name="connsiteY209" fmla="*/ 5550356 h 6252126"/>
              <a:gd name="connsiteX210" fmla="*/ 3600707 w 10290426"/>
              <a:gd name="connsiteY210" fmla="*/ 5544557 h 6252126"/>
              <a:gd name="connsiteX211" fmla="*/ 3593244 w 10290426"/>
              <a:gd name="connsiteY211" fmla="*/ 5552030 h 6252126"/>
              <a:gd name="connsiteX212" fmla="*/ 3577539 w 10290426"/>
              <a:gd name="connsiteY212" fmla="*/ 5550356 h 6252126"/>
              <a:gd name="connsiteX213" fmla="*/ 3577539 w 10290426"/>
              <a:gd name="connsiteY213" fmla="*/ 5544557 h 6252126"/>
              <a:gd name="connsiteX214" fmla="*/ 3571484 w 10290426"/>
              <a:gd name="connsiteY214" fmla="*/ 5547588 h 6252126"/>
              <a:gd name="connsiteX215" fmla="*/ 3570662 w 10290426"/>
              <a:gd name="connsiteY215" fmla="*/ 5547094 h 6252126"/>
              <a:gd name="connsiteX216" fmla="*/ 3519620 w 10290426"/>
              <a:gd name="connsiteY216" fmla="*/ 5550356 h 6252126"/>
              <a:gd name="connsiteX217" fmla="*/ 3531203 w 10290426"/>
              <a:gd name="connsiteY217" fmla="*/ 5556156 h 6252126"/>
              <a:gd name="connsiteX218" fmla="*/ 3525412 w 10290426"/>
              <a:gd name="connsiteY218" fmla="*/ 5567756 h 6252126"/>
              <a:gd name="connsiteX219" fmla="*/ 3513828 w 10290426"/>
              <a:gd name="connsiteY219" fmla="*/ 5561956 h 6252126"/>
              <a:gd name="connsiteX220" fmla="*/ 3495558 w 10290426"/>
              <a:gd name="connsiteY220" fmla="*/ 5566530 h 6252126"/>
              <a:gd name="connsiteX221" fmla="*/ 3492832 w 10290426"/>
              <a:gd name="connsiteY221" fmla="*/ 5564131 h 6252126"/>
              <a:gd name="connsiteX222" fmla="*/ 3508036 w 10290426"/>
              <a:gd name="connsiteY222" fmla="*/ 5556156 h 6252126"/>
              <a:gd name="connsiteX223" fmla="*/ 3490660 w 10290426"/>
              <a:gd name="connsiteY223" fmla="*/ 5550356 h 6252126"/>
              <a:gd name="connsiteX224" fmla="*/ 3466255 w 10290426"/>
              <a:gd name="connsiteY224" fmla="*/ 5560131 h 6252126"/>
              <a:gd name="connsiteX225" fmla="*/ 3462515 w 10290426"/>
              <a:gd name="connsiteY225" fmla="*/ 5554615 h 6252126"/>
              <a:gd name="connsiteX226" fmla="*/ 3461700 w 10290426"/>
              <a:gd name="connsiteY226" fmla="*/ 5561956 h 6252126"/>
              <a:gd name="connsiteX227" fmla="*/ 3465320 w 10290426"/>
              <a:gd name="connsiteY227" fmla="*/ 5560506 h 6252126"/>
              <a:gd name="connsiteX228" fmla="*/ 3466255 w 10290426"/>
              <a:gd name="connsiteY228" fmla="*/ 5560131 h 6252126"/>
              <a:gd name="connsiteX229" fmla="*/ 3467492 w 10290426"/>
              <a:gd name="connsiteY229" fmla="*/ 5561956 h 6252126"/>
              <a:gd name="connsiteX230" fmla="*/ 3461700 w 10290426"/>
              <a:gd name="connsiteY230" fmla="*/ 5573555 h 6252126"/>
              <a:gd name="connsiteX231" fmla="*/ 3415364 w 10290426"/>
              <a:gd name="connsiteY231" fmla="*/ 5573555 h 6252126"/>
              <a:gd name="connsiteX232" fmla="*/ 3409572 w 10290426"/>
              <a:gd name="connsiteY232" fmla="*/ 5561956 h 6252126"/>
              <a:gd name="connsiteX233" fmla="*/ 3380613 w 10290426"/>
              <a:gd name="connsiteY233" fmla="*/ 5585155 h 6252126"/>
              <a:gd name="connsiteX234" fmla="*/ 3369028 w 10290426"/>
              <a:gd name="connsiteY234" fmla="*/ 5596754 h 6252126"/>
              <a:gd name="connsiteX235" fmla="*/ 3369028 w 10290426"/>
              <a:gd name="connsiteY235" fmla="*/ 5567756 h 6252126"/>
              <a:gd name="connsiteX236" fmla="*/ 3270565 w 10290426"/>
              <a:gd name="connsiteY236" fmla="*/ 5585155 h 6252126"/>
              <a:gd name="connsiteX237" fmla="*/ 3266801 w 10290426"/>
              <a:gd name="connsiteY237" fmla="*/ 5592694 h 6252126"/>
              <a:gd name="connsiteX238" fmla="*/ 3259309 w 10290426"/>
              <a:gd name="connsiteY238" fmla="*/ 5593424 h 6252126"/>
              <a:gd name="connsiteX239" fmla="*/ 3230022 w 10290426"/>
              <a:gd name="connsiteY239" fmla="*/ 5596754 h 6252126"/>
              <a:gd name="connsiteX240" fmla="*/ 3258981 w 10290426"/>
              <a:gd name="connsiteY240" fmla="*/ 5608354 h 6252126"/>
              <a:gd name="connsiteX241" fmla="*/ 3235813 w 10290426"/>
              <a:gd name="connsiteY241" fmla="*/ 5608354 h 6252126"/>
              <a:gd name="connsiteX242" fmla="*/ 3212646 w 10290426"/>
              <a:gd name="connsiteY242" fmla="*/ 5614154 h 6252126"/>
              <a:gd name="connsiteX243" fmla="*/ 3195270 w 10290426"/>
              <a:gd name="connsiteY243" fmla="*/ 5596754 h 6252126"/>
              <a:gd name="connsiteX244" fmla="*/ 3201062 w 10290426"/>
              <a:gd name="connsiteY244" fmla="*/ 5579355 h 6252126"/>
              <a:gd name="connsiteX245" fmla="*/ 3177894 w 10290426"/>
              <a:gd name="connsiteY245" fmla="*/ 5579355 h 6252126"/>
              <a:gd name="connsiteX246" fmla="*/ 3177894 w 10290426"/>
              <a:gd name="connsiteY246" fmla="*/ 5585155 h 6252126"/>
              <a:gd name="connsiteX247" fmla="*/ 3189478 w 10290426"/>
              <a:gd name="connsiteY247" fmla="*/ 5596754 h 6252126"/>
              <a:gd name="connsiteX248" fmla="*/ 3148934 w 10290426"/>
              <a:gd name="connsiteY248" fmla="*/ 5608354 h 6252126"/>
              <a:gd name="connsiteX249" fmla="*/ 3131558 w 10290426"/>
              <a:gd name="connsiteY249" fmla="*/ 5619953 h 6252126"/>
              <a:gd name="connsiteX250" fmla="*/ 3137350 w 10290426"/>
              <a:gd name="connsiteY250" fmla="*/ 5625753 h 6252126"/>
              <a:gd name="connsiteX251" fmla="*/ 3154726 w 10290426"/>
              <a:gd name="connsiteY251" fmla="*/ 5625753 h 6252126"/>
              <a:gd name="connsiteX252" fmla="*/ 3137350 w 10290426"/>
              <a:gd name="connsiteY252" fmla="*/ 5637353 h 6252126"/>
              <a:gd name="connsiteX253" fmla="*/ 3096806 w 10290426"/>
              <a:gd name="connsiteY253" fmla="*/ 5625753 h 6252126"/>
              <a:gd name="connsiteX254" fmla="*/ 3091014 w 10290426"/>
              <a:gd name="connsiteY254" fmla="*/ 5637353 h 6252126"/>
              <a:gd name="connsiteX255" fmla="*/ 3056263 w 10290426"/>
              <a:gd name="connsiteY255" fmla="*/ 5637353 h 6252126"/>
              <a:gd name="connsiteX256" fmla="*/ 3044679 w 10290426"/>
              <a:gd name="connsiteY256" fmla="*/ 5648952 h 6252126"/>
              <a:gd name="connsiteX257" fmla="*/ 3056263 w 10290426"/>
              <a:gd name="connsiteY257" fmla="*/ 5660552 h 6252126"/>
              <a:gd name="connsiteX258" fmla="*/ 3021511 w 10290426"/>
              <a:gd name="connsiteY258" fmla="*/ 5648952 h 6252126"/>
              <a:gd name="connsiteX259" fmla="*/ 2998343 w 10290426"/>
              <a:gd name="connsiteY259" fmla="*/ 5654752 h 6252126"/>
              <a:gd name="connsiteX260" fmla="*/ 3004135 w 10290426"/>
              <a:gd name="connsiteY260" fmla="*/ 5666351 h 6252126"/>
              <a:gd name="connsiteX261" fmla="*/ 2980967 w 10290426"/>
              <a:gd name="connsiteY261" fmla="*/ 5648952 h 6252126"/>
              <a:gd name="connsiteX262" fmla="*/ 2952007 w 10290426"/>
              <a:gd name="connsiteY262" fmla="*/ 5666351 h 6252126"/>
              <a:gd name="connsiteX263" fmla="*/ 2952007 w 10290426"/>
              <a:gd name="connsiteY263" fmla="*/ 5648952 h 6252126"/>
              <a:gd name="connsiteX264" fmla="*/ 2936803 w 10290426"/>
              <a:gd name="connsiteY264" fmla="*/ 5654027 h 6252126"/>
              <a:gd name="connsiteX265" fmla="*/ 2934631 w 10290426"/>
              <a:gd name="connsiteY265" fmla="*/ 5648952 h 6252126"/>
              <a:gd name="connsiteX266" fmla="*/ 2934631 w 10290426"/>
              <a:gd name="connsiteY266" fmla="*/ 5643152 h 6252126"/>
              <a:gd name="connsiteX267" fmla="*/ 2905672 w 10290426"/>
              <a:gd name="connsiteY267" fmla="*/ 5666351 h 6252126"/>
              <a:gd name="connsiteX268" fmla="*/ 2876712 w 10290426"/>
              <a:gd name="connsiteY268" fmla="*/ 5666351 h 6252126"/>
              <a:gd name="connsiteX269" fmla="*/ 2882503 w 10290426"/>
              <a:gd name="connsiteY269" fmla="*/ 5677951 h 6252126"/>
              <a:gd name="connsiteX270" fmla="*/ 2876712 w 10290426"/>
              <a:gd name="connsiteY270" fmla="*/ 5677951 h 6252126"/>
              <a:gd name="connsiteX271" fmla="*/ 2882503 w 10290426"/>
              <a:gd name="connsiteY271" fmla="*/ 5695350 h 6252126"/>
              <a:gd name="connsiteX272" fmla="*/ 2801416 w 10290426"/>
              <a:gd name="connsiteY272" fmla="*/ 5701150 h 6252126"/>
              <a:gd name="connsiteX273" fmla="*/ 2737705 w 10290426"/>
              <a:gd name="connsiteY273" fmla="*/ 5706949 h 6252126"/>
              <a:gd name="connsiteX274" fmla="*/ 2731913 w 10290426"/>
              <a:gd name="connsiteY274" fmla="*/ 5701150 h 6252126"/>
              <a:gd name="connsiteX275" fmla="*/ 2807208 w 10290426"/>
              <a:gd name="connsiteY275" fmla="*/ 5683750 h 6252126"/>
              <a:gd name="connsiteX276" fmla="*/ 2824584 w 10290426"/>
              <a:gd name="connsiteY276" fmla="*/ 5677951 h 6252126"/>
              <a:gd name="connsiteX277" fmla="*/ 2830376 w 10290426"/>
              <a:gd name="connsiteY277" fmla="*/ 5672151 h 6252126"/>
              <a:gd name="connsiteX278" fmla="*/ 2801416 w 10290426"/>
              <a:gd name="connsiteY278" fmla="*/ 5672151 h 6252126"/>
              <a:gd name="connsiteX279" fmla="*/ 2795624 w 10290426"/>
              <a:gd name="connsiteY279" fmla="*/ 5660552 h 6252126"/>
              <a:gd name="connsiteX280" fmla="*/ 2755080 w 10290426"/>
              <a:gd name="connsiteY280" fmla="*/ 5672151 h 6252126"/>
              <a:gd name="connsiteX281" fmla="*/ 2743497 w 10290426"/>
              <a:gd name="connsiteY281" fmla="*/ 5672151 h 6252126"/>
              <a:gd name="connsiteX282" fmla="*/ 2714537 w 10290426"/>
              <a:gd name="connsiteY282" fmla="*/ 5689550 h 6252126"/>
              <a:gd name="connsiteX283" fmla="*/ 2708745 w 10290426"/>
              <a:gd name="connsiteY283" fmla="*/ 5683750 h 6252126"/>
              <a:gd name="connsiteX284" fmla="*/ 2685577 w 10290426"/>
              <a:gd name="connsiteY284" fmla="*/ 5689550 h 6252126"/>
              <a:gd name="connsiteX285" fmla="*/ 2673993 w 10290426"/>
              <a:gd name="connsiteY285" fmla="*/ 5683750 h 6252126"/>
              <a:gd name="connsiteX286" fmla="*/ 2691369 w 10290426"/>
              <a:gd name="connsiteY286" fmla="*/ 5654752 h 6252126"/>
              <a:gd name="connsiteX287" fmla="*/ 2668201 w 10290426"/>
              <a:gd name="connsiteY287" fmla="*/ 5660552 h 6252126"/>
              <a:gd name="connsiteX288" fmla="*/ 2661504 w 10290426"/>
              <a:gd name="connsiteY288" fmla="*/ 5677316 h 6252126"/>
              <a:gd name="connsiteX289" fmla="*/ 2660027 w 10290426"/>
              <a:gd name="connsiteY289" fmla="*/ 5681014 h 6252126"/>
              <a:gd name="connsiteX290" fmla="*/ 2649468 w 10290426"/>
              <a:gd name="connsiteY290" fmla="*/ 5681394 h 6252126"/>
              <a:gd name="connsiteX291" fmla="*/ 2647986 w 10290426"/>
              <a:gd name="connsiteY291" fmla="*/ 5684317 h 6252126"/>
              <a:gd name="connsiteX292" fmla="*/ 2652023 w 10290426"/>
              <a:gd name="connsiteY292" fmla="*/ 5686765 h 6252126"/>
              <a:gd name="connsiteX293" fmla="*/ 2649411 w 10290426"/>
              <a:gd name="connsiteY293" fmla="*/ 5687171 h 6252126"/>
              <a:gd name="connsiteX294" fmla="*/ 2616073 w 10290426"/>
              <a:gd name="connsiteY294" fmla="*/ 5689550 h 6252126"/>
              <a:gd name="connsiteX295" fmla="*/ 2587114 w 10290426"/>
              <a:gd name="connsiteY295" fmla="*/ 5677951 h 6252126"/>
              <a:gd name="connsiteX296" fmla="*/ 2581321 w 10290426"/>
              <a:gd name="connsiteY296" fmla="*/ 5666351 h 6252126"/>
              <a:gd name="connsiteX297" fmla="*/ 2529194 w 10290426"/>
              <a:gd name="connsiteY297" fmla="*/ 5672151 h 6252126"/>
              <a:gd name="connsiteX298" fmla="*/ 2540778 w 10290426"/>
              <a:gd name="connsiteY298" fmla="*/ 5677951 h 6252126"/>
              <a:gd name="connsiteX299" fmla="*/ 2581321 w 10290426"/>
              <a:gd name="connsiteY299" fmla="*/ 5677951 h 6252126"/>
              <a:gd name="connsiteX300" fmla="*/ 2558154 w 10290426"/>
              <a:gd name="connsiteY300" fmla="*/ 5701150 h 6252126"/>
              <a:gd name="connsiteX301" fmla="*/ 2517610 w 10290426"/>
              <a:gd name="connsiteY301" fmla="*/ 5706949 h 6252126"/>
              <a:gd name="connsiteX302" fmla="*/ 2523402 w 10290426"/>
              <a:gd name="connsiteY302" fmla="*/ 5701150 h 6252126"/>
              <a:gd name="connsiteX303" fmla="*/ 2506026 w 10290426"/>
              <a:gd name="connsiteY303" fmla="*/ 5695350 h 6252126"/>
              <a:gd name="connsiteX304" fmla="*/ 2471274 w 10290426"/>
              <a:gd name="connsiteY304" fmla="*/ 5701150 h 6252126"/>
              <a:gd name="connsiteX305" fmla="*/ 2424938 w 10290426"/>
              <a:gd name="connsiteY305" fmla="*/ 5701150 h 6252126"/>
              <a:gd name="connsiteX306" fmla="*/ 2378603 w 10290426"/>
              <a:gd name="connsiteY306" fmla="*/ 5695350 h 6252126"/>
              <a:gd name="connsiteX307" fmla="*/ 2320683 w 10290426"/>
              <a:gd name="connsiteY307" fmla="*/ 5706949 h 6252126"/>
              <a:gd name="connsiteX308" fmla="*/ 2303307 w 10290426"/>
              <a:gd name="connsiteY308" fmla="*/ 5701150 h 6252126"/>
              <a:gd name="connsiteX309" fmla="*/ 2291723 w 10290426"/>
              <a:gd name="connsiteY309" fmla="*/ 5706949 h 6252126"/>
              <a:gd name="connsiteX310" fmla="*/ 2264935 w 10290426"/>
              <a:gd name="connsiteY310" fmla="*/ 5706949 h 6252126"/>
              <a:gd name="connsiteX311" fmla="*/ 2264501 w 10290426"/>
              <a:gd name="connsiteY311" fmla="*/ 5706949 h 6252126"/>
              <a:gd name="connsiteX312" fmla="*/ 2274347 w 10290426"/>
              <a:gd name="connsiteY312" fmla="*/ 5701150 h 6252126"/>
              <a:gd name="connsiteX313" fmla="*/ 2280049 w 10290426"/>
              <a:gd name="connsiteY313" fmla="*/ 5690547 h 6252126"/>
              <a:gd name="connsiteX314" fmla="*/ 2259586 w 10290426"/>
              <a:gd name="connsiteY314" fmla="*/ 5689663 h 6252126"/>
              <a:gd name="connsiteX315" fmla="*/ 2259596 w 10290426"/>
              <a:gd name="connsiteY315" fmla="*/ 5689641 h 6252126"/>
              <a:gd name="connsiteX316" fmla="*/ 2216428 w 10290426"/>
              <a:gd name="connsiteY316" fmla="*/ 5695350 h 6252126"/>
              <a:gd name="connsiteX317" fmla="*/ 2187468 w 10290426"/>
              <a:gd name="connsiteY317" fmla="*/ 5689550 h 6252126"/>
              <a:gd name="connsiteX318" fmla="*/ 2189069 w 10290426"/>
              <a:gd name="connsiteY318" fmla="*/ 5688405 h 6252126"/>
              <a:gd name="connsiteX319" fmla="*/ 2191540 w 10290426"/>
              <a:gd name="connsiteY319" fmla="*/ 5687103 h 6252126"/>
              <a:gd name="connsiteX320" fmla="*/ 2192536 w 10290426"/>
              <a:gd name="connsiteY320" fmla="*/ 5685925 h 6252126"/>
              <a:gd name="connsiteX321" fmla="*/ 2189069 w 10290426"/>
              <a:gd name="connsiteY321" fmla="*/ 5688405 h 6252126"/>
              <a:gd name="connsiteX322" fmla="*/ 2175884 w 10290426"/>
              <a:gd name="connsiteY322" fmla="*/ 5695350 h 6252126"/>
              <a:gd name="connsiteX323" fmla="*/ 2187468 w 10290426"/>
              <a:gd name="connsiteY323" fmla="*/ 5712749 h 6252126"/>
              <a:gd name="connsiteX324" fmla="*/ 2175884 w 10290426"/>
              <a:gd name="connsiteY324" fmla="*/ 5718549 h 6252126"/>
              <a:gd name="connsiteX325" fmla="*/ 2164300 w 10290426"/>
              <a:gd name="connsiteY325" fmla="*/ 5718549 h 6252126"/>
              <a:gd name="connsiteX326" fmla="*/ 2163081 w 10290426"/>
              <a:gd name="connsiteY326" fmla="*/ 5716107 h 6252126"/>
              <a:gd name="connsiteX327" fmla="*/ 2169911 w 10290426"/>
              <a:gd name="connsiteY327" fmla="*/ 5714290 h 6252126"/>
              <a:gd name="connsiteX328" fmla="*/ 2158508 w 10290426"/>
              <a:gd name="connsiteY328" fmla="*/ 5706949 h 6252126"/>
              <a:gd name="connsiteX329" fmla="*/ 2159232 w 10290426"/>
              <a:gd name="connsiteY329" fmla="*/ 5708399 h 6252126"/>
              <a:gd name="connsiteX330" fmla="*/ 2163081 w 10290426"/>
              <a:gd name="connsiteY330" fmla="*/ 5716107 h 6252126"/>
              <a:gd name="connsiteX331" fmla="*/ 2150114 w 10290426"/>
              <a:gd name="connsiteY331" fmla="*/ 5719557 h 6252126"/>
              <a:gd name="connsiteX332" fmla="*/ 2117964 w 10290426"/>
              <a:gd name="connsiteY332" fmla="*/ 5724349 h 6252126"/>
              <a:gd name="connsiteX333" fmla="*/ 2100588 w 10290426"/>
              <a:gd name="connsiteY333" fmla="*/ 5730148 h 6252126"/>
              <a:gd name="connsiteX334" fmla="*/ 2083213 w 10290426"/>
              <a:gd name="connsiteY334" fmla="*/ 5730148 h 6252126"/>
              <a:gd name="connsiteX335" fmla="*/ 2094796 w 10290426"/>
              <a:gd name="connsiteY335" fmla="*/ 5724349 h 6252126"/>
              <a:gd name="connsiteX336" fmla="*/ 2054253 w 10290426"/>
              <a:gd name="connsiteY336" fmla="*/ 5706949 h 6252126"/>
              <a:gd name="connsiteX337" fmla="*/ 2036877 w 10290426"/>
              <a:gd name="connsiteY337" fmla="*/ 5706949 h 6252126"/>
              <a:gd name="connsiteX338" fmla="*/ 2036877 w 10290426"/>
              <a:gd name="connsiteY338" fmla="*/ 5701150 h 6252126"/>
              <a:gd name="connsiteX339" fmla="*/ 2048461 w 10290426"/>
              <a:gd name="connsiteY339" fmla="*/ 5695350 h 6252126"/>
              <a:gd name="connsiteX340" fmla="*/ 2031085 w 10290426"/>
              <a:gd name="connsiteY340" fmla="*/ 5689550 h 6252126"/>
              <a:gd name="connsiteX341" fmla="*/ 2025293 w 10290426"/>
              <a:gd name="connsiteY341" fmla="*/ 5706949 h 6252126"/>
              <a:gd name="connsiteX342" fmla="*/ 2013709 w 10290426"/>
              <a:gd name="connsiteY342" fmla="*/ 5701150 h 6252126"/>
              <a:gd name="connsiteX343" fmla="*/ 2019501 w 10290426"/>
              <a:gd name="connsiteY343" fmla="*/ 5695350 h 6252126"/>
              <a:gd name="connsiteX344" fmla="*/ 2019501 w 10290426"/>
              <a:gd name="connsiteY344" fmla="*/ 5689550 h 6252126"/>
              <a:gd name="connsiteX345" fmla="*/ 1996333 w 10290426"/>
              <a:gd name="connsiteY345" fmla="*/ 5701150 h 6252126"/>
              <a:gd name="connsiteX346" fmla="*/ 2002125 w 10290426"/>
              <a:gd name="connsiteY346" fmla="*/ 5689550 h 6252126"/>
              <a:gd name="connsiteX347" fmla="*/ 1973165 w 10290426"/>
              <a:gd name="connsiteY347" fmla="*/ 5695350 h 6252126"/>
              <a:gd name="connsiteX348" fmla="*/ 1967373 w 10290426"/>
              <a:gd name="connsiteY348" fmla="*/ 5706949 h 6252126"/>
              <a:gd name="connsiteX349" fmla="*/ 1955789 w 10290426"/>
              <a:gd name="connsiteY349" fmla="*/ 5695350 h 6252126"/>
              <a:gd name="connsiteX350" fmla="*/ 1944205 w 10290426"/>
              <a:gd name="connsiteY350" fmla="*/ 5712749 h 6252126"/>
              <a:gd name="connsiteX351" fmla="*/ 1944205 w 10290426"/>
              <a:gd name="connsiteY351" fmla="*/ 5706949 h 6252126"/>
              <a:gd name="connsiteX352" fmla="*/ 1932621 w 10290426"/>
              <a:gd name="connsiteY352" fmla="*/ 5718549 h 6252126"/>
              <a:gd name="connsiteX353" fmla="*/ 1944205 w 10290426"/>
              <a:gd name="connsiteY353" fmla="*/ 5701150 h 6252126"/>
              <a:gd name="connsiteX354" fmla="*/ 1926829 w 10290426"/>
              <a:gd name="connsiteY354" fmla="*/ 5683750 h 6252126"/>
              <a:gd name="connsiteX355" fmla="*/ 1909454 w 10290426"/>
              <a:gd name="connsiteY355" fmla="*/ 5695350 h 6252126"/>
              <a:gd name="connsiteX356" fmla="*/ 1915245 w 10290426"/>
              <a:gd name="connsiteY356" fmla="*/ 5701150 h 6252126"/>
              <a:gd name="connsiteX357" fmla="*/ 1909454 w 10290426"/>
              <a:gd name="connsiteY357" fmla="*/ 5706949 h 6252126"/>
              <a:gd name="connsiteX358" fmla="*/ 1897870 w 10290426"/>
              <a:gd name="connsiteY358" fmla="*/ 5701150 h 6252126"/>
              <a:gd name="connsiteX359" fmla="*/ 1886286 w 10290426"/>
              <a:gd name="connsiteY359" fmla="*/ 5706949 h 6252126"/>
              <a:gd name="connsiteX360" fmla="*/ 1886286 w 10290426"/>
              <a:gd name="connsiteY360" fmla="*/ 5718549 h 6252126"/>
              <a:gd name="connsiteX361" fmla="*/ 1886286 w 10290426"/>
              <a:gd name="connsiteY361" fmla="*/ 5724349 h 6252126"/>
              <a:gd name="connsiteX362" fmla="*/ 1874702 w 10290426"/>
              <a:gd name="connsiteY362" fmla="*/ 5724349 h 6252126"/>
              <a:gd name="connsiteX363" fmla="*/ 1874702 w 10290426"/>
              <a:gd name="connsiteY363" fmla="*/ 5701150 h 6252126"/>
              <a:gd name="connsiteX364" fmla="*/ 1851534 w 10290426"/>
              <a:gd name="connsiteY364" fmla="*/ 5695350 h 6252126"/>
              <a:gd name="connsiteX365" fmla="*/ 1886286 w 10290426"/>
              <a:gd name="connsiteY365" fmla="*/ 5689550 h 6252126"/>
              <a:gd name="connsiteX366" fmla="*/ 1892078 w 10290426"/>
              <a:gd name="connsiteY366" fmla="*/ 5672151 h 6252126"/>
              <a:gd name="connsiteX367" fmla="*/ 1886286 w 10290426"/>
              <a:gd name="connsiteY367" fmla="*/ 5672151 h 6252126"/>
              <a:gd name="connsiteX368" fmla="*/ 1874702 w 10290426"/>
              <a:gd name="connsiteY368" fmla="*/ 5654752 h 6252126"/>
              <a:gd name="connsiteX369" fmla="*/ 1874702 w 10290426"/>
              <a:gd name="connsiteY369" fmla="*/ 5647212 h 6252126"/>
              <a:gd name="connsiteX370" fmla="*/ 1879589 w 10290426"/>
              <a:gd name="connsiteY370" fmla="*/ 5647865 h 6252126"/>
              <a:gd name="connsiteX371" fmla="*/ 1909454 w 10290426"/>
              <a:gd name="connsiteY371" fmla="*/ 5643152 h 6252126"/>
              <a:gd name="connsiteX372" fmla="*/ 1915245 w 10290426"/>
              <a:gd name="connsiteY372" fmla="*/ 5648952 h 6252126"/>
              <a:gd name="connsiteX373" fmla="*/ 1921038 w 10290426"/>
              <a:gd name="connsiteY373" fmla="*/ 5637353 h 6252126"/>
              <a:gd name="connsiteX374" fmla="*/ 1955789 w 10290426"/>
              <a:gd name="connsiteY374" fmla="*/ 5648952 h 6252126"/>
              <a:gd name="connsiteX375" fmla="*/ 1955789 w 10290426"/>
              <a:gd name="connsiteY375" fmla="*/ 5654752 h 6252126"/>
              <a:gd name="connsiteX376" fmla="*/ 1990541 w 10290426"/>
              <a:gd name="connsiteY376" fmla="*/ 5637353 h 6252126"/>
              <a:gd name="connsiteX377" fmla="*/ 1984749 w 10290426"/>
              <a:gd name="connsiteY377" fmla="*/ 5619953 h 6252126"/>
              <a:gd name="connsiteX378" fmla="*/ 2013709 w 10290426"/>
              <a:gd name="connsiteY378" fmla="*/ 5625753 h 6252126"/>
              <a:gd name="connsiteX379" fmla="*/ 2019501 w 10290426"/>
              <a:gd name="connsiteY379" fmla="*/ 5619953 h 6252126"/>
              <a:gd name="connsiteX380" fmla="*/ 2025293 w 10290426"/>
              <a:gd name="connsiteY380" fmla="*/ 5614154 h 6252126"/>
              <a:gd name="connsiteX381" fmla="*/ 2025293 w 10290426"/>
              <a:gd name="connsiteY381" fmla="*/ 5619953 h 6252126"/>
              <a:gd name="connsiteX382" fmla="*/ 2036877 w 10290426"/>
              <a:gd name="connsiteY382" fmla="*/ 5625753 h 6252126"/>
              <a:gd name="connsiteX383" fmla="*/ 2036877 w 10290426"/>
              <a:gd name="connsiteY383" fmla="*/ 5619953 h 6252126"/>
              <a:gd name="connsiteX384" fmla="*/ 2048461 w 10290426"/>
              <a:gd name="connsiteY384" fmla="*/ 5637353 h 6252126"/>
              <a:gd name="connsiteX385" fmla="*/ 2135340 w 10290426"/>
              <a:gd name="connsiteY385" fmla="*/ 5619953 h 6252126"/>
              <a:gd name="connsiteX386" fmla="*/ 2129548 w 10290426"/>
              <a:gd name="connsiteY386" fmla="*/ 5625753 h 6252126"/>
              <a:gd name="connsiteX387" fmla="*/ 2094796 w 10290426"/>
              <a:gd name="connsiteY387" fmla="*/ 5637353 h 6252126"/>
              <a:gd name="connsiteX388" fmla="*/ 2060045 w 10290426"/>
              <a:gd name="connsiteY388" fmla="*/ 5648952 h 6252126"/>
              <a:gd name="connsiteX389" fmla="*/ 2060045 w 10290426"/>
              <a:gd name="connsiteY389" fmla="*/ 5660552 h 6252126"/>
              <a:gd name="connsiteX390" fmla="*/ 2069401 w 10290426"/>
              <a:gd name="connsiteY390" fmla="*/ 5662559 h 6252126"/>
              <a:gd name="connsiteX391" fmla="*/ 2068484 w 10290426"/>
              <a:gd name="connsiteY391" fmla="*/ 5662789 h 6252126"/>
              <a:gd name="connsiteX392" fmla="*/ 2054253 w 10290426"/>
              <a:gd name="connsiteY392" fmla="*/ 5660552 h 6252126"/>
              <a:gd name="connsiteX393" fmla="*/ 2054253 w 10290426"/>
              <a:gd name="connsiteY393" fmla="*/ 5666351 h 6252126"/>
              <a:gd name="connsiteX394" fmla="*/ 2068484 w 10290426"/>
              <a:gd name="connsiteY394" fmla="*/ 5662789 h 6252126"/>
              <a:gd name="connsiteX395" fmla="*/ 2069819 w 10290426"/>
              <a:gd name="connsiteY395" fmla="*/ 5662998 h 6252126"/>
              <a:gd name="connsiteX396" fmla="*/ 2070181 w 10290426"/>
              <a:gd name="connsiteY396" fmla="*/ 5662727 h 6252126"/>
              <a:gd name="connsiteX397" fmla="*/ 2069401 w 10290426"/>
              <a:gd name="connsiteY397" fmla="*/ 5662559 h 6252126"/>
              <a:gd name="connsiteX398" fmla="*/ 2074525 w 10290426"/>
              <a:gd name="connsiteY398" fmla="*/ 5661277 h 6252126"/>
              <a:gd name="connsiteX399" fmla="*/ 2077421 w 10290426"/>
              <a:gd name="connsiteY399" fmla="*/ 5660552 h 6252126"/>
              <a:gd name="connsiteX400" fmla="*/ 2117964 w 10290426"/>
              <a:gd name="connsiteY400" fmla="*/ 5666351 h 6252126"/>
              <a:gd name="connsiteX401" fmla="*/ 2152716 w 10290426"/>
              <a:gd name="connsiteY401" fmla="*/ 5648952 h 6252126"/>
              <a:gd name="connsiteX402" fmla="*/ 2170092 w 10290426"/>
              <a:gd name="connsiteY402" fmla="*/ 5648952 h 6252126"/>
              <a:gd name="connsiteX403" fmla="*/ 2187468 w 10290426"/>
              <a:gd name="connsiteY403" fmla="*/ 5625753 h 6252126"/>
              <a:gd name="connsiteX404" fmla="*/ 2199052 w 10290426"/>
              <a:gd name="connsiteY404" fmla="*/ 5631553 h 6252126"/>
              <a:gd name="connsiteX405" fmla="*/ 2239596 w 10290426"/>
              <a:gd name="connsiteY405" fmla="*/ 5625753 h 6252126"/>
              <a:gd name="connsiteX406" fmla="*/ 2233804 w 10290426"/>
              <a:gd name="connsiteY406" fmla="*/ 5643152 h 6252126"/>
              <a:gd name="connsiteX407" fmla="*/ 2233804 w 10290426"/>
              <a:gd name="connsiteY407" fmla="*/ 5631553 h 6252126"/>
              <a:gd name="connsiteX408" fmla="*/ 2210636 w 10290426"/>
              <a:gd name="connsiteY408" fmla="*/ 5637353 h 6252126"/>
              <a:gd name="connsiteX409" fmla="*/ 2193260 w 10290426"/>
              <a:gd name="connsiteY409" fmla="*/ 5654752 h 6252126"/>
              <a:gd name="connsiteX410" fmla="*/ 2187468 w 10290426"/>
              <a:gd name="connsiteY410" fmla="*/ 5648952 h 6252126"/>
              <a:gd name="connsiteX411" fmla="*/ 2187468 w 10290426"/>
              <a:gd name="connsiteY411" fmla="*/ 5666351 h 6252126"/>
              <a:gd name="connsiteX412" fmla="*/ 2210636 w 10290426"/>
              <a:gd name="connsiteY412" fmla="*/ 5666351 h 6252126"/>
              <a:gd name="connsiteX413" fmla="*/ 2228012 w 10290426"/>
              <a:gd name="connsiteY413" fmla="*/ 5677951 h 6252126"/>
              <a:gd name="connsiteX414" fmla="*/ 2256972 w 10290426"/>
              <a:gd name="connsiteY414" fmla="*/ 5672151 h 6252126"/>
              <a:gd name="connsiteX415" fmla="*/ 2256972 w 10290426"/>
              <a:gd name="connsiteY415" fmla="*/ 5654752 h 6252126"/>
              <a:gd name="connsiteX416" fmla="*/ 2268374 w 10290426"/>
              <a:gd name="connsiteY416" fmla="*/ 5642518 h 6252126"/>
              <a:gd name="connsiteX417" fmla="*/ 2272023 w 10290426"/>
              <a:gd name="connsiteY417" fmla="*/ 5646448 h 6252126"/>
              <a:gd name="connsiteX418" fmla="*/ 2267107 w 10290426"/>
              <a:gd name="connsiteY418" fmla="*/ 5644602 h 6252126"/>
              <a:gd name="connsiteX419" fmla="*/ 2285931 w 10290426"/>
              <a:gd name="connsiteY419" fmla="*/ 5666351 h 6252126"/>
              <a:gd name="connsiteX420" fmla="*/ 2291723 w 10290426"/>
              <a:gd name="connsiteY420" fmla="*/ 5660552 h 6252126"/>
              <a:gd name="connsiteX421" fmla="*/ 2291723 w 10290426"/>
              <a:gd name="connsiteY421" fmla="*/ 5672151 h 6252126"/>
              <a:gd name="connsiteX422" fmla="*/ 2320683 w 10290426"/>
              <a:gd name="connsiteY422" fmla="*/ 5648952 h 6252126"/>
              <a:gd name="connsiteX423" fmla="*/ 2320683 w 10290426"/>
              <a:gd name="connsiteY423" fmla="*/ 5643152 h 6252126"/>
              <a:gd name="connsiteX424" fmla="*/ 2309099 w 10290426"/>
              <a:gd name="connsiteY424" fmla="*/ 5637353 h 6252126"/>
              <a:gd name="connsiteX425" fmla="*/ 2309099 w 10290426"/>
              <a:gd name="connsiteY425" fmla="*/ 5631553 h 6252126"/>
              <a:gd name="connsiteX426" fmla="*/ 2320683 w 10290426"/>
              <a:gd name="connsiteY426" fmla="*/ 5631553 h 6252126"/>
              <a:gd name="connsiteX427" fmla="*/ 2332267 w 10290426"/>
              <a:gd name="connsiteY427" fmla="*/ 5648952 h 6252126"/>
              <a:gd name="connsiteX428" fmla="*/ 2343851 w 10290426"/>
              <a:gd name="connsiteY428" fmla="*/ 5643152 h 6252126"/>
              <a:gd name="connsiteX429" fmla="*/ 2349643 w 10290426"/>
              <a:gd name="connsiteY429" fmla="*/ 5625753 h 6252126"/>
              <a:gd name="connsiteX430" fmla="*/ 2361227 w 10290426"/>
              <a:gd name="connsiteY430" fmla="*/ 5643152 h 6252126"/>
              <a:gd name="connsiteX431" fmla="*/ 2372811 w 10290426"/>
              <a:gd name="connsiteY431" fmla="*/ 5631553 h 6252126"/>
              <a:gd name="connsiteX432" fmla="*/ 2378603 w 10290426"/>
              <a:gd name="connsiteY432" fmla="*/ 5648952 h 6252126"/>
              <a:gd name="connsiteX433" fmla="*/ 2372811 w 10290426"/>
              <a:gd name="connsiteY433" fmla="*/ 5660552 h 6252126"/>
              <a:gd name="connsiteX434" fmla="*/ 2378603 w 10290426"/>
              <a:gd name="connsiteY434" fmla="*/ 5666351 h 6252126"/>
              <a:gd name="connsiteX435" fmla="*/ 2419147 w 10290426"/>
              <a:gd name="connsiteY435" fmla="*/ 5660552 h 6252126"/>
              <a:gd name="connsiteX436" fmla="*/ 2419147 w 10290426"/>
              <a:gd name="connsiteY436" fmla="*/ 5654752 h 6252126"/>
              <a:gd name="connsiteX437" fmla="*/ 2448106 w 10290426"/>
              <a:gd name="connsiteY437" fmla="*/ 5660552 h 6252126"/>
              <a:gd name="connsiteX438" fmla="*/ 2465482 w 10290426"/>
              <a:gd name="connsiteY438" fmla="*/ 5654752 h 6252126"/>
              <a:gd name="connsiteX439" fmla="*/ 2477066 w 10290426"/>
              <a:gd name="connsiteY439" fmla="*/ 5660552 h 6252126"/>
              <a:gd name="connsiteX440" fmla="*/ 2517610 w 10290426"/>
              <a:gd name="connsiteY440" fmla="*/ 5643152 h 6252126"/>
              <a:gd name="connsiteX441" fmla="*/ 2529194 w 10290426"/>
              <a:gd name="connsiteY441" fmla="*/ 5631553 h 6252126"/>
              <a:gd name="connsiteX442" fmla="*/ 2523402 w 10290426"/>
              <a:gd name="connsiteY442" fmla="*/ 5619953 h 6252126"/>
              <a:gd name="connsiteX443" fmla="*/ 2529194 w 10290426"/>
              <a:gd name="connsiteY443" fmla="*/ 5608354 h 6252126"/>
              <a:gd name="connsiteX444" fmla="*/ 2563946 w 10290426"/>
              <a:gd name="connsiteY444" fmla="*/ 5619953 h 6252126"/>
              <a:gd name="connsiteX445" fmla="*/ 2581321 w 10290426"/>
              <a:gd name="connsiteY445" fmla="*/ 5637353 h 6252126"/>
              <a:gd name="connsiteX446" fmla="*/ 2627657 w 10290426"/>
              <a:gd name="connsiteY446" fmla="*/ 5637353 h 6252126"/>
              <a:gd name="connsiteX447" fmla="*/ 2656617 w 10290426"/>
              <a:gd name="connsiteY447" fmla="*/ 5648952 h 6252126"/>
              <a:gd name="connsiteX448" fmla="*/ 2708745 w 10290426"/>
              <a:gd name="connsiteY448" fmla="*/ 5637353 h 6252126"/>
              <a:gd name="connsiteX449" fmla="*/ 2726121 w 10290426"/>
              <a:gd name="connsiteY449" fmla="*/ 5619953 h 6252126"/>
              <a:gd name="connsiteX450" fmla="*/ 2755080 w 10290426"/>
              <a:gd name="connsiteY450" fmla="*/ 5631553 h 6252126"/>
              <a:gd name="connsiteX451" fmla="*/ 2766664 w 10290426"/>
              <a:gd name="connsiteY451" fmla="*/ 5608354 h 6252126"/>
              <a:gd name="connsiteX452" fmla="*/ 2778248 w 10290426"/>
              <a:gd name="connsiteY452" fmla="*/ 5602554 h 6252126"/>
              <a:gd name="connsiteX453" fmla="*/ 2795624 w 10290426"/>
              <a:gd name="connsiteY453" fmla="*/ 5608354 h 6252126"/>
              <a:gd name="connsiteX454" fmla="*/ 2801416 w 10290426"/>
              <a:gd name="connsiteY454" fmla="*/ 5596754 h 6252126"/>
              <a:gd name="connsiteX455" fmla="*/ 2784040 w 10290426"/>
              <a:gd name="connsiteY455" fmla="*/ 5590955 h 6252126"/>
              <a:gd name="connsiteX456" fmla="*/ 2876712 w 10290426"/>
              <a:gd name="connsiteY456" fmla="*/ 5585155 h 6252126"/>
              <a:gd name="connsiteX457" fmla="*/ 2888295 w 10290426"/>
              <a:gd name="connsiteY457" fmla="*/ 5585155 h 6252126"/>
              <a:gd name="connsiteX458" fmla="*/ 2883499 w 10290426"/>
              <a:gd name="connsiteY458" fmla="*/ 5594308 h 6252126"/>
              <a:gd name="connsiteX459" fmla="*/ 2882099 w 10290426"/>
              <a:gd name="connsiteY459" fmla="*/ 5601475 h 6252126"/>
              <a:gd name="connsiteX460" fmla="*/ 2881237 w 10290426"/>
              <a:gd name="connsiteY460" fmla="*/ 5601648 h 6252126"/>
              <a:gd name="connsiteX461" fmla="*/ 2853782 w 10290426"/>
              <a:gd name="connsiteY461" fmla="*/ 5607146 h 6252126"/>
              <a:gd name="connsiteX462" fmla="*/ 2841960 w 10290426"/>
              <a:gd name="connsiteY462" fmla="*/ 5596754 h 6252126"/>
              <a:gd name="connsiteX463" fmla="*/ 2824584 w 10290426"/>
              <a:gd name="connsiteY463" fmla="*/ 5602554 h 6252126"/>
              <a:gd name="connsiteX464" fmla="*/ 2818792 w 10290426"/>
              <a:gd name="connsiteY464" fmla="*/ 5596754 h 6252126"/>
              <a:gd name="connsiteX465" fmla="*/ 2801416 w 10290426"/>
              <a:gd name="connsiteY465" fmla="*/ 5608354 h 6252126"/>
              <a:gd name="connsiteX466" fmla="*/ 2847752 w 10290426"/>
              <a:gd name="connsiteY466" fmla="*/ 5608354 h 6252126"/>
              <a:gd name="connsiteX467" fmla="*/ 2853782 w 10290426"/>
              <a:gd name="connsiteY467" fmla="*/ 5607146 h 6252126"/>
              <a:gd name="connsiteX468" fmla="*/ 2858442 w 10290426"/>
              <a:gd name="connsiteY468" fmla="*/ 5611242 h 6252126"/>
              <a:gd name="connsiteX469" fmla="*/ 2863077 w 10290426"/>
              <a:gd name="connsiteY469" fmla="*/ 5613626 h 6252126"/>
              <a:gd name="connsiteX470" fmla="*/ 2841960 w 10290426"/>
              <a:gd name="connsiteY470" fmla="*/ 5619953 h 6252126"/>
              <a:gd name="connsiteX471" fmla="*/ 2853544 w 10290426"/>
              <a:gd name="connsiteY471" fmla="*/ 5631553 h 6252126"/>
              <a:gd name="connsiteX472" fmla="*/ 2876712 w 10290426"/>
              <a:gd name="connsiteY472" fmla="*/ 5631553 h 6252126"/>
              <a:gd name="connsiteX473" fmla="*/ 2882503 w 10290426"/>
              <a:gd name="connsiteY473" fmla="*/ 5631553 h 6252126"/>
              <a:gd name="connsiteX474" fmla="*/ 2865128 w 10290426"/>
              <a:gd name="connsiteY474" fmla="*/ 5654752 h 6252126"/>
              <a:gd name="connsiteX475" fmla="*/ 2876712 w 10290426"/>
              <a:gd name="connsiteY475" fmla="*/ 5654752 h 6252126"/>
              <a:gd name="connsiteX476" fmla="*/ 2880332 w 10290426"/>
              <a:gd name="connsiteY476" fmla="*/ 5654752 h 6252126"/>
              <a:gd name="connsiteX477" fmla="*/ 2882503 w 10290426"/>
              <a:gd name="connsiteY477" fmla="*/ 5654752 h 6252126"/>
              <a:gd name="connsiteX478" fmla="*/ 2885834 w 10290426"/>
              <a:gd name="connsiteY478" fmla="*/ 5653501 h 6252126"/>
              <a:gd name="connsiteX479" fmla="*/ 2889743 w 10290426"/>
              <a:gd name="connsiteY479" fmla="*/ 5656927 h 6252126"/>
              <a:gd name="connsiteX480" fmla="*/ 2928839 w 10290426"/>
              <a:gd name="connsiteY480" fmla="*/ 5637353 h 6252126"/>
              <a:gd name="connsiteX481" fmla="*/ 2923047 w 10290426"/>
              <a:gd name="connsiteY481" fmla="*/ 5631553 h 6252126"/>
              <a:gd name="connsiteX482" fmla="*/ 2946215 w 10290426"/>
              <a:gd name="connsiteY482" fmla="*/ 5608354 h 6252126"/>
              <a:gd name="connsiteX483" fmla="*/ 2952007 w 10290426"/>
              <a:gd name="connsiteY483" fmla="*/ 5608354 h 6252126"/>
              <a:gd name="connsiteX484" fmla="*/ 2952007 w 10290426"/>
              <a:gd name="connsiteY484" fmla="*/ 5585155 h 6252126"/>
              <a:gd name="connsiteX485" fmla="*/ 3009927 w 10290426"/>
              <a:gd name="connsiteY485" fmla="*/ 5596754 h 6252126"/>
              <a:gd name="connsiteX486" fmla="*/ 3027303 w 10290426"/>
              <a:gd name="connsiteY486" fmla="*/ 5585155 h 6252126"/>
              <a:gd name="connsiteX487" fmla="*/ 3062054 w 10290426"/>
              <a:gd name="connsiteY487" fmla="*/ 5596754 h 6252126"/>
              <a:gd name="connsiteX488" fmla="*/ 3108390 w 10290426"/>
              <a:gd name="connsiteY488" fmla="*/ 5579355 h 6252126"/>
              <a:gd name="connsiteX489" fmla="*/ 3108390 w 10290426"/>
              <a:gd name="connsiteY489" fmla="*/ 5590955 h 6252126"/>
              <a:gd name="connsiteX490" fmla="*/ 3114182 w 10290426"/>
              <a:gd name="connsiteY490" fmla="*/ 5590955 h 6252126"/>
              <a:gd name="connsiteX491" fmla="*/ 3119974 w 10290426"/>
              <a:gd name="connsiteY491" fmla="*/ 5573555 h 6252126"/>
              <a:gd name="connsiteX492" fmla="*/ 3125766 w 10290426"/>
              <a:gd name="connsiteY492" fmla="*/ 5579355 h 6252126"/>
              <a:gd name="connsiteX493" fmla="*/ 3160518 w 10290426"/>
              <a:gd name="connsiteY493" fmla="*/ 5579355 h 6252126"/>
              <a:gd name="connsiteX494" fmla="*/ 3166310 w 10290426"/>
              <a:gd name="connsiteY494" fmla="*/ 5573555 h 6252126"/>
              <a:gd name="connsiteX495" fmla="*/ 3154726 w 10290426"/>
              <a:gd name="connsiteY495" fmla="*/ 5567756 h 6252126"/>
              <a:gd name="connsiteX496" fmla="*/ 3183686 w 10290426"/>
              <a:gd name="connsiteY496" fmla="*/ 5550356 h 6252126"/>
              <a:gd name="connsiteX497" fmla="*/ 3224230 w 10290426"/>
              <a:gd name="connsiteY497" fmla="*/ 5556156 h 6252126"/>
              <a:gd name="connsiteX498" fmla="*/ 3322693 w 10290426"/>
              <a:gd name="connsiteY498" fmla="*/ 5532957 h 6252126"/>
              <a:gd name="connsiteX499" fmla="*/ 3327032 w 10290426"/>
              <a:gd name="connsiteY499" fmla="*/ 5535461 h 6252126"/>
              <a:gd name="connsiteX500" fmla="*/ 3322693 w 10290426"/>
              <a:gd name="connsiteY500" fmla="*/ 5538757 h 6252126"/>
              <a:gd name="connsiteX501" fmla="*/ 3334277 w 10290426"/>
              <a:gd name="connsiteY501" fmla="*/ 5544557 h 6252126"/>
              <a:gd name="connsiteX502" fmla="*/ 3322693 w 10290426"/>
              <a:gd name="connsiteY502" fmla="*/ 5556156 h 6252126"/>
              <a:gd name="connsiteX503" fmla="*/ 3334277 w 10290426"/>
              <a:gd name="connsiteY503" fmla="*/ 5567756 h 6252126"/>
              <a:gd name="connsiteX504" fmla="*/ 3395093 w 10290426"/>
              <a:gd name="connsiteY504" fmla="*/ 5557606 h 6252126"/>
              <a:gd name="connsiteX505" fmla="*/ 3398506 w 10290426"/>
              <a:gd name="connsiteY505" fmla="*/ 5557036 h 6252126"/>
              <a:gd name="connsiteX506" fmla="*/ 3397264 w 10290426"/>
              <a:gd name="connsiteY506" fmla="*/ 5559781 h 6252126"/>
              <a:gd name="connsiteX507" fmla="*/ 3450116 w 10290426"/>
              <a:gd name="connsiteY507" fmla="*/ 5527157 h 6252126"/>
              <a:gd name="connsiteX508" fmla="*/ 3450116 w 10290426"/>
              <a:gd name="connsiteY508" fmla="*/ 5498159 h 6252126"/>
              <a:gd name="connsiteX509" fmla="*/ 3461700 w 10290426"/>
              <a:gd name="connsiteY509" fmla="*/ 5492359 h 6252126"/>
              <a:gd name="connsiteX510" fmla="*/ 3473284 w 10290426"/>
              <a:gd name="connsiteY510" fmla="*/ 5498159 h 6252126"/>
              <a:gd name="connsiteX511" fmla="*/ 3455908 w 10290426"/>
              <a:gd name="connsiteY511" fmla="*/ 5515558 h 6252126"/>
              <a:gd name="connsiteX512" fmla="*/ 3467492 w 10290426"/>
              <a:gd name="connsiteY512" fmla="*/ 5532957 h 6252126"/>
              <a:gd name="connsiteX513" fmla="*/ 3473284 w 10290426"/>
              <a:gd name="connsiteY513" fmla="*/ 5527157 h 6252126"/>
              <a:gd name="connsiteX514" fmla="*/ 3479076 w 10290426"/>
              <a:gd name="connsiteY514" fmla="*/ 5515558 h 6252126"/>
              <a:gd name="connsiteX515" fmla="*/ 3496452 w 10290426"/>
              <a:gd name="connsiteY515" fmla="*/ 5509758 h 6252126"/>
              <a:gd name="connsiteX516" fmla="*/ 3508036 w 10290426"/>
              <a:gd name="connsiteY516" fmla="*/ 5509758 h 6252126"/>
              <a:gd name="connsiteX517" fmla="*/ 3502244 w 10290426"/>
              <a:gd name="connsiteY517" fmla="*/ 5521358 h 6252126"/>
              <a:gd name="connsiteX518" fmla="*/ 3490660 w 10290426"/>
              <a:gd name="connsiteY518" fmla="*/ 5527157 h 6252126"/>
              <a:gd name="connsiteX519" fmla="*/ 3508036 w 10290426"/>
              <a:gd name="connsiteY519" fmla="*/ 5538757 h 6252126"/>
              <a:gd name="connsiteX520" fmla="*/ 3530692 w 10290426"/>
              <a:gd name="connsiteY520" fmla="*/ 5542538 h 6252126"/>
              <a:gd name="connsiteX521" fmla="*/ 3535276 w 10290426"/>
              <a:gd name="connsiteY521" fmla="*/ 5545916 h 6252126"/>
              <a:gd name="connsiteX522" fmla="*/ 3542787 w 10290426"/>
              <a:gd name="connsiteY522" fmla="*/ 5544557 h 6252126"/>
              <a:gd name="connsiteX523" fmla="*/ 3538444 w 10290426"/>
              <a:gd name="connsiteY523" fmla="*/ 5543832 h 6252126"/>
              <a:gd name="connsiteX524" fmla="*/ 3530692 w 10290426"/>
              <a:gd name="connsiteY524" fmla="*/ 5542538 h 6252126"/>
              <a:gd name="connsiteX525" fmla="*/ 3530480 w 10290426"/>
              <a:gd name="connsiteY525" fmla="*/ 5542382 h 6252126"/>
              <a:gd name="connsiteX526" fmla="*/ 3583331 w 10290426"/>
              <a:gd name="connsiteY526" fmla="*/ 5527157 h 6252126"/>
              <a:gd name="connsiteX527" fmla="*/ 3594915 w 10290426"/>
              <a:gd name="connsiteY527" fmla="*/ 5532957 h 6252126"/>
              <a:gd name="connsiteX528" fmla="*/ 3623876 w 10290426"/>
              <a:gd name="connsiteY528" fmla="*/ 5515558 h 6252126"/>
              <a:gd name="connsiteX529" fmla="*/ 3629667 w 10290426"/>
              <a:gd name="connsiteY529" fmla="*/ 5527157 h 6252126"/>
              <a:gd name="connsiteX530" fmla="*/ 3658627 w 10290426"/>
              <a:gd name="connsiteY530" fmla="*/ 5509758 h 6252126"/>
              <a:gd name="connsiteX531" fmla="*/ 3780258 w 10290426"/>
              <a:gd name="connsiteY531" fmla="*/ 5492359 h 6252126"/>
              <a:gd name="connsiteX532" fmla="*/ 3791842 w 10290426"/>
              <a:gd name="connsiteY532" fmla="*/ 5480759 h 6252126"/>
              <a:gd name="connsiteX533" fmla="*/ 1890265 w 10290426"/>
              <a:gd name="connsiteY533" fmla="*/ 5476597 h 6252126"/>
              <a:gd name="connsiteX534" fmla="*/ 1890539 w 10290426"/>
              <a:gd name="connsiteY534" fmla="*/ 5478947 h 6252126"/>
              <a:gd name="connsiteX535" fmla="*/ 1903662 w 10290426"/>
              <a:gd name="connsiteY535" fmla="*/ 5486559 h 6252126"/>
              <a:gd name="connsiteX536" fmla="*/ 1892078 w 10290426"/>
              <a:gd name="connsiteY536" fmla="*/ 5486559 h 6252126"/>
              <a:gd name="connsiteX537" fmla="*/ 1883264 w 10290426"/>
              <a:gd name="connsiteY537" fmla="*/ 5494124 h 6252126"/>
              <a:gd name="connsiteX538" fmla="*/ 1888096 w 10290426"/>
              <a:gd name="connsiteY538" fmla="*/ 5482028 h 6252126"/>
              <a:gd name="connsiteX539" fmla="*/ 1891943 w 10290426"/>
              <a:gd name="connsiteY539" fmla="*/ 5472397 h 6252126"/>
              <a:gd name="connsiteX540" fmla="*/ 1890265 w 10290426"/>
              <a:gd name="connsiteY540" fmla="*/ 5476597 h 6252126"/>
              <a:gd name="connsiteX541" fmla="*/ 1889906 w 10290426"/>
              <a:gd name="connsiteY541" fmla="*/ 5473510 h 6252126"/>
              <a:gd name="connsiteX542" fmla="*/ 7620952 w 10290426"/>
              <a:gd name="connsiteY542" fmla="*/ 5464588 h 6252126"/>
              <a:gd name="connsiteX543" fmla="*/ 7622955 w 10290426"/>
              <a:gd name="connsiteY543" fmla="*/ 5465988 h 6252126"/>
              <a:gd name="connsiteX544" fmla="*/ 7631915 w 10290426"/>
              <a:gd name="connsiteY544" fmla="*/ 5474960 h 6252126"/>
              <a:gd name="connsiteX545" fmla="*/ 7620040 w 10290426"/>
              <a:gd name="connsiteY545" fmla="*/ 5463725 h 6252126"/>
              <a:gd name="connsiteX546" fmla="*/ 7620952 w 10290426"/>
              <a:gd name="connsiteY546" fmla="*/ 5464588 h 6252126"/>
              <a:gd name="connsiteX547" fmla="*/ 7619924 w 10290426"/>
              <a:gd name="connsiteY547" fmla="*/ 5463869 h 6252126"/>
              <a:gd name="connsiteX548" fmla="*/ 4181202 w 10290426"/>
              <a:gd name="connsiteY548" fmla="*/ 5460520 h 6252126"/>
              <a:gd name="connsiteX549" fmla="*/ 4177732 w 10290426"/>
              <a:gd name="connsiteY549" fmla="*/ 5461910 h 6252126"/>
              <a:gd name="connsiteX550" fmla="*/ 4174112 w 10290426"/>
              <a:gd name="connsiteY550" fmla="*/ 5463360 h 6252126"/>
              <a:gd name="connsiteX551" fmla="*/ 4178818 w 10290426"/>
              <a:gd name="connsiteY551" fmla="*/ 5460732 h 6252126"/>
              <a:gd name="connsiteX552" fmla="*/ 1897870 w 10290426"/>
              <a:gd name="connsiteY552" fmla="*/ 5457560 h 6252126"/>
              <a:gd name="connsiteX553" fmla="*/ 1897508 w 10290426"/>
              <a:gd name="connsiteY553" fmla="*/ 5458466 h 6252126"/>
              <a:gd name="connsiteX554" fmla="*/ 1896446 w 10290426"/>
              <a:gd name="connsiteY554" fmla="*/ 5461126 h 6252126"/>
              <a:gd name="connsiteX555" fmla="*/ 1896512 w 10290426"/>
              <a:gd name="connsiteY555" fmla="*/ 5460732 h 6252126"/>
              <a:gd name="connsiteX556" fmla="*/ 1897870 w 10290426"/>
              <a:gd name="connsiteY556" fmla="*/ 5457560 h 6252126"/>
              <a:gd name="connsiteX557" fmla="*/ 4189069 w 10290426"/>
              <a:gd name="connsiteY557" fmla="*/ 5457369 h 6252126"/>
              <a:gd name="connsiteX558" fmla="*/ 4190402 w 10290426"/>
              <a:gd name="connsiteY558" fmla="*/ 5457651 h 6252126"/>
              <a:gd name="connsiteX559" fmla="*/ 4190040 w 10290426"/>
              <a:gd name="connsiteY559" fmla="*/ 5459735 h 6252126"/>
              <a:gd name="connsiteX560" fmla="*/ 4181202 w 10290426"/>
              <a:gd name="connsiteY560" fmla="*/ 5460520 h 6252126"/>
              <a:gd name="connsiteX561" fmla="*/ 4116192 w 10290426"/>
              <a:gd name="connsiteY561" fmla="*/ 5451761 h 6252126"/>
              <a:gd name="connsiteX562" fmla="*/ 4116192 w 10290426"/>
              <a:gd name="connsiteY562" fmla="*/ 5457560 h 6252126"/>
              <a:gd name="connsiteX563" fmla="*/ 4108953 w 10290426"/>
              <a:gd name="connsiteY563" fmla="*/ 5458285 h 6252126"/>
              <a:gd name="connsiteX564" fmla="*/ 4103884 w 10290426"/>
              <a:gd name="connsiteY564" fmla="*/ 5458793 h 6252126"/>
              <a:gd name="connsiteX565" fmla="*/ 2010245 w 10290426"/>
              <a:gd name="connsiteY565" fmla="*/ 5449933 h 6252126"/>
              <a:gd name="connsiteX566" fmla="*/ 2010270 w 10290426"/>
              <a:gd name="connsiteY566" fmla="*/ 5449948 h 6252126"/>
              <a:gd name="connsiteX567" fmla="*/ 2009365 w 10290426"/>
              <a:gd name="connsiteY567" fmla="*/ 5451761 h 6252126"/>
              <a:gd name="connsiteX568" fmla="*/ 2007936 w 10290426"/>
              <a:gd name="connsiteY568" fmla="*/ 5450924 h 6252126"/>
              <a:gd name="connsiteX569" fmla="*/ 2019501 w 10290426"/>
              <a:gd name="connsiteY569" fmla="*/ 5445961 h 6252126"/>
              <a:gd name="connsiteX570" fmla="*/ 2010245 w 10290426"/>
              <a:gd name="connsiteY570" fmla="*/ 5449933 h 6252126"/>
              <a:gd name="connsiteX571" fmla="*/ 2006495 w 10290426"/>
              <a:gd name="connsiteY571" fmla="*/ 5447589 h 6252126"/>
              <a:gd name="connsiteX572" fmla="*/ 2013709 w 10290426"/>
              <a:gd name="connsiteY572" fmla="*/ 5446686 h 6252126"/>
              <a:gd name="connsiteX573" fmla="*/ 2019501 w 10290426"/>
              <a:gd name="connsiteY573" fmla="*/ 5445961 h 6252126"/>
              <a:gd name="connsiteX574" fmla="*/ 1999308 w 10290426"/>
              <a:gd name="connsiteY574" fmla="*/ 5443095 h 6252126"/>
              <a:gd name="connsiteX575" fmla="*/ 2006495 w 10290426"/>
              <a:gd name="connsiteY575" fmla="*/ 5447589 h 6252126"/>
              <a:gd name="connsiteX576" fmla="*/ 2002988 w 10290426"/>
              <a:gd name="connsiteY576" fmla="*/ 5448028 h 6252126"/>
              <a:gd name="connsiteX577" fmla="*/ 1997600 w 10290426"/>
              <a:gd name="connsiteY577" fmla="*/ 5444874 h 6252126"/>
              <a:gd name="connsiteX578" fmla="*/ 3930850 w 10290426"/>
              <a:gd name="connsiteY578" fmla="*/ 5440161 h 6252126"/>
              <a:gd name="connsiteX579" fmla="*/ 3931302 w 10290426"/>
              <a:gd name="connsiteY579" fmla="*/ 5441067 h 6252126"/>
              <a:gd name="connsiteX580" fmla="*/ 3928769 w 10290426"/>
              <a:gd name="connsiteY580" fmla="*/ 5441203 h 6252126"/>
              <a:gd name="connsiteX581" fmla="*/ 1915245 w 10290426"/>
              <a:gd name="connsiteY581" fmla="*/ 5440161 h 6252126"/>
              <a:gd name="connsiteX582" fmla="*/ 1921038 w 10290426"/>
              <a:gd name="connsiteY582" fmla="*/ 5440161 h 6252126"/>
              <a:gd name="connsiteX583" fmla="*/ 1915245 w 10290426"/>
              <a:gd name="connsiteY583" fmla="*/ 5445961 h 6252126"/>
              <a:gd name="connsiteX584" fmla="*/ 1955789 w 10290426"/>
              <a:gd name="connsiteY584" fmla="*/ 5440161 h 6252126"/>
              <a:gd name="connsiteX585" fmla="*/ 1978957 w 10290426"/>
              <a:gd name="connsiteY585" fmla="*/ 5445961 h 6252126"/>
              <a:gd name="connsiteX586" fmla="*/ 1973165 w 10290426"/>
              <a:gd name="connsiteY586" fmla="*/ 5451761 h 6252126"/>
              <a:gd name="connsiteX587" fmla="*/ 1999953 w 10290426"/>
              <a:gd name="connsiteY587" fmla="*/ 5448408 h 6252126"/>
              <a:gd name="connsiteX588" fmla="*/ 2002988 w 10290426"/>
              <a:gd name="connsiteY588" fmla="*/ 5448028 h 6252126"/>
              <a:gd name="connsiteX589" fmla="*/ 2007936 w 10290426"/>
              <a:gd name="connsiteY589" fmla="*/ 5450924 h 6252126"/>
              <a:gd name="connsiteX590" fmla="*/ 1996062 w 10290426"/>
              <a:gd name="connsiteY590" fmla="*/ 5456020 h 6252126"/>
              <a:gd name="connsiteX591" fmla="*/ 1978957 w 10290426"/>
              <a:gd name="connsiteY591" fmla="*/ 5463360 h 6252126"/>
              <a:gd name="connsiteX592" fmla="*/ 1955789 w 10290426"/>
              <a:gd name="connsiteY592" fmla="*/ 5469160 h 6252126"/>
              <a:gd name="connsiteX593" fmla="*/ 1938413 w 10290426"/>
              <a:gd name="connsiteY593" fmla="*/ 5480759 h 6252126"/>
              <a:gd name="connsiteX594" fmla="*/ 1921038 w 10290426"/>
              <a:gd name="connsiteY594" fmla="*/ 5474960 h 6252126"/>
              <a:gd name="connsiteX595" fmla="*/ 1915245 w 10290426"/>
              <a:gd name="connsiteY595" fmla="*/ 5480759 h 6252126"/>
              <a:gd name="connsiteX596" fmla="*/ 1915245 w 10290426"/>
              <a:gd name="connsiteY596" fmla="*/ 5463360 h 6252126"/>
              <a:gd name="connsiteX597" fmla="*/ 1897870 w 10290426"/>
              <a:gd name="connsiteY597" fmla="*/ 5469160 h 6252126"/>
              <a:gd name="connsiteX598" fmla="*/ 1891943 w 10290426"/>
              <a:gd name="connsiteY598" fmla="*/ 5472397 h 6252126"/>
              <a:gd name="connsiteX599" fmla="*/ 1894974 w 10290426"/>
              <a:gd name="connsiteY599" fmla="*/ 5464810 h 6252126"/>
              <a:gd name="connsiteX600" fmla="*/ 1896446 w 10290426"/>
              <a:gd name="connsiteY600" fmla="*/ 5461126 h 6252126"/>
              <a:gd name="connsiteX601" fmla="*/ 1895698 w 10290426"/>
              <a:gd name="connsiteY601" fmla="*/ 5465535 h 6252126"/>
              <a:gd name="connsiteX602" fmla="*/ 1900313 w 10290426"/>
              <a:gd name="connsiteY602" fmla="*/ 5464901 h 6252126"/>
              <a:gd name="connsiteX603" fmla="*/ 1911935 w 10290426"/>
              <a:gd name="connsiteY603" fmla="*/ 5454673 h 6252126"/>
              <a:gd name="connsiteX604" fmla="*/ 1915245 w 10290426"/>
              <a:gd name="connsiteY604" fmla="*/ 5455839 h 6252126"/>
              <a:gd name="connsiteX605" fmla="*/ 1915245 w 10290426"/>
              <a:gd name="connsiteY605" fmla="*/ 5451761 h 6252126"/>
              <a:gd name="connsiteX606" fmla="*/ 1911935 w 10290426"/>
              <a:gd name="connsiteY606" fmla="*/ 5454673 h 6252126"/>
              <a:gd name="connsiteX607" fmla="*/ 1903662 w 10290426"/>
              <a:gd name="connsiteY607" fmla="*/ 5451761 h 6252126"/>
              <a:gd name="connsiteX608" fmla="*/ 1915245 w 10290426"/>
              <a:gd name="connsiteY608" fmla="*/ 5440161 h 6252126"/>
              <a:gd name="connsiteX609" fmla="*/ 1909454 w 10290426"/>
              <a:gd name="connsiteY609" fmla="*/ 5434361 h 6252126"/>
              <a:gd name="connsiteX610" fmla="*/ 1899318 w 10290426"/>
              <a:gd name="connsiteY610" fmla="*/ 5438711 h 6252126"/>
              <a:gd name="connsiteX611" fmla="*/ 1898761 w 10290426"/>
              <a:gd name="connsiteY611" fmla="*/ 5437038 h 6252126"/>
              <a:gd name="connsiteX612" fmla="*/ 2054889 w 10290426"/>
              <a:gd name="connsiteY612" fmla="*/ 5433088 h 6252126"/>
              <a:gd name="connsiteX613" fmla="*/ 2054253 w 10290426"/>
              <a:gd name="connsiteY613" fmla="*/ 5434361 h 6252126"/>
              <a:gd name="connsiteX614" fmla="*/ 2054411 w 10290426"/>
              <a:gd name="connsiteY614" fmla="*/ 5433138 h 6252126"/>
              <a:gd name="connsiteX615" fmla="*/ 2058513 w 10290426"/>
              <a:gd name="connsiteY615" fmla="*/ 5432218 h 6252126"/>
              <a:gd name="connsiteX616" fmla="*/ 2060045 w 10290426"/>
              <a:gd name="connsiteY616" fmla="*/ 5440161 h 6252126"/>
              <a:gd name="connsiteX617" fmla="*/ 2054253 w 10290426"/>
              <a:gd name="connsiteY617" fmla="*/ 5434361 h 6252126"/>
              <a:gd name="connsiteX618" fmla="*/ 2055305 w 10290426"/>
              <a:gd name="connsiteY618" fmla="*/ 5433045 h 6252126"/>
              <a:gd name="connsiteX619" fmla="*/ 2058325 w 10290426"/>
              <a:gd name="connsiteY619" fmla="*/ 5432730 h 6252126"/>
              <a:gd name="connsiteX620" fmla="*/ 2058058 w 10290426"/>
              <a:gd name="connsiteY620" fmla="*/ 5429857 h 6252126"/>
              <a:gd name="connsiteX621" fmla="*/ 2059321 w 10290426"/>
              <a:gd name="connsiteY621" fmla="*/ 5430011 h 6252126"/>
              <a:gd name="connsiteX622" fmla="*/ 2058513 w 10290426"/>
              <a:gd name="connsiteY622" fmla="*/ 5432218 h 6252126"/>
              <a:gd name="connsiteX623" fmla="*/ 2056592 w 10290426"/>
              <a:gd name="connsiteY623" fmla="*/ 5429677 h 6252126"/>
              <a:gd name="connsiteX624" fmla="*/ 2056898 w 10290426"/>
              <a:gd name="connsiteY624" fmla="*/ 5429714 h 6252126"/>
              <a:gd name="connsiteX625" fmla="*/ 2056787 w 10290426"/>
              <a:gd name="connsiteY625" fmla="*/ 5431190 h 6252126"/>
              <a:gd name="connsiteX626" fmla="*/ 2055305 w 10290426"/>
              <a:gd name="connsiteY626" fmla="*/ 5433045 h 6252126"/>
              <a:gd name="connsiteX627" fmla="*/ 2054889 w 10290426"/>
              <a:gd name="connsiteY627" fmla="*/ 5433088 h 6252126"/>
              <a:gd name="connsiteX628" fmla="*/ 2054977 w 10290426"/>
              <a:gd name="connsiteY628" fmla="*/ 5432911 h 6252126"/>
              <a:gd name="connsiteX629" fmla="*/ 3954017 w 10290426"/>
              <a:gd name="connsiteY629" fmla="*/ 5428562 h 6252126"/>
              <a:gd name="connsiteX630" fmla="*/ 3959809 w 10290426"/>
              <a:gd name="connsiteY630" fmla="*/ 5434361 h 6252126"/>
              <a:gd name="connsiteX631" fmla="*/ 3936641 w 10290426"/>
              <a:gd name="connsiteY631" fmla="*/ 5451761 h 6252126"/>
              <a:gd name="connsiteX632" fmla="*/ 3931573 w 10290426"/>
              <a:gd name="connsiteY632" fmla="*/ 5441611 h 6252126"/>
              <a:gd name="connsiteX633" fmla="*/ 3931302 w 10290426"/>
              <a:gd name="connsiteY633" fmla="*/ 5441067 h 6252126"/>
              <a:gd name="connsiteX634" fmla="*/ 3948225 w 10290426"/>
              <a:gd name="connsiteY634" fmla="*/ 5440161 h 6252126"/>
              <a:gd name="connsiteX635" fmla="*/ 3954017 w 10290426"/>
              <a:gd name="connsiteY635" fmla="*/ 5428562 h 6252126"/>
              <a:gd name="connsiteX636" fmla="*/ 2057624 w 10290426"/>
              <a:gd name="connsiteY636" fmla="*/ 5427609 h 6252126"/>
              <a:gd name="connsiteX637" fmla="*/ 2058058 w 10290426"/>
              <a:gd name="connsiteY637" fmla="*/ 5429857 h 6252126"/>
              <a:gd name="connsiteX638" fmla="*/ 2056898 w 10290426"/>
              <a:gd name="connsiteY638" fmla="*/ 5429714 h 6252126"/>
              <a:gd name="connsiteX639" fmla="*/ 2056956 w 10290426"/>
              <a:gd name="connsiteY639" fmla="*/ 5428948 h 6252126"/>
              <a:gd name="connsiteX640" fmla="*/ 2054253 w 10290426"/>
              <a:gd name="connsiteY640" fmla="*/ 5416962 h 6252126"/>
              <a:gd name="connsiteX641" fmla="*/ 2077421 w 10290426"/>
              <a:gd name="connsiteY641" fmla="*/ 5422762 h 6252126"/>
              <a:gd name="connsiteX642" fmla="*/ 2060045 w 10290426"/>
              <a:gd name="connsiteY642" fmla="*/ 5422762 h 6252126"/>
              <a:gd name="connsiteX643" fmla="*/ 2057624 w 10290426"/>
              <a:gd name="connsiteY643" fmla="*/ 5427609 h 6252126"/>
              <a:gd name="connsiteX644" fmla="*/ 2057511 w 10290426"/>
              <a:gd name="connsiteY644" fmla="*/ 5427021 h 6252126"/>
              <a:gd name="connsiteX645" fmla="*/ 2057149 w 10290426"/>
              <a:gd name="connsiteY645" fmla="*/ 5426387 h 6252126"/>
              <a:gd name="connsiteX646" fmla="*/ 2056956 w 10290426"/>
              <a:gd name="connsiteY646" fmla="*/ 5428948 h 6252126"/>
              <a:gd name="connsiteX647" fmla="*/ 2056592 w 10290426"/>
              <a:gd name="connsiteY647" fmla="*/ 5429677 h 6252126"/>
              <a:gd name="connsiteX648" fmla="*/ 2054886 w 10290426"/>
              <a:gd name="connsiteY648" fmla="*/ 5429468 h 6252126"/>
              <a:gd name="connsiteX649" fmla="*/ 2054411 w 10290426"/>
              <a:gd name="connsiteY649" fmla="*/ 5433138 h 6252126"/>
              <a:gd name="connsiteX650" fmla="*/ 2042669 w 10290426"/>
              <a:gd name="connsiteY650" fmla="*/ 5434361 h 6252126"/>
              <a:gd name="connsiteX651" fmla="*/ 2054253 w 10290426"/>
              <a:gd name="connsiteY651" fmla="*/ 5416962 h 6252126"/>
              <a:gd name="connsiteX652" fmla="*/ 2215268 w 10290426"/>
              <a:gd name="connsiteY652" fmla="*/ 5413485 h 6252126"/>
              <a:gd name="connsiteX653" fmla="*/ 2216023 w 10290426"/>
              <a:gd name="connsiteY653" fmla="*/ 5413593 h 6252126"/>
              <a:gd name="connsiteX654" fmla="*/ 2215704 w 10290426"/>
              <a:gd name="connsiteY654" fmla="*/ 5415512 h 6252126"/>
              <a:gd name="connsiteX655" fmla="*/ 2217242 w 10290426"/>
              <a:gd name="connsiteY655" fmla="*/ 5416056 h 6252126"/>
              <a:gd name="connsiteX656" fmla="*/ 2221073 w 10290426"/>
              <a:gd name="connsiteY656" fmla="*/ 5414315 h 6252126"/>
              <a:gd name="connsiteX657" fmla="*/ 2239596 w 10290426"/>
              <a:gd name="connsiteY657" fmla="*/ 5416962 h 6252126"/>
              <a:gd name="connsiteX658" fmla="*/ 2233804 w 10290426"/>
              <a:gd name="connsiteY658" fmla="*/ 5422762 h 6252126"/>
              <a:gd name="connsiteX659" fmla="*/ 2228012 w 10290426"/>
              <a:gd name="connsiteY659" fmla="*/ 5416962 h 6252126"/>
              <a:gd name="connsiteX660" fmla="*/ 2210636 w 10290426"/>
              <a:gd name="connsiteY660" fmla="*/ 5422762 h 6252126"/>
              <a:gd name="connsiteX661" fmla="*/ 2992551 w 10290426"/>
              <a:gd name="connsiteY661" fmla="*/ 5411162 h 6252126"/>
              <a:gd name="connsiteX662" fmla="*/ 2996115 w 10290426"/>
              <a:gd name="connsiteY662" fmla="*/ 5412054 h 6252126"/>
              <a:gd name="connsiteX663" fmla="*/ 2995447 w 10290426"/>
              <a:gd name="connsiteY663" fmla="*/ 5413337 h 6252126"/>
              <a:gd name="connsiteX664" fmla="*/ 2986759 w 10290426"/>
              <a:gd name="connsiteY664" fmla="*/ 5416962 h 6252126"/>
              <a:gd name="connsiteX665" fmla="*/ 2992551 w 10290426"/>
              <a:gd name="connsiteY665" fmla="*/ 5411162 h 6252126"/>
              <a:gd name="connsiteX666" fmla="*/ 2166713 w 10290426"/>
              <a:gd name="connsiteY666" fmla="*/ 5410196 h 6252126"/>
              <a:gd name="connsiteX667" fmla="*/ 2170092 w 10290426"/>
              <a:gd name="connsiteY667" fmla="*/ 5416962 h 6252126"/>
              <a:gd name="connsiteX668" fmla="*/ 2161908 w 10290426"/>
              <a:gd name="connsiteY668" fmla="*/ 5412549 h 6252126"/>
              <a:gd name="connsiteX669" fmla="*/ 2162232 w 10290426"/>
              <a:gd name="connsiteY669" fmla="*/ 5411577 h 6252126"/>
              <a:gd name="connsiteX670" fmla="*/ 2164300 w 10290426"/>
              <a:gd name="connsiteY670" fmla="*/ 5411162 h 6252126"/>
              <a:gd name="connsiteX671" fmla="*/ 2258691 w 10290426"/>
              <a:gd name="connsiteY671" fmla="*/ 5409441 h 6252126"/>
              <a:gd name="connsiteX672" fmla="*/ 2258691 w 10290426"/>
              <a:gd name="connsiteY672" fmla="*/ 5409441 h 6252126"/>
              <a:gd name="connsiteX673" fmla="*/ 2258691 w 10290426"/>
              <a:gd name="connsiteY673" fmla="*/ 5409441 h 6252126"/>
              <a:gd name="connsiteX674" fmla="*/ 2214092 w 10290426"/>
              <a:gd name="connsiteY674" fmla="*/ 5406516 h 6252126"/>
              <a:gd name="connsiteX675" fmla="*/ 2228012 w 10290426"/>
              <a:gd name="connsiteY675" fmla="*/ 5411162 h 6252126"/>
              <a:gd name="connsiteX676" fmla="*/ 2221073 w 10290426"/>
              <a:gd name="connsiteY676" fmla="*/ 5414315 h 6252126"/>
              <a:gd name="connsiteX677" fmla="*/ 2216023 w 10290426"/>
              <a:gd name="connsiteY677" fmla="*/ 5413593 h 6252126"/>
              <a:gd name="connsiteX678" fmla="*/ 2216428 w 10290426"/>
              <a:gd name="connsiteY678" fmla="*/ 5411162 h 6252126"/>
              <a:gd name="connsiteX679" fmla="*/ 2215704 w 10290426"/>
              <a:gd name="connsiteY679" fmla="*/ 5412612 h 6252126"/>
              <a:gd name="connsiteX680" fmla="*/ 2215268 w 10290426"/>
              <a:gd name="connsiteY680" fmla="*/ 5413485 h 6252126"/>
              <a:gd name="connsiteX681" fmla="*/ 2214391 w 10290426"/>
              <a:gd name="connsiteY681" fmla="*/ 5413360 h 6252126"/>
              <a:gd name="connsiteX682" fmla="*/ 2203396 w 10290426"/>
              <a:gd name="connsiteY682" fmla="*/ 5408263 h 6252126"/>
              <a:gd name="connsiteX683" fmla="*/ 2262763 w 10290426"/>
              <a:gd name="connsiteY683" fmla="*/ 5405363 h 6252126"/>
              <a:gd name="connsiteX684" fmla="*/ 2264053 w 10290426"/>
              <a:gd name="connsiteY684" fmla="*/ 5406971 h 6252126"/>
              <a:gd name="connsiteX685" fmla="*/ 2258691 w 10290426"/>
              <a:gd name="connsiteY685" fmla="*/ 5409441 h 6252126"/>
              <a:gd name="connsiteX686" fmla="*/ 2261315 w 10290426"/>
              <a:gd name="connsiteY686" fmla="*/ 5406813 h 6252126"/>
              <a:gd name="connsiteX687" fmla="*/ 2262763 w 10290426"/>
              <a:gd name="connsiteY687" fmla="*/ 5405363 h 6252126"/>
              <a:gd name="connsiteX688" fmla="*/ 2490929 w 10290426"/>
              <a:gd name="connsiteY688" fmla="*/ 5405101 h 6252126"/>
              <a:gd name="connsiteX689" fmla="*/ 2495075 w 10290426"/>
              <a:gd name="connsiteY689" fmla="*/ 5406269 h 6252126"/>
              <a:gd name="connsiteX690" fmla="*/ 2482858 w 10290426"/>
              <a:gd name="connsiteY690" fmla="*/ 5411162 h 6252126"/>
              <a:gd name="connsiteX691" fmla="*/ 2485754 w 10290426"/>
              <a:gd name="connsiteY691" fmla="*/ 5408987 h 6252126"/>
              <a:gd name="connsiteX692" fmla="*/ 4208863 w 10290426"/>
              <a:gd name="connsiteY692" fmla="*/ 5402661 h 6252126"/>
              <a:gd name="connsiteX693" fmla="*/ 4219271 w 10290426"/>
              <a:gd name="connsiteY693" fmla="*/ 5407991 h 6252126"/>
              <a:gd name="connsiteX694" fmla="*/ 4218276 w 10290426"/>
              <a:gd name="connsiteY694" fmla="*/ 5411887 h 6252126"/>
              <a:gd name="connsiteX695" fmla="*/ 4208863 w 10290426"/>
              <a:gd name="connsiteY695" fmla="*/ 5412349 h 6252126"/>
              <a:gd name="connsiteX696" fmla="*/ 2353809 w 10290426"/>
              <a:gd name="connsiteY696" fmla="*/ 5397894 h 6252126"/>
              <a:gd name="connsiteX697" fmla="*/ 2367562 w 10290426"/>
              <a:gd name="connsiteY697" fmla="*/ 5402825 h 6252126"/>
              <a:gd name="connsiteX698" fmla="*/ 2349643 w 10290426"/>
              <a:gd name="connsiteY698" fmla="*/ 5399563 h 6252126"/>
              <a:gd name="connsiteX699" fmla="*/ 2353263 w 10290426"/>
              <a:gd name="connsiteY699" fmla="*/ 5398113 h 6252126"/>
              <a:gd name="connsiteX700" fmla="*/ 4191488 w 10290426"/>
              <a:gd name="connsiteY700" fmla="*/ 5393763 h 6252126"/>
              <a:gd name="connsiteX701" fmla="*/ 4208863 w 10290426"/>
              <a:gd name="connsiteY701" fmla="*/ 5393763 h 6252126"/>
              <a:gd name="connsiteX702" fmla="*/ 4208863 w 10290426"/>
              <a:gd name="connsiteY702" fmla="*/ 5402661 h 6252126"/>
              <a:gd name="connsiteX703" fmla="*/ 3062429 w 10290426"/>
              <a:gd name="connsiteY703" fmla="*/ 5385958 h 6252126"/>
              <a:gd name="connsiteX704" fmla="*/ 3062596 w 10290426"/>
              <a:gd name="connsiteY704" fmla="*/ 5387963 h 6252126"/>
              <a:gd name="connsiteX705" fmla="*/ 3062054 w 10290426"/>
              <a:gd name="connsiteY705" fmla="*/ 5387963 h 6252126"/>
              <a:gd name="connsiteX706" fmla="*/ 4417374 w 10290426"/>
              <a:gd name="connsiteY706" fmla="*/ 5385643 h 6252126"/>
              <a:gd name="connsiteX707" fmla="*/ 4417374 w 10290426"/>
              <a:gd name="connsiteY707" fmla="*/ 5387963 h 6252126"/>
              <a:gd name="connsiteX708" fmla="*/ 4417152 w 10290426"/>
              <a:gd name="connsiteY708" fmla="*/ 5385822 h 6252126"/>
              <a:gd name="connsiteX709" fmla="*/ 3061830 w 10290426"/>
              <a:gd name="connsiteY709" fmla="*/ 5378799 h 6252126"/>
              <a:gd name="connsiteX710" fmla="*/ 3063593 w 10290426"/>
              <a:gd name="connsiteY710" fmla="*/ 5379717 h 6252126"/>
              <a:gd name="connsiteX711" fmla="*/ 3062429 w 10290426"/>
              <a:gd name="connsiteY711" fmla="*/ 5385958 h 6252126"/>
              <a:gd name="connsiteX712" fmla="*/ 2702953 w 10290426"/>
              <a:gd name="connsiteY712" fmla="*/ 5376364 h 6252126"/>
              <a:gd name="connsiteX713" fmla="*/ 2705849 w 10290426"/>
              <a:gd name="connsiteY713" fmla="*/ 5377814 h 6252126"/>
              <a:gd name="connsiteX714" fmla="*/ 2719754 w 10290426"/>
              <a:gd name="connsiteY714" fmla="*/ 5384776 h 6252126"/>
              <a:gd name="connsiteX715" fmla="*/ 2719605 w 10290426"/>
              <a:gd name="connsiteY715" fmla="*/ 5386513 h 6252126"/>
              <a:gd name="connsiteX716" fmla="*/ 2702953 w 10290426"/>
              <a:gd name="connsiteY716" fmla="*/ 5376364 h 6252126"/>
              <a:gd name="connsiteX717" fmla="*/ 4417374 w 10290426"/>
              <a:gd name="connsiteY717" fmla="*/ 5370564 h 6252126"/>
              <a:gd name="connsiteX718" fmla="*/ 4423166 w 10290426"/>
              <a:gd name="connsiteY718" fmla="*/ 5370564 h 6252126"/>
              <a:gd name="connsiteX719" fmla="*/ 4428958 w 10290426"/>
              <a:gd name="connsiteY719" fmla="*/ 5376364 h 6252126"/>
              <a:gd name="connsiteX720" fmla="*/ 4417374 w 10290426"/>
              <a:gd name="connsiteY720" fmla="*/ 5385643 h 6252126"/>
              <a:gd name="connsiteX721" fmla="*/ 4417374 w 10290426"/>
              <a:gd name="connsiteY721" fmla="*/ 5372739 h 6252126"/>
              <a:gd name="connsiteX722" fmla="*/ 4417374 w 10290426"/>
              <a:gd name="connsiteY722" fmla="*/ 5370564 h 6252126"/>
              <a:gd name="connsiteX723" fmla="*/ 1939318 w 10290426"/>
              <a:gd name="connsiteY723" fmla="*/ 5366066 h 6252126"/>
              <a:gd name="connsiteX724" fmla="*/ 1939137 w 10290426"/>
              <a:gd name="connsiteY724" fmla="*/ 5366939 h 6252126"/>
              <a:gd name="connsiteX725" fmla="*/ 1939228 w 10290426"/>
              <a:gd name="connsiteY725" fmla="*/ 5366305 h 6252126"/>
              <a:gd name="connsiteX726" fmla="*/ 4446334 w 10290426"/>
              <a:gd name="connsiteY726" fmla="*/ 5364764 h 6252126"/>
              <a:gd name="connsiteX727" fmla="*/ 4446698 w 10290426"/>
              <a:gd name="connsiteY727" fmla="*/ 5370950 h 6252126"/>
              <a:gd name="connsiteX728" fmla="*/ 4444162 w 10290426"/>
              <a:gd name="connsiteY728" fmla="*/ 5372014 h 6252126"/>
              <a:gd name="connsiteX729" fmla="*/ 4446334 w 10290426"/>
              <a:gd name="connsiteY729" fmla="*/ 5364764 h 6252126"/>
              <a:gd name="connsiteX730" fmla="*/ 1940093 w 10290426"/>
              <a:gd name="connsiteY730" fmla="*/ 5362329 h 6252126"/>
              <a:gd name="connsiteX731" fmla="*/ 1940458 w 10290426"/>
              <a:gd name="connsiteY731" fmla="*/ 5363059 h 6252126"/>
              <a:gd name="connsiteX732" fmla="*/ 1939318 w 10290426"/>
              <a:gd name="connsiteY732" fmla="*/ 5366066 h 6252126"/>
              <a:gd name="connsiteX733" fmla="*/ 3311109 w 10290426"/>
              <a:gd name="connsiteY733" fmla="*/ 5358965 h 6252126"/>
              <a:gd name="connsiteX734" fmla="*/ 3311109 w 10290426"/>
              <a:gd name="connsiteY734" fmla="*/ 5364764 h 6252126"/>
              <a:gd name="connsiteX735" fmla="*/ 3322693 w 10290426"/>
              <a:gd name="connsiteY735" fmla="*/ 5364764 h 6252126"/>
              <a:gd name="connsiteX736" fmla="*/ 3311109 w 10290426"/>
              <a:gd name="connsiteY736" fmla="*/ 5370564 h 6252126"/>
              <a:gd name="connsiteX737" fmla="*/ 3301456 w 10290426"/>
              <a:gd name="connsiteY737" fmla="*/ 5360898 h 6252126"/>
              <a:gd name="connsiteX738" fmla="*/ 3307489 w 10290426"/>
              <a:gd name="connsiteY738" fmla="*/ 5359690 h 6252126"/>
              <a:gd name="connsiteX739" fmla="*/ 3311109 w 10290426"/>
              <a:gd name="connsiteY739" fmla="*/ 5358965 h 6252126"/>
              <a:gd name="connsiteX740" fmla="*/ 3299525 w 10290426"/>
              <a:gd name="connsiteY740" fmla="*/ 5358965 h 6252126"/>
              <a:gd name="connsiteX741" fmla="*/ 3300973 w 10290426"/>
              <a:gd name="connsiteY741" fmla="*/ 5360415 h 6252126"/>
              <a:gd name="connsiteX742" fmla="*/ 3301456 w 10290426"/>
              <a:gd name="connsiteY742" fmla="*/ 5360898 h 6252126"/>
              <a:gd name="connsiteX743" fmla="*/ 3294561 w 10290426"/>
              <a:gd name="connsiteY743" fmla="*/ 5362279 h 6252126"/>
              <a:gd name="connsiteX744" fmla="*/ 1938413 w 10290426"/>
              <a:gd name="connsiteY744" fmla="*/ 5358965 h 6252126"/>
              <a:gd name="connsiteX745" fmla="*/ 1940133 w 10290426"/>
              <a:gd name="connsiteY745" fmla="*/ 5362136 h 6252126"/>
              <a:gd name="connsiteX746" fmla="*/ 1940093 w 10290426"/>
              <a:gd name="connsiteY746" fmla="*/ 5362329 h 6252126"/>
              <a:gd name="connsiteX747" fmla="*/ 1939137 w 10290426"/>
              <a:gd name="connsiteY747" fmla="*/ 5360415 h 6252126"/>
              <a:gd name="connsiteX748" fmla="*/ 1938413 w 10290426"/>
              <a:gd name="connsiteY748" fmla="*/ 5358965 h 6252126"/>
              <a:gd name="connsiteX749" fmla="*/ 3328485 w 10290426"/>
              <a:gd name="connsiteY749" fmla="*/ 5347365 h 6252126"/>
              <a:gd name="connsiteX750" fmla="*/ 3330657 w 10290426"/>
              <a:gd name="connsiteY750" fmla="*/ 5348090 h 6252126"/>
              <a:gd name="connsiteX751" fmla="*/ 3333458 w 10290426"/>
              <a:gd name="connsiteY751" fmla="*/ 5349025 h 6252126"/>
              <a:gd name="connsiteX752" fmla="*/ 3333372 w 10290426"/>
              <a:gd name="connsiteY752" fmla="*/ 5349812 h 6252126"/>
              <a:gd name="connsiteX753" fmla="*/ 3328485 w 10290426"/>
              <a:gd name="connsiteY753" fmla="*/ 5347365 h 6252126"/>
              <a:gd name="connsiteX754" fmla="*/ 3362151 w 10290426"/>
              <a:gd name="connsiteY754" fmla="*/ 5346459 h 6252126"/>
              <a:gd name="connsiteX755" fmla="*/ 3367219 w 10290426"/>
              <a:gd name="connsiteY755" fmla="*/ 5348997 h 6252126"/>
              <a:gd name="connsiteX756" fmla="*/ 3360718 w 10290426"/>
              <a:gd name="connsiteY756" fmla="*/ 5346735 h 6252126"/>
              <a:gd name="connsiteX757" fmla="*/ 3358756 w 10290426"/>
              <a:gd name="connsiteY757" fmla="*/ 5346052 h 6252126"/>
              <a:gd name="connsiteX758" fmla="*/ 3360718 w 10290426"/>
              <a:gd name="connsiteY758" fmla="*/ 5346735 h 6252126"/>
              <a:gd name="connsiteX759" fmla="*/ 3357445 w 10290426"/>
              <a:gd name="connsiteY759" fmla="*/ 5347365 h 6252126"/>
              <a:gd name="connsiteX760" fmla="*/ 2934071 w 10290426"/>
              <a:gd name="connsiteY760" fmla="*/ 5341252 h 6252126"/>
              <a:gd name="connsiteX761" fmla="*/ 2934631 w 10290426"/>
              <a:gd name="connsiteY761" fmla="*/ 5341566 h 6252126"/>
              <a:gd name="connsiteX762" fmla="*/ 2933056 w 10290426"/>
              <a:gd name="connsiteY762" fmla="*/ 5342354 h 6252126"/>
              <a:gd name="connsiteX763" fmla="*/ 2934631 w 10290426"/>
              <a:gd name="connsiteY763" fmla="*/ 5338666 h 6252126"/>
              <a:gd name="connsiteX764" fmla="*/ 2934450 w 10290426"/>
              <a:gd name="connsiteY764" fmla="*/ 5340840 h 6252126"/>
              <a:gd name="connsiteX765" fmla="*/ 2934071 w 10290426"/>
              <a:gd name="connsiteY765" fmla="*/ 5341252 h 6252126"/>
              <a:gd name="connsiteX766" fmla="*/ 2932446 w 10290426"/>
              <a:gd name="connsiteY766" fmla="*/ 5340342 h 6252126"/>
              <a:gd name="connsiteX767" fmla="*/ 5095034 w 10290426"/>
              <a:gd name="connsiteY767" fmla="*/ 5335766 h 6252126"/>
              <a:gd name="connsiteX768" fmla="*/ 5097930 w 10290426"/>
              <a:gd name="connsiteY768" fmla="*/ 5335766 h 6252126"/>
              <a:gd name="connsiteX769" fmla="*/ 5100826 w 10290426"/>
              <a:gd name="connsiteY769" fmla="*/ 5335766 h 6252126"/>
              <a:gd name="connsiteX770" fmla="*/ 5098744 w 10290426"/>
              <a:gd name="connsiteY770" fmla="*/ 5337125 h 6252126"/>
              <a:gd name="connsiteX771" fmla="*/ 5094174 w 10290426"/>
              <a:gd name="connsiteY771" fmla="*/ 5337490 h 6252126"/>
              <a:gd name="connsiteX772" fmla="*/ 3064951 w 10290426"/>
              <a:gd name="connsiteY772" fmla="*/ 5330691 h 6252126"/>
              <a:gd name="connsiteX773" fmla="*/ 3050471 w 10290426"/>
              <a:gd name="connsiteY773" fmla="*/ 5347365 h 6252126"/>
              <a:gd name="connsiteX774" fmla="*/ 3057020 w 10290426"/>
              <a:gd name="connsiteY774" fmla="*/ 5333489 h 6252126"/>
              <a:gd name="connsiteX775" fmla="*/ 3059960 w 10290426"/>
              <a:gd name="connsiteY775" fmla="*/ 5326530 h 6252126"/>
              <a:gd name="connsiteX776" fmla="*/ 3062054 w 10290426"/>
              <a:gd name="connsiteY776" fmla="*/ 5329966 h 6252126"/>
              <a:gd name="connsiteX777" fmla="*/ 3059280 w 10290426"/>
              <a:gd name="connsiteY777" fmla="*/ 5328329 h 6252126"/>
              <a:gd name="connsiteX778" fmla="*/ 2542168 w 10290426"/>
              <a:gd name="connsiteY778" fmla="*/ 5324166 h 6252126"/>
              <a:gd name="connsiteX779" fmla="*/ 2555258 w 10290426"/>
              <a:gd name="connsiteY779" fmla="*/ 5324166 h 6252126"/>
              <a:gd name="connsiteX780" fmla="*/ 2557518 w 10290426"/>
              <a:gd name="connsiteY780" fmla="*/ 5324166 h 6252126"/>
              <a:gd name="connsiteX781" fmla="*/ 2529194 w 10290426"/>
              <a:gd name="connsiteY781" fmla="*/ 5335766 h 6252126"/>
              <a:gd name="connsiteX782" fmla="*/ 2534262 w 10290426"/>
              <a:gd name="connsiteY782" fmla="*/ 5325616 h 6252126"/>
              <a:gd name="connsiteX783" fmla="*/ 2534309 w 10290426"/>
              <a:gd name="connsiteY783" fmla="*/ 5325521 h 6252126"/>
              <a:gd name="connsiteX784" fmla="*/ 2540778 w 10290426"/>
              <a:gd name="connsiteY784" fmla="*/ 5324891 h 6252126"/>
              <a:gd name="connsiteX785" fmla="*/ 2565484 w 10290426"/>
              <a:gd name="connsiteY785" fmla="*/ 5320904 h 6252126"/>
              <a:gd name="connsiteX786" fmla="*/ 2558154 w 10290426"/>
              <a:gd name="connsiteY786" fmla="*/ 5324166 h 6252126"/>
              <a:gd name="connsiteX787" fmla="*/ 2557518 w 10290426"/>
              <a:gd name="connsiteY787" fmla="*/ 5324166 h 6252126"/>
              <a:gd name="connsiteX788" fmla="*/ 3060606 w 10290426"/>
              <a:gd name="connsiteY788" fmla="*/ 5319091 h 6252126"/>
              <a:gd name="connsiteX789" fmla="*/ 3062054 w 10290426"/>
              <a:gd name="connsiteY789" fmla="*/ 5320994 h 6252126"/>
              <a:gd name="connsiteX790" fmla="*/ 3059960 w 10290426"/>
              <a:gd name="connsiteY790" fmla="*/ 5326530 h 6252126"/>
              <a:gd name="connsiteX791" fmla="*/ 3058381 w 10290426"/>
              <a:gd name="connsiteY791" fmla="*/ 5323939 h 6252126"/>
              <a:gd name="connsiteX792" fmla="*/ 5280060 w 10290426"/>
              <a:gd name="connsiteY792" fmla="*/ 5302100 h 6252126"/>
              <a:gd name="connsiteX793" fmla="*/ 5283273 w 10290426"/>
              <a:gd name="connsiteY793" fmla="*/ 5302417 h 6252126"/>
              <a:gd name="connsiteX794" fmla="*/ 5286829 w 10290426"/>
              <a:gd name="connsiteY794" fmla="*/ 5304045 h 6252126"/>
              <a:gd name="connsiteX795" fmla="*/ 5279404 w 10290426"/>
              <a:gd name="connsiteY795" fmla="*/ 5306701 h 6252126"/>
              <a:gd name="connsiteX796" fmla="*/ 5324893 w 10290426"/>
              <a:gd name="connsiteY796" fmla="*/ 5290433 h 6252126"/>
              <a:gd name="connsiteX797" fmla="*/ 5320830 w 10290426"/>
              <a:gd name="connsiteY797" fmla="*/ 5292811 h 6252126"/>
              <a:gd name="connsiteX798" fmla="*/ 5315129 w 10290426"/>
              <a:gd name="connsiteY798" fmla="*/ 5300967 h 6252126"/>
              <a:gd name="connsiteX799" fmla="*/ 5295943 w 10290426"/>
              <a:gd name="connsiteY799" fmla="*/ 5308217 h 6252126"/>
              <a:gd name="connsiteX800" fmla="*/ 5286829 w 10290426"/>
              <a:gd name="connsiteY800" fmla="*/ 5304045 h 6252126"/>
              <a:gd name="connsiteX801" fmla="*/ 5309880 w 10290426"/>
              <a:gd name="connsiteY801" fmla="*/ 5295802 h 6252126"/>
              <a:gd name="connsiteX802" fmla="*/ 5326713 w 10290426"/>
              <a:gd name="connsiteY802" fmla="*/ 5289368 h 6252126"/>
              <a:gd name="connsiteX803" fmla="*/ 5326747 w 10290426"/>
              <a:gd name="connsiteY803" fmla="*/ 5289770 h 6252126"/>
              <a:gd name="connsiteX804" fmla="*/ 5324893 w 10290426"/>
              <a:gd name="connsiteY804" fmla="*/ 5290433 h 6252126"/>
              <a:gd name="connsiteX805" fmla="*/ 5245625 w 10290426"/>
              <a:gd name="connsiteY805" fmla="*/ 5277768 h 6252126"/>
              <a:gd name="connsiteX806" fmla="*/ 5234041 w 10290426"/>
              <a:gd name="connsiteY806" fmla="*/ 5283568 h 6252126"/>
              <a:gd name="connsiteX807" fmla="*/ 5234041 w 10290426"/>
              <a:gd name="connsiteY807" fmla="*/ 5283568 h 6252126"/>
              <a:gd name="connsiteX808" fmla="*/ 5135578 w 10290426"/>
              <a:gd name="connsiteY808" fmla="*/ 5277768 h 6252126"/>
              <a:gd name="connsiteX809" fmla="*/ 5112410 w 10290426"/>
              <a:gd name="connsiteY809" fmla="*/ 5300967 h 6252126"/>
              <a:gd name="connsiteX810" fmla="*/ 5118202 w 10290426"/>
              <a:gd name="connsiteY810" fmla="*/ 5312567 h 6252126"/>
              <a:gd name="connsiteX811" fmla="*/ 5089242 w 10290426"/>
              <a:gd name="connsiteY811" fmla="*/ 5312567 h 6252126"/>
              <a:gd name="connsiteX812" fmla="*/ 5083450 w 10290426"/>
              <a:gd name="connsiteY812" fmla="*/ 5318367 h 6252126"/>
              <a:gd name="connsiteX813" fmla="*/ 5089242 w 10290426"/>
              <a:gd name="connsiteY813" fmla="*/ 5318367 h 6252126"/>
              <a:gd name="connsiteX814" fmla="*/ 5097157 w 10290426"/>
              <a:gd name="connsiteY814" fmla="*/ 5330254 h 6252126"/>
              <a:gd name="connsiteX815" fmla="*/ 5090238 w 10290426"/>
              <a:gd name="connsiteY815" fmla="*/ 5333319 h 6252126"/>
              <a:gd name="connsiteX816" fmla="*/ 5088518 w 10290426"/>
              <a:gd name="connsiteY816" fmla="*/ 5337941 h 6252126"/>
              <a:gd name="connsiteX817" fmla="*/ 5094174 w 10290426"/>
              <a:gd name="connsiteY817" fmla="*/ 5337490 h 6252126"/>
              <a:gd name="connsiteX818" fmla="*/ 5089966 w 10290426"/>
              <a:gd name="connsiteY818" fmla="*/ 5345915 h 6252126"/>
              <a:gd name="connsiteX819" fmla="*/ 5089242 w 10290426"/>
              <a:gd name="connsiteY819" fmla="*/ 5347365 h 6252126"/>
              <a:gd name="connsiteX820" fmla="*/ 5083450 w 10290426"/>
              <a:gd name="connsiteY820" fmla="*/ 5341566 h 6252126"/>
              <a:gd name="connsiteX821" fmla="*/ 5048698 w 10290426"/>
              <a:gd name="connsiteY821" fmla="*/ 5341566 h 6252126"/>
              <a:gd name="connsiteX822" fmla="*/ 5042906 w 10290426"/>
              <a:gd name="connsiteY822" fmla="*/ 5358965 h 6252126"/>
              <a:gd name="connsiteX823" fmla="*/ 4979195 w 10290426"/>
              <a:gd name="connsiteY823" fmla="*/ 5358965 h 6252126"/>
              <a:gd name="connsiteX824" fmla="*/ 4909691 w 10290426"/>
              <a:gd name="connsiteY824" fmla="*/ 5370564 h 6252126"/>
              <a:gd name="connsiteX825" fmla="*/ 4863355 w 10290426"/>
              <a:gd name="connsiteY825" fmla="*/ 5370564 h 6252126"/>
              <a:gd name="connsiteX826" fmla="*/ 4851772 w 10290426"/>
              <a:gd name="connsiteY826" fmla="*/ 5382164 h 6252126"/>
              <a:gd name="connsiteX827" fmla="*/ 4759100 w 10290426"/>
              <a:gd name="connsiteY827" fmla="*/ 5387963 h 6252126"/>
              <a:gd name="connsiteX828" fmla="*/ 4735932 w 10290426"/>
              <a:gd name="connsiteY828" fmla="*/ 5405363 h 6252126"/>
              <a:gd name="connsiteX829" fmla="*/ 4741724 w 10290426"/>
              <a:gd name="connsiteY829" fmla="*/ 5411162 h 6252126"/>
              <a:gd name="connsiteX830" fmla="*/ 4776476 w 10290426"/>
              <a:gd name="connsiteY830" fmla="*/ 5399563 h 6252126"/>
              <a:gd name="connsiteX831" fmla="*/ 4776476 w 10290426"/>
              <a:gd name="connsiteY831" fmla="*/ 5422762 h 6252126"/>
              <a:gd name="connsiteX832" fmla="*/ 4718557 w 10290426"/>
              <a:gd name="connsiteY832" fmla="*/ 5411162 h 6252126"/>
              <a:gd name="connsiteX833" fmla="*/ 4712764 w 10290426"/>
              <a:gd name="connsiteY833" fmla="*/ 5387963 h 6252126"/>
              <a:gd name="connsiteX834" fmla="*/ 4666429 w 10290426"/>
              <a:gd name="connsiteY834" fmla="*/ 5399563 h 6252126"/>
              <a:gd name="connsiteX835" fmla="*/ 4631677 w 10290426"/>
              <a:gd name="connsiteY835" fmla="*/ 5399563 h 6252126"/>
              <a:gd name="connsiteX836" fmla="*/ 4608509 w 10290426"/>
              <a:gd name="connsiteY836" fmla="*/ 5416962 h 6252126"/>
              <a:gd name="connsiteX837" fmla="*/ 4585341 w 10290426"/>
              <a:gd name="connsiteY837" fmla="*/ 5399563 h 6252126"/>
              <a:gd name="connsiteX838" fmla="*/ 4539006 w 10290426"/>
              <a:gd name="connsiteY838" fmla="*/ 5411162 h 6252126"/>
              <a:gd name="connsiteX839" fmla="*/ 4527422 w 10290426"/>
              <a:gd name="connsiteY839" fmla="*/ 5416962 h 6252126"/>
              <a:gd name="connsiteX840" fmla="*/ 4492670 w 10290426"/>
              <a:gd name="connsiteY840" fmla="*/ 5416962 h 6252126"/>
              <a:gd name="connsiteX841" fmla="*/ 4486878 w 10290426"/>
              <a:gd name="connsiteY841" fmla="*/ 5422762 h 6252126"/>
              <a:gd name="connsiteX842" fmla="*/ 4475294 w 10290426"/>
              <a:gd name="connsiteY842" fmla="*/ 5422762 h 6252126"/>
              <a:gd name="connsiteX843" fmla="*/ 4475294 w 10290426"/>
              <a:gd name="connsiteY843" fmla="*/ 5411162 h 6252126"/>
              <a:gd name="connsiteX844" fmla="*/ 4446334 w 10290426"/>
              <a:gd name="connsiteY844" fmla="*/ 5434361 h 6252126"/>
              <a:gd name="connsiteX845" fmla="*/ 4428958 w 10290426"/>
              <a:gd name="connsiteY845" fmla="*/ 5440161 h 6252126"/>
              <a:gd name="connsiteX846" fmla="*/ 4405790 w 10290426"/>
              <a:gd name="connsiteY846" fmla="*/ 5422762 h 6252126"/>
              <a:gd name="connsiteX847" fmla="*/ 4376830 w 10290426"/>
              <a:gd name="connsiteY847" fmla="*/ 5428562 h 6252126"/>
              <a:gd name="connsiteX848" fmla="*/ 4376830 w 10290426"/>
              <a:gd name="connsiteY848" fmla="*/ 5445961 h 6252126"/>
              <a:gd name="connsiteX849" fmla="*/ 4365247 w 10290426"/>
              <a:gd name="connsiteY849" fmla="*/ 5440161 h 6252126"/>
              <a:gd name="connsiteX850" fmla="*/ 4353663 w 10290426"/>
              <a:gd name="connsiteY850" fmla="*/ 5440161 h 6252126"/>
              <a:gd name="connsiteX851" fmla="*/ 4347871 w 10290426"/>
              <a:gd name="connsiteY851" fmla="*/ 5445961 h 6252126"/>
              <a:gd name="connsiteX852" fmla="*/ 4336287 w 10290426"/>
              <a:gd name="connsiteY852" fmla="*/ 5440161 h 6252126"/>
              <a:gd name="connsiteX853" fmla="*/ 4278367 w 10290426"/>
              <a:gd name="connsiteY853" fmla="*/ 5451761 h 6252126"/>
              <a:gd name="connsiteX854" fmla="*/ 4255199 w 10290426"/>
              <a:gd name="connsiteY854" fmla="*/ 5457560 h 6252126"/>
              <a:gd name="connsiteX855" fmla="*/ 4214655 w 10290426"/>
              <a:gd name="connsiteY855" fmla="*/ 5451761 h 6252126"/>
              <a:gd name="connsiteX856" fmla="*/ 4214655 w 10290426"/>
              <a:gd name="connsiteY856" fmla="*/ 5463360 h 6252126"/>
              <a:gd name="connsiteX857" fmla="*/ 4208863 w 10290426"/>
              <a:gd name="connsiteY857" fmla="*/ 5463360 h 6252126"/>
              <a:gd name="connsiteX858" fmla="*/ 4208863 w 10290426"/>
              <a:gd name="connsiteY858" fmla="*/ 5457560 h 6252126"/>
              <a:gd name="connsiteX859" fmla="*/ 4203071 w 10290426"/>
              <a:gd name="connsiteY859" fmla="*/ 5451761 h 6252126"/>
              <a:gd name="connsiteX860" fmla="*/ 4189069 w 10290426"/>
              <a:gd name="connsiteY860" fmla="*/ 5457369 h 6252126"/>
              <a:gd name="connsiteX861" fmla="*/ 4162528 w 10290426"/>
              <a:gd name="connsiteY861" fmla="*/ 5451761 h 6252126"/>
              <a:gd name="connsiteX862" fmla="*/ 4156736 w 10290426"/>
              <a:gd name="connsiteY862" fmla="*/ 5480759 h 6252126"/>
              <a:gd name="connsiteX863" fmla="*/ 4139360 w 10290426"/>
              <a:gd name="connsiteY863" fmla="*/ 5486559 h 6252126"/>
              <a:gd name="connsiteX864" fmla="*/ 4069856 w 10290426"/>
              <a:gd name="connsiteY864" fmla="*/ 5469160 h 6252126"/>
              <a:gd name="connsiteX865" fmla="*/ 4069856 w 10290426"/>
              <a:gd name="connsiteY865" fmla="*/ 5474960 h 6252126"/>
              <a:gd name="connsiteX866" fmla="*/ 4081440 w 10290426"/>
              <a:gd name="connsiteY866" fmla="*/ 5480759 h 6252126"/>
              <a:gd name="connsiteX867" fmla="*/ 4035104 w 10290426"/>
              <a:gd name="connsiteY867" fmla="*/ 5498159 h 6252126"/>
              <a:gd name="connsiteX868" fmla="*/ 4023520 w 10290426"/>
              <a:gd name="connsiteY868" fmla="*/ 5492359 h 6252126"/>
              <a:gd name="connsiteX869" fmla="*/ 4011937 w 10290426"/>
              <a:gd name="connsiteY869" fmla="*/ 5498159 h 6252126"/>
              <a:gd name="connsiteX870" fmla="*/ 3988769 w 10290426"/>
              <a:gd name="connsiteY870" fmla="*/ 5486559 h 6252126"/>
              <a:gd name="connsiteX871" fmla="*/ 3954017 w 10290426"/>
              <a:gd name="connsiteY871" fmla="*/ 5503958 h 6252126"/>
              <a:gd name="connsiteX872" fmla="*/ 3925057 w 10290426"/>
              <a:gd name="connsiteY872" fmla="*/ 5498159 h 6252126"/>
              <a:gd name="connsiteX873" fmla="*/ 3926245 w 10290426"/>
              <a:gd name="connsiteY873" fmla="*/ 5492608 h 6252126"/>
              <a:gd name="connsiteX874" fmla="*/ 3935646 w 10290426"/>
              <a:gd name="connsiteY874" fmla="*/ 5483478 h 6252126"/>
              <a:gd name="connsiteX875" fmla="*/ 3926415 w 10290426"/>
              <a:gd name="connsiteY875" fmla="*/ 5491815 h 6252126"/>
              <a:gd name="connsiteX876" fmla="*/ 3926245 w 10290426"/>
              <a:gd name="connsiteY876" fmla="*/ 5492608 h 6252126"/>
              <a:gd name="connsiteX877" fmla="*/ 3926245 w 10290426"/>
              <a:gd name="connsiteY877" fmla="*/ 5492608 h 6252126"/>
              <a:gd name="connsiteX878" fmla="*/ 3907681 w 10290426"/>
              <a:gd name="connsiteY878" fmla="*/ 5509758 h 6252126"/>
              <a:gd name="connsiteX879" fmla="*/ 3872929 w 10290426"/>
              <a:gd name="connsiteY879" fmla="*/ 5515558 h 6252126"/>
              <a:gd name="connsiteX880" fmla="*/ 3849762 w 10290426"/>
              <a:gd name="connsiteY880" fmla="*/ 5521358 h 6252126"/>
              <a:gd name="connsiteX881" fmla="*/ 3861345 w 10290426"/>
              <a:gd name="connsiteY881" fmla="*/ 5509758 h 6252126"/>
              <a:gd name="connsiteX882" fmla="*/ 3841586 w 10290426"/>
              <a:gd name="connsiteY882" fmla="*/ 5504811 h 6252126"/>
              <a:gd name="connsiteX883" fmla="*/ 3842522 w 10290426"/>
              <a:gd name="connsiteY883" fmla="*/ 5504865 h 6252126"/>
              <a:gd name="connsiteX884" fmla="*/ 3849762 w 10290426"/>
              <a:gd name="connsiteY884" fmla="*/ 5498159 h 6252126"/>
              <a:gd name="connsiteX885" fmla="*/ 3826594 w 10290426"/>
              <a:gd name="connsiteY885" fmla="*/ 5492359 h 6252126"/>
              <a:gd name="connsiteX886" fmla="*/ 3824008 w 10290426"/>
              <a:gd name="connsiteY886" fmla="*/ 5491496 h 6252126"/>
              <a:gd name="connsiteX887" fmla="*/ 3823698 w 10290426"/>
              <a:gd name="connsiteY887" fmla="*/ 5490003 h 6252126"/>
              <a:gd name="connsiteX888" fmla="*/ 3833924 w 10290426"/>
              <a:gd name="connsiteY888" fmla="*/ 5476432 h 6252126"/>
              <a:gd name="connsiteX889" fmla="*/ 3852458 w 10290426"/>
              <a:gd name="connsiteY889" fmla="*/ 5460261 h 6252126"/>
              <a:gd name="connsiteX890" fmla="*/ 3845056 w 10290426"/>
              <a:gd name="connsiteY890" fmla="*/ 5467529 h 6252126"/>
              <a:gd name="connsiteX891" fmla="*/ 3861345 w 10290426"/>
              <a:gd name="connsiteY891" fmla="*/ 5469160 h 6252126"/>
              <a:gd name="connsiteX892" fmla="*/ 3855553 w 10290426"/>
              <a:gd name="connsiteY892" fmla="*/ 5457560 h 6252126"/>
              <a:gd name="connsiteX893" fmla="*/ 3852458 w 10290426"/>
              <a:gd name="connsiteY893" fmla="*/ 5460261 h 6252126"/>
              <a:gd name="connsiteX894" fmla="*/ 3872929 w 10290426"/>
              <a:gd name="connsiteY894" fmla="*/ 5440161 h 6252126"/>
              <a:gd name="connsiteX895" fmla="*/ 3896097 w 10290426"/>
              <a:gd name="connsiteY895" fmla="*/ 5445961 h 6252126"/>
              <a:gd name="connsiteX896" fmla="*/ 3930850 w 10290426"/>
              <a:gd name="connsiteY896" fmla="*/ 5434361 h 6252126"/>
              <a:gd name="connsiteX897" fmla="*/ 3919446 w 10290426"/>
              <a:gd name="connsiteY897" fmla="*/ 5441702 h 6252126"/>
              <a:gd name="connsiteX898" fmla="*/ 3928769 w 10290426"/>
              <a:gd name="connsiteY898" fmla="*/ 5441203 h 6252126"/>
              <a:gd name="connsiteX899" fmla="*/ 3914921 w 10290426"/>
              <a:gd name="connsiteY899" fmla="*/ 5448136 h 6252126"/>
              <a:gd name="connsiteX900" fmla="*/ 3907681 w 10290426"/>
              <a:gd name="connsiteY900" fmla="*/ 5451761 h 6252126"/>
              <a:gd name="connsiteX901" fmla="*/ 3872929 w 10290426"/>
              <a:gd name="connsiteY901" fmla="*/ 5480759 h 6252126"/>
              <a:gd name="connsiteX902" fmla="*/ 3878722 w 10290426"/>
              <a:gd name="connsiteY902" fmla="*/ 5492359 h 6252126"/>
              <a:gd name="connsiteX903" fmla="*/ 3925057 w 10290426"/>
              <a:gd name="connsiteY903" fmla="*/ 5486559 h 6252126"/>
              <a:gd name="connsiteX904" fmla="*/ 3942433 w 10290426"/>
              <a:gd name="connsiteY904" fmla="*/ 5474960 h 6252126"/>
              <a:gd name="connsiteX905" fmla="*/ 3988769 w 10290426"/>
              <a:gd name="connsiteY905" fmla="*/ 5474960 h 6252126"/>
              <a:gd name="connsiteX906" fmla="*/ 4029312 w 10290426"/>
              <a:gd name="connsiteY906" fmla="*/ 5457560 h 6252126"/>
              <a:gd name="connsiteX907" fmla="*/ 4058273 w 10290426"/>
              <a:gd name="connsiteY907" fmla="*/ 5463360 h 6252126"/>
              <a:gd name="connsiteX908" fmla="*/ 4091758 w 10290426"/>
              <a:gd name="connsiteY908" fmla="*/ 5460007 h 6252126"/>
              <a:gd name="connsiteX909" fmla="*/ 4103884 w 10290426"/>
              <a:gd name="connsiteY909" fmla="*/ 5458793 h 6252126"/>
              <a:gd name="connsiteX910" fmla="*/ 4101441 w 10290426"/>
              <a:gd name="connsiteY910" fmla="*/ 5460188 h 6252126"/>
              <a:gd name="connsiteX911" fmla="*/ 4162528 w 10290426"/>
              <a:gd name="connsiteY911" fmla="*/ 5416962 h 6252126"/>
              <a:gd name="connsiteX912" fmla="*/ 4162528 w 10290426"/>
              <a:gd name="connsiteY912" fmla="*/ 5411162 h 6252126"/>
              <a:gd name="connsiteX913" fmla="*/ 4174112 w 10290426"/>
              <a:gd name="connsiteY913" fmla="*/ 5411162 h 6252126"/>
              <a:gd name="connsiteX914" fmla="*/ 4179904 w 10290426"/>
              <a:gd name="connsiteY914" fmla="*/ 5399563 h 6252126"/>
              <a:gd name="connsiteX915" fmla="*/ 4197280 w 10290426"/>
              <a:gd name="connsiteY915" fmla="*/ 5416962 h 6252126"/>
              <a:gd name="connsiteX916" fmla="*/ 4205334 w 10290426"/>
              <a:gd name="connsiteY916" fmla="*/ 5412522 h 6252126"/>
              <a:gd name="connsiteX917" fmla="*/ 4208863 w 10290426"/>
              <a:gd name="connsiteY917" fmla="*/ 5412349 h 6252126"/>
              <a:gd name="connsiteX918" fmla="*/ 4208863 w 10290426"/>
              <a:gd name="connsiteY918" fmla="*/ 5413881 h 6252126"/>
              <a:gd name="connsiteX919" fmla="*/ 4208863 w 10290426"/>
              <a:gd name="connsiteY919" fmla="*/ 5428562 h 6252126"/>
              <a:gd name="connsiteX920" fmla="*/ 4179904 w 10290426"/>
              <a:gd name="connsiteY920" fmla="*/ 5434361 h 6252126"/>
              <a:gd name="connsiteX921" fmla="*/ 4179904 w 10290426"/>
              <a:gd name="connsiteY921" fmla="*/ 5440161 h 6252126"/>
              <a:gd name="connsiteX922" fmla="*/ 4318911 w 10290426"/>
              <a:gd name="connsiteY922" fmla="*/ 5434361 h 6252126"/>
              <a:gd name="connsiteX923" fmla="*/ 4336287 w 10290426"/>
              <a:gd name="connsiteY923" fmla="*/ 5422762 h 6252126"/>
              <a:gd name="connsiteX924" fmla="*/ 4324703 w 10290426"/>
              <a:gd name="connsiteY924" fmla="*/ 5411162 h 6252126"/>
              <a:gd name="connsiteX925" fmla="*/ 4301535 w 10290426"/>
              <a:gd name="connsiteY925" fmla="*/ 5411162 h 6252126"/>
              <a:gd name="connsiteX926" fmla="*/ 4313119 w 10290426"/>
              <a:gd name="connsiteY926" fmla="*/ 5399563 h 6252126"/>
              <a:gd name="connsiteX927" fmla="*/ 4342079 w 10290426"/>
              <a:gd name="connsiteY927" fmla="*/ 5405363 h 6252126"/>
              <a:gd name="connsiteX928" fmla="*/ 4347871 w 10290426"/>
              <a:gd name="connsiteY928" fmla="*/ 5399563 h 6252126"/>
              <a:gd name="connsiteX929" fmla="*/ 4342079 w 10290426"/>
              <a:gd name="connsiteY929" fmla="*/ 5393763 h 6252126"/>
              <a:gd name="connsiteX930" fmla="*/ 4342079 w 10290426"/>
              <a:gd name="connsiteY930" fmla="*/ 5376364 h 6252126"/>
              <a:gd name="connsiteX931" fmla="*/ 4371038 w 10290426"/>
              <a:gd name="connsiteY931" fmla="*/ 5364764 h 6252126"/>
              <a:gd name="connsiteX932" fmla="*/ 4394206 w 10290426"/>
              <a:gd name="connsiteY932" fmla="*/ 5370564 h 6252126"/>
              <a:gd name="connsiteX933" fmla="*/ 4394206 w 10290426"/>
              <a:gd name="connsiteY933" fmla="*/ 5364764 h 6252126"/>
              <a:gd name="connsiteX934" fmla="*/ 4415384 w 10290426"/>
              <a:gd name="connsiteY934" fmla="*/ 5368842 h 6252126"/>
              <a:gd name="connsiteX935" fmla="*/ 4417152 w 10290426"/>
              <a:gd name="connsiteY935" fmla="*/ 5385822 h 6252126"/>
              <a:gd name="connsiteX936" fmla="*/ 4412216 w 10290426"/>
              <a:gd name="connsiteY936" fmla="*/ 5389776 h 6252126"/>
              <a:gd name="connsiteX937" fmla="*/ 4399998 w 10290426"/>
              <a:gd name="connsiteY937" fmla="*/ 5399563 h 6252126"/>
              <a:gd name="connsiteX938" fmla="*/ 4405790 w 10290426"/>
              <a:gd name="connsiteY938" fmla="*/ 5411162 h 6252126"/>
              <a:gd name="connsiteX939" fmla="*/ 4423166 w 10290426"/>
              <a:gd name="connsiteY939" fmla="*/ 5411162 h 6252126"/>
              <a:gd name="connsiteX940" fmla="*/ 4423166 w 10290426"/>
              <a:gd name="connsiteY940" fmla="*/ 5416962 h 6252126"/>
              <a:gd name="connsiteX941" fmla="*/ 4452126 w 10290426"/>
              <a:gd name="connsiteY941" fmla="*/ 5416962 h 6252126"/>
              <a:gd name="connsiteX942" fmla="*/ 4457918 w 10290426"/>
              <a:gd name="connsiteY942" fmla="*/ 5416962 h 6252126"/>
              <a:gd name="connsiteX943" fmla="*/ 4434750 w 10290426"/>
              <a:gd name="connsiteY943" fmla="*/ 5405363 h 6252126"/>
              <a:gd name="connsiteX944" fmla="*/ 4446334 w 10290426"/>
              <a:gd name="connsiteY944" fmla="*/ 5393763 h 6252126"/>
              <a:gd name="connsiteX945" fmla="*/ 4437375 w 10290426"/>
              <a:gd name="connsiteY945" fmla="*/ 5391316 h 6252126"/>
              <a:gd name="connsiteX946" fmla="*/ 4447898 w 10290426"/>
              <a:gd name="connsiteY946" fmla="*/ 5392294 h 6252126"/>
              <a:gd name="connsiteX947" fmla="*/ 4448235 w 10290426"/>
              <a:gd name="connsiteY947" fmla="*/ 5401103 h 6252126"/>
              <a:gd name="connsiteX948" fmla="*/ 4448506 w 10290426"/>
              <a:gd name="connsiteY948" fmla="*/ 5398838 h 6252126"/>
              <a:gd name="connsiteX949" fmla="*/ 4450356 w 10290426"/>
              <a:gd name="connsiteY949" fmla="*/ 5392522 h 6252126"/>
              <a:gd name="connsiteX950" fmla="*/ 4463710 w 10290426"/>
              <a:gd name="connsiteY950" fmla="*/ 5393763 h 6252126"/>
              <a:gd name="connsiteX951" fmla="*/ 4452036 w 10290426"/>
              <a:gd name="connsiteY951" fmla="*/ 5386785 h 6252126"/>
              <a:gd name="connsiteX952" fmla="*/ 4450356 w 10290426"/>
              <a:gd name="connsiteY952" fmla="*/ 5392522 h 6252126"/>
              <a:gd name="connsiteX953" fmla="*/ 4447898 w 10290426"/>
              <a:gd name="connsiteY953" fmla="*/ 5392294 h 6252126"/>
              <a:gd name="connsiteX954" fmla="*/ 4447794 w 10290426"/>
              <a:gd name="connsiteY954" fmla="*/ 5389561 h 6252126"/>
              <a:gd name="connsiteX955" fmla="*/ 4446698 w 10290426"/>
              <a:gd name="connsiteY955" fmla="*/ 5370950 h 6252126"/>
              <a:gd name="connsiteX956" fmla="*/ 4453665 w 10290426"/>
              <a:gd name="connsiteY956" fmla="*/ 5368027 h 6252126"/>
              <a:gd name="connsiteX957" fmla="*/ 4463710 w 10290426"/>
              <a:gd name="connsiteY957" fmla="*/ 5353165 h 6252126"/>
              <a:gd name="connsiteX958" fmla="*/ 4452126 w 10290426"/>
              <a:gd name="connsiteY958" fmla="*/ 5376364 h 6252126"/>
              <a:gd name="connsiteX959" fmla="*/ 4463710 w 10290426"/>
              <a:gd name="connsiteY959" fmla="*/ 5376364 h 6252126"/>
              <a:gd name="connsiteX960" fmla="*/ 4469502 w 10290426"/>
              <a:gd name="connsiteY960" fmla="*/ 5387963 h 6252126"/>
              <a:gd name="connsiteX961" fmla="*/ 4510046 w 10290426"/>
              <a:gd name="connsiteY961" fmla="*/ 5370564 h 6252126"/>
              <a:gd name="connsiteX962" fmla="*/ 4527422 w 10290426"/>
              <a:gd name="connsiteY962" fmla="*/ 5376364 h 6252126"/>
              <a:gd name="connsiteX963" fmla="*/ 4527422 w 10290426"/>
              <a:gd name="connsiteY963" fmla="*/ 5364764 h 6252126"/>
              <a:gd name="connsiteX964" fmla="*/ 4539006 w 10290426"/>
              <a:gd name="connsiteY964" fmla="*/ 5370564 h 6252126"/>
              <a:gd name="connsiteX965" fmla="*/ 4579549 w 10290426"/>
              <a:gd name="connsiteY965" fmla="*/ 5353165 h 6252126"/>
              <a:gd name="connsiteX966" fmla="*/ 4585341 w 10290426"/>
              <a:gd name="connsiteY966" fmla="*/ 5347365 h 6252126"/>
              <a:gd name="connsiteX967" fmla="*/ 4608509 w 10290426"/>
              <a:gd name="connsiteY967" fmla="*/ 5353165 h 6252126"/>
              <a:gd name="connsiteX968" fmla="*/ 4579549 w 10290426"/>
              <a:gd name="connsiteY968" fmla="*/ 5370564 h 6252126"/>
              <a:gd name="connsiteX969" fmla="*/ 4602717 w 10290426"/>
              <a:gd name="connsiteY969" fmla="*/ 5393763 h 6252126"/>
              <a:gd name="connsiteX970" fmla="*/ 4666429 w 10290426"/>
              <a:gd name="connsiteY970" fmla="*/ 5387963 h 6252126"/>
              <a:gd name="connsiteX971" fmla="*/ 4672221 w 10290426"/>
              <a:gd name="connsiteY971" fmla="*/ 5382164 h 6252126"/>
              <a:gd name="connsiteX972" fmla="*/ 4672221 w 10290426"/>
              <a:gd name="connsiteY972" fmla="*/ 5376364 h 6252126"/>
              <a:gd name="connsiteX973" fmla="*/ 4694798 w 10290426"/>
              <a:gd name="connsiteY973" fmla="*/ 5385407 h 6252126"/>
              <a:gd name="connsiteX974" fmla="*/ 4694665 w 10290426"/>
              <a:gd name="connsiteY974" fmla="*/ 5385517 h 6252126"/>
              <a:gd name="connsiteX975" fmla="*/ 4701180 w 10290426"/>
              <a:gd name="connsiteY975" fmla="*/ 5387963 h 6252126"/>
              <a:gd name="connsiteX976" fmla="*/ 4697561 w 10290426"/>
              <a:gd name="connsiteY976" fmla="*/ 5386513 h 6252126"/>
              <a:gd name="connsiteX977" fmla="*/ 4694798 w 10290426"/>
              <a:gd name="connsiteY977" fmla="*/ 5385407 h 6252126"/>
              <a:gd name="connsiteX978" fmla="*/ 4712764 w 10290426"/>
              <a:gd name="connsiteY978" fmla="*/ 5370564 h 6252126"/>
              <a:gd name="connsiteX979" fmla="*/ 4724348 w 10290426"/>
              <a:gd name="connsiteY979" fmla="*/ 5376364 h 6252126"/>
              <a:gd name="connsiteX980" fmla="*/ 4759100 w 10290426"/>
              <a:gd name="connsiteY980" fmla="*/ 5364764 h 6252126"/>
              <a:gd name="connsiteX981" fmla="*/ 4782268 w 10290426"/>
              <a:gd name="connsiteY981" fmla="*/ 5364764 h 6252126"/>
              <a:gd name="connsiteX982" fmla="*/ 4799644 w 10290426"/>
              <a:gd name="connsiteY982" fmla="*/ 5347365 h 6252126"/>
              <a:gd name="connsiteX983" fmla="*/ 4805436 w 10290426"/>
              <a:gd name="connsiteY983" fmla="*/ 5364764 h 6252126"/>
              <a:gd name="connsiteX984" fmla="*/ 4822812 w 10290426"/>
              <a:gd name="connsiteY984" fmla="*/ 5347365 h 6252126"/>
              <a:gd name="connsiteX985" fmla="*/ 4840188 w 10290426"/>
              <a:gd name="connsiteY985" fmla="*/ 5341566 h 6252126"/>
              <a:gd name="connsiteX986" fmla="*/ 4851772 w 10290426"/>
              <a:gd name="connsiteY986" fmla="*/ 5318367 h 6252126"/>
              <a:gd name="connsiteX987" fmla="*/ 4886523 w 10290426"/>
              <a:gd name="connsiteY987" fmla="*/ 5324166 h 6252126"/>
              <a:gd name="connsiteX988" fmla="*/ 4915483 w 10290426"/>
              <a:gd name="connsiteY988" fmla="*/ 5289368 h 6252126"/>
              <a:gd name="connsiteX989" fmla="*/ 4915483 w 10290426"/>
              <a:gd name="connsiteY989" fmla="*/ 5312567 h 6252126"/>
              <a:gd name="connsiteX990" fmla="*/ 4932859 w 10290426"/>
              <a:gd name="connsiteY990" fmla="*/ 5324166 h 6252126"/>
              <a:gd name="connsiteX991" fmla="*/ 4950235 w 10290426"/>
              <a:gd name="connsiteY991" fmla="*/ 5300967 h 6252126"/>
              <a:gd name="connsiteX992" fmla="*/ 4961819 w 10290426"/>
              <a:gd name="connsiteY992" fmla="*/ 5306767 h 6252126"/>
              <a:gd name="connsiteX993" fmla="*/ 4932859 w 10290426"/>
              <a:gd name="connsiteY993" fmla="*/ 5329966 h 6252126"/>
              <a:gd name="connsiteX994" fmla="*/ 4956027 w 10290426"/>
              <a:gd name="connsiteY994" fmla="*/ 5329966 h 6252126"/>
              <a:gd name="connsiteX995" fmla="*/ 4932859 w 10290426"/>
              <a:gd name="connsiteY995" fmla="*/ 5341566 h 6252126"/>
              <a:gd name="connsiteX996" fmla="*/ 4938651 w 10290426"/>
              <a:gd name="connsiteY996" fmla="*/ 5353165 h 6252126"/>
              <a:gd name="connsiteX997" fmla="*/ 4944443 w 10290426"/>
              <a:gd name="connsiteY997" fmla="*/ 5347365 h 6252126"/>
              <a:gd name="connsiteX998" fmla="*/ 4967611 w 10290426"/>
              <a:gd name="connsiteY998" fmla="*/ 5347365 h 6252126"/>
              <a:gd name="connsiteX999" fmla="*/ 4967611 w 10290426"/>
              <a:gd name="connsiteY999" fmla="*/ 5318367 h 6252126"/>
              <a:gd name="connsiteX1000" fmla="*/ 4961819 w 10290426"/>
              <a:gd name="connsiteY1000" fmla="*/ 5318367 h 6252126"/>
              <a:gd name="connsiteX1001" fmla="*/ 4984987 w 10290426"/>
              <a:gd name="connsiteY1001" fmla="*/ 5312567 h 6252126"/>
              <a:gd name="connsiteX1002" fmla="*/ 4990779 w 10290426"/>
              <a:gd name="connsiteY1002" fmla="*/ 5300967 h 6252126"/>
              <a:gd name="connsiteX1003" fmla="*/ 5025531 w 10290426"/>
              <a:gd name="connsiteY1003" fmla="*/ 5300967 h 6252126"/>
              <a:gd name="connsiteX1004" fmla="*/ 5025531 w 10290426"/>
              <a:gd name="connsiteY1004" fmla="*/ 5289368 h 6252126"/>
              <a:gd name="connsiteX1005" fmla="*/ 5042906 w 10290426"/>
              <a:gd name="connsiteY1005" fmla="*/ 5289368 h 6252126"/>
              <a:gd name="connsiteX1006" fmla="*/ 5048698 w 10290426"/>
              <a:gd name="connsiteY1006" fmla="*/ 5300967 h 6252126"/>
              <a:gd name="connsiteX1007" fmla="*/ 5071866 w 10290426"/>
              <a:gd name="connsiteY1007" fmla="*/ 5283568 h 6252126"/>
              <a:gd name="connsiteX1008" fmla="*/ 5135578 w 10290426"/>
              <a:gd name="connsiteY1008" fmla="*/ 5277768 h 6252126"/>
              <a:gd name="connsiteX1009" fmla="*/ 3125766 w 10290426"/>
              <a:gd name="connsiteY1009" fmla="*/ 5277768 h 6252126"/>
              <a:gd name="connsiteX1010" fmla="*/ 3124408 w 10290426"/>
              <a:gd name="connsiteY1010" fmla="*/ 5278040 h 6252126"/>
              <a:gd name="connsiteX1011" fmla="*/ 3124409 w 10290426"/>
              <a:gd name="connsiteY1011" fmla="*/ 5278040 h 6252126"/>
              <a:gd name="connsiteX1012" fmla="*/ 3125766 w 10290426"/>
              <a:gd name="connsiteY1012" fmla="*/ 5277768 h 6252126"/>
              <a:gd name="connsiteX1013" fmla="*/ 5402008 w 10290426"/>
              <a:gd name="connsiteY1013" fmla="*/ 5271969 h 6252126"/>
              <a:gd name="connsiteX1014" fmla="*/ 5390424 w 10290426"/>
              <a:gd name="connsiteY1014" fmla="*/ 5295168 h 6252126"/>
              <a:gd name="connsiteX1015" fmla="*/ 5328263 w 10290426"/>
              <a:gd name="connsiteY1015" fmla="*/ 5307458 h 6252126"/>
              <a:gd name="connsiteX1016" fmla="*/ 5326747 w 10290426"/>
              <a:gd name="connsiteY1016" fmla="*/ 5289770 h 6252126"/>
              <a:gd name="connsiteX1017" fmla="*/ 5333953 w 10290426"/>
              <a:gd name="connsiteY1017" fmla="*/ 5287193 h 6252126"/>
              <a:gd name="connsiteX1018" fmla="*/ 5344089 w 10290426"/>
              <a:gd name="connsiteY1018" fmla="*/ 5283568 h 6252126"/>
              <a:gd name="connsiteX1019" fmla="*/ 5384632 w 10290426"/>
              <a:gd name="connsiteY1019" fmla="*/ 5277768 h 6252126"/>
              <a:gd name="connsiteX1020" fmla="*/ 5388011 w 10290426"/>
              <a:gd name="connsiteY1020" fmla="*/ 5274385 h 6252126"/>
              <a:gd name="connsiteX1021" fmla="*/ 5388795 w 10290426"/>
              <a:gd name="connsiteY1021" fmla="*/ 5274144 h 6252126"/>
              <a:gd name="connsiteX1022" fmla="*/ 5388889 w 10290426"/>
              <a:gd name="connsiteY1022" fmla="*/ 5274019 h 6252126"/>
              <a:gd name="connsiteX1023" fmla="*/ 5390424 w 10290426"/>
              <a:gd name="connsiteY1023" fmla="*/ 5271969 h 6252126"/>
              <a:gd name="connsiteX1024" fmla="*/ 5388889 w 10290426"/>
              <a:gd name="connsiteY1024" fmla="*/ 5274019 h 6252126"/>
              <a:gd name="connsiteX1025" fmla="*/ 5388282 w 10290426"/>
              <a:gd name="connsiteY1025" fmla="*/ 5274114 h 6252126"/>
              <a:gd name="connsiteX1026" fmla="*/ 5389700 w 10290426"/>
              <a:gd name="connsiteY1026" fmla="*/ 5272694 h 6252126"/>
              <a:gd name="connsiteX1027" fmla="*/ 5390424 w 10290426"/>
              <a:gd name="connsiteY1027" fmla="*/ 5271969 h 6252126"/>
              <a:gd name="connsiteX1028" fmla="*/ 1654607 w 10290426"/>
              <a:gd name="connsiteY1028" fmla="*/ 5271969 h 6252126"/>
              <a:gd name="connsiteX1029" fmla="*/ 1654607 w 10290426"/>
              <a:gd name="connsiteY1029" fmla="*/ 5273419 h 6252126"/>
              <a:gd name="connsiteX1030" fmla="*/ 1654607 w 10290426"/>
              <a:gd name="connsiteY1030" fmla="*/ 5280441 h 6252126"/>
              <a:gd name="connsiteX1031" fmla="*/ 1645147 w 10290426"/>
              <a:gd name="connsiteY1031" fmla="*/ 5283568 h 6252126"/>
              <a:gd name="connsiteX1032" fmla="*/ 1643023 w 10290426"/>
              <a:gd name="connsiteY1032" fmla="*/ 5283568 h 6252126"/>
              <a:gd name="connsiteX1033" fmla="*/ 1644434 w 10290426"/>
              <a:gd name="connsiteY1033" fmla="*/ 5283804 h 6252126"/>
              <a:gd name="connsiteX1034" fmla="*/ 1640761 w 10290426"/>
              <a:gd name="connsiteY1034" fmla="*/ 5285018 h 6252126"/>
              <a:gd name="connsiteX1035" fmla="*/ 1654607 w 10290426"/>
              <a:gd name="connsiteY1035" fmla="*/ 5271969 h 6252126"/>
              <a:gd name="connsiteX1036" fmla="*/ 5390424 w 10290426"/>
              <a:gd name="connsiteY1036" fmla="*/ 5254569 h 6252126"/>
              <a:gd name="connsiteX1037" fmla="*/ 5390424 w 10290426"/>
              <a:gd name="connsiteY1037" fmla="*/ 5271969 h 6252126"/>
              <a:gd name="connsiteX1038" fmla="*/ 5386352 w 10290426"/>
              <a:gd name="connsiteY1038" fmla="*/ 5274415 h 6252126"/>
              <a:gd name="connsiteX1039" fmla="*/ 5388282 w 10290426"/>
              <a:gd name="connsiteY1039" fmla="*/ 5274114 h 6252126"/>
              <a:gd name="connsiteX1040" fmla="*/ 5388011 w 10290426"/>
              <a:gd name="connsiteY1040" fmla="*/ 5274385 h 6252126"/>
              <a:gd name="connsiteX1041" fmla="*/ 5381736 w 10290426"/>
              <a:gd name="connsiteY1041" fmla="*/ 5276318 h 6252126"/>
              <a:gd name="connsiteX1042" fmla="*/ 5390424 w 10290426"/>
              <a:gd name="connsiteY1042" fmla="*/ 5254569 h 6252126"/>
              <a:gd name="connsiteX1043" fmla="*/ 5199289 w 10290426"/>
              <a:gd name="connsiteY1043" fmla="*/ 5254569 h 6252126"/>
              <a:gd name="connsiteX1044" fmla="*/ 5205082 w 10290426"/>
              <a:gd name="connsiteY1044" fmla="*/ 5271969 h 6252126"/>
              <a:gd name="connsiteX1045" fmla="*/ 5216665 w 10290426"/>
              <a:gd name="connsiteY1045" fmla="*/ 5266169 h 6252126"/>
              <a:gd name="connsiteX1046" fmla="*/ 5231869 w 10290426"/>
              <a:gd name="connsiteY1046" fmla="*/ 5281393 h 6252126"/>
              <a:gd name="connsiteX1047" fmla="*/ 5234041 w 10290426"/>
              <a:gd name="connsiteY1047" fmla="*/ 5283568 h 6252126"/>
              <a:gd name="connsiteX1048" fmla="*/ 5225354 w 10290426"/>
              <a:gd name="connsiteY1048" fmla="*/ 5287918 h 6252126"/>
              <a:gd name="connsiteX1049" fmla="*/ 5222457 w 10290426"/>
              <a:gd name="connsiteY1049" fmla="*/ 5289368 h 6252126"/>
              <a:gd name="connsiteX1050" fmla="*/ 5164538 w 10290426"/>
              <a:gd name="connsiteY1050" fmla="*/ 5295168 h 6252126"/>
              <a:gd name="connsiteX1051" fmla="*/ 5158746 w 10290426"/>
              <a:gd name="connsiteY1051" fmla="*/ 5300967 h 6252126"/>
              <a:gd name="connsiteX1052" fmla="*/ 5170330 w 10290426"/>
              <a:gd name="connsiteY1052" fmla="*/ 5306767 h 6252126"/>
              <a:gd name="connsiteX1053" fmla="*/ 5181914 w 10290426"/>
              <a:gd name="connsiteY1053" fmla="*/ 5300967 h 6252126"/>
              <a:gd name="connsiteX1054" fmla="*/ 5199289 w 10290426"/>
              <a:gd name="connsiteY1054" fmla="*/ 5300967 h 6252126"/>
              <a:gd name="connsiteX1055" fmla="*/ 5228249 w 10290426"/>
              <a:gd name="connsiteY1055" fmla="*/ 5324166 h 6252126"/>
              <a:gd name="connsiteX1056" fmla="*/ 5257209 w 10290426"/>
              <a:gd name="connsiteY1056" fmla="*/ 5306767 h 6252126"/>
              <a:gd name="connsiteX1057" fmla="*/ 5263001 w 10290426"/>
              <a:gd name="connsiteY1057" fmla="*/ 5312567 h 6252126"/>
              <a:gd name="connsiteX1058" fmla="*/ 5279404 w 10290426"/>
              <a:gd name="connsiteY1058" fmla="*/ 5306701 h 6252126"/>
              <a:gd name="connsiteX1059" fmla="*/ 5279291 w 10290426"/>
              <a:gd name="connsiteY1059" fmla="*/ 5307492 h 6252126"/>
              <a:gd name="connsiteX1060" fmla="*/ 5286169 w 10290426"/>
              <a:gd name="connsiteY1060" fmla="*/ 5347365 h 6252126"/>
              <a:gd name="connsiteX1061" fmla="*/ 5280377 w 10290426"/>
              <a:gd name="connsiteY1061" fmla="*/ 5358965 h 6252126"/>
              <a:gd name="connsiteX1062" fmla="*/ 5257209 w 10290426"/>
              <a:gd name="connsiteY1062" fmla="*/ 5341566 h 6252126"/>
              <a:gd name="connsiteX1063" fmla="*/ 5274585 w 10290426"/>
              <a:gd name="connsiteY1063" fmla="*/ 5324166 h 6252126"/>
              <a:gd name="connsiteX1064" fmla="*/ 5257209 w 10290426"/>
              <a:gd name="connsiteY1064" fmla="*/ 5318367 h 6252126"/>
              <a:gd name="connsiteX1065" fmla="*/ 5245625 w 10290426"/>
              <a:gd name="connsiteY1065" fmla="*/ 5329966 h 6252126"/>
              <a:gd name="connsiteX1066" fmla="*/ 5234041 w 10290426"/>
              <a:gd name="connsiteY1066" fmla="*/ 5324166 h 6252126"/>
              <a:gd name="connsiteX1067" fmla="*/ 5216665 w 10290426"/>
              <a:gd name="connsiteY1067" fmla="*/ 5329966 h 6252126"/>
              <a:gd name="connsiteX1068" fmla="*/ 5181914 w 10290426"/>
              <a:gd name="connsiteY1068" fmla="*/ 5324166 h 6252126"/>
              <a:gd name="connsiteX1069" fmla="*/ 5176122 w 10290426"/>
              <a:gd name="connsiteY1069" fmla="*/ 5341566 h 6252126"/>
              <a:gd name="connsiteX1070" fmla="*/ 5170330 w 10290426"/>
              <a:gd name="connsiteY1070" fmla="*/ 5329966 h 6252126"/>
              <a:gd name="connsiteX1071" fmla="*/ 5118202 w 10290426"/>
              <a:gd name="connsiteY1071" fmla="*/ 5335766 h 6252126"/>
              <a:gd name="connsiteX1072" fmla="*/ 5100826 w 10290426"/>
              <a:gd name="connsiteY1072" fmla="*/ 5335766 h 6252126"/>
              <a:gd name="connsiteX1073" fmla="*/ 5099378 w 10290426"/>
              <a:gd name="connsiteY1073" fmla="*/ 5333591 h 6252126"/>
              <a:gd name="connsiteX1074" fmla="*/ 5097157 w 10290426"/>
              <a:gd name="connsiteY1074" fmla="*/ 5330254 h 6252126"/>
              <a:gd name="connsiteX1075" fmla="*/ 5123994 w 10290426"/>
              <a:gd name="connsiteY1075" fmla="*/ 5318367 h 6252126"/>
              <a:gd name="connsiteX1076" fmla="*/ 5129786 w 10290426"/>
              <a:gd name="connsiteY1076" fmla="*/ 5324166 h 6252126"/>
              <a:gd name="connsiteX1077" fmla="*/ 5164538 w 10290426"/>
              <a:gd name="connsiteY1077" fmla="*/ 5271969 h 6252126"/>
              <a:gd name="connsiteX1078" fmla="*/ 5199289 w 10290426"/>
              <a:gd name="connsiteY1078" fmla="*/ 5254569 h 6252126"/>
              <a:gd name="connsiteX1079" fmla="*/ 3384957 w 10290426"/>
              <a:gd name="connsiteY1079" fmla="*/ 5239889 h 6252126"/>
              <a:gd name="connsiteX1080" fmla="*/ 3391533 w 10290426"/>
              <a:gd name="connsiteY1080" fmla="*/ 5240965 h 6252126"/>
              <a:gd name="connsiteX1081" fmla="*/ 3382691 w 10290426"/>
              <a:gd name="connsiteY1081" fmla="*/ 5242905 h 6252126"/>
              <a:gd name="connsiteX1082" fmla="*/ 3322399 w 10290426"/>
              <a:gd name="connsiteY1082" fmla="*/ 5256042 h 6252126"/>
              <a:gd name="connsiteX1083" fmla="*/ 3289835 w 10290426"/>
              <a:gd name="connsiteY1083" fmla="*/ 5263032 h 6252126"/>
              <a:gd name="connsiteX1084" fmla="*/ 3244016 w 10290426"/>
              <a:gd name="connsiteY1084" fmla="*/ 5268767 h 6252126"/>
              <a:gd name="connsiteX1085" fmla="*/ 3267466 w 10290426"/>
              <a:gd name="connsiteY1085" fmla="*/ 5261026 h 6252126"/>
              <a:gd name="connsiteX1086" fmla="*/ 3292767 w 10290426"/>
              <a:gd name="connsiteY1086" fmla="*/ 5251668 h 6252126"/>
              <a:gd name="connsiteX1087" fmla="*/ 3293733 w 10290426"/>
              <a:gd name="connsiteY1087" fmla="*/ 5254569 h 6252126"/>
              <a:gd name="connsiteX1088" fmla="*/ 3384957 w 10290426"/>
              <a:gd name="connsiteY1088" fmla="*/ 5239889 h 6252126"/>
              <a:gd name="connsiteX1089" fmla="*/ 3299525 w 10290426"/>
              <a:gd name="connsiteY1089" fmla="*/ 5213971 h 6252126"/>
              <a:gd name="connsiteX1090" fmla="*/ 3299525 w 10290426"/>
              <a:gd name="connsiteY1090" fmla="*/ 5225571 h 6252126"/>
              <a:gd name="connsiteX1091" fmla="*/ 3311109 w 10290426"/>
              <a:gd name="connsiteY1091" fmla="*/ 5225571 h 6252126"/>
              <a:gd name="connsiteX1092" fmla="*/ 3293733 w 10290426"/>
              <a:gd name="connsiteY1092" fmla="*/ 5237170 h 6252126"/>
              <a:gd name="connsiteX1093" fmla="*/ 3297172 w 10290426"/>
              <a:gd name="connsiteY1093" fmla="*/ 5250038 h 6252126"/>
              <a:gd name="connsiteX1094" fmla="*/ 3292767 w 10290426"/>
              <a:gd name="connsiteY1094" fmla="*/ 5251668 h 6252126"/>
              <a:gd name="connsiteX1095" fmla="*/ 3288665 w 10290426"/>
              <a:gd name="connsiteY1095" fmla="*/ 5239345 h 6252126"/>
              <a:gd name="connsiteX1096" fmla="*/ 3287941 w 10290426"/>
              <a:gd name="connsiteY1096" fmla="*/ 5237170 h 6252126"/>
              <a:gd name="connsiteX1097" fmla="*/ 3282149 w 10290426"/>
              <a:gd name="connsiteY1097" fmla="*/ 5248770 h 6252126"/>
              <a:gd name="connsiteX1098" fmla="*/ 3282149 w 10290426"/>
              <a:gd name="connsiteY1098" fmla="*/ 5225571 h 6252126"/>
              <a:gd name="connsiteX1099" fmla="*/ 3299525 w 10290426"/>
              <a:gd name="connsiteY1099" fmla="*/ 5213971 h 6252126"/>
              <a:gd name="connsiteX1100" fmla="*/ 1777075 w 10290426"/>
              <a:gd name="connsiteY1100" fmla="*/ 5178169 h 6252126"/>
              <a:gd name="connsiteX1101" fmla="*/ 1776238 w 10290426"/>
              <a:gd name="connsiteY1101" fmla="*/ 5179173 h 6252126"/>
              <a:gd name="connsiteX1102" fmla="*/ 1770446 w 10290426"/>
              <a:gd name="connsiteY1102" fmla="*/ 5179173 h 6252126"/>
              <a:gd name="connsiteX1103" fmla="*/ 1780643 w 10290426"/>
              <a:gd name="connsiteY1103" fmla="*/ 5173890 h 6252126"/>
              <a:gd name="connsiteX1104" fmla="*/ 1784918 w 10290426"/>
              <a:gd name="connsiteY1104" fmla="*/ 5176264 h 6252126"/>
              <a:gd name="connsiteX1105" fmla="*/ 1790459 w 10290426"/>
              <a:gd name="connsiteY1105" fmla="*/ 5181813 h 6252126"/>
              <a:gd name="connsiteX1106" fmla="*/ 1778229 w 10290426"/>
              <a:gd name="connsiteY1106" fmla="*/ 5177995 h 6252126"/>
              <a:gd name="connsiteX1107" fmla="*/ 1777075 w 10290426"/>
              <a:gd name="connsiteY1107" fmla="*/ 5178169 h 6252126"/>
              <a:gd name="connsiteX1108" fmla="*/ 1619855 w 10290426"/>
              <a:gd name="connsiteY1108" fmla="*/ 5155974 h 6252126"/>
              <a:gd name="connsiteX1109" fmla="*/ 1622027 w 10290426"/>
              <a:gd name="connsiteY1109" fmla="*/ 5155974 h 6252126"/>
              <a:gd name="connsiteX1110" fmla="*/ 1630680 w 10290426"/>
              <a:gd name="connsiteY1110" fmla="*/ 5155974 h 6252126"/>
              <a:gd name="connsiteX1111" fmla="*/ 1630806 w 10290426"/>
              <a:gd name="connsiteY1111" fmla="*/ 5156427 h 6252126"/>
              <a:gd name="connsiteX1112" fmla="*/ 1619855 w 10290426"/>
              <a:gd name="connsiteY1112" fmla="*/ 5155974 h 6252126"/>
              <a:gd name="connsiteX1113" fmla="*/ 3571748 w 10290426"/>
              <a:gd name="connsiteY1113" fmla="*/ 5150174 h 6252126"/>
              <a:gd name="connsiteX1114" fmla="*/ 3565955 w 10290426"/>
              <a:gd name="connsiteY1114" fmla="*/ 5155974 h 6252126"/>
              <a:gd name="connsiteX1115" fmla="*/ 3571748 w 10290426"/>
              <a:gd name="connsiteY1115" fmla="*/ 5150174 h 6252126"/>
              <a:gd name="connsiteX1116" fmla="*/ 3591205 w 10290426"/>
              <a:gd name="connsiteY1116" fmla="*/ 5147942 h 6252126"/>
              <a:gd name="connsiteX1117" fmla="*/ 3589123 w 10290426"/>
              <a:gd name="connsiteY1117" fmla="*/ 5148724 h 6252126"/>
              <a:gd name="connsiteX1118" fmla="*/ 3588016 w 10290426"/>
              <a:gd name="connsiteY1118" fmla="*/ 5148308 h 6252126"/>
              <a:gd name="connsiteX1119" fmla="*/ 3616183 w 10290426"/>
              <a:gd name="connsiteY1119" fmla="*/ 5145280 h 6252126"/>
              <a:gd name="connsiteX1120" fmla="*/ 3600707 w 10290426"/>
              <a:gd name="connsiteY1120" fmla="*/ 5150174 h 6252126"/>
              <a:gd name="connsiteX1121" fmla="*/ 3603603 w 10290426"/>
              <a:gd name="connsiteY1121" fmla="*/ 5147999 h 6252126"/>
              <a:gd name="connsiteX1122" fmla="*/ 3605823 w 10290426"/>
              <a:gd name="connsiteY1122" fmla="*/ 5146332 h 6252126"/>
              <a:gd name="connsiteX1123" fmla="*/ 3577539 w 10290426"/>
              <a:gd name="connsiteY1123" fmla="*/ 5144374 h 6252126"/>
              <a:gd name="connsiteX1124" fmla="*/ 3588016 w 10290426"/>
              <a:gd name="connsiteY1124" fmla="*/ 5148308 h 6252126"/>
              <a:gd name="connsiteX1125" fmla="*/ 3571748 w 10290426"/>
              <a:gd name="connsiteY1125" fmla="*/ 5150174 h 6252126"/>
              <a:gd name="connsiteX1126" fmla="*/ 3576092 w 10290426"/>
              <a:gd name="connsiteY1126" fmla="*/ 5145824 h 6252126"/>
              <a:gd name="connsiteX1127" fmla="*/ 3577539 w 10290426"/>
              <a:gd name="connsiteY1127" fmla="*/ 5144374 h 6252126"/>
              <a:gd name="connsiteX1128" fmla="*/ 3606731 w 10290426"/>
              <a:gd name="connsiteY1128" fmla="*/ 5081644 h 6252126"/>
              <a:gd name="connsiteX1129" fmla="*/ 3598535 w 10290426"/>
              <a:gd name="connsiteY1129" fmla="*/ 5084927 h 6252126"/>
              <a:gd name="connsiteX1130" fmla="*/ 3594915 w 10290426"/>
              <a:gd name="connsiteY1130" fmla="*/ 5086377 h 6252126"/>
              <a:gd name="connsiteX1131" fmla="*/ 3603875 w 10290426"/>
              <a:gd name="connsiteY1131" fmla="*/ 5082389 h 6252126"/>
              <a:gd name="connsiteX1132" fmla="*/ 1688611 w 10290426"/>
              <a:gd name="connsiteY1132" fmla="*/ 5075526 h 6252126"/>
              <a:gd name="connsiteX1133" fmla="*/ 1679223 w 10290426"/>
              <a:gd name="connsiteY1133" fmla="*/ 5084927 h 6252126"/>
              <a:gd name="connsiteX1134" fmla="*/ 1677775 w 10290426"/>
              <a:gd name="connsiteY1134" fmla="*/ 5086377 h 6252126"/>
              <a:gd name="connsiteX1135" fmla="*/ 1666191 w 10290426"/>
              <a:gd name="connsiteY1135" fmla="*/ 5086377 h 6252126"/>
              <a:gd name="connsiteX1136" fmla="*/ 1673160 w 10290426"/>
              <a:gd name="connsiteY1136" fmla="*/ 5079490 h 6252126"/>
              <a:gd name="connsiteX1137" fmla="*/ 3631058 w 10290426"/>
              <a:gd name="connsiteY1137" fmla="*/ 5075049 h 6252126"/>
              <a:gd name="connsiteX1138" fmla="*/ 3627495 w 10290426"/>
              <a:gd name="connsiteY1138" fmla="*/ 5076227 h 6252126"/>
              <a:gd name="connsiteX1139" fmla="*/ 3606731 w 10290426"/>
              <a:gd name="connsiteY1139" fmla="*/ 5081644 h 6252126"/>
              <a:gd name="connsiteX1140" fmla="*/ 3617061 w 10290426"/>
              <a:gd name="connsiteY1140" fmla="*/ 5077507 h 6252126"/>
              <a:gd name="connsiteX1141" fmla="*/ 3621794 w 10290426"/>
              <a:gd name="connsiteY1141" fmla="*/ 5076590 h 6252126"/>
              <a:gd name="connsiteX1142" fmla="*/ 3631058 w 10290426"/>
              <a:gd name="connsiteY1142" fmla="*/ 5075049 h 6252126"/>
              <a:gd name="connsiteX1143" fmla="*/ 1689359 w 10290426"/>
              <a:gd name="connsiteY1143" fmla="*/ 5074777 h 6252126"/>
              <a:gd name="connsiteX1144" fmla="*/ 1690675 w 10290426"/>
              <a:gd name="connsiteY1144" fmla="*/ 5074997 h 6252126"/>
              <a:gd name="connsiteX1145" fmla="*/ 1688611 w 10290426"/>
              <a:gd name="connsiteY1145" fmla="*/ 5075526 h 6252126"/>
              <a:gd name="connsiteX1146" fmla="*/ 6258755 w 10290426"/>
              <a:gd name="connsiteY1146" fmla="*/ 5072779 h 6252126"/>
              <a:gd name="connsiteX1147" fmla="*/ 6259219 w 10290426"/>
              <a:gd name="connsiteY1147" fmla="*/ 5074777 h 6252126"/>
              <a:gd name="connsiteX1148" fmla="*/ 6257972 w 10290426"/>
              <a:gd name="connsiteY1148" fmla="*/ 5074777 h 6252126"/>
              <a:gd name="connsiteX1149" fmla="*/ 1671899 w 10290426"/>
              <a:gd name="connsiteY1149" fmla="*/ 5066641 h 6252126"/>
              <a:gd name="connsiteX1150" fmla="*/ 1675139 w 10290426"/>
              <a:gd name="connsiteY1150" fmla="*/ 5067029 h 6252126"/>
              <a:gd name="connsiteX1151" fmla="*/ 1684212 w 10290426"/>
              <a:gd name="connsiteY1151" fmla="*/ 5068719 h 6252126"/>
              <a:gd name="connsiteX1152" fmla="*/ 1683567 w 10290426"/>
              <a:gd name="connsiteY1152" fmla="*/ 5068977 h 6252126"/>
              <a:gd name="connsiteX1153" fmla="*/ 1679947 w 10290426"/>
              <a:gd name="connsiteY1153" fmla="*/ 5068252 h 6252126"/>
              <a:gd name="connsiteX1154" fmla="*/ 6260667 w 10290426"/>
              <a:gd name="connsiteY1154" fmla="*/ 5065353 h 6252126"/>
              <a:gd name="connsiteX1155" fmla="*/ 6260848 w 10290426"/>
              <a:gd name="connsiteY1155" fmla="*/ 5067437 h 6252126"/>
              <a:gd name="connsiteX1156" fmla="*/ 6258755 w 10290426"/>
              <a:gd name="connsiteY1156" fmla="*/ 5072779 h 6252126"/>
              <a:gd name="connsiteX1157" fmla="*/ 6258314 w 10290426"/>
              <a:gd name="connsiteY1157" fmla="*/ 5070881 h 6252126"/>
              <a:gd name="connsiteX1158" fmla="*/ 6260667 w 10290426"/>
              <a:gd name="connsiteY1158" fmla="*/ 5065353 h 6252126"/>
              <a:gd name="connsiteX1159" fmla="*/ 6236051 w 10290426"/>
              <a:gd name="connsiteY1159" fmla="*/ 5057378 h 6252126"/>
              <a:gd name="connsiteX1160" fmla="*/ 6233879 w 10290426"/>
              <a:gd name="connsiteY1160" fmla="*/ 5058103 h 6252126"/>
              <a:gd name="connsiteX1161" fmla="*/ 6223792 w 10290426"/>
              <a:gd name="connsiteY1161" fmla="*/ 5061470 h 6252126"/>
              <a:gd name="connsiteX1162" fmla="*/ 6223743 w 10290426"/>
              <a:gd name="connsiteY1162" fmla="*/ 5059553 h 6252126"/>
              <a:gd name="connsiteX1163" fmla="*/ 6236051 w 10290426"/>
              <a:gd name="connsiteY1163" fmla="*/ 5057378 h 6252126"/>
              <a:gd name="connsiteX1164" fmla="*/ 1666191 w 10290426"/>
              <a:gd name="connsiteY1164" fmla="*/ 5051578 h 6252126"/>
              <a:gd name="connsiteX1165" fmla="*/ 1654607 w 10290426"/>
              <a:gd name="connsiteY1165" fmla="*/ 5063178 h 6252126"/>
              <a:gd name="connsiteX1166" fmla="*/ 1671899 w 10290426"/>
              <a:gd name="connsiteY1166" fmla="*/ 5066641 h 6252126"/>
              <a:gd name="connsiteX1167" fmla="*/ 1643023 w 10290426"/>
              <a:gd name="connsiteY1167" fmla="*/ 5063178 h 6252126"/>
              <a:gd name="connsiteX1168" fmla="*/ 1666191 w 10290426"/>
              <a:gd name="connsiteY1168" fmla="*/ 5051578 h 6252126"/>
              <a:gd name="connsiteX1169" fmla="*/ 5717173 w 10290426"/>
              <a:gd name="connsiteY1169" fmla="*/ 5005254 h 6252126"/>
              <a:gd name="connsiteX1170" fmla="*/ 5708982 w 10290426"/>
              <a:gd name="connsiteY1170" fmla="*/ 5010980 h 6252126"/>
              <a:gd name="connsiteX1171" fmla="*/ 5707694 w 10290426"/>
              <a:gd name="connsiteY1171" fmla="*/ 5007109 h 6252126"/>
              <a:gd name="connsiteX1172" fmla="*/ 5730823 w 10290426"/>
              <a:gd name="connsiteY1172" fmla="*/ 4995711 h 6252126"/>
              <a:gd name="connsiteX1173" fmla="*/ 5737218 w 10290426"/>
              <a:gd name="connsiteY1173" fmla="*/ 4996481 h 6252126"/>
              <a:gd name="connsiteX1174" fmla="*/ 5737343 w 10290426"/>
              <a:gd name="connsiteY1174" fmla="*/ 4996765 h 6252126"/>
              <a:gd name="connsiteX1175" fmla="*/ 5737942 w 10290426"/>
              <a:gd name="connsiteY1175" fmla="*/ 4999381 h 6252126"/>
              <a:gd name="connsiteX1176" fmla="*/ 5738365 w 10290426"/>
              <a:gd name="connsiteY1176" fmla="*/ 4999099 h 6252126"/>
              <a:gd name="connsiteX1177" fmla="*/ 5738429 w 10290426"/>
              <a:gd name="connsiteY1177" fmla="*/ 4999245 h 6252126"/>
              <a:gd name="connsiteX1178" fmla="*/ 5726811 w 10290426"/>
              <a:gd name="connsiteY1178" fmla="*/ 5003368 h 6252126"/>
              <a:gd name="connsiteX1179" fmla="*/ 5717173 w 10290426"/>
              <a:gd name="connsiteY1179" fmla="*/ 5005254 h 6252126"/>
              <a:gd name="connsiteX1180" fmla="*/ 1687662 w 10290426"/>
              <a:gd name="connsiteY1180" fmla="*/ 4984383 h 6252126"/>
              <a:gd name="connsiteX1181" fmla="*/ 1689359 w 10290426"/>
              <a:gd name="connsiteY1181" fmla="*/ 4987781 h 6252126"/>
              <a:gd name="connsiteX1182" fmla="*/ 1683567 w 10290426"/>
              <a:gd name="connsiteY1182" fmla="*/ 4987781 h 6252126"/>
              <a:gd name="connsiteX1183" fmla="*/ 1810357 w 10290426"/>
              <a:gd name="connsiteY1183" fmla="*/ 4979546 h 6252126"/>
              <a:gd name="connsiteX1184" fmla="*/ 1810493 w 10290426"/>
              <a:gd name="connsiteY1184" fmla="*/ 4980068 h 6252126"/>
              <a:gd name="connsiteX1185" fmla="*/ 1810357 w 10290426"/>
              <a:gd name="connsiteY1185" fmla="*/ 4980158 h 6252126"/>
              <a:gd name="connsiteX1186" fmla="*/ 1808723 w 10290426"/>
              <a:gd name="connsiteY1186" fmla="*/ 4981193 h 6252126"/>
              <a:gd name="connsiteX1187" fmla="*/ 1808094 w 10290426"/>
              <a:gd name="connsiteY1187" fmla="*/ 4981256 h 6252126"/>
              <a:gd name="connsiteX1188" fmla="*/ 1799864 w 10290426"/>
              <a:gd name="connsiteY1188" fmla="*/ 4986810 h 6252126"/>
              <a:gd name="connsiteX1189" fmla="*/ 1795381 w 10290426"/>
              <a:gd name="connsiteY1189" fmla="*/ 4989653 h 6252126"/>
              <a:gd name="connsiteX1190" fmla="*/ 1793233 w 10290426"/>
              <a:gd name="connsiteY1190" fmla="*/ 4989352 h 6252126"/>
              <a:gd name="connsiteX1191" fmla="*/ 1802664 w 10290426"/>
              <a:gd name="connsiteY1191" fmla="*/ 4983159 h 6252126"/>
              <a:gd name="connsiteX1192" fmla="*/ 1810357 w 10290426"/>
              <a:gd name="connsiteY1192" fmla="*/ 4979546 h 6252126"/>
              <a:gd name="connsiteX1193" fmla="*/ 6388090 w 10290426"/>
              <a:gd name="connsiteY1193" fmla="*/ 4973282 h 6252126"/>
              <a:gd name="connsiteX1194" fmla="*/ 6398226 w 10290426"/>
              <a:gd name="connsiteY1194" fmla="*/ 4976182 h 6252126"/>
              <a:gd name="connsiteX1195" fmla="*/ 6396778 w 10290426"/>
              <a:gd name="connsiteY1195" fmla="*/ 4976182 h 6252126"/>
              <a:gd name="connsiteX1196" fmla="*/ 6388452 w 10290426"/>
              <a:gd name="connsiteY1196" fmla="*/ 4976182 h 6252126"/>
              <a:gd name="connsiteX1197" fmla="*/ 6388090 w 10290426"/>
              <a:gd name="connsiteY1197" fmla="*/ 4973282 h 6252126"/>
              <a:gd name="connsiteX1198" fmla="*/ 1706735 w 10290426"/>
              <a:gd name="connsiteY1198" fmla="*/ 4952983 h 6252126"/>
              <a:gd name="connsiteX1199" fmla="*/ 1724111 w 10290426"/>
              <a:gd name="connsiteY1199" fmla="*/ 4964582 h 6252126"/>
              <a:gd name="connsiteX1200" fmla="*/ 1712527 w 10290426"/>
              <a:gd name="connsiteY1200" fmla="*/ 4964582 h 6252126"/>
              <a:gd name="connsiteX1201" fmla="*/ 1712014 w 10290426"/>
              <a:gd name="connsiteY1201" fmla="*/ 4963556 h 6252126"/>
              <a:gd name="connsiteX1202" fmla="*/ 1713251 w 10290426"/>
              <a:gd name="connsiteY1202" fmla="*/ 4962407 h 6252126"/>
              <a:gd name="connsiteX1203" fmla="*/ 1711240 w 10290426"/>
              <a:gd name="connsiteY1203" fmla="*/ 4962004 h 6252126"/>
              <a:gd name="connsiteX1204" fmla="*/ 1707459 w 10290426"/>
              <a:gd name="connsiteY1204" fmla="*/ 4954433 h 6252126"/>
              <a:gd name="connsiteX1205" fmla="*/ 1706735 w 10290426"/>
              <a:gd name="connsiteY1205" fmla="*/ 4952983 h 6252126"/>
              <a:gd name="connsiteX1206" fmla="*/ 1747279 w 10290426"/>
              <a:gd name="connsiteY1206" fmla="*/ 4935583 h 6252126"/>
              <a:gd name="connsiteX1207" fmla="*/ 1758863 w 10290426"/>
              <a:gd name="connsiteY1207" fmla="*/ 4941383 h 6252126"/>
              <a:gd name="connsiteX1208" fmla="*/ 1758863 w 10290426"/>
              <a:gd name="connsiteY1208" fmla="*/ 4952983 h 6252126"/>
              <a:gd name="connsiteX1209" fmla="*/ 1747279 w 10290426"/>
              <a:gd name="connsiteY1209" fmla="*/ 4952983 h 6252126"/>
              <a:gd name="connsiteX1210" fmla="*/ 1747279 w 10290426"/>
              <a:gd name="connsiteY1210" fmla="*/ 4935583 h 6252126"/>
              <a:gd name="connsiteX1211" fmla="*/ 6485106 w 10290426"/>
              <a:gd name="connsiteY1211" fmla="*/ 4918184 h 6252126"/>
              <a:gd name="connsiteX1212" fmla="*/ 6481486 w 10290426"/>
              <a:gd name="connsiteY1212" fmla="*/ 4920359 h 6252126"/>
              <a:gd name="connsiteX1213" fmla="*/ 6475467 w 10290426"/>
              <a:gd name="connsiteY1213" fmla="*/ 4923975 h 6252126"/>
              <a:gd name="connsiteX1214" fmla="*/ 6475332 w 10290426"/>
              <a:gd name="connsiteY1214" fmla="*/ 4923893 h 6252126"/>
              <a:gd name="connsiteX1215" fmla="*/ 6485106 w 10290426"/>
              <a:gd name="connsiteY1215" fmla="*/ 4918184 h 6252126"/>
              <a:gd name="connsiteX1216" fmla="*/ 1683567 w 10290426"/>
              <a:gd name="connsiteY1216" fmla="*/ 4912384 h 6252126"/>
              <a:gd name="connsiteX1217" fmla="*/ 1685739 w 10290426"/>
              <a:gd name="connsiteY1217" fmla="*/ 4913109 h 6252126"/>
              <a:gd name="connsiteX1218" fmla="*/ 1687911 w 10290426"/>
              <a:gd name="connsiteY1218" fmla="*/ 4913834 h 6252126"/>
              <a:gd name="connsiteX1219" fmla="*/ 1683567 w 10290426"/>
              <a:gd name="connsiteY1219" fmla="*/ 4915284 h 6252126"/>
              <a:gd name="connsiteX1220" fmla="*/ 1683567 w 10290426"/>
              <a:gd name="connsiteY1220" fmla="*/ 4912384 h 6252126"/>
              <a:gd name="connsiteX1221" fmla="*/ 1735695 w 10290426"/>
              <a:gd name="connsiteY1221" fmla="*/ 4842787 h 6252126"/>
              <a:gd name="connsiteX1222" fmla="*/ 1758863 w 10290426"/>
              <a:gd name="connsiteY1222" fmla="*/ 4854387 h 6252126"/>
              <a:gd name="connsiteX1223" fmla="*/ 1741486 w 10290426"/>
              <a:gd name="connsiteY1223" fmla="*/ 4856345 h 6252126"/>
              <a:gd name="connsiteX1224" fmla="*/ 1741486 w 10290426"/>
              <a:gd name="connsiteY1224" fmla="*/ 4854387 h 6252126"/>
              <a:gd name="connsiteX1225" fmla="*/ 1740809 w 10290426"/>
              <a:gd name="connsiteY1225" fmla="*/ 4856422 h 6252126"/>
              <a:gd name="connsiteX1226" fmla="*/ 1724292 w 10290426"/>
              <a:gd name="connsiteY1226" fmla="*/ 4858283 h 6252126"/>
              <a:gd name="connsiteX1227" fmla="*/ 1735695 w 10290426"/>
              <a:gd name="connsiteY1227" fmla="*/ 4842787 h 6252126"/>
              <a:gd name="connsiteX1228" fmla="*/ 1780314 w 10290426"/>
              <a:gd name="connsiteY1228" fmla="*/ 4830543 h 6252126"/>
              <a:gd name="connsiteX1229" fmla="*/ 1782030 w 10290426"/>
              <a:gd name="connsiteY1229" fmla="*/ 4831188 h 6252126"/>
              <a:gd name="connsiteX1230" fmla="*/ 1783347 w 10290426"/>
              <a:gd name="connsiteY1230" fmla="*/ 4832506 h 6252126"/>
              <a:gd name="connsiteX1231" fmla="*/ 1782845 w 10290426"/>
              <a:gd name="connsiteY1231" fmla="*/ 4832729 h 6252126"/>
              <a:gd name="connsiteX1232" fmla="*/ 1779858 w 10290426"/>
              <a:gd name="connsiteY1232" fmla="*/ 4831913 h 6252126"/>
              <a:gd name="connsiteX1233" fmla="*/ 1782030 w 10290426"/>
              <a:gd name="connsiteY1233" fmla="*/ 4825388 h 6252126"/>
              <a:gd name="connsiteX1234" fmla="*/ 1780314 w 10290426"/>
              <a:gd name="connsiteY1234" fmla="*/ 4830543 h 6252126"/>
              <a:gd name="connsiteX1235" fmla="*/ 1776238 w 10290426"/>
              <a:gd name="connsiteY1235" fmla="*/ 4829013 h 6252126"/>
              <a:gd name="connsiteX1236" fmla="*/ 1770446 w 10290426"/>
              <a:gd name="connsiteY1236" fmla="*/ 4831188 h 6252126"/>
              <a:gd name="connsiteX1237" fmla="*/ 1782030 w 10290426"/>
              <a:gd name="connsiteY1237" fmla="*/ 4825388 h 6252126"/>
              <a:gd name="connsiteX1238" fmla="*/ 1800712 w 10290426"/>
              <a:gd name="connsiteY1238" fmla="*/ 4817342 h 6252126"/>
              <a:gd name="connsiteX1239" fmla="*/ 1803730 w 10290426"/>
              <a:gd name="connsiteY1239" fmla="*/ 4818853 h 6252126"/>
              <a:gd name="connsiteX1240" fmla="*/ 1803569 w 10290426"/>
              <a:gd name="connsiteY1240" fmla="*/ 4820041 h 6252126"/>
              <a:gd name="connsiteX1241" fmla="*/ 1793795 w 10290426"/>
              <a:gd name="connsiteY1241" fmla="*/ 4820223 h 6252126"/>
              <a:gd name="connsiteX1242" fmla="*/ 1803808 w 10290426"/>
              <a:gd name="connsiteY1242" fmla="*/ 4801029 h 6252126"/>
              <a:gd name="connsiteX1243" fmla="*/ 1805198 w 10290426"/>
              <a:gd name="connsiteY1243" fmla="*/ 4807989 h 6252126"/>
              <a:gd name="connsiteX1244" fmla="*/ 1804126 w 10290426"/>
              <a:gd name="connsiteY1244" fmla="*/ 4815920 h 6252126"/>
              <a:gd name="connsiteX1245" fmla="*/ 1800712 w 10290426"/>
              <a:gd name="connsiteY1245" fmla="*/ 4817342 h 6252126"/>
              <a:gd name="connsiteX1246" fmla="*/ 1795062 w 10290426"/>
              <a:gd name="connsiteY1246" fmla="*/ 4814514 h 6252126"/>
              <a:gd name="connsiteX1247" fmla="*/ 1793614 w 10290426"/>
              <a:gd name="connsiteY1247" fmla="*/ 4813789 h 6252126"/>
              <a:gd name="connsiteX1248" fmla="*/ 1803750 w 10290426"/>
              <a:gd name="connsiteY1248" fmla="*/ 4800739 h 6252126"/>
              <a:gd name="connsiteX1249" fmla="*/ 1804000 w 10290426"/>
              <a:gd name="connsiteY1249" fmla="*/ 4800789 h 6252126"/>
              <a:gd name="connsiteX1250" fmla="*/ 1803808 w 10290426"/>
              <a:gd name="connsiteY1250" fmla="*/ 4801029 h 6252126"/>
              <a:gd name="connsiteX1251" fmla="*/ 1808471 w 10290426"/>
              <a:gd name="connsiteY1251" fmla="*/ 4795193 h 6252126"/>
              <a:gd name="connsiteX1252" fmla="*/ 1810990 w 10290426"/>
              <a:gd name="connsiteY1252" fmla="*/ 4802189 h 6252126"/>
              <a:gd name="connsiteX1253" fmla="*/ 1804000 w 10290426"/>
              <a:gd name="connsiteY1253" fmla="*/ 4800789 h 6252126"/>
              <a:gd name="connsiteX1254" fmla="*/ 1807008 w 10290426"/>
              <a:gd name="connsiteY1254" fmla="*/ 4797024 h 6252126"/>
              <a:gd name="connsiteX1255" fmla="*/ 1892078 w 10290426"/>
              <a:gd name="connsiteY1255" fmla="*/ 4784790 h 6252126"/>
              <a:gd name="connsiteX1256" fmla="*/ 1896769 w 10290426"/>
              <a:gd name="connsiteY1256" fmla="*/ 4785964 h 6252126"/>
              <a:gd name="connsiteX1257" fmla="*/ 1896422 w 10290426"/>
              <a:gd name="connsiteY1257" fmla="*/ 4786965 h 6252126"/>
              <a:gd name="connsiteX1258" fmla="*/ 1892078 w 10290426"/>
              <a:gd name="connsiteY1258" fmla="*/ 4784790 h 6252126"/>
              <a:gd name="connsiteX1259" fmla="*/ 1807370 w 10290426"/>
              <a:gd name="connsiteY1259" fmla="*/ 4782615 h 6252126"/>
              <a:gd name="connsiteX1260" fmla="*/ 1816782 w 10290426"/>
              <a:gd name="connsiteY1260" fmla="*/ 4784790 h 6252126"/>
              <a:gd name="connsiteX1261" fmla="*/ 1813886 w 10290426"/>
              <a:gd name="connsiteY1261" fmla="*/ 4788415 h 6252126"/>
              <a:gd name="connsiteX1262" fmla="*/ 1808471 w 10290426"/>
              <a:gd name="connsiteY1262" fmla="*/ 4795193 h 6252126"/>
              <a:gd name="connsiteX1263" fmla="*/ 1806194 w 10290426"/>
              <a:gd name="connsiteY1263" fmla="*/ 4788868 h 6252126"/>
              <a:gd name="connsiteX1264" fmla="*/ 1807370 w 10290426"/>
              <a:gd name="connsiteY1264" fmla="*/ 4782615 h 6252126"/>
              <a:gd name="connsiteX1265" fmla="*/ 1815608 w 10290426"/>
              <a:gd name="connsiteY1265" fmla="*/ 4760259 h 6252126"/>
              <a:gd name="connsiteX1266" fmla="*/ 1834158 w 10290426"/>
              <a:gd name="connsiteY1266" fmla="*/ 4767391 h 6252126"/>
              <a:gd name="connsiteX1267" fmla="*/ 1816782 w 10290426"/>
              <a:gd name="connsiteY1267" fmla="*/ 4784790 h 6252126"/>
              <a:gd name="connsiteX1268" fmla="*/ 1799406 w 10290426"/>
              <a:gd name="connsiteY1268" fmla="*/ 4767391 h 6252126"/>
              <a:gd name="connsiteX1269" fmla="*/ 1816782 w 10290426"/>
              <a:gd name="connsiteY1269" fmla="*/ 4761591 h 6252126"/>
              <a:gd name="connsiteX1270" fmla="*/ 1810266 w 10290426"/>
              <a:gd name="connsiteY1270" fmla="*/ 4757966 h 6252126"/>
              <a:gd name="connsiteX1271" fmla="*/ 1815425 w 10290426"/>
              <a:gd name="connsiteY1271" fmla="*/ 4760051 h 6252126"/>
              <a:gd name="connsiteX1272" fmla="*/ 1815608 w 10290426"/>
              <a:gd name="connsiteY1272" fmla="*/ 4760259 h 6252126"/>
              <a:gd name="connsiteX1273" fmla="*/ 1812710 w 10290426"/>
              <a:gd name="connsiteY1273" fmla="*/ 4759144 h 6252126"/>
              <a:gd name="connsiteX1274" fmla="*/ 1810266 w 10290426"/>
              <a:gd name="connsiteY1274" fmla="*/ 4757966 h 6252126"/>
              <a:gd name="connsiteX1275" fmla="*/ 1634631 w 10290426"/>
              <a:gd name="connsiteY1275" fmla="*/ 4751406 h 6252126"/>
              <a:gd name="connsiteX1276" fmla="*/ 1634878 w 10290426"/>
              <a:gd name="connsiteY1276" fmla="*/ 4753798 h 6252126"/>
              <a:gd name="connsiteX1277" fmla="*/ 1625647 w 10290426"/>
              <a:gd name="connsiteY1277" fmla="*/ 4755791 h 6252126"/>
              <a:gd name="connsiteX1278" fmla="*/ 1656055 w 10290426"/>
              <a:gd name="connsiteY1278" fmla="*/ 4739117 h 6252126"/>
              <a:gd name="connsiteX1279" fmla="*/ 1654426 w 10290426"/>
              <a:gd name="connsiteY1279" fmla="*/ 4741745 h 6252126"/>
              <a:gd name="connsiteX1280" fmla="*/ 1649845 w 10290426"/>
              <a:gd name="connsiteY1280" fmla="*/ 4743981 h 6252126"/>
              <a:gd name="connsiteX1281" fmla="*/ 1648815 w 10290426"/>
              <a:gd name="connsiteY1281" fmla="*/ 4744192 h 6252126"/>
              <a:gd name="connsiteX1282" fmla="*/ 1648091 w 10290426"/>
              <a:gd name="connsiteY1282" fmla="*/ 4742742 h 6252126"/>
              <a:gd name="connsiteX1283" fmla="*/ 1647571 w 10290426"/>
              <a:gd name="connsiteY1283" fmla="*/ 4741699 h 6252126"/>
              <a:gd name="connsiteX1284" fmla="*/ 1787822 w 10290426"/>
              <a:gd name="connsiteY1284" fmla="*/ 4738392 h 6252126"/>
              <a:gd name="connsiteX1285" fmla="*/ 1793614 w 10290426"/>
              <a:gd name="connsiteY1285" fmla="*/ 4744192 h 6252126"/>
              <a:gd name="connsiteX1286" fmla="*/ 1794773 w 10290426"/>
              <a:gd name="connsiteY1286" fmla="*/ 4743418 h 6252126"/>
              <a:gd name="connsiteX1287" fmla="*/ 1787822 w 10290426"/>
              <a:gd name="connsiteY1287" fmla="*/ 4755791 h 6252126"/>
              <a:gd name="connsiteX1288" fmla="*/ 1770446 w 10290426"/>
              <a:gd name="connsiteY1288" fmla="*/ 4755791 h 6252126"/>
              <a:gd name="connsiteX1289" fmla="*/ 1770446 w 10290426"/>
              <a:gd name="connsiteY1289" fmla="*/ 4749992 h 6252126"/>
              <a:gd name="connsiteX1290" fmla="*/ 1787822 w 10290426"/>
              <a:gd name="connsiteY1290" fmla="*/ 4738392 h 6252126"/>
              <a:gd name="connsiteX1291" fmla="*/ 1643023 w 10290426"/>
              <a:gd name="connsiteY1291" fmla="*/ 4732592 h 6252126"/>
              <a:gd name="connsiteX1292" fmla="*/ 1647571 w 10290426"/>
              <a:gd name="connsiteY1292" fmla="*/ 4741699 h 6252126"/>
              <a:gd name="connsiteX1293" fmla="*/ 1646824 w 10290426"/>
              <a:gd name="connsiteY1293" fmla="*/ 4741926 h 6252126"/>
              <a:gd name="connsiteX1294" fmla="*/ 1643023 w 10290426"/>
              <a:gd name="connsiteY1294" fmla="*/ 4744192 h 6252126"/>
              <a:gd name="connsiteX1295" fmla="*/ 1648109 w 10290426"/>
              <a:gd name="connsiteY1295" fmla="*/ 4744828 h 6252126"/>
              <a:gd name="connsiteX1296" fmla="*/ 1634631 w 10290426"/>
              <a:gd name="connsiteY1296" fmla="*/ 4751406 h 6252126"/>
              <a:gd name="connsiteX1297" fmla="*/ 1634335 w 10290426"/>
              <a:gd name="connsiteY1297" fmla="*/ 4748542 h 6252126"/>
              <a:gd name="connsiteX1298" fmla="*/ 1643023 w 10290426"/>
              <a:gd name="connsiteY1298" fmla="*/ 4732592 h 6252126"/>
              <a:gd name="connsiteX1299" fmla="*/ 8438121 w 10290426"/>
              <a:gd name="connsiteY1299" fmla="*/ 4713132 h 6252126"/>
              <a:gd name="connsiteX1300" fmla="*/ 8437721 w 10290426"/>
              <a:gd name="connsiteY1300" fmla="*/ 4715193 h 6252126"/>
              <a:gd name="connsiteX1301" fmla="*/ 8413829 w 10290426"/>
              <a:gd name="connsiteY1301" fmla="*/ 4732592 h 6252126"/>
              <a:gd name="connsiteX1302" fmla="*/ 8426047 w 10290426"/>
              <a:gd name="connsiteY1302" fmla="*/ 4722805 h 6252126"/>
              <a:gd name="connsiteX1303" fmla="*/ 1677594 w 10290426"/>
              <a:gd name="connsiteY1303" fmla="*/ 4697160 h 6252126"/>
              <a:gd name="connsiteX1304" fmla="*/ 1678456 w 10290426"/>
              <a:gd name="connsiteY1304" fmla="*/ 4698647 h 6252126"/>
              <a:gd name="connsiteX1305" fmla="*/ 1648815 w 10290426"/>
              <a:gd name="connsiteY1305" fmla="*/ 4703594 h 6252126"/>
              <a:gd name="connsiteX1306" fmla="*/ 1677594 w 10290426"/>
              <a:gd name="connsiteY1306" fmla="*/ 4697160 h 6252126"/>
              <a:gd name="connsiteX1307" fmla="*/ 1637231 w 10290426"/>
              <a:gd name="connsiteY1307" fmla="*/ 4581799 h 6252126"/>
              <a:gd name="connsiteX1308" fmla="*/ 1637231 w 10290426"/>
              <a:gd name="connsiteY1308" fmla="*/ 4581799 h 6252126"/>
              <a:gd name="connsiteX1309" fmla="*/ 1631439 w 10290426"/>
              <a:gd name="connsiteY1309" fmla="*/ 4587599 h 6252126"/>
              <a:gd name="connsiteX1310" fmla="*/ 1637231 w 10290426"/>
              <a:gd name="connsiteY1310" fmla="*/ 4581799 h 6252126"/>
              <a:gd name="connsiteX1311" fmla="*/ 1049347 w 10290426"/>
              <a:gd name="connsiteY1311" fmla="*/ 4534676 h 6252126"/>
              <a:gd name="connsiteX1312" fmla="*/ 1039392 w 10290426"/>
              <a:gd name="connsiteY1312" fmla="*/ 4541473 h 6252126"/>
              <a:gd name="connsiteX1313" fmla="*/ 1037184 w 10290426"/>
              <a:gd name="connsiteY1313" fmla="*/ 4541340 h 6252126"/>
              <a:gd name="connsiteX1314" fmla="*/ 1046270 w 10290426"/>
              <a:gd name="connsiteY1314" fmla="*/ 4535492 h 6252126"/>
              <a:gd name="connsiteX1315" fmla="*/ 1049347 w 10290426"/>
              <a:gd name="connsiteY1315" fmla="*/ 4534676 h 6252126"/>
              <a:gd name="connsiteX1316" fmla="*/ 8790307 w 10290426"/>
              <a:gd name="connsiteY1316" fmla="*/ 4518002 h 6252126"/>
              <a:gd name="connsiteX1317" fmla="*/ 8792751 w 10290426"/>
              <a:gd name="connsiteY1317" fmla="*/ 4520448 h 6252126"/>
              <a:gd name="connsiteX1318" fmla="*/ 8790307 w 10290426"/>
              <a:gd name="connsiteY1318" fmla="*/ 4518002 h 6252126"/>
              <a:gd name="connsiteX1319" fmla="*/ 1666191 w 10290426"/>
              <a:gd name="connsiteY1319" fmla="*/ 4407807 h 6252126"/>
              <a:gd name="connsiteX1320" fmla="*/ 1666191 w 10290426"/>
              <a:gd name="connsiteY1320" fmla="*/ 4409134 h 6252126"/>
              <a:gd name="connsiteX1321" fmla="*/ 1661304 w 10290426"/>
              <a:gd name="connsiteY1321" fmla="*/ 4410253 h 6252126"/>
              <a:gd name="connsiteX1322" fmla="*/ 1666191 w 10290426"/>
              <a:gd name="connsiteY1322" fmla="*/ 4407807 h 6252126"/>
              <a:gd name="connsiteX1323" fmla="*/ 902692 w 10290426"/>
              <a:gd name="connsiteY1323" fmla="*/ 4395233 h 6252126"/>
              <a:gd name="connsiteX1324" fmla="*/ 878484 w 10290426"/>
              <a:gd name="connsiteY1324" fmla="*/ 4407807 h 6252126"/>
              <a:gd name="connsiteX1325" fmla="*/ 882104 w 10290426"/>
              <a:gd name="connsiteY1325" fmla="*/ 4405632 h 6252126"/>
              <a:gd name="connsiteX1326" fmla="*/ 898359 w 10290426"/>
              <a:gd name="connsiteY1326" fmla="*/ 4395865 h 6252126"/>
              <a:gd name="connsiteX1327" fmla="*/ 1486640 w 10290426"/>
              <a:gd name="connsiteY1327" fmla="*/ 4303411 h 6252126"/>
              <a:gd name="connsiteX1328" fmla="*/ 1486640 w 10290426"/>
              <a:gd name="connsiteY1328" fmla="*/ 4309211 h 6252126"/>
              <a:gd name="connsiteX1329" fmla="*/ 1469264 w 10290426"/>
              <a:gd name="connsiteY1329" fmla="*/ 4309211 h 6252126"/>
              <a:gd name="connsiteX1330" fmla="*/ 1486640 w 10290426"/>
              <a:gd name="connsiteY1330" fmla="*/ 4303411 h 6252126"/>
              <a:gd name="connsiteX1331" fmla="*/ 397751 w 10290426"/>
              <a:gd name="connsiteY1331" fmla="*/ 4207327 h 6252126"/>
              <a:gd name="connsiteX1332" fmla="*/ 409154 w 10290426"/>
              <a:gd name="connsiteY1332" fmla="*/ 4209799 h 6252126"/>
              <a:gd name="connsiteX1333" fmla="*/ 397751 w 10290426"/>
              <a:gd name="connsiteY1333" fmla="*/ 4210615 h 6252126"/>
              <a:gd name="connsiteX1334" fmla="*/ 397751 w 10290426"/>
              <a:gd name="connsiteY1334" fmla="*/ 4209890 h 6252126"/>
              <a:gd name="connsiteX1335" fmla="*/ 9166061 w 10290426"/>
              <a:gd name="connsiteY1335" fmla="*/ 4204634 h 6252126"/>
              <a:gd name="connsiteX1336" fmla="*/ 9169299 w 10290426"/>
              <a:gd name="connsiteY1336" fmla="*/ 4204724 h 6252126"/>
              <a:gd name="connsiteX1337" fmla="*/ 9169133 w 10290426"/>
              <a:gd name="connsiteY1337" fmla="*/ 4205308 h 6252126"/>
              <a:gd name="connsiteX1338" fmla="*/ 9167509 w 10290426"/>
              <a:gd name="connsiteY1338" fmla="*/ 4205540 h 6252126"/>
              <a:gd name="connsiteX1339" fmla="*/ 9165721 w 10290426"/>
              <a:gd name="connsiteY1339" fmla="*/ 4205796 h 6252126"/>
              <a:gd name="connsiteX1340" fmla="*/ 428249 w 10290426"/>
              <a:gd name="connsiteY1340" fmla="*/ 4194847 h 6252126"/>
              <a:gd name="connsiteX1341" fmla="*/ 419742 w 10290426"/>
              <a:gd name="connsiteY1341" fmla="*/ 4203184 h 6252126"/>
              <a:gd name="connsiteX1342" fmla="*/ 420424 w 10290426"/>
              <a:gd name="connsiteY1342" fmla="*/ 4197405 h 6252126"/>
              <a:gd name="connsiteX1343" fmla="*/ 461462 w 10290426"/>
              <a:gd name="connsiteY1343" fmla="*/ 4193216 h 6252126"/>
              <a:gd name="connsiteX1344" fmla="*/ 462677 w 10290426"/>
              <a:gd name="connsiteY1344" fmla="*/ 4200650 h 6252126"/>
              <a:gd name="connsiteX1345" fmla="*/ 453317 w 10290426"/>
              <a:gd name="connsiteY1345" fmla="*/ 4203819 h 6252126"/>
              <a:gd name="connsiteX1346" fmla="*/ 461462 w 10290426"/>
              <a:gd name="connsiteY1346" fmla="*/ 4193216 h 6252126"/>
              <a:gd name="connsiteX1347" fmla="*/ 9844445 w 10290426"/>
              <a:gd name="connsiteY1347" fmla="*/ 4164217 h 6252126"/>
              <a:gd name="connsiteX1348" fmla="*/ 9846164 w 10290426"/>
              <a:gd name="connsiteY1348" fmla="*/ 4164217 h 6252126"/>
              <a:gd name="connsiteX1349" fmla="*/ 9846889 w 10290426"/>
              <a:gd name="connsiteY1349" fmla="*/ 4166664 h 6252126"/>
              <a:gd name="connsiteX1350" fmla="*/ 9844445 w 10290426"/>
              <a:gd name="connsiteY1350" fmla="*/ 4164217 h 6252126"/>
              <a:gd name="connsiteX1351" fmla="*/ 9283734 w 10290426"/>
              <a:gd name="connsiteY1351" fmla="*/ 4151385 h 6252126"/>
              <a:gd name="connsiteX1352" fmla="*/ 9285791 w 10290426"/>
              <a:gd name="connsiteY1352" fmla="*/ 4151893 h 6252126"/>
              <a:gd name="connsiteX1353" fmla="*/ 9286244 w 10290426"/>
              <a:gd name="connsiteY1353" fmla="*/ 4152618 h 6252126"/>
              <a:gd name="connsiteX1354" fmla="*/ 9284662 w 10290426"/>
              <a:gd name="connsiteY1354" fmla="*/ 4152778 h 6252126"/>
              <a:gd name="connsiteX1355" fmla="*/ 9353916 w 10290426"/>
              <a:gd name="connsiteY1355" fmla="*/ 4150828 h 6252126"/>
              <a:gd name="connsiteX1356" fmla="*/ 9348306 w 10290426"/>
              <a:gd name="connsiteY1356" fmla="*/ 4156445 h 6252126"/>
              <a:gd name="connsiteX1357" fmla="*/ 9348236 w 10290426"/>
              <a:gd name="connsiteY1357" fmla="*/ 4154249 h 6252126"/>
              <a:gd name="connsiteX1358" fmla="*/ 9356762 w 10290426"/>
              <a:gd name="connsiteY1358" fmla="*/ 4147978 h 6252126"/>
              <a:gd name="connsiteX1359" fmla="*/ 9357656 w 10290426"/>
              <a:gd name="connsiteY1359" fmla="*/ 4148575 h 6252126"/>
              <a:gd name="connsiteX1360" fmla="*/ 9353916 w 10290426"/>
              <a:gd name="connsiteY1360" fmla="*/ 4150828 h 6252126"/>
              <a:gd name="connsiteX1361" fmla="*/ 9355748 w 10290426"/>
              <a:gd name="connsiteY1361" fmla="*/ 4148993 h 6252126"/>
              <a:gd name="connsiteX1362" fmla="*/ 9353857 w 10290426"/>
              <a:gd name="connsiteY1362" fmla="*/ 4146039 h 6252126"/>
              <a:gd name="connsiteX1363" fmla="*/ 9357920 w 10290426"/>
              <a:gd name="connsiteY1363" fmla="*/ 4146818 h 6252126"/>
              <a:gd name="connsiteX1364" fmla="*/ 9356762 w 10290426"/>
              <a:gd name="connsiteY1364" fmla="*/ 4147978 h 6252126"/>
              <a:gd name="connsiteX1365" fmla="*/ 9346336 w 10290426"/>
              <a:gd name="connsiteY1365" fmla="*/ 4141018 h 6252126"/>
              <a:gd name="connsiteX1366" fmla="*/ 9353857 w 10290426"/>
              <a:gd name="connsiteY1366" fmla="*/ 4146039 h 6252126"/>
              <a:gd name="connsiteX1367" fmla="*/ 9353667 w 10290426"/>
              <a:gd name="connsiteY1367" fmla="*/ 4146002 h 6252126"/>
              <a:gd name="connsiteX1368" fmla="*/ 9346336 w 10290426"/>
              <a:gd name="connsiteY1368" fmla="*/ 4146818 h 6252126"/>
              <a:gd name="connsiteX1369" fmla="*/ 9346336 w 10290426"/>
              <a:gd name="connsiteY1369" fmla="*/ 4141018 h 6252126"/>
              <a:gd name="connsiteX1370" fmla="*/ 9276832 w 10290426"/>
              <a:gd name="connsiteY1370" fmla="*/ 4141018 h 6252126"/>
              <a:gd name="connsiteX1371" fmla="*/ 9283734 w 10290426"/>
              <a:gd name="connsiteY1371" fmla="*/ 4151385 h 6252126"/>
              <a:gd name="connsiteX1372" fmla="*/ 9265248 w 10290426"/>
              <a:gd name="connsiteY1372" fmla="*/ 4146818 h 6252126"/>
              <a:gd name="connsiteX1373" fmla="*/ 9276832 w 10290426"/>
              <a:gd name="connsiteY1373" fmla="*/ 4141018 h 6252126"/>
              <a:gd name="connsiteX1374" fmla="*/ 9023662 w 10290426"/>
              <a:gd name="connsiteY1374" fmla="*/ 4107059 h 6252126"/>
              <a:gd name="connsiteX1375" fmla="*/ 9028055 w 10290426"/>
              <a:gd name="connsiteY1375" fmla="*/ 4109258 h 6252126"/>
              <a:gd name="connsiteX1376" fmla="*/ 9026420 w 10290426"/>
              <a:gd name="connsiteY1376" fmla="*/ 4109573 h 6252126"/>
              <a:gd name="connsiteX1377" fmla="*/ 9023173 w 10290426"/>
              <a:gd name="connsiteY1377" fmla="*/ 4107117 h 6252126"/>
              <a:gd name="connsiteX1378" fmla="*/ 478838 w 10290426"/>
              <a:gd name="connsiteY1378" fmla="*/ 4100420 h 6252126"/>
              <a:gd name="connsiteX1379" fmla="*/ 477390 w 10290426"/>
              <a:gd name="connsiteY1379" fmla="*/ 4102595 h 6252126"/>
              <a:gd name="connsiteX1380" fmla="*/ 475493 w 10290426"/>
              <a:gd name="connsiteY1380" fmla="*/ 4105444 h 6252126"/>
              <a:gd name="connsiteX1381" fmla="*/ 473951 w 10290426"/>
              <a:gd name="connsiteY1381" fmla="*/ 4105314 h 6252126"/>
              <a:gd name="connsiteX1382" fmla="*/ 478838 w 10290426"/>
              <a:gd name="connsiteY1382" fmla="*/ 4100420 h 6252126"/>
              <a:gd name="connsiteX1383" fmla="*/ 9153753 w 10290426"/>
              <a:gd name="connsiteY1383" fmla="*/ 4080121 h 6252126"/>
              <a:gd name="connsiteX1384" fmla="*/ 9155925 w 10290426"/>
              <a:gd name="connsiteY1384" fmla="*/ 4084471 h 6252126"/>
              <a:gd name="connsiteX1385" fmla="*/ 9149409 w 10290426"/>
              <a:gd name="connsiteY1385" fmla="*/ 4088820 h 6252126"/>
              <a:gd name="connsiteX1386" fmla="*/ 9150133 w 10290426"/>
              <a:gd name="connsiteY1386" fmla="*/ 4087370 h 6252126"/>
              <a:gd name="connsiteX1387" fmla="*/ 9465650 w 10290426"/>
              <a:gd name="connsiteY1387" fmla="*/ 4035076 h 6252126"/>
              <a:gd name="connsiteX1388" fmla="*/ 9467967 w 10290426"/>
              <a:gd name="connsiteY1388" fmla="*/ 4036623 h 6252126"/>
              <a:gd name="connsiteX1389" fmla="*/ 9456383 w 10290426"/>
              <a:gd name="connsiteY1389" fmla="*/ 4036623 h 6252126"/>
              <a:gd name="connsiteX1390" fmla="*/ 9460727 w 10290426"/>
              <a:gd name="connsiteY1390" fmla="*/ 4035898 h 6252126"/>
              <a:gd name="connsiteX1391" fmla="*/ 9881095 w 10290426"/>
              <a:gd name="connsiteY1391" fmla="*/ 3875814 h 6252126"/>
              <a:gd name="connsiteX1392" fmla="*/ 9881973 w 10290426"/>
              <a:gd name="connsiteY1392" fmla="*/ 3876547 h 6252126"/>
              <a:gd name="connsiteX1393" fmla="*/ 9881369 w 10290426"/>
              <a:gd name="connsiteY1393" fmla="*/ 3876858 h 6252126"/>
              <a:gd name="connsiteX1394" fmla="*/ 9880683 w 10290426"/>
              <a:gd name="connsiteY1394" fmla="*/ 3876028 h 6252126"/>
              <a:gd name="connsiteX1395" fmla="*/ 180936 w 10290426"/>
              <a:gd name="connsiteY1395" fmla="*/ 3833946 h 6252126"/>
              <a:gd name="connsiteX1396" fmla="*/ 171400 w 10290426"/>
              <a:gd name="connsiteY1396" fmla="*/ 3837472 h 6252126"/>
              <a:gd name="connsiteX1397" fmla="*/ 137112 w 10290426"/>
              <a:gd name="connsiteY1397" fmla="*/ 3851031 h 6252126"/>
              <a:gd name="connsiteX1398" fmla="*/ 137112 w 10290426"/>
              <a:gd name="connsiteY1398" fmla="*/ 3862630 h 6252126"/>
              <a:gd name="connsiteX1399" fmla="*/ 131320 w 10290426"/>
              <a:gd name="connsiteY1399" fmla="*/ 3862630 h 6252126"/>
              <a:gd name="connsiteX1400" fmla="*/ 137112 w 10290426"/>
              <a:gd name="connsiteY1400" fmla="*/ 3839431 h 6252126"/>
              <a:gd name="connsiteX1401" fmla="*/ 177656 w 10290426"/>
              <a:gd name="connsiteY1401" fmla="*/ 3834357 h 6252126"/>
              <a:gd name="connsiteX1402" fmla="*/ 184421 w 10290426"/>
              <a:gd name="connsiteY1402" fmla="*/ 3832658 h 6252126"/>
              <a:gd name="connsiteX1403" fmla="*/ 183448 w 10290426"/>
              <a:gd name="connsiteY1403" fmla="*/ 3833632 h 6252126"/>
              <a:gd name="connsiteX1404" fmla="*/ 180936 w 10290426"/>
              <a:gd name="connsiteY1404" fmla="*/ 3833946 h 6252126"/>
              <a:gd name="connsiteX1405" fmla="*/ 125695 w 10290426"/>
              <a:gd name="connsiteY1405" fmla="*/ 3757146 h 6252126"/>
              <a:gd name="connsiteX1406" fmla="*/ 131320 w 10290426"/>
              <a:gd name="connsiteY1406" fmla="*/ 3758235 h 6252126"/>
              <a:gd name="connsiteX1407" fmla="*/ 126252 w 10290426"/>
              <a:gd name="connsiteY1407" fmla="*/ 3761135 h 6252126"/>
              <a:gd name="connsiteX1408" fmla="*/ 125619 w 10290426"/>
              <a:gd name="connsiteY1408" fmla="*/ 3756604 h 6252126"/>
              <a:gd name="connsiteX1409" fmla="*/ 125695 w 10290426"/>
              <a:gd name="connsiteY1409" fmla="*/ 3757146 h 6252126"/>
              <a:gd name="connsiteX1410" fmla="*/ 124768 w 10290426"/>
              <a:gd name="connsiteY1410" fmla="*/ 3756966 h 6252126"/>
              <a:gd name="connsiteX1411" fmla="*/ 110934 w 10290426"/>
              <a:gd name="connsiteY1411" fmla="*/ 3754286 h 6252126"/>
              <a:gd name="connsiteX1412" fmla="*/ 124768 w 10290426"/>
              <a:gd name="connsiteY1412" fmla="*/ 3756966 h 6252126"/>
              <a:gd name="connsiteX1413" fmla="*/ 108153 w 10290426"/>
              <a:gd name="connsiteY1413" fmla="*/ 3764035 h 6252126"/>
              <a:gd name="connsiteX1414" fmla="*/ 113402 w 10290426"/>
              <a:gd name="connsiteY1414" fmla="*/ 3759051 h 6252126"/>
              <a:gd name="connsiteX1415" fmla="*/ 110183 w 10290426"/>
              <a:gd name="connsiteY1415" fmla="*/ 3756917 h 6252126"/>
              <a:gd name="connsiteX1416" fmla="*/ 9692187 w 10290426"/>
              <a:gd name="connsiteY1416" fmla="*/ 3743318 h 6252126"/>
              <a:gd name="connsiteX1417" fmla="*/ 9694079 w 10290426"/>
              <a:gd name="connsiteY1417" fmla="*/ 3743792 h 6252126"/>
              <a:gd name="connsiteX1418" fmla="*/ 9693944 w 10290426"/>
              <a:gd name="connsiteY1418" fmla="*/ 3744008 h 6252126"/>
              <a:gd name="connsiteX1419" fmla="*/ 9691682 w 10290426"/>
              <a:gd name="connsiteY1419" fmla="*/ 3744461 h 6252126"/>
              <a:gd name="connsiteX1420" fmla="*/ 9699277 w 10290426"/>
              <a:gd name="connsiteY1420" fmla="*/ 3735160 h 6252126"/>
              <a:gd name="connsiteX1421" fmla="*/ 9699241 w 10290426"/>
              <a:gd name="connsiteY1421" fmla="*/ 3735228 h 6252126"/>
              <a:gd name="connsiteX1422" fmla="*/ 9694850 w 10290426"/>
              <a:gd name="connsiteY1422" fmla="*/ 3737302 h 6252126"/>
              <a:gd name="connsiteX1423" fmla="*/ 9692187 w 10290426"/>
              <a:gd name="connsiteY1423" fmla="*/ 3743318 h 6252126"/>
              <a:gd name="connsiteX1424" fmla="*/ 9685166 w 10290426"/>
              <a:gd name="connsiteY1424" fmla="*/ 3741561 h 6252126"/>
              <a:gd name="connsiteX1425" fmla="*/ 9682270 w 10290426"/>
              <a:gd name="connsiteY1425" fmla="*/ 3740836 h 6252126"/>
              <a:gd name="connsiteX1426" fmla="*/ 9697474 w 10290426"/>
              <a:gd name="connsiteY1426" fmla="*/ 3735761 h 6252126"/>
              <a:gd name="connsiteX1427" fmla="*/ 137112 w 10290426"/>
              <a:gd name="connsiteY1427" fmla="*/ 3682838 h 6252126"/>
              <a:gd name="connsiteX1428" fmla="*/ 141456 w 10290426"/>
              <a:gd name="connsiteY1428" fmla="*/ 3684288 h 6252126"/>
              <a:gd name="connsiteX1429" fmla="*/ 142641 w 10290426"/>
              <a:gd name="connsiteY1429" fmla="*/ 3684684 h 6252126"/>
              <a:gd name="connsiteX1430" fmla="*/ 137112 w 10290426"/>
              <a:gd name="connsiteY1430" fmla="*/ 3688638 h 6252126"/>
              <a:gd name="connsiteX1431" fmla="*/ 137112 w 10290426"/>
              <a:gd name="connsiteY1431" fmla="*/ 3682838 h 6252126"/>
              <a:gd name="connsiteX1432" fmla="*/ 76347 w 10290426"/>
              <a:gd name="connsiteY1432" fmla="*/ 3677446 h 6252126"/>
              <a:gd name="connsiteX1433" fmla="*/ 69781 w 10290426"/>
              <a:gd name="connsiteY1433" fmla="*/ 3683564 h 6252126"/>
              <a:gd name="connsiteX1434" fmla="*/ 38649 w 10290426"/>
              <a:gd name="connsiteY1434" fmla="*/ 3682838 h 6252126"/>
              <a:gd name="connsiteX1435" fmla="*/ 55753 w 10290426"/>
              <a:gd name="connsiteY1435" fmla="*/ 3680392 h 6252126"/>
              <a:gd name="connsiteX1436" fmla="*/ 9807340 w 10290426"/>
              <a:gd name="connsiteY1436" fmla="*/ 3643517 h 6252126"/>
              <a:gd name="connsiteX1437" fmla="*/ 9816842 w 10290426"/>
              <a:gd name="connsiteY1437" fmla="*/ 3645321 h 6252126"/>
              <a:gd name="connsiteX1438" fmla="*/ 9817373 w 10290426"/>
              <a:gd name="connsiteY1438" fmla="*/ 3646149 h 6252126"/>
              <a:gd name="connsiteX1439" fmla="*/ 9817099 w 10290426"/>
              <a:gd name="connsiteY1439" fmla="*/ 3646424 h 6252126"/>
              <a:gd name="connsiteX1440" fmla="*/ 9841171 w 10290426"/>
              <a:gd name="connsiteY1440" fmla="*/ 3596600 h 6252126"/>
              <a:gd name="connsiteX1441" fmla="*/ 9842273 w 10290426"/>
              <a:gd name="connsiteY1441" fmla="*/ 3597292 h 6252126"/>
              <a:gd name="connsiteX1442" fmla="*/ 9838653 w 10290426"/>
              <a:gd name="connsiteY1442" fmla="*/ 3601642 h 6252126"/>
              <a:gd name="connsiteX1443" fmla="*/ 9839377 w 10290426"/>
              <a:gd name="connsiteY1443" fmla="*/ 3600192 h 6252126"/>
              <a:gd name="connsiteX1444" fmla="*/ 218619 w 10290426"/>
              <a:gd name="connsiteY1444" fmla="*/ 3514435 h 6252126"/>
              <a:gd name="connsiteX1445" fmla="*/ 218833 w 10290426"/>
              <a:gd name="connsiteY1445" fmla="*/ 3520242 h 6252126"/>
              <a:gd name="connsiteX1446" fmla="*/ 216752 w 10290426"/>
              <a:gd name="connsiteY1446" fmla="*/ 3529689 h 6252126"/>
              <a:gd name="connsiteX1447" fmla="*/ 214205 w 10290426"/>
              <a:gd name="connsiteY1447" fmla="*/ 3530645 h 6252126"/>
              <a:gd name="connsiteX1448" fmla="*/ 214851 w 10290426"/>
              <a:gd name="connsiteY1448" fmla="*/ 3528057 h 6252126"/>
              <a:gd name="connsiteX1449" fmla="*/ 218200 w 10290426"/>
              <a:gd name="connsiteY1449" fmla="*/ 3514646 h 6252126"/>
              <a:gd name="connsiteX1450" fmla="*/ 218200 w 10290426"/>
              <a:gd name="connsiteY1450" fmla="*/ 3468248 h 6252126"/>
              <a:gd name="connsiteX1451" fmla="*/ 229784 w 10290426"/>
              <a:gd name="connsiteY1451" fmla="*/ 3468248 h 6252126"/>
              <a:gd name="connsiteX1452" fmla="*/ 235576 w 10290426"/>
              <a:gd name="connsiteY1452" fmla="*/ 3479847 h 6252126"/>
              <a:gd name="connsiteX1453" fmla="*/ 241368 w 10290426"/>
              <a:gd name="connsiteY1453" fmla="*/ 3479847 h 6252126"/>
              <a:gd name="connsiteX1454" fmla="*/ 241368 w 10290426"/>
              <a:gd name="connsiteY1454" fmla="*/ 3491447 h 6252126"/>
              <a:gd name="connsiteX1455" fmla="*/ 264536 w 10290426"/>
              <a:gd name="connsiteY1455" fmla="*/ 3491447 h 6252126"/>
              <a:gd name="connsiteX1456" fmla="*/ 223992 w 10290426"/>
              <a:gd name="connsiteY1456" fmla="*/ 3511746 h 6252126"/>
              <a:gd name="connsiteX1457" fmla="*/ 218619 w 10290426"/>
              <a:gd name="connsiteY1457" fmla="*/ 3514435 h 6252126"/>
              <a:gd name="connsiteX1458" fmla="*/ 218200 w 10290426"/>
              <a:gd name="connsiteY1458" fmla="*/ 3503046 h 6252126"/>
              <a:gd name="connsiteX1459" fmla="*/ 206616 w 10290426"/>
              <a:gd name="connsiteY1459" fmla="*/ 3479847 h 6252126"/>
              <a:gd name="connsiteX1460" fmla="*/ 223992 w 10290426"/>
              <a:gd name="connsiteY1460" fmla="*/ 3479847 h 6252126"/>
              <a:gd name="connsiteX1461" fmla="*/ 218200 w 10290426"/>
              <a:gd name="connsiteY1461" fmla="*/ 3468248 h 6252126"/>
              <a:gd name="connsiteX1462" fmla="*/ 282841 w 10290426"/>
              <a:gd name="connsiteY1462" fmla="*/ 3458935 h 6252126"/>
              <a:gd name="connsiteX1463" fmla="*/ 286547 w 10290426"/>
              <a:gd name="connsiteY1463" fmla="*/ 3459663 h 6252126"/>
              <a:gd name="connsiteX1464" fmla="*/ 285531 w 10290426"/>
              <a:gd name="connsiteY1464" fmla="*/ 3460273 h 6252126"/>
              <a:gd name="connsiteX1465" fmla="*/ 281911 w 10290426"/>
              <a:gd name="connsiteY1465" fmla="*/ 3462448 h 6252126"/>
              <a:gd name="connsiteX1466" fmla="*/ 291087 w 10290426"/>
              <a:gd name="connsiteY1466" fmla="*/ 3456935 h 6252126"/>
              <a:gd name="connsiteX1467" fmla="*/ 297839 w 10290426"/>
              <a:gd name="connsiteY1467" fmla="*/ 3458823 h 6252126"/>
              <a:gd name="connsiteX1468" fmla="*/ 296572 w 10290426"/>
              <a:gd name="connsiteY1468" fmla="*/ 3461632 h 6252126"/>
              <a:gd name="connsiteX1469" fmla="*/ 286547 w 10290426"/>
              <a:gd name="connsiteY1469" fmla="*/ 3459663 h 6252126"/>
              <a:gd name="connsiteX1470" fmla="*/ 10070331 w 10290426"/>
              <a:gd name="connsiteY1470" fmla="*/ 3445049 h 6252126"/>
              <a:gd name="connsiteX1471" fmla="*/ 10070331 w 10290426"/>
              <a:gd name="connsiteY1471" fmla="*/ 3446499 h 6252126"/>
              <a:gd name="connsiteX1472" fmla="*/ 10070331 w 10290426"/>
              <a:gd name="connsiteY1472" fmla="*/ 3449914 h 6252126"/>
              <a:gd name="connsiteX1473" fmla="*/ 10066062 w 10290426"/>
              <a:gd name="connsiteY1473" fmla="*/ 3447433 h 6252126"/>
              <a:gd name="connsiteX1474" fmla="*/ 10060557 w 10290426"/>
              <a:gd name="connsiteY1474" fmla="*/ 3444233 h 6252126"/>
              <a:gd name="connsiteX1475" fmla="*/ 10066062 w 10290426"/>
              <a:gd name="connsiteY1475" fmla="*/ 3447433 h 6252126"/>
              <a:gd name="connsiteX1476" fmla="*/ 10065625 w 10290426"/>
              <a:gd name="connsiteY1476" fmla="*/ 3447677 h 6252126"/>
              <a:gd name="connsiteX1477" fmla="*/ 10060557 w 10290426"/>
              <a:gd name="connsiteY1477" fmla="*/ 3444233 h 6252126"/>
              <a:gd name="connsiteX1478" fmla="*/ 325725 w 10290426"/>
              <a:gd name="connsiteY1478" fmla="*/ 3423931 h 6252126"/>
              <a:gd name="connsiteX1479" fmla="*/ 326437 w 10290426"/>
              <a:gd name="connsiteY1479" fmla="*/ 3431637 h 6252126"/>
              <a:gd name="connsiteX1480" fmla="*/ 319197 w 10290426"/>
              <a:gd name="connsiteY1480" fmla="*/ 3427287 h 6252126"/>
              <a:gd name="connsiteX1481" fmla="*/ 318479 w 10290426"/>
              <a:gd name="connsiteY1481" fmla="*/ 3425745 h 6252126"/>
              <a:gd name="connsiteX1482" fmla="*/ 276119 w 10290426"/>
              <a:gd name="connsiteY1482" fmla="*/ 3416050 h 6252126"/>
              <a:gd name="connsiteX1483" fmla="*/ 310871 w 10290426"/>
              <a:gd name="connsiteY1483" fmla="*/ 3416050 h 6252126"/>
              <a:gd name="connsiteX1484" fmla="*/ 316663 w 10290426"/>
              <a:gd name="connsiteY1484" fmla="*/ 3421850 h 6252126"/>
              <a:gd name="connsiteX1485" fmla="*/ 318479 w 10290426"/>
              <a:gd name="connsiteY1485" fmla="*/ 3425745 h 6252126"/>
              <a:gd name="connsiteX1486" fmla="*/ 316663 w 10290426"/>
              <a:gd name="connsiteY1486" fmla="*/ 3426199 h 6252126"/>
              <a:gd name="connsiteX1487" fmla="*/ 310871 w 10290426"/>
              <a:gd name="connsiteY1487" fmla="*/ 3427649 h 6252126"/>
              <a:gd name="connsiteX1488" fmla="*/ 316663 w 10290426"/>
              <a:gd name="connsiteY1488" fmla="*/ 3450848 h 6252126"/>
              <a:gd name="connsiteX1489" fmla="*/ 310871 w 10290426"/>
              <a:gd name="connsiteY1489" fmla="*/ 3445049 h 6252126"/>
              <a:gd name="connsiteX1490" fmla="*/ 291087 w 10290426"/>
              <a:gd name="connsiteY1490" fmla="*/ 3456935 h 6252126"/>
              <a:gd name="connsiteX1491" fmla="*/ 283902 w 10290426"/>
              <a:gd name="connsiteY1491" fmla="*/ 3454926 h 6252126"/>
              <a:gd name="connsiteX1492" fmla="*/ 282841 w 10290426"/>
              <a:gd name="connsiteY1492" fmla="*/ 3458935 h 6252126"/>
              <a:gd name="connsiteX1493" fmla="*/ 281753 w 10290426"/>
              <a:gd name="connsiteY1493" fmla="*/ 3458721 h 6252126"/>
              <a:gd name="connsiteX1494" fmla="*/ 252952 w 10290426"/>
              <a:gd name="connsiteY1494" fmla="*/ 3450848 h 6252126"/>
              <a:gd name="connsiteX1495" fmla="*/ 281911 w 10290426"/>
              <a:gd name="connsiteY1495" fmla="*/ 3439249 h 6252126"/>
              <a:gd name="connsiteX1496" fmla="*/ 265622 w 10290426"/>
              <a:gd name="connsiteY1496" fmla="*/ 3435533 h 6252126"/>
              <a:gd name="connsiteX1497" fmla="*/ 264573 w 10290426"/>
              <a:gd name="connsiteY1497" fmla="*/ 3423025 h 6252126"/>
              <a:gd name="connsiteX1498" fmla="*/ 272500 w 10290426"/>
              <a:gd name="connsiteY1498" fmla="*/ 3426199 h 6252126"/>
              <a:gd name="connsiteX1499" fmla="*/ 276119 w 10290426"/>
              <a:gd name="connsiteY1499" fmla="*/ 3427649 h 6252126"/>
              <a:gd name="connsiteX1500" fmla="*/ 276119 w 10290426"/>
              <a:gd name="connsiteY1500" fmla="*/ 3416050 h 6252126"/>
              <a:gd name="connsiteX1501" fmla="*/ 247849 w 10290426"/>
              <a:gd name="connsiteY1501" fmla="*/ 3410529 h 6252126"/>
              <a:gd name="connsiteX1502" fmla="*/ 259106 w 10290426"/>
              <a:gd name="connsiteY1502" fmla="*/ 3410703 h 6252126"/>
              <a:gd name="connsiteX1503" fmla="*/ 264536 w 10290426"/>
              <a:gd name="connsiteY1503" fmla="*/ 3422575 h 6252126"/>
              <a:gd name="connsiteX1504" fmla="*/ 264573 w 10290426"/>
              <a:gd name="connsiteY1504" fmla="*/ 3423025 h 6252126"/>
              <a:gd name="connsiteX1505" fmla="*/ 247160 w 10290426"/>
              <a:gd name="connsiteY1505" fmla="*/ 3416050 h 6252126"/>
              <a:gd name="connsiteX1506" fmla="*/ 247250 w 10290426"/>
              <a:gd name="connsiteY1506" fmla="*/ 3415325 h 6252126"/>
              <a:gd name="connsiteX1507" fmla="*/ 249332 w 10290426"/>
              <a:gd name="connsiteY1507" fmla="*/ 3363127 h 6252126"/>
              <a:gd name="connsiteX1508" fmla="*/ 252952 w 10290426"/>
              <a:gd name="connsiteY1508" fmla="*/ 3369652 h 6252126"/>
              <a:gd name="connsiteX1509" fmla="*/ 247884 w 10290426"/>
              <a:gd name="connsiteY1509" fmla="*/ 3410250 h 6252126"/>
              <a:gd name="connsiteX1510" fmla="*/ 247849 w 10290426"/>
              <a:gd name="connsiteY1510" fmla="*/ 3410529 h 6252126"/>
              <a:gd name="connsiteX1511" fmla="*/ 229784 w 10290426"/>
              <a:gd name="connsiteY1511" fmla="*/ 3410250 h 6252126"/>
              <a:gd name="connsiteX1512" fmla="*/ 229784 w 10290426"/>
              <a:gd name="connsiteY1512" fmla="*/ 3392851 h 6252126"/>
              <a:gd name="connsiteX1513" fmla="*/ 218200 w 10290426"/>
              <a:gd name="connsiteY1513" fmla="*/ 3392851 h 6252126"/>
              <a:gd name="connsiteX1514" fmla="*/ 241368 w 10290426"/>
              <a:gd name="connsiteY1514" fmla="*/ 3369652 h 6252126"/>
              <a:gd name="connsiteX1515" fmla="*/ 249332 w 10290426"/>
              <a:gd name="connsiteY1515" fmla="*/ 3363127 h 6252126"/>
              <a:gd name="connsiteX1516" fmla="*/ 8153996 w 10290426"/>
              <a:gd name="connsiteY1516" fmla="*/ 3352253 h 6252126"/>
              <a:gd name="connsiteX1517" fmla="*/ 8163327 w 10290426"/>
              <a:gd name="connsiteY1517" fmla="*/ 3352253 h 6252126"/>
              <a:gd name="connsiteX1518" fmla="*/ 8164775 w 10290426"/>
              <a:gd name="connsiteY1518" fmla="*/ 3352253 h 6252126"/>
              <a:gd name="connsiteX1519" fmla="*/ 8155454 w 10290426"/>
              <a:gd name="connsiteY1519" fmla="*/ 3352797 h 6252126"/>
              <a:gd name="connsiteX1520" fmla="*/ 8142331 w 10290426"/>
              <a:gd name="connsiteY1520" fmla="*/ 3347903 h 6252126"/>
              <a:gd name="connsiteX1521" fmla="*/ 8153996 w 10290426"/>
              <a:gd name="connsiteY1521" fmla="*/ 3352253 h 6252126"/>
              <a:gd name="connsiteX1522" fmla="*/ 8153191 w 10290426"/>
              <a:gd name="connsiteY1522" fmla="*/ 3352253 h 6252126"/>
              <a:gd name="connsiteX1523" fmla="*/ 8158983 w 10290426"/>
              <a:gd name="connsiteY1523" fmla="*/ 3358053 h 6252126"/>
              <a:gd name="connsiteX1524" fmla="*/ 8147399 w 10290426"/>
              <a:gd name="connsiteY1524" fmla="*/ 3363852 h 6252126"/>
              <a:gd name="connsiteX1525" fmla="*/ 8141607 w 10290426"/>
              <a:gd name="connsiteY1525" fmla="*/ 3358053 h 6252126"/>
              <a:gd name="connsiteX1526" fmla="*/ 8135186 w 10290426"/>
              <a:gd name="connsiteY1526" fmla="*/ 3360074 h 6252126"/>
              <a:gd name="connsiteX1527" fmla="*/ 8134639 w 10290426"/>
              <a:gd name="connsiteY1527" fmla="*/ 3353884 h 6252126"/>
              <a:gd name="connsiteX1528" fmla="*/ 8142331 w 10290426"/>
              <a:gd name="connsiteY1528" fmla="*/ 3347903 h 6252126"/>
              <a:gd name="connsiteX1529" fmla="*/ 8275722 w 10290426"/>
              <a:gd name="connsiteY1529" fmla="*/ 3287996 h 6252126"/>
              <a:gd name="connsiteX1530" fmla="*/ 8274822 w 10290426"/>
              <a:gd name="connsiteY1530" fmla="*/ 3288456 h 6252126"/>
              <a:gd name="connsiteX1531" fmla="*/ 8274827 w 10290426"/>
              <a:gd name="connsiteY1531" fmla="*/ 3288303 h 6252126"/>
              <a:gd name="connsiteX1532" fmla="*/ 8290026 w 10290426"/>
              <a:gd name="connsiteY1532" fmla="*/ 3282656 h 6252126"/>
              <a:gd name="connsiteX1533" fmla="*/ 8288668 w 10290426"/>
              <a:gd name="connsiteY1533" fmla="*/ 3283562 h 6252126"/>
              <a:gd name="connsiteX1534" fmla="*/ 8275722 w 10290426"/>
              <a:gd name="connsiteY1534" fmla="*/ 3287996 h 6252126"/>
              <a:gd name="connsiteX1535" fmla="*/ 8279437 w 10290426"/>
              <a:gd name="connsiteY1535" fmla="*/ 3286099 h 6252126"/>
              <a:gd name="connsiteX1536" fmla="*/ 8290026 w 10290426"/>
              <a:gd name="connsiteY1536" fmla="*/ 3282656 h 6252126"/>
              <a:gd name="connsiteX1537" fmla="*/ 8390662 w 10290426"/>
              <a:gd name="connsiteY1537" fmla="*/ 3242058 h 6252126"/>
              <a:gd name="connsiteX1538" fmla="*/ 8392472 w 10290426"/>
              <a:gd name="connsiteY1538" fmla="*/ 3243870 h 6252126"/>
              <a:gd name="connsiteX1539" fmla="*/ 8402246 w 10290426"/>
              <a:gd name="connsiteY1539" fmla="*/ 3253657 h 6252126"/>
              <a:gd name="connsiteX1540" fmla="*/ 8396454 w 10290426"/>
              <a:gd name="connsiteY1540" fmla="*/ 3259457 h 6252126"/>
              <a:gd name="connsiteX1541" fmla="*/ 8391386 w 10290426"/>
              <a:gd name="connsiteY1541" fmla="*/ 3244233 h 6252126"/>
              <a:gd name="connsiteX1542" fmla="*/ 8390662 w 10290426"/>
              <a:gd name="connsiteY1542" fmla="*/ 3242058 h 6252126"/>
              <a:gd name="connsiteX1543" fmla="*/ 8390662 w 10290426"/>
              <a:gd name="connsiteY1543" fmla="*/ 3242058 h 6252126"/>
              <a:gd name="connsiteX1544" fmla="*/ 8390662 w 10290426"/>
              <a:gd name="connsiteY1544" fmla="*/ 3242058 h 6252126"/>
              <a:gd name="connsiteX1545" fmla="*/ 8660079 w 10290426"/>
              <a:gd name="connsiteY1545" fmla="*/ 3227468 h 6252126"/>
              <a:gd name="connsiteX1546" fmla="*/ 8668676 w 10290426"/>
              <a:gd name="connsiteY1546" fmla="*/ 3230458 h 6252126"/>
              <a:gd name="connsiteX1547" fmla="*/ 8664332 w 10290426"/>
              <a:gd name="connsiteY1547" fmla="*/ 3231908 h 6252126"/>
              <a:gd name="connsiteX1548" fmla="*/ 8650601 w 10290426"/>
              <a:gd name="connsiteY1548" fmla="*/ 3236491 h 6252126"/>
              <a:gd name="connsiteX1549" fmla="*/ 8645056 w 10290426"/>
              <a:gd name="connsiteY1549" fmla="*/ 3234536 h 6252126"/>
              <a:gd name="connsiteX1550" fmla="*/ 8660079 w 10290426"/>
              <a:gd name="connsiteY1550" fmla="*/ 3227468 h 6252126"/>
              <a:gd name="connsiteX1551" fmla="*/ 8468853 w 10290426"/>
              <a:gd name="connsiteY1551" fmla="*/ 3226108 h 6252126"/>
              <a:gd name="connsiteX1552" fmla="*/ 8467858 w 10290426"/>
              <a:gd name="connsiteY1552" fmla="*/ 3227105 h 6252126"/>
              <a:gd name="connsiteX1553" fmla="*/ 8471749 w 10290426"/>
              <a:gd name="connsiteY1553" fmla="*/ 3236258 h 6252126"/>
              <a:gd name="connsiteX1554" fmla="*/ 8460165 w 10290426"/>
              <a:gd name="connsiteY1554" fmla="*/ 3230458 h 6252126"/>
              <a:gd name="connsiteX1555" fmla="*/ 8471025 w 10290426"/>
              <a:gd name="connsiteY1555" fmla="*/ 3223933 h 6252126"/>
              <a:gd name="connsiteX1556" fmla="*/ 8471398 w 10290426"/>
              <a:gd name="connsiteY1556" fmla="*/ 3223955 h 6252126"/>
              <a:gd name="connsiteX1557" fmla="*/ 8471749 w 10290426"/>
              <a:gd name="connsiteY1557" fmla="*/ 3224658 h 6252126"/>
              <a:gd name="connsiteX1558" fmla="*/ 8470301 w 10290426"/>
              <a:gd name="connsiteY1558" fmla="*/ 3225383 h 6252126"/>
              <a:gd name="connsiteX1559" fmla="*/ 8468853 w 10290426"/>
              <a:gd name="connsiteY1559" fmla="*/ 3226108 h 6252126"/>
              <a:gd name="connsiteX1560" fmla="*/ 8749763 w 10290426"/>
              <a:gd name="connsiteY1560" fmla="*/ 3189860 h 6252126"/>
              <a:gd name="connsiteX1561" fmla="*/ 8761347 w 10290426"/>
              <a:gd name="connsiteY1561" fmla="*/ 3189860 h 6252126"/>
              <a:gd name="connsiteX1562" fmla="*/ 8749763 w 10290426"/>
              <a:gd name="connsiteY1562" fmla="*/ 3201459 h 6252126"/>
              <a:gd name="connsiteX1563" fmla="*/ 8749763 w 10290426"/>
              <a:gd name="connsiteY1563" fmla="*/ 3189860 h 6252126"/>
              <a:gd name="connsiteX1564" fmla="*/ 9028764 w 10290426"/>
              <a:gd name="connsiteY1564" fmla="*/ 3169252 h 6252126"/>
              <a:gd name="connsiteX1565" fmla="*/ 9033570 w 10290426"/>
              <a:gd name="connsiteY1565" fmla="*/ 3172461 h 6252126"/>
              <a:gd name="connsiteX1566" fmla="*/ 9029741 w 10290426"/>
              <a:gd name="connsiteY1566" fmla="*/ 3172706 h 6252126"/>
              <a:gd name="connsiteX1567" fmla="*/ 9026511 w 10290426"/>
              <a:gd name="connsiteY1567" fmla="*/ 3170467 h 6252126"/>
              <a:gd name="connsiteX1568" fmla="*/ 9033570 w 10290426"/>
              <a:gd name="connsiteY1568" fmla="*/ 3160861 h 6252126"/>
              <a:gd name="connsiteX1569" fmla="*/ 9033570 w 10290426"/>
              <a:gd name="connsiteY1569" fmla="*/ 3166661 h 6252126"/>
              <a:gd name="connsiteX1570" fmla="*/ 9028764 w 10290426"/>
              <a:gd name="connsiteY1570" fmla="*/ 3169252 h 6252126"/>
              <a:gd name="connsiteX1571" fmla="*/ 9024882 w 10290426"/>
              <a:gd name="connsiteY1571" fmla="*/ 3166661 h 6252126"/>
              <a:gd name="connsiteX1572" fmla="*/ 9033570 w 10290426"/>
              <a:gd name="connsiteY1572" fmla="*/ 3160861 h 6252126"/>
              <a:gd name="connsiteX1573" fmla="*/ 8825783 w 10290426"/>
              <a:gd name="connsiteY1573" fmla="*/ 3160136 h 6252126"/>
              <a:gd name="connsiteX1574" fmla="*/ 8836643 w 10290426"/>
              <a:gd name="connsiteY1574" fmla="*/ 3160861 h 6252126"/>
              <a:gd name="connsiteX1575" fmla="*/ 8828564 w 10290426"/>
              <a:gd name="connsiteY1575" fmla="*/ 3166408 h 6252126"/>
              <a:gd name="connsiteX1576" fmla="*/ 8824426 w 10290426"/>
              <a:gd name="connsiteY1576" fmla="*/ 3163308 h 6252126"/>
              <a:gd name="connsiteX1577" fmla="*/ 8825783 w 10290426"/>
              <a:gd name="connsiteY1577" fmla="*/ 3160136 h 6252126"/>
              <a:gd name="connsiteX1578" fmla="*/ 9191682 w 10290426"/>
              <a:gd name="connsiteY1578" fmla="*/ 3042557 h 6252126"/>
              <a:gd name="connsiteX1579" fmla="*/ 9189953 w 10290426"/>
              <a:gd name="connsiteY1579" fmla="*/ 3044866 h 6252126"/>
              <a:gd name="connsiteX1580" fmla="*/ 9188822 w 10290426"/>
              <a:gd name="connsiteY1580" fmla="*/ 3044255 h 6252126"/>
              <a:gd name="connsiteX1581" fmla="*/ 9202561 w 10290426"/>
              <a:gd name="connsiteY1581" fmla="*/ 3038230 h 6252126"/>
              <a:gd name="connsiteX1582" fmla="*/ 9203347 w 10290426"/>
              <a:gd name="connsiteY1582" fmla="*/ 3046498 h 6252126"/>
              <a:gd name="connsiteX1583" fmla="*/ 9189953 w 10290426"/>
              <a:gd name="connsiteY1583" fmla="*/ 3049216 h 6252126"/>
              <a:gd name="connsiteX1584" fmla="*/ 9185023 w 10290426"/>
              <a:gd name="connsiteY1584" fmla="*/ 3048158 h 6252126"/>
              <a:gd name="connsiteX1585" fmla="*/ 9499191 w 10290426"/>
              <a:gd name="connsiteY1585" fmla="*/ 3036954 h 6252126"/>
              <a:gd name="connsiteX1586" fmla="*/ 9496927 w 10290426"/>
              <a:gd name="connsiteY1586" fmla="*/ 3039067 h 6252126"/>
              <a:gd name="connsiteX1587" fmla="*/ 9496493 w 10290426"/>
              <a:gd name="connsiteY1587" fmla="*/ 3038197 h 6252126"/>
              <a:gd name="connsiteX1588" fmla="*/ 9505510 w 10290426"/>
              <a:gd name="connsiteY1588" fmla="*/ 3034040 h 6252126"/>
              <a:gd name="connsiteX1589" fmla="*/ 9499191 w 10290426"/>
              <a:gd name="connsiteY1589" fmla="*/ 3036954 h 6252126"/>
              <a:gd name="connsiteX1590" fmla="*/ 9502266 w 10290426"/>
              <a:gd name="connsiteY1590" fmla="*/ 3034082 h 6252126"/>
              <a:gd name="connsiteX1591" fmla="*/ 9505615 w 10290426"/>
              <a:gd name="connsiteY1591" fmla="*/ 3033992 h 6252126"/>
              <a:gd name="connsiteX1592" fmla="*/ 9505919 w 10290426"/>
              <a:gd name="connsiteY1592" fmla="*/ 3034035 h 6252126"/>
              <a:gd name="connsiteX1593" fmla="*/ 9505510 w 10290426"/>
              <a:gd name="connsiteY1593" fmla="*/ 3034040 h 6252126"/>
              <a:gd name="connsiteX1594" fmla="*/ 9525887 w 10290426"/>
              <a:gd name="connsiteY1594" fmla="*/ 3033267 h 6252126"/>
              <a:gd name="connsiteX1595" fmla="*/ 9531679 w 10290426"/>
              <a:gd name="connsiteY1595" fmla="*/ 3039067 h 6252126"/>
              <a:gd name="connsiteX1596" fmla="*/ 9508511 w 10290426"/>
              <a:gd name="connsiteY1596" fmla="*/ 3044866 h 6252126"/>
              <a:gd name="connsiteX1597" fmla="*/ 9515208 w 10290426"/>
              <a:gd name="connsiteY1597" fmla="*/ 3035351 h 6252126"/>
              <a:gd name="connsiteX1598" fmla="*/ 9505919 w 10290426"/>
              <a:gd name="connsiteY1598" fmla="*/ 3034035 h 6252126"/>
              <a:gd name="connsiteX1599" fmla="*/ 9509235 w 10290426"/>
              <a:gd name="connsiteY1599" fmla="*/ 3033992 h 6252126"/>
              <a:gd name="connsiteX1600" fmla="*/ 9525887 w 10290426"/>
              <a:gd name="connsiteY1600" fmla="*/ 3033267 h 6252126"/>
              <a:gd name="connsiteX1601" fmla="*/ 9201700 w 10290426"/>
              <a:gd name="connsiteY1601" fmla="*/ 3029183 h 6252126"/>
              <a:gd name="connsiteX1602" fmla="*/ 9202373 w 10290426"/>
              <a:gd name="connsiteY1602" fmla="*/ 3036260 h 6252126"/>
              <a:gd name="connsiteX1603" fmla="*/ 9201537 w 10290426"/>
              <a:gd name="connsiteY1603" fmla="*/ 3036711 h 6252126"/>
              <a:gd name="connsiteX1604" fmla="*/ 9191682 w 10290426"/>
              <a:gd name="connsiteY1604" fmla="*/ 3042557 h 6252126"/>
              <a:gd name="connsiteX1605" fmla="*/ 9192125 w 10290426"/>
              <a:gd name="connsiteY1605" fmla="*/ 3041966 h 6252126"/>
              <a:gd name="connsiteX1606" fmla="*/ 9197283 w 10290426"/>
              <a:gd name="connsiteY1606" fmla="*/ 3035079 h 6252126"/>
              <a:gd name="connsiteX1607" fmla="*/ 9222068 w 10290426"/>
              <a:gd name="connsiteY1607" fmla="*/ 3025649 h 6252126"/>
              <a:gd name="connsiteX1608" fmla="*/ 9221990 w 10290426"/>
              <a:gd name="connsiteY1608" fmla="*/ 3025745 h 6252126"/>
              <a:gd name="connsiteX1609" fmla="*/ 9223210 w 10290426"/>
              <a:gd name="connsiteY1609" fmla="*/ 3026519 h 6252126"/>
              <a:gd name="connsiteX1610" fmla="*/ 9222533 w 10290426"/>
              <a:gd name="connsiteY1610" fmla="*/ 3026923 h 6252126"/>
              <a:gd name="connsiteX1611" fmla="*/ 9202561 w 10290426"/>
              <a:gd name="connsiteY1611" fmla="*/ 3038230 h 6252126"/>
              <a:gd name="connsiteX1612" fmla="*/ 9202373 w 10290426"/>
              <a:gd name="connsiteY1612" fmla="*/ 3036260 h 6252126"/>
              <a:gd name="connsiteX1613" fmla="*/ 9204433 w 10290426"/>
              <a:gd name="connsiteY1613" fmla="*/ 3025534 h 6252126"/>
              <a:gd name="connsiteX1614" fmla="*/ 9201700 w 10290426"/>
              <a:gd name="connsiteY1614" fmla="*/ 3029183 h 6252126"/>
              <a:gd name="connsiteX1615" fmla="*/ 9201537 w 10290426"/>
              <a:gd name="connsiteY1615" fmla="*/ 3027467 h 6252126"/>
              <a:gd name="connsiteX1616" fmla="*/ 9210722 w 10290426"/>
              <a:gd name="connsiteY1616" fmla="*/ 3021335 h 6252126"/>
              <a:gd name="connsiteX1617" fmla="*/ 9204433 w 10290426"/>
              <a:gd name="connsiteY1617" fmla="*/ 3025534 h 6252126"/>
              <a:gd name="connsiteX1618" fmla="*/ 9207329 w 10290426"/>
              <a:gd name="connsiteY1618" fmla="*/ 3021667 h 6252126"/>
              <a:gd name="connsiteX1619" fmla="*/ 9259456 w 10290426"/>
              <a:gd name="connsiteY1619" fmla="*/ 2998468 h 6252126"/>
              <a:gd name="connsiteX1620" fmla="*/ 9259456 w 10290426"/>
              <a:gd name="connsiteY1620" fmla="*/ 3010068 h 6252126"/>
              <a:gd name="connsiteX1621" fmla="*/ 9224705 w 10290426"/>
              <a:gd name="connsiteY1621" fmla="*/ 3027467 h 6252126"/>
              <a:gd name="connsiteX1622" fmla="*/ 9223210 w 10290426"/>
              <a:gd name="connsiteY1622" fmla="*/ 3026519 h 6252126"/>
              <a:gd name="connsiteX1623" fmla="*/ 9238596 w 10290426"/>
              <a:gd name="connsiteY1623" fmla="*/ 3017340 h 6252126"/>
              <a:gd name="connsiteX1624" fmla="*/ 9234841 w 10290426"/>
              <a:gd name="connsiteY1624" fmla="*/ 3018768 h 6252126"/>
              <a:gd name="connsiteX1625" fmla="*/ 9222068 w 10290426"/>
              <a:gd name="connsiteY1625" fmla="*/ 3025649 h 6252126"/>
              <a:gd name="connsiteX1626" fmla="*/ 9224705 w 10290426"/>
              <a:gd name="connsiteY1626" fmla="*/ 3022392 h 6252126"/>
              <a:gd name="connsiteX1627" fmla="*/ 9223075 w 10290426"/>
              <a:gd name="connsiteY1627" fmla="*/ 3020127 h 6252126"/>
              <a:gd name="connsiteX1628" fmla="*/ 9210722 w 10290426"/>
              <a:gd name="connsiteY1628" fmla="*/ 3021335 h 6252126"/>
              <a:gd name="connsiteX1629" fmla="*/ 9216741 w 10290426"/>
              <a:gd name="connsiteY1629" fmla="*/ 3017318 h 6252126"/>
              <a:gd name="connsiteX1630" fmla="*/ 9218913 w 10290426"/>
              <a:gd name="connsiteY1630" fmla="*/ 3015868 h 6252126"/>
              <a:gd name="connsiteX1631" fmla="*/ 9259456 w 10290426"/>
              <a:gd name="connsiteY1631" fmla="*/ 2998468 h 6252126"/>
              <a:gd name="connsiteX1632" fmla="*/ 9253664 w 10290426"/>
              <a:gd name="connsiteY1632" fmla="*/ 2986869 h 6252126"/>
              <a:gd name="connsiteX1633" fmla="*/ 9265248 w 10290426"/>
              <a:gd name="connsiteY1633" fmla="*/ 2986869 h 6252126"/>
              <a:gd name="connsiteX1634" fmla="*/ 9259456 w 10290426"/>
              <a:gd name="connsiteY1634" fmla="*/ 2998468 h 6252126"/>
              <a:gd name="connsiteX1635" fmla="*/ 9253664 w 10290426"/>
              <a:gd name="connsiteY1635" fmla="*/ 2986869 h 6252126"/>
              <a:gd name="connsiteX1636" fmla="*/ 9249139 w 10290426"/>
              <a:gd name="connsiteY1636" fmla="*/ 2856556 h 6252126"/>
              <a:gd name="connsiteX1637" fmla="*/ 9259456 w 10290426"/>
              <a:gd name="connsiteY1637" fmla="*/ 2857824 h 6252126"/>
              <a:gd name="connsiteX1638" fmla="*/ 9263176 w 10290426"/>
              <a:gd name="connsiteY1638" fmla="*/ 2857498 h 6252126"/>
              <a:gd name="connsiteX1639" fmla="*/ 9242080 w 10290426"/>
              <a:gd name="connsiteY1639" fmla="*/ 2865074 h 6252126"/>
              <a:gd name="connsiteX1640" fmla="*/ 9249139 w 10290426"/>
              <a:gd name="connsiteY1640" fmla="*/ 2856556 h 6252126"/>
              <a:gd name="connsiteX1641" fmla="*/ 9270783 w 10290426"/>
              <a:gd name="connsiteY1641" fmla="*/ 2854766 h 6252126"/>
              <a:gd name="connsiteX1642" fmla="*/ 9269773 w 10290426"/>
              <a:gd name="connsiteY1642" fmla="*/ 2856918 h 6252126"/>
              <a:gd name="connsiteX1643" fmla="*/ 9263176 w 10290426"/>
              <a:gd name="connsiteY1643" fmla="*/ 2857498 h 6252126"/>
              <a:gd name="connsiteX1644" fmla="*/ 9270808 w 10290426"/>
              <a:gd name="connsiteY1644" fmla="*/ 2854713 h 6252126"/>
              <a:gd name="connsiteX1645" fmla="*/ 9270810 w 10290426"/>
              <a:gd name="connsiteY1645" fmla="*/ 2854756 h 6252126"/>
              <a:gd name="connsiteX1646" fmla="*/ 9270783 w 10290426"/>
              <a:gd name="connsiteY1646" fmla="*/ 2854766 h 6252126"/>
              <a:gd name="connsiteX1647" fmla="*/ 9273106 w 10290426"/>
              <a:gd name="connsiteY1647" fmla="*/ 2849815 h 6252126"/>
              <a:gd name="connsiteX1648" fmla="*/ 9270808 w 10290426"/>
              <a:gd name="connsiteY1648" fmla="*/ 2854713 h 6252126"/>
              <a:gd name="connsiteX1649" fmla="*/ 9270587 w 10290426"/>
              <a:gd name="connsiteY1649" fmla="*/ 2850393 h 6252126"/>
              <a:gd name="connsiteX1650" fmla="*/ 9089353 w 10290426"/>
              <a:gd name="connsiteY1650" fmla="*/ 2801164 h 6252126"/>
              <a:gd name="connsiteX1651" fmla="*/ 9084521 w 10290426"/>
              <a:gd name="connsiteY1651" fmla="*/ 2804721 h 6252126"/>
              <a:gd name="connsiteX1652" fmla="*/ 9079905 w 10290426"/>
              <a:gd name="connsiteY1652" fmla="*/ 2807077 h 6252126"/>
              <a:gd name="connsiteX1653" fmla="*/ 9085697 w 10290426"/>
              <a:gd name="connsiteY1653" fmla="*/ 2803452 h 6252126"/>
              <a:gd name="connsiteX1654" fmla="*/ 9415839 w 10290426"/>
              <a:gd name="connsiteY1654" fmla="*/ 2795478 h 6252126"/>
              <a:gd name="connsiteX1655" fmla="*/ 9392671 w 10290426"/>
              <a:gd name="connsiteY1655" fmla="*/ 2812877 h 6252126"/>
              <a:gd name="connsiteX1656" fmla="*/ 9369950 w 10290426"/>
              <a:gd name="connsiteY1656" fmla="*/ 2816669 h 6252126"/>
              <a:gd name="connsiteX1657" fmla="*/ 9370228 w 10290426"/>
              <a:gd name="connsiteY1657" fmla="*/ 2814055 h 6252126"/>
              <a:gd name="connsiteX1658" fmla="*/ 9357920 w 10290426"/>
              <a:gd name="connsiteY1658" fmla="*/ 2818676 h 6252126"/>
              <a:gd name="connsiteX1659" fmla="*/ 9362264 w 10290426"/>
              <a:gd name="connsiteY1659" fmla="*/ 2817952 h 6252126"/>
              <a:gd name="connsiteX1660" fmla="*/ 9369950 w 10290426"/>
              <a:gd name="connsiteY1660" fmla="*/ 2816669 h 6252126"/>
              <a:gd name="connsiteX1661" fmla="*/ 9369504 w 10290426"/>
              <a:gd name="connsiteY1661" fmla="*/ 2820851 h 6252126"/>
              <a:gd name="connsiteX1662" fmla="*/ 9311584 w 10290426"/>
              <a:gd name="connsiteY1662" fmla="*/ 2836075 h 6252126"/>
              <a:gd name="connsiteX1663" fmla="*/ 9300000 w 10290426"/>
              <a:gd name="connsiteY1663" fmla="*/ 2847675 h 6252126"/>
              <a:gd name="connsiteX1664" fmla="*/ 9271040 w 10290426"/>
              <a:gd name="connsiteY1664" fmla="*/ 2859274 h 6252126"/>
              <a:gd name="connsiteX1665" fmla="*/ 9270810 w 10290426"/>
              <a:gd name="connsiteY1665" fmla="*/ 2854756 h 6252126"/>
              <a:gd name="connsiteX1666" fmla="*/ 9271854 w 10290426"/>
              <a:gd name="connsiteY1666" fmla="*/ 2854381 h 6252126"/>
              <a:gd name="connsiteX1667" fmla="*/ 9276108 w 10290426"/>
              <a:gd name="connsiteY1667" fmla="*/ 2849125 h 6252126"/>
              <a:gd name="connsiteX1668" fmla="*/ 9273106 w 10290426"/>
              <a:gd name="connsiteY1668" fmla="*/ 2849815 h 6252126"/>
              <a:gd name="connsiteX1669" fmla="*/ 9276832 w 10290426"/>
              <a:gd name="connsiteY1669" fmla="*/ 2841875 h 6252126"/>
              <a:gd name="connsiteX1670" fmla="*/ 9305792 w 10290426"/>
              <a:gd name="connsiteY1670" fmla="*/ 2836075 h 6252126"/>
              <a:gd name="connsiteX1671" fmla="*/ 9305792 w 10290426"/>
              <a:gd name="connsiteY1671" fmla="*/ 2830276 h 6252126"/>
              <a:gd name="connsiteX1672" fmla="*/ 9346336 w 10290426"/>
              <a:gd name="connsiteY1672" fmla="*/ 2818676 h 6252126"/>
              <a:gd name="connsiteX1673" fmla="*/ 9363712 w 10290426"/>
              <a:gd name="connsiteY1673" fmla="*/ 2807077 h 6252126"/>
              <a:gd name="connsiteX1674" fmla="*/ 9415839 w 10290426"/>
              <a:gd name="connsiteY1674" fmla="*/ 2795478 h 6252126"/>
              <a:gd name="connsiteX1675" fmla="*/ 9549055 w 10290426"/>
              <a:gd name="connsiteY1675" fmla="*/ 2792992 h 6252126"/>
              <a:gd name="connsiteX1676" fmla="*/ 9549055 w 10290426"/>
              <a:gd name="connsiteY1676" fmla="*/ 2804902 h 6252126"/>
              <a:gd name="connsiteX1677" fmla="*/ 9549055 w 10290426"/>
              <a:gd name="connsiteY1677" fmla="*/ 2807077 h 6252126"/>
              <a:gd name="connsiteX1678" fmla="*/ 9543263 w 10290426"/>
              <a:gd name="connsiteY1678" fmla="*/ 2807077 h 6252126"/>
              <a:gd name="connsiteX1679" fmla="*/ 9537471 w 10290426"/>
              <a:gd name="connsiteY1679" fmla="*/ 2801277 h 6252126"/>
              <a:gd name="connsiteX1680" fmla="*/ 9557743 w 10290426"/>
              <a:gd name="connsiteY1680" fmla="*/ 2786778 h 6252126"/>
              <a:gd name="connsiteX1681" fmla="*/ 9549055 w 10290426"/>
              <a:gd name="connsiteY1681" fmla="*/ 2792992 h 6252126"/>
              <a:gd name="connsiteX1682" fmla="*/ 9549055 w 10290426"/>
              <a:gd name="connsiteY1682" fmla="*/ 2789678 h 6252126"/>
              <a:gd name="connsiteX1683" fmla="*/ 9551227 w 10290426"/>
              <a:gd name="connsiteY1683" fmla="*/ 2788953 h 6252126"/>
              <a:gd name="connsiteX1684" fmla="*/ 520242 w 10290426"/>
              <a:gd name="connsiteY1684" fmla="*/ 2748563 h 6252126"/>
              <a:gd name="connsiteX1685" fmla="*/ 519382 w 10290426"/>
              <a:gd name="connsiteY1685" fmla="*/ 2749080 h 6252126"/>
              <a:gd name="connsiteX1686" fmla="*/ 520182 w 10290426"/>
              <a:gd name="connsiteY1686" fmla="*/ 2748564 h 6252126"/>
              <a:gd name="connsiteX1687" fmla="*/ 523442 w 10290426"/>
              <a:gd name="connsiteY1687" fmla="*/ 2746640 h 6252126"/>
              <a:gd name="connsiteX1688" fmla="*/ 532414 w 10290426"/>
              <a:gd name="connsiteY1688" fmla="*/ 2746905 h 6252126"/>
              <a:gd name="connsiteX1689" fmla="*/ 530785 w 10290426"/>
              <a:gd name="connsiteY1689" fmla="*/ 2748264 h 6252126"/>
              <a:gd name="connsiteX1690" fmla="*/ 520242 w 10290426"/>
              <a:gd name="connsiteY1690" fmla="*/ 2748563 h 6252126"/>
              <a:gd name="connsiteX1691" fmla="*/ 523002 w 10290426"/>
              <a:gd name="connsiteY1691" fmla="*/ 2746905 h 6252126"/>
              <a:gd name="connsiteX1692" fmla="*/ 9600365 w 10290426"/>
              <a:gd name="connsiteY1692" fmla="*/ 2725880 h 6252126"/>
              <a:gd name="connsiteX1693" fmla="*/ 9606702 w 10290426"/>
              <a:gd name="connsiteY1693" fmla="*/ 2725880 h 6252126"/>
              <a:gd name="connsiteX1694" fmla="*/ 9619792 w 10290426"/>
              <a:gd name="connsiteY1694" fmla="*/ 2725880 h 6252126"/>
              <a:gd name="connsiteX1695" fmla="*/ 9615108 w 10290426"/>
              <a:gd name="connsiteY1695" fmla="*/ 2727840 h 6252126"/>
              <a:gd name="connsiteX1696" fmla="*/ 9593218 w 10290426"/>
              <a:gd name="connsiteY1696" fmla="*/ 2733855 h 6252126"/>
              <a:gd name="connsiteX1697" fmla="*/ 588886 w 10290426"/>
              <a:gd name="connsiteY1697" fmla="*/ 2725880 h 6252126"/>
              <a:gd name="connsiteX1698" fmla="*/ 600470 w 10290426"/>
              <a:gd name="connsiteY1698" fmla="*/ 2725880 h 6252126"/>
              <a:gd name="connsiteX1699" fmla="*/ 623637 w 10290426"/>
              <a:gd name="connsiteY1699" fmla="*/ 2725880 h 6252126"/>
              <a:gd name="connsiteX1700" fmla="*/ 629429 w 10290426"/>
              <a:gd name="connsiteY1700" fmla="*/ 2737480 h 6252126"/>
              <a:gd name="connsiteX1701" fmla="*/ 658389 w 10290426"/>
              <a:gd name="connsiteY1701" fmla="*/ 2754879 h 6252126"/>
              <a:gd name="connsiteX1702" fmla="*/ 646805 w 10290426"/>
              <a:gd name="connsiteY1702" fmla="*/ 2754879 h 6252126"/>
              <a:gd name="connsiteX1703" fmla="*/ 617846 w 10290426"/>
              <a:gd name="connsiteY1703" fmla="*/ 2737480 h 6252126"/>
              <a:gd name="connsiteX1704" fmla="*/ 612054 w 10290426"/>
              <a:gd name="connsiteY1704" fmla="*/ 2743280 h 6252126"/>
              <a:gd name="connsiteX1705" fmla="*/ 612054 w 10290426"/>
              <a:gd name="connsiteY1705" fmla="*/ 2749080 h 6252126"/>
              <a:gd name="connsiteX1706" fmla="*/ 606262 w 10290426"/>
              <a:gd name="connsiteY1706" fmla="*/ 2737480 h 6252126"/>
              <a:gd name="connsiteX1707" fmla="*/ 600470 w 10290426"/>
              <a:gd name="connsiteY1707" fmla="*/ 2737480 h 6252126"/>
              <a:gd name="connsiteX1708" fmla="*/ 588886 w 10290426"/>
              <a:gd name="connsiteY1708" fmla="*/ 2725880 h 6252126"/>
              <a:gd name="connsiteX1709" fmla="*/ 3897 w 10290426"/>
              <a:gd name="connsiteY1709" fmla="*/ 2720081 h 6252126"/>
              <a:gd name="connsiteX1710" fmla="*/ 27065 w 10290426"/>
              <a:gd name="connsiteY1710" fmla="*/ 2743280 h 6252126"/>
              <a:gd name="connsiteX1711" fmla="*/ 15481 w 10290426"/>
              <a:gd name="connsiteY1711" fmla="*/ 2743280 h 6252126"/>
              <a:gd name="connsiteX1712" fmla="*/ 3897 w 10290426"/>
              <a:gd name="connsiteY1712" fmla="*/ 2725880 h 6252126"/>
              <a:gd name="connsiteX1713" fmla="*/ 3897 w 10290426"/>
              <a:gd name="connsiteY1713" fmla="*/ 2720081 h 6252126"/>
              <a:gd name="connsiteX1714" fmla="*/ 9595390 w 10290426"/>
              <a:gd name="connsiteY1714" fmla="*/ 2714281 h 6252126"/>
              <a:gd name="connsiteX1715" fmla="*/ 9602721 w 10290426"/>
              <a:gd name="connsiteY1715" fmla="*/ 2723253 h 6252126"/>
              <a:gd name="connsiteX1716" fmla="*/ 9600365 w 10290426"/>
              <a:gd name="connsiteY1716" fmla="*/ 2725880 h 6252126"/>
              <a:gd name="connsiteX1717" fmla="*/ 9594666 w 10290426"/>
              <a:gd name="connsiteY1717" fmla="*/ 2725880 h 6252126"/>
              <a:gd name="connsiteX1718" fmla="*/ 9589598 w 10290426"/>
              <a:gd name="connsiteY1718" fmla="*/ 2725880 h 6252126"/>
              <a:gd name="connsiteX1719" fmla="*/ 9583806 w 10290426"/>
              <a:gd name="connsiteY1719" fmla="*/ 2725880 h 6252126"/>
              <a:gd name="connsiteX1720" fmla="*/ 9595390 w 10290426"/>
              <a:gd name="connsiteY1720" fmla="*/ 2714281 h 6252126"/>
              <a:gd name="connsiteX1721" fmla="*/ 409896 w 10290426"/>
              <a:gd name="connsiteY1721" fmla="*/ 2711849 h 6252126"/>
              <a:gd name="connsiteX1722" fmla="*/ 407887 w 10290426"/>
              <a:gd name="connsiteY1722" fmla="*/ 2715006 h 6252126"/>
              <a:gd name="connsiteX1723" fmla="*/ 407887 w 10290426"/>
              <a:gd name="connsiteY1723" fmla="*/ 2713284 h 6252126"/>
              <a:gd name="connsiteX1724" fmla="*/ 408318 w 10290426"/>
              <a:gd name="connsiteY1724" fmla="*/ 2712165 h 6252126"/>
              <a:gd name="connsiteX1725" fmla="*/ 9575843 w 10290426"/>
              <a:gd name="connsiteY1725" fmla="*/ 2710656 h 6252126"/>
              <a:gd name="connsiteX1726" fmla="*/ 9554847 w 10290426"/>
              <a:gd name="connsiteY1726" fmla="*/ 2725880 h 6252126"/>
              <a:gd name="connsiteX1727" fmla="*/ 9557743 w 10290426"/>
              <a:gd name="connsiteY1727" fmla="*/ 2723706 h 6252126"/>
              <a:gd name="connsiteX1728" fmla="*/ 9574873 w 10290426"/>
              <a:gd name="connsiteY1728" fmla="*/ 2710841 h 6252126"/>
              <a:gd name="connsiteX1729" fmla="*/ 907444 w 10290426"/>
              <a:gd name="connsiteY1729" fmla="*/ 2702682 h 6252126"/>
              <a:gd name="connsiteX1730" fmla="*/ 935408 w 10290426"/>
              <a:gd name="connsiteY1730" fmla="*/ 2707937 h 6252126"/>
              <a:gd name="connsiteX1731" fmla="*/ 934909 w 10290426"/>
              <a:gd name="connsiteY1731" fmla="*/ 2708182 h 6252126"/>
              <a:gd name="connsiteX1732" fmla="*/ 932783 w 10290426"/>
              <a:gd name="connsiteY1732" fmla="*/ 2707756 h 6252126"/>
              <a:gd name="connsiteX1733" fmla="*/ 907444 w 10290426"/>
              <a:gd name="connsiteY1733" fmla="*/ 2702682 h 6252126"/>
              <a:gd name="connsiteX1734" fmla="*/ 403543 w 10290426"/>
              <a:gd name="connsiteY1734" fmla="*/ 2702682 h 6252126"/>
              <a:gd name="connsiteX1735" fmla="*/ 411969 w 10290426"/>
              <a:gd name="connsiteY1735" fmla="*/ 2702682 h 6252126"/>
              <a:gd name="connsiteX1736" fmla="*/ 408318 w 10290426"/>
              <a:gd name="connsiteY1736" fmla="*/ 2712165 h 6252126"/>
              <a:gd name="connsiteX1737" fmla="*/ 401371 w 10290426"/>
              <a:gd name="connsiteY1737" fmla="*/ 2713556 h 6252126"/>
              <a:gd name="connsiteX1738" fmla="*/ 397751 w 10290426"/>
              <a:gd name="connsiteY1738" fmla="*/ 2714281 h 6252126"/>
              <a:gd name="connsiteX1739" fmla="*/ 403543 w 10290426"/>
              <a:gd name="connsiteY1739" fmla="*/ 2702682 h 6252126"/>
              <a:gd name="connsiteX1740" fmla="*/ 438295 w 10290426"/>
              <a:gd name="connsiteY1740" fmla="*/ 2691082 h 6252126"/>
              <a:gd name="connsiteX1741" fmla="*/ 438295 w 10290426"/>
              <a:gd name="connsiteY1741" fmla="*/ 2696882 h 6252126"/>
              <a:gd name="connsiteX1742" fmla="*/ 435014 w 10290426"/>
              <a:gd name="connsiteY1742" fmla="*/ 2696533 h 6252126"/>
              <a:gd name="connsiteX1743" fmla="*/ 435399 w 10290426"/>
              <a:gd name="connsiteY1743" fmla="*/ 2696066 h 6252126"/>
              <a:gd name="connsiteX1744" fmla="*/ 438295 w 10290426"/>
              <a:gd name="connsiteY1744" fmla="*/ 2691082 h 6252126"/>
              <a:gd name="connsiteX1745" fmla="*/ 230863 w 10290426"/>
              <a:gd name="connsiteY1745" fmla="*/ 2686476 h 6252126"/>
              <a:gd name="connsiteX1746" fmla="*/ 228607 w 10290426"/>
              <a:gd name="connsiteY1746" fmla="*/ 2692532 h 6252126"/>
              <a:gd name="connsiteX1747" fmla="*/ 217476 w 10290426"/>
              <a:gd name="connsiteY1747" fmla="*/ 2696882 h 6252126"/>
              <a:gd name="connsiteX1748" fmla="*/ 215242 w 10290426"/>
              <a:gd name="connsiteY1748" fmla="*/ 2693180 h 6252126"/>
              <a:gd name="connsiteX1749" fmla="*/ 223720 w 10290426"/>
              <a:gd name="connsiteY1749" fmla="*/ 2689541 h 6252126"/>
              <a:gd name="connsiteX1750" fmla="*/ 189240 w 10290426"/>
              <a:gd name="connsiteY1750" fmla="*/ 2673683 h 6252126"/>
              <a:gd name="connsiteX1751" fmla="*/ 195085 w 10290426"/>
              <a:gd name="connsiteY1751" fmla="*/ 2676609 h 6252126"/>
              <a:gd name="connsiteX1752" fmla="*/ 191050 w 10290426"/>
              <a:gd name="connsiteY1752" fmla="*/ 2678667 h 6252126"/>
              <a:gd name="connsiteX1753" fmla="*/ 200824 w 10290426"/>
              <a:gd name="connsiteY1753" fmla="*/ 2679482 h 6252126"/>
              <a:gd name="connsiteX1754" fmla="*/ 199376 w 10290426"/>
              <a:gd name="connsiteY1754" fmla="*/ 2678758 h 6252126"/>
              <a:gd name="connsiteX1755" fmla="*/ 195085 w 10290426"/>
              <a:gd name="connsiteY1755" fmla="*/ 2676609 h 6252126"/>
              <a:gd name="connsiteX1756" fmla="*/ 200824 w 10290426"/>
              <a:gd name="connsiteY1756" fmla="*/ 2673683 h 6252126"/>
              <a:gd name="connsiteX1757" fmla="*/ 212408 w 10290426"/>
              <a:gd name="connsiteY1757" fmla="*/ 2673683 h 6252126"/>
              <a:gd name="connsiteX1758" fmla="*/ 206616 w 10290426"/>
              <a:gd name="connsiteY1758" fmla="*/ 2679482 h 6252126"/>
              <a:gd name="connsiteX1759" fmla="*/ 209602 w 10290426"/>
              <a:gd name="connsiteY1759" fmla="*/ 2683832 h 6252126"/>
              <a:gd name="connsiteX1760" fmla="*/ 215242 w 10290426"/>
              <a:gd name="connsiteY1760" fmla="*/ 2693180 h 6252126"/>
              <a:gd name="connsiteX1761" fmla="*/ 211684 w 10290426"/>
              <a:gd name="connsiteY1761" fmla="*/ 2694707 h 6252126"/>
              <a:gd name="connsiteX1762" fmla="*/ 206616 w 10290426"/>
              <a:gd name="connsiteY1762" fmla="*/ 2696882 h 6252126"/>
              <a:gd name="connsiteX1763" fmla="*/ 183448 w 10290426"/>
              <a:gd name="connsiteY1763" fmla="*/ 2696882 h 6252126"/>
              <a:gd name="connsiteX1764" fmla="*/ 160280 w 10290426"/>
              <a:gd name="connsiteY1764" fmla="*/ 2725880 h 6252126"/>
              <a:gd name="connsiteX1765" fmla="*/ 189240 w 10290426"/>
              <a:gd name="connsiteY1765" fmla="*/ 2714281 h 6252126"/>
              <a:gd name="connsiteX1766" fmla="*/ 206616 w 10290426"/>
              <a:gd name="connsiteY1766" fmla="*/ 2714281 h 6252126"/>
              <a:gd name="connsiteX1767" fmla="*/ 166072 w 10290426"/>
              <a:gd name="connsiteY1767" fmla="*/ 2754879 h 6252126"/>
              <a:gd name="connsiteX1768" fmla="*/ 166072 w 10290426"/>
              <a:gd name="connsiteY1768" fmla="*/ 2772278 h 6252126"/>
              <a:gd name="connsiteX1769" fmla="*/ 183448 w 10290426"/>
              <a:gd name="connsiteY1769" fmla="*/ 2783878 h 6252126"/>
              <a:gd name="connsiteX1770" fmla="*/ 154488 w 10290426"/>
              <a:gd name="connsiteY1770" fmla="*/ 2801277 h 6252126"/>
              <a:gd name="connsiteX1771" fmla="*/ 148696 w 10290426"/>
              <a:gd name="connsiteY1771" fmla="*/ 2795478 h 6252126"/>
              <a:gd name="connsiteX1772" fmla="*/ 131320 w 10290426"/>
              <a:gd name="connsiteY1772" fmla="*/ 2801277 h 6252126"/>
              <a:gd name="connsiteX1773" fmla="*/ 96569 w 10290426"/>
              <a:gd name="connsiteY1773" fmla="*/ 2789678 h 6252126"/>
              <a:gd name="connsiteX1774" fmla="*/ 96569 w 10290426"/>
              <a:gd name="connsiteY1774" fmla="*/ 2783878 h 6252126"/>
              <a:gd name="connsiteX1775" fmla="*/ 108153 w 10290426"/>
              <a:gd name="connsiteY1775" fmla="*/ 2789678 h 6252126"/>
              <a:gd name="connsiteX1776" fmla="*/ 102361 w 10290426"/>
              <a:gd name="connsiteY1776" fmla="*/ 2772278 h 6252126"/>
              <a:gd name="connsiteX1777" fmla="*/ 56025 w 10290426"/>
              <a:gd name="connsiteY1777" fmla="*/ 2754879 h 6252126"/>
              <a:gd name="connsiteX1778" fmla="*/ 38649 w 10290426"/>
              <a:gd name="connsiteY1778" fmla="*/ 2766479 h 6252126"/>
              <a:gd name="connsiteX1779" fmla="*/ 27065 w 10290426"/>
              <a:gd name="connsiteY1779" fmla="*/ 2743280 h 6252126"/>
              <a:gd name="connsiteX1780" fmla="*/ 32857 w 10290426"/>
              <a:gd name="connsiteY1780" fmla="*/ 2743280 h 6252126"/>
              <a:gd name="connsiteX1781" fmla="*/ 32857 w 10290426"/>
              <a:gd name="connsiteY1781" fmla="*/ 2725880 h 6252126"/>
              <a:gd name="connsiteX1782" fmla="*/ 56025 w 10290426"/>
              <a:gd name="connsiteY1782" fmla="*/ 2743280 h 6252126"/>
              <a:gd name="connsiteX1783" fmla="*/ 96569 w 10290426"/>
              <a:gd name="connsiteY1783" fmla="*/ 2708481 h 6252126"/>
              <a:gd name="connsiteX1784" fmla="*/ 131320 w 10290426"/>
              <a:gd name="connsiteY1784" fmla="*/ 2714281 h 6252126"/>
              <a:gd name="connsiteX1785" fmla="*/ 148696 w 10290426"/>
              <a:gd name="connsiteY1785" fmla="*/ 2696882 h 6252126"/>
              <a:gd name="connsiteX1786" fmla="*/ 160280 w 10290426"/>
              <a:gd name="connsiteY1786" fmla="*/ 2702682 h 6252126"/>
              <a:gd name="connsiteX1787" fmla="*/ 166072 w 10290426"/>
              <a:gd name="connsiteY1787" fmla="*/ 2696882 h 6252126"/>
              <a:gd name="connsiteX1788" fmla="*/ 154488 w 10290426"/>
              <a:gd name="connsiteY1788" fmla="*/ 2691082 h 6252126"/>
              <a:gd name="connsiteX1789" fmla="*/ 189240 w 10290426"/>
              <a:gd name="connsiteY1789" fmla="*/ 2673683 h 6252126"/>
              <a:gd name="connsiteX1790" fmla="*/ 9693225 w 10290426"/>
              <a:gd name="connsiteY1790" fmla="*/ 2673431 h 6252126"/>
              <a:gd name="connsiteX1791" fmla="*/ 9694015 w 10290426"/>
              <a:gd name="connsiteY1791" fmla="*/ 2673522 h 6252126"/>
              <a:gd name="connsiteX1792" fmla="*/ 9693854 w 10290426"/>
              <a:gd name="connsiteY1792" fmla="*/ 2673683 h 6252126"/>
              <a:gd name="connsiteX1793" fmla="*/ 9744499 w 10290426"/>
              <a:gd name="connsiteY1793" fmla="*/ 2672199 h 6252126"/>
              <a:gd name="connsiteX1794" fmla="*/ 9745981 w 10290426"/>
              <a:gd name="connsiteY1794" fmla="*/ 2673683 h 6252126"/>
              <a:gd name="connsiteX1795" fmla="*/ 9740189 w 10290426"/>
              <a:gd name="connsiteY1795" fmla="*/ 2679482 h 6252126"/>
              <a:gd name="connsiteX1796" fmla="*/ 9734829 w 10290426"/>
              <a:gd name="connsiteY1796" fmla="*/ 2679171 h 6252126"/>
              <a:gd name="connsiteX1797" fmla="*/ 493744 w 10290426"/>
              <a:gd name="connsiteY1797" fmla="*/ 2668990 h 6252126"/>
              <a:gd name="connsiteX1798" fmla="*/ 495052 w 10290426"/>
              <a:gd name="connsiteY1798" fmla="*/ 2669047 h 6252126"/>
              <a:gd name="connsiteX1799" fmla="*/ 492594 w 10290426"/>
              <a:gd name="connsiteY1799" fmla="*/ 2671508 h 6252126"/>
              <a:gd name="connsiteX1800" fmla="*/ 492142 w 10290426"/>
              <a:gd name="connsiteY1800" fmla="*/ 2670330 h 6252126"/>
              <a:gd name="connsiteX1801" fmla="*/ 484902 w 10290426"/>
              <a:gd name="connsiteY1801" fmla="*/ 2668608 h 6252126"/>
              <a:gd name="connsiteX1802" fmla="*/ 492994 w 10290426"/>
              <a:gd name="connsiteY1802" fmla="*/ 2668958 h 6252126"/>
              <a:gd name="connsiteX1803" fmla="*/ 491870 w 10290426"/>
              <a:gd name="connsiteY1803" fmla="*/ 2669333 h 6252126"/>
              <a:gd name="connsiteX1804" fmla="*/ 483027 w 10290426"/>
              <a:gd name="connsiteY1804" fmla="*/ 2672284 h 6252126"/>
              <a:gd name="connsiteX1805" fmla="*/ 482458 w 10290426"/>
              <a:gd name="connsiteY1805" fmla="*/ 2672233 h 6252126"/>
              <a:gd name="connsiteX1806" fmla="*/ 484902 w 10290426"/>
              <a:gd name="connsiteY1806" fmla="*/ 2668608 h 6252126"/>
              <a:gd name="connsiteX1807" fmla="*/ 494307 w 10290426"/>
              <a:gd name="connsiteY1807" fmla="*/ 2668519 h 6252126"/>
              <a:gd name="connsiteX1808" fmla="*/ 493744 w 10290426"/>
              <a:gd name="connsiteY1808" fmla="*/ 2668990 h 6252126"/>
              <a:gd name="connsiteX1809" fmla="*/ 492994 w 10290426"/>
              <a:gd name="connsiteY1809" fmla="*/ 2668958 h 6252126"/>
              <a:gd name="connsiteX1810" fmla="*/ 9705438 w 10290426"/>
              <a:gd name="connsiteY1810" fmla="*/ 2662083 h 6252126"/>
              <a:gd name="connsiteX1811" fmla="*/ 9702089 w 10290426"/>
              <a:gd name="connsiteY1811" fmla="*/ 2675495 h 6252126"/>
              <a:gd name="connsiteX1812" fmla="*/ 9701654 w 10290426"/>
              <a:gd name="connsiteY1812" fmla="*/ 2677241 h 6252126"/>
              <a:gd name="connsiteX1813" fmla="*/ 9701031 w 10290426"/>
              <a:gd name="connsiteY1813" fmla="*/ 2677205 h 6252126"/>
              <a:gd name="connsiteX1814" fmla="*/ 9696206 w 10290426"/>
              <a:gd name="connsiteY1814" fmla="*/ 2673773 h 6252126"/>
              <a:gd name="connsiteX1815" fmla="*/ 9694015 w 10290426"/>
              <a:gd name="connsiteY1815" fmla="*/ 2673522 h 6252126"/>
              <a:gd name="connsiteX1816" fmla="*/ 9703990 w 10290426"/>
              <a:gd name="connsiteY1816" fmla="*/ 2663533 h 6252126"/>
              <a:gd name="connsiteX1817" fmla="*/ 9705438 w 10290426"/>
              <a:gd name="connsiteY1817" fmla="*/ 2662083 h 6252126"/>
              <a:gd name="connsiteX1818" fmla="*/ 502006 w 10290426"/>
              <a:gd name="connsiteY1818" fmla="*/ 2662083 h 6252126"/>
              <a:gd name="connsiteX1819" fmla="*/ 499825 w 10290426"/>
              <a:gd name="connsiteY1819" fmla="*/ 2669253 h 6252126"/>
              <a:gd name="connsiteX1820" fmla="*/ 495052 w 10290426"/>
              <a:gd name="connsiteY1820" fmla="*/ 2669047 h 6252126"/>
              <a:gd name="connsiteX1821" fmla="*/ 496214 w 10290426"/>
              <a:gd name="connsiteY1821" fmla="*/ 2667883 h 6252126"/>
              <a:gd name="connsiteX1822" fmla="*/ 494307 w 10290426"/>
              <a:gd name="connsiteY1822" fmla="*/ 2668519 h 6252126"/>
              <a:gd name="connsiteX1823" fmla="*/ 238716 w 10290426"/>
              <a:gd name="connsiteY1823" fmla="*/ 2657363 h 6252126"/>
              <a:gd name="connsiteX1824" fmla="*/ 238856 w 10290426"/>
              <a:gd name="connsiteY1824" fmla="*/ 2657756 h 6252126"/>
              <a:gd name="connsiteX1825" fmla="*/ 247160 w 10290426"/>
              <a:gd name="connsiteY1825" fmla="*/ 2679482 h 6252126"/>
              <a:gd name="connsiteX1826" fmla="*/ 230863 w 10290426"/>
              <a:gd name="connsiteY1826" fmla="*/ 2686476 h 6252126"/>
              <a:gd name="connsiteX1827" fmla="*/ 234886 w 10290426"/>
              <a:gd name="connsiteY1827" fmla="*/ 2675676 h 6252126"/>
              <a:gd name="connsiteX1828" fmla="*/ 516762 w 10290426"/>
              <a:gd name="connsiteY1828" fmla="*/ 2651017 h 6252126"/>
              <a:gd name="connsiteX1829" fmla="*/ 518133 w 10290426"/>
              <a:gd name="connsiteY1829" fmla="*/ 2651605 h 6252126"/>
              <a:gd name="connsiteX1830" fmla="*/ 513590 w 10290426"/>
              <a:gd name="connsiteY1830" fmla="*/ 2654834 h 6252126"/>
              <a:gd name="connsiteX1831" fmla="*/ 515400 w 10290426"/>
              <a:gd name="connsiteY1831" fmla="*/ 2651934 h 6252126"/>
              <a:gd name="connsiteX1832" fmla="*/ 9780733 w 10290426"/>
              <a:gd name="connsiteY1832" fmla="*/ 2650484 h 6252126"/>
              <a:gd name="connsiteX1833" fmla="*/ 9792317 w 10290426"/>
              <a:gd name="connsiteY1833" fmla="*/ 2650484 h 6252126"/>
              <a:gd name="connsiteX1834" fmla="*/ 9792317 w 10290426"/>
              <a:gd name="connsiteY1834" fmla="*/ 2673683 h 6252126"/>
              <a:gd name="connsiteX1835" fmla="*/ 9757565 w 10290426"/>
              <a:gd name="connsiteY1835" fmla="*/ 2667883 h 6252126"/>
              <a:gd name="connsiteX1836" fmla="*/ 9757565 w 10290426"/>
              <a:gd name="connsiteY1836" fmla="*/ 2679482 h 6252126"/>
              <a:gd name="connsiteX1837" fmla="*/ 9750235 w 10290426"/>
              <a:gd name="connsiteY1837" fmla="*/ 2668064 h 6252126"/>
              <a:gd name="connsiteX1838" fmla="*/ 9744499 w 10290426"/>
              <a:gd name="connsiteY1838" fmla="*/ 2672199 h 6252126"/>
              <a:gd name="connsiteX1839" fmla="*/ 9735845 w 10290426"/>
              <a:gd name="connsiteY1839" fmla="*/ 2663533 h 6252126"/>
              <a:gd name="connsiteX1840" fmla="*/ 9734397 w 10290426"/>
              <a:gd name="connsiteY1840" fmla="*/ 2662083 h 6252126"/>
              <a:gd name="connsiteX1841" fmla="*/ 9780733 w 10290426"/>
              <a:gd name="connsiteY1841" fmla="*/ 2650484 h 6252126"/>
              <a:gd name="connsiteX1842" fmla="*/ 234739 w 10290426"/>
              <a:gd name="connsiteY1842" fmla="*/ 2644208 h 6252126"/>
              <a:gd name="connsiteX1843" fmla="*/ 237024 w 10290426"/>
              <a:gd name="connsiteY1843" fmla="*/ 2646134 h 6252126"/>
              <a:gd name="connsiteX1844" fmla="*/ 240574 w 10290426"/>
              <a:gd name="connsiteY1844" fmla="*/ 2648479 h 6252126"/>
              <a:gd name="connsiteX1845" fmla="*/ 238716 w 10290426"/>
              <a:gd name="connsiteY1845" fmla="*/ 2657363 h 6252126"/>
              <a:gd name="connsiteX1846" fmla="*/ 235033 w 10290426"/>
              <a:gd name="connsiteY1846" fmla="*/ 2647040 h 6252126"/>
              <a:gd name="connsiteX1847" fmla="*/ 234739 w 10290426"/>
              <a:gd name="connsiteY1847" fmla="*/ 2644208 h 6252126"/>
              <a:gd name="connsiteX1848" fmla="*/ 368212 w 10290426"/>
              <a:gd name="connsiteY1848" fmla="*/ 2633084 h 6252126"/>
              <a:gd name="connsiteX1849" fmla="*/ 380375 w 10290426"/>
              <a:gd name="connsiteY1849" fmla="*/ 2633084 h 6252126"/>
              <a:gd name="connsiteX1850" fmla="*/ 368067 w 10290426"/>
              <a:gd name="connsiteY1850" fmla="*/ 2634534 h 6252126"/>
              <a:gd name="connsiteX1851" fmla="*/ 534754 w 10290426"/>
              <a:gd name="connsiteY1851" fmla="*/ 2617582 h 6252126"/>
              <a:gd name="connsiteX1852" fmla="*/ 538698 w 10290426"/>
              <a:gd name="connsiteY1852" fmla="*/ 2619557 h 6252126"/>
              <a:gd name="connsiteX1853" fmla="*/ 533590 w 10290426"/>
              <a:gd name="connsiteY1853" fmla="*/ 2620488 h 6252126"/>
              <a:gd name="connsiteX1854" fmla="*/ 531690 w 10290426"/>
              <a:gd name="connsiteY1854" fmla="*/ 2619310 h 6252126"/>
              <a:gd name="connsiteX1855" fmla="*/ 519382 w 10290426"/>
              <a:gd name="connsiteY1855" fmla="*/ 2615685 h 6252126"/>
              <a:gd name="connsiteX1856" fmla="*/ 525174 w 10290426"/>
              <a:gd name="connsiteY1856" fmla="*/ 2638884 h 6252126"/>
              <a:gd name="connsiteX1857" fmla="*/ 524871 w 10290426"/>
              <a:gd name="connsiteY1857" fmla="*/ 2645557 h 6252126"/>
              <a:gd name="connsiteX1858" fmla="*/ 516762 w 10290426"/>
              <a:gd name="connsiteY1858" fmla="*/ 2651017 h 6252126"/>
              <a:gd name="connsiteX1859" fmla="*/ 507074 w 10290426"/>
              <a:gd name="connsiteY1859" fmla="*/ 2646859 h 6252126"/>
              <a:gd name="connsiteX1860" fmla="*/ 502006 w 10290426"/>
              <a:gd name="connsiteY1860" fmla="*/ 2644684 h 6252126"/>
              <a:gd name="connsiteX1861" fmla="*/ 502006 w 10290426"/>
              <a:gd name="connsiteY1861" fmla="*/ 2633084 h 6252126"/>
              <a:gd name="connsiteX1862" fmla="*/ 496214 w 10290426"/>
              <a:gd name="connsiteY1862" fmla="*/ 2627285 h 6252126"/>
              <a:gd name="connsiteX1863" fmla="*/ 519382 w 10290426"/>
              <a:gd name="connsiteY1863" fmla="*/ 2615685 h 6252126"/>
              <a:gd name="connsiteX1864" fmla="*/ 542550 w 10290426"/>
              <a:gd name="connsiteY1864" fmla="*/ 2609886 h 6252126"/>
              <a:gd name="connsiteX1865" fmla="*/ 539563 w 10290426"/>
              <a:gd name="connsiteY1865" fmla="*/ 2614870 h 6252126"/>
              <a:gd name="connsiteX1866" fmla="*/ 534754 w 10290426"/>
              <a:gd name="connsiteY1866" fmla="*/ 2617582 h 6252126"/>
              <a:gd name="connsiteX1867" fmla="*/ 533862 w 10290426"/>
              <a:gd name="connsiteY1867" fmla="*/ 2617135 h 6252126"/>
              <a:gd name="connsiteX1868" fmla="*/ 530966 w 10290426"/>
              <a:gd name="connsiteY1868" fmla="*/ 2615685 h 6252126"/>
              <a:gd name="connsiteX1869" fmla="*/ 542550 w 10290426"/>
              <a:gd name="connsiteY1869" fmla="*/ 2609886 h 6252126"/>
              <a:gd name="connsiteX1870" fmla="*/ 559568 w 10290426"/>
              <a:gd name="connsiteY1870" fmla="*/ 2565637 h 6252126"/>
              <a:gd name="connsiteX1871" fmla="*/ 559202 w 10290426"/>
              <a:gd name="connsiteY1871" fmla="*/ 2566025 h 6252126"/>
              <a:gd name="connsiteX1872" fmla="*/ 558478 w 10290426"/>
              <a:gd name="connsiteY1872" fmla="*/ 2566387 h 6252126"/>
              <a:gd name="connsiteX1873" fmla="*/ 9557746 w 10290426"/>
              <a:gd name="connsiteY1873" fmla="*/ 2514193 h 6252126"/>
              <a:gd name="connsiteX1874" fmla="*/ 9559190 w 10290426"/>
              <a:gd name="connsiteY1874" fmla="*/ 2515640 h 6252126"/>
              <a:gd name="connsiteX1875" fmla="*/ 9560638 w 10290426"/>
              <a:gd name="connsiteY1875" fmla="*/ 2517090 h 6252126"/>
              <a:gd name="connsiteX1876" fmla="*/ 9557624 w 10290426"/>
              <a:gd name="connsiteY1876" fmla="*/ 2517090 h 6252126"/>
              <a:gd name="connsiteX1877" fmla="*/ 9558829 w 10290426"/>
              <a:gd name="connsiteY1877" fmla="*/ 2515459 h 6252126"/>
              <a:gd name="connsiteX1878" fmla="*/ 9557743 w 10290426"/>
              <a:gd name="connsiteY1878" fmla="*/ 2514190 h 6252126"/>
              <a:gd name="connsiteX1879" fmla="*/ 9557746 w 10290426"/>
              <a:gd name="connsiteY1879" fmla="*/ 2514193 h 6252126"/>
              <a:gd name="connsiteX1880" fmla="*/ 9557742 w 10290426"/>
              <a:gd name="connsiteY1880" fmla="*/ 2514190 h 6252126"/>
              <a:gd name="connsiteX1881" fmla="*/ 9580749 w 10290426"/>
              <a:gd name="connsiteY1881" fmla="*/ 2508551 h 6252126"/>
              <a:gd name="connsiteX1882" fmla="*/ 9578014 w 10290426"/>
              <a:gd name="connsiteY1882" fmla="*/ 2511290 h 6252126"/>
              <a:gd name="connsiteX1883" fmla="*/ 9580095 w 10290426"/>
              <a:gd name="connsiteY1883" fmla="*/ 2508662 h 6252126"/>
              <a:gd name="connsiteX1884" fmla="*/ 9583148 w 10290426"/>
              <a:gd name="connsiteY1884" fmla="*/ 2506149 h 6252126"/>
              <a:gd name="connsiteX1885" fmla="*/ 9585978 w 10290426"/>
              <a:gd name="connsiteY1885" fmla="*/ 2507665 h 6252126"/>
              <a:gd name="connsiteX1886" fmla="*/ 9580749 w 10290426"/>
              <a:gd name="connsiteY1886" fmla="*/ 2508551 h 6252126"/>
              <a:gd name="connsiteX1887" fmla="*/ 9580910 w 10290426"/>
              <a:gd name="connsiteY1887" fmla="*/ 2508390 h 6252126"/>
              <a:gd name="connsiteX1888" fmla="*/ 128644 w 10290426"/>
              <a:gd name="connsiteY1888" fmla="*/ 2503193 h 6252126"/>
              <a:gd name="connsiteX1889" fmla="*/ 131320 w 10290426"/>
              <a:gd name="connsiteY1889" fmla="*/ 2505490 h 6252126"/>
              <a:gd name="connsiteX1890" fmla="*/ 125528 w 10290426"/>
              <a:gd name="connsiteY1890" fmla="*/ 2505490 h 6252126"/>
              <a:gd name="connsiteX1891" fmla="*/ 9616472 w 10290426"/>
              <a:gd name="connsiteY1891" fmla="*/ 2492954 h 6252126"/>
              <a:gd name="connsiteX1892" fmla="*/ 9618558 w 10290426"/>
              <a:gd name="connsiteY1892" fmla="*/ 2493891 h 6252126"/>
              <a:gd name="connsiteX1893" fmla="*/ 9616386 w 10290426"/>
              <a:gd name="connsiteY1893" fmla="*/ 2493166 h 6252126"/>
              <a:gd name="connsiteX1894" fmla="*/ 9606980 w 10290426"/>
              <a:gd name="connsiteY1894" fmla="*/ 2488694 h 6252126"/>
              <a:gd name="connsiteX1895" fmla="*/ 9617743 w 10290426"/>
              <a:gd name="connsiteY1895" fmla="*/ 2489813 h 6252126"/>
              <a:gd name="connsiteX1896" fmla="*/ 9616472 w 10290426"/>
              <a:gd name="connsiteY1896" fmla="*/ 2492954 h 6252126"/>
              <a:gd name="connsiteX1897" fmla="*/ 654381 w 10290426"/>
              <a:gd name="connsiteY1897" fmla="*/ 2475896 h 6252126"/>
              <a:gd name="connsiteX1898" fmla="*/ 650154 w 10290426"/>
              <a:gd name="connsiteY1898" fmla="*/ 2481385 h 6252126"/>
              <a:gd name="connsiteX1899" fmla="*/ 652597 w 10290426"/>
              <a:gd name="connsiteY1899" fmla="*/ 2476491 h 6252126"/>
              <a:gd name="connsiteX1900" fmla="*/ 761936 w 10290426"/>
              <a:gd name="connsiteY1900" fmla="*/ 2445796 h 6252126"/>
              <a:gd name="connsiteX1901" fmla="*/ 745178 w 10290426"/>
              <a:gd name="connsiteY1901" fmla="*/ 2456374 h 6252126"/>
              <a:gd name="connsiteX1902" fmla="*/ 738753 w 10290426"/>
              <a:gd name="connsiteY1902" fmla="*/ 2454742 h 6252126"/>
              <a:gd name="connsiteX1903" fmla="*/ 738936 w 10290426"/>
              <a:gd name="connsiteY1903" fmla="*/ 2453473 h 6252126"/>
              <a:gd name="connsiteX1904" fmla="*/ 744092 w 10290426"/>
              <a:gd name="connsiteY1904" fmla="*/ 2451752 h 6252126"/>
              <a:gd name="connsiteX1905" fmla="*/ 768436 w 10290426"/>
              <a:gd name="connsiteY1905" fmla="*/ 2441693 h 6252126"/>
              <a:gd name="connsiteX1906" fmla="*/ 774228 w 10290426"/>
              <a:gd name="connsiteY1906" fmla="*/ 2441693 h 6252126"/>
              <a:gd name="connsiteX1907" fmla="*/ 761936 w 10290426"/>
              <a:gd name="connsiteY1907" fmla="*/ 2445796 h 6252126"/>
              <a:gd name="connsiteX1908" fmla="*/ 27065 w 10290426"/>
              <a:gd name="connsiteY1908" fmla="*/ 2430093 h 6252126"/>
              <a:gd name="connsiteX1909" fmla="*/ 38649 w 10290426"/>
              <a:gd name="connsiteY1909" fmla="*/ 2430093 h 6252126"/>
              <a:gd name="connsiteX1910" fmla="*/ 27065 w 10290426"/>
              <a:gd name="connsiteY1910" fmla="*/ 2435893 h 6252126"/>
              <a:gd name="connsiteX1911" fmla="*/ 27065 w 10290426"/>
              <a:gd name="connsiteY1911" fmla="*/ 2434443 h 6252126"/>
              <a:gd name="connsiteX1912" fmla="*/ 27065 w 10290426"/>
              <a:gd name="connsiteY1912" fmla="*/ 2430093 h 6252126"/>
              <a:gd name="connsiteX1913" fmla="*/ 9286244 w 10290426"/>
              <a:gd name="connsiteY1913" fmla="*/ 2393845 h 6252126"/>
              <a:gd name="connsiteX1914" fmla="*/ 9288416 w 10290426"/>
              <a:gd name="connsiteY1914" fmla="*/ 2395295 h 6252126"/>
              <a:gd name="connsiteX1915" fmla="*/ 9286678 w 10290426"/>
              <a:gd name="connsiteY1915" fmla="*/ 2395295 h 6252126"/>
              <a:gd name="connsiteX1916" fmla="*/ 834772 w 10290426"/>
              <a:gd name="connsiteY1916" fmla="*/ 2371280 h 6252126"/>
              <a:gd name="connsiteX1917" fmla="*/ 837940 w 10290426"/>
              <a:gd name="connsiteY1917" fmla="*/ 2372096 h 6252126"/>
              <a:gd name="connsiteX1918" fmla="*/ 837940 w 10290426"/>
              <a:gd name="connsiteY1918" fmla="*/ 2373896 h 6252126"/>
              <a:gd name="connsiteX1919" fmla="*/ 830610 w 10290426"/>
              <a:gd name="connsiteY1919" fmla="*/ 2376174 h 6252126"/>
              <a:gd name="connsiteX1920" fmla="*/ 834772 w 10290426"/>
              <a:gd name="connsiteY1920" fmla="*/ 2371280 h 6252126"/>
              <a:gd name="connsiteX1921" fmla="*/ 56025 w 10290426"/>
              <a:gd name="connsiteY1921" fmla="*/ 2331498 h 6252126"/>
              <a:gd name="connsiteX1922" fmla="*/ 67609 w 10290426"/>
              <a:gd name="connsiteY1922" fmla="*/ 2337297 h 6252126"/>
              <a:gd name="connsiteX1923" fmla="*/ 61817 w 10290426"/>
              <a:gd name="connsiteY1923" fmla="*/ 2360496 h 6252126"/>
              <a:gd name="connsiteX1924" fmla="*/ 79193 w 10290426"/>
              <a:gd name="connsiteY1924" fmla="*/ 2395295 h 6252126"/>
              <a:gd name="connsiteX1925" fmla="*/ 79193 w 10290426"/>
              <a:gd name="connsiteY1925" fmla="*/ 2430093 h 6252126"/>
              <a:gd name="connsiteX1926" fmla="*/ 21273 w 10290426"/>
              <a:gd name="connsiteY1926" fmla="*/ 2395295 h 6252126"/>
              <a:gd name="connsiteX1927" fmla="*/ 21273 w 10290426"/>
              <a:gd name="connsiteY1927" fmla="*/ 2348897 h 6252126"/>
              <a:gd name="connsiteX1928" fmla="*/ 32857 w 10290426"/>
              <a:gd name="connsiteY1928" fmla="*/ 2343097 h 6252126"/>
              <a:gd name="connsiteX1929" fmla="*/ 38649 w 10290426"/>
              <a:gd name="connsiteY1929" fmla="*/ 2354697 h 6252126"/>
              <a:gd name="connsiteX1930" fmla="*/ 50233 w 10290426"/>
              <a:gd name="connsiteY1930" fmla="*/ 2354697 h 6252126"/>
              <a:gd name="connsiteX1931" fmla="*/ 56025 w 10290426"/>
              <a:gd name="connsiteY1931" fmla="*/ 2343097 h 6252126"/>
              <a:gd name="connsiteX1932" fmla="*/ 56025 w 10290426"/>
              <a:gd name="connsiteY1932" fmla="*/ 2331498 h 6252126"/>
              <a:gd name="connsiteX1933" fmla="*/ 9359549 w 10290426"/>
              <a:gd name="connsiteY1933" fmla="*/ 2303405 h 6252126"/>
              <a:gd name="connsiteX1934" fmla="*/ 9360816 w 10290426"/>
              <a:gd name="connsiteY1934" fmla="*/ 2305399 h 6252126"/>
              <a:gd name="connsiteX1935" fmla="*/ 9357920 w 10290426"/>
              <a:gd name="connsiteY1935" fmla="*/ 2308299 h 6252126"/>
              <a:gd name="connsiteX1936" fmla="*/ 9358644 w 10290426"/>
              <a:gd name="connsiteY1936" fmla="*/ 2306124 h 6252126"/>
              <a:gd name="connsiteX1937" fmla="*/ 692417 w 10290426"/>
              <a:gd name="connsiteY1937" fmla="*/ 2198104 h 6252126"/>
              <a:gd name="connsiteX1938" fmla="*/ 687349 w 10290426"/>
              <a:gd name="connsiteY1938" fmla="*/ 2209703 h 6252126"/>
              <a:gd name="connsiteX1939" fmla="*/ 681557 w 10290426"/>
              <a:gd name="connsiteY1939" fmla="*/ 2209703 h 6252126"/>
              <a:gd name="connsiteX1940" fmla="*/ 681286 w 10290426"/>
              <a:gd name="connsiteY1940" fmla="*/ 2209906 h 6252126"/>
              <a:gd name="connsiteX1941" fmla="*/ 683152 w 10290426"/>
              <a:gd name="connsiteY1941" fmla="*/ 2206056 h 6252126"/>
              <a:gd name="connsiteX1942" fmla="*/ 692417 w 10290426"/>
              <a:gd name="connsiteY1942" fmla="*/ 2198104 h 6252126"/>
              <a:gd name="connsiteX1943" fmla="*/ 554134 w 10290426"/>
              <a:gd name="connsiteY1943" fmla="*/ 2180704 h 6252126"/>
              <a:gd name="connsiteX1944" fmla="*/ 555582 w 10290426"/>
              <a:gd name="connsiteY1944" fmla="*/ 2181429 h 6252126"/>
              <a:gd name="connsiteX1945" fmla="*/ 561929 w 10290426"/>
              <a:gd name="connsiteY1945" fmla="*/ 2184607 h 6252126"/>
              <a:gd name="connsiteX1946" fmla="*/ 562098 w 10290426"/>
              <a:gd name="connsiteY1946" fmla="*/ 2185054 h 6252126"/>
              <a:gd name="connsiteX1947" fmla="*/ 554134 w 10290426"/>
              <a:gd name="connsiteY1947" fmla="*/ 2180704 h 6252126"/>
              <a:gd name="connsiteX1948" fmla="*/ 641013 w 10290426"/>
              <a:gd name="connsiteY1948" fmla="*/ 2116907 h 6252126"/>
              <a:gd name="connsiteX1949" fmla="*/ 640289 w 10290426"/>
              <a:gd name="connsiteY1949" fmla="*/ 2117632 h 6252126"/>
              <a:gd name="connsiteX1950" fmla="*/ 635969 w 10290426"/>
              <a:gd name="connsiteY1950" fmla="*/ 2121959 h 6252126"/>
              <a:gd name="connsiteX1951" fmla="*/ 633683 w 10290426"/>
              <a:gd name="connsiteY1951" fmla="*/ 2121801 h 6252126"/>
              <a:gd name="connsiteX1952" fmla="*/ 641013 w 10290426"/>
              <a:gd name="connsiteY1952" fmla="*/ 2116907 h 6252126"/>
              <a:gd name="connsiteX1953" fmla="*/ 9351752 w 10290426"/>
              <a:gd name="connsiteY1953" fmla="*/ 2055069 h 6252126"/>
              <a:gd name="connsiteX1954" fmla="*/ 9357920 w 10290426"/>
              <a:gd name="connsiteY1954" fmla="*/ 2070509 h 6252126"/>
              <a:gd name="connsiteX1955" fmla="*/ 9349051 w 10290426"/>
              <a:gd name="connsiteY1955" fmla="*/ 2058728 h 6252126"/>
              <a:gd name="connsiteX1956" fmla="*/ 817668 w 10290426"/>
              <a:gd name="connsiteY1956" fmla="*/ 2011787 h 6252126"/>
              <a:gd name="connsiteX1957" fmla="*/ 820564 w 10290426"/>
              <a:gd name="connsiteY1957" fmla="*/ 2012512 h 6252126"/>
              <a:gd name="connsiteX1958" fmla="*/ 818392 w 10290426"/>
              <a:gd name="connsiteY1958" fmla="*/ 2013237 h 6252126"/>
              <a:gd name="connsiteX1959" fmla="*/ 810790 w 10290426"/>
              <a:gd name="connsiteY1959" fmla="*/ 2015774 h 6252126"/>
              <a:gd name="connsiteX1960" fmla="*/ 810428 w 10290426"/>
              <a:gd name="connsiteY1960" fmla="*/ 2015412 h 6252126"/>
              <a:gd name="connsiteX1961" fmla="*/ 817668 w 10290426"/>
              <a:gd name="connsiteY1961" fmla="*/ 2011787 h 6252126"/>
              <a:gd name="connsiteX1962" fmla="*/ 919101 w 10290426"/>
              <a:gd name="connsiteY1962" fmla="*/ 1940351 h 6252126"/>
              <a:gd name="connsiteX1963" fmla="*/ 919118 w 10290426"/>
              <a:gd name="connsiteY1963" fmla="*/ 1941103 h 6252126"/>
              <a:gd name="connsiteX1964" fmla="*/ 914955 w 10290426"/>
              <a:gd name="connsiteY1964" fmla="*/ 1946902 h 6252126"/>
              <a:gd name="connsiteX1965" fmla="*/ 919028 w 10290426"/>
              <a:gd name="connsiteY1965" fmla="*/ 1937115 h 6252126"/>
              <a:gd name="connsiteX1966" fmla="*/ 920475 w 10290426"/>
              <a:gd name="connsiteY1966" fmla="*/ 1937115 h 6252126"/>
              <a:gd name="connsiteX1967" fmla="*/ 921149 w 10290426"/>
              <a:gd name="connsiteY1967" fmla="*/ 1937115 h 6252126"/>
              <a:gd name="connsiteX1968" fmla="*/ 919101 w 10290426"/>
              <a:gd name="connsiteY1968" fmla="*/ 1940351 h 6252126"/>
              <a:gd name="connsiteX1969" fmla="*/ 9288416 w 10290426"/>
              <a:gd name="connsiteY1969" fmla="*/ 1879118 h 6252126"/>
              <a:gd name="connsiteX1970" fmla="*/ 9289864 w 10290426"/>
              <a:gd name="connsiteY1970" fmla="*/ 1880568 h 6252126"/>
              <a:gd name="connsiteX1971" fmla="*/ 9295173 w 10290426"/>
              <a:gd name="connsiteY1971" fmla="*/ 1885884 h 6252126"/>
              <a:gd name="connsiteX1972" fmla="*/ 9294660 w 10290426"/>
              <a:gd name="connsiteY1972" fmla="*/ 1886458 h 6252126"/>
              <a:gd name="connsiteX1973" fmla="*/ 9288416 w 10290426"/>
              <a:gd name="connsiteY1973" fmla="*/ 1879118 h 6252126"/>
              <a:gd name="connsiteX1974" fmla="*/ 949892 w 10290426"/>
              <a:gd name="connsiteY1974" fmla="*/ 1861040 h 6252126"/>
              <a:gd name="connsiteX1975" fmla="*/ 952874 w 10290426"/>
              <a:gd name="connsiteY1975" fmla="*/ 1869059 h 6252126"/>
              <a:gd name="connsiteX1976" fmla="*/ 947987 w 10290426"/>
              <a:gd name="connsiteY1976" fmla="*/ 1861719 h 6252126"/>
              <a:gd name="connsiteX1977" fmla="*/ 1026807 w 10290426"/>
              <a:gd name="connsiteY1977" fmla="*/ 1854056 h 6252126"/>
              <a:gd name="connsiteX1978" fmla="*/ 1029075 w 10290426"/>
              <a:gd name="connsiteY1978" fmla="*/ 1854948 h 6252126"/>
              <a:gd name="connsiteX1979" fmla="*/ 1029075 w 10290426"/>
              <a:gd name="connsiteY1979" fmla="*/ 1855919 h 6252126"/>
              <a:gd name="connsiteX1980" fmla="*/ 1026903 w 10290426"/>
              <a:gd name="connsiteY1980" fmla="*/ 1855919 h 6252126"/>
              <a:gd name="connsiteX1981" fmla="*/ 1025417 w 10290426"/>
              <a:gd name="connsiteY1981" fmla="*/ 1855919 h 6252126"/>
              <a:gd name="connsiteX1982" fmla="*/ 1026360 w 10290426"/>
              <a:gd name="connsiteY1982" fmla="*/ 1854831 h 6252126"/>
              <a:gd name="connsiteX1983" fmla="*/ 4565848 w 10290426"/>
              <a:gd name="connsiteY1983" fmla="*/ 1724645 h 6252126"/>
              <a:gd name="connsiteX1984" fmla="*/ 4562897 w 10290426"/>
              <a:gd name="connsiteY1984" fmla="*/ 1727599 h 6252126"/>
              <a:gd name="connsiteX1985" fmla="*/ 4562173 w 10290426"/>
              <a:gd name="connsiteY1985" fmla="*/ 1728324 h 6252126"/>
              <a:gd name="connsiteX1986" fmla="*/ 4560551 w 10290426"/>
              <a:gd name="connsiteY1986" fmla="*/ 1726797 h 6252126"/>
              <a:gd name="connsiteX1987" fmla="*/ 4557648 w 10290426"/>
              <a:gd name="connsiteY1987" fmla="*/ 1724065 h 6252126"/>
              <a:gd name="connsiteX1988" fmla="*/ 4560551 w 10290426"/>
              <a:gd name="connsiteY1988" fmla="*/ 1726797 h 6252126"/>
              <a:gd name="connsiteX1989" fmla="*/ 4554832 w 10290426"/>
              <a:gd name="connsiteY1989" fmla="*/ 1729121 h 6252126"/>
              <a:gd name="connsiteX1990" fmla="*/ 4550589 w 10290426"/>
              <a:gd name="connsiteY1990" fmla="*/ 1728324 h 6252126"/>
              <a:gd name="connsiteX1991" fmla="*/ 4550694 w 10290426"/>
              <a:gd name="connsiteY1991" fmla="*/ 1730728 h 6252126"/>
              <a:gd name="connsiteX1992" fmla="*/ 4547694 w 10290426"/>
              <a:gd name="connsiteY1992" fmla="*/ 1729049 h 6252126"/>
              <a:gd name="connsiteX1993" fmla="*/ 4557648 w 10290426"/>
              <a:gd name="connsiteY1993" fmla="*/ 1724065 h 6252126"/>
              <a:gd name="connsiteX1994" fmla="*/ 4567965 w 10290426"/>
              <a:gd name="connsiteY1994" fmla="*/ 1722524 h 6252126"/>
              <a:gd name="connsiteX1995" fmla="*/ 4568689 w 10290426"/>
              <a:gd name="connsiteY1995" fmla="*/ 1723249 h 6252126"/>
              <a:gd name="connsiteX1996" fmla="*/ 4568861 w 10290426"/>
              <a:gd name="connsiteY1996" fmla="*/ 1723421 h 6252126"/>
              <a:gd name="connsiteX1997" fmla="*/ 4565848 w 10290426"/>
              <a:gd name="connsiteY1997" fmla="*/ 1724645 h 6252126"/>
              <a:gd name="connsiteX1998" fmla="*/ 4570841 w 10290426"/>
              <a:gd name="connsiteY1998" fmla="*/ 1718887 h 6252126"/>
              <a:gd name="connsiteX1999" fmla="*/ 4571223 w 10290426"/>
              <a:gd name="connsiteY1999" fmla="*/ 1718990 h 6252126"/>
              <a:gd name="connsiteX2000" fmla="*/ 4570861 w 10290426"/>
              <a:gd name="connsiteY2000" fmla="*/ 1718900 h 6252126"/>
              <a:gd name="connsiteX2001" fmla="*/ 9137825 w 10290426"/>
              <a:gd name="connsiteY2001" fmla="*/ 1687726 h 6252126"/>
              <a:gd name="connsiteX2002" fmla="*/ 9160993 w 10290426"/>
              <a:gd name="connsiteY2002" fmla="*/ 1693526 h 6252126"/>
              <a:gd name="connsiteX2003" fmla="*/ 9160993 w 10290426"/>
              <a:gd name="connsiteY2003" fmla="*/ 1699326 h 6252126"/>
              <a:gd name="connsiteX2004" fmla="*/ 9137825 w 10290426"/>
              <a:gd name="connsiteY2004" fmla="*/ 1687726 h 6252126"/>
              <a:gd name="connsiteX2005" fmla="*/ 9091489 w 10290426"/>
              <a:gd name="connsiteY2005" fmla="*/ 1687726 h 6252126"/>
              <a:gd name="connsiteX2006" fmla="*/ 9097281 w 10290426"/>
              <a:gd name="connsiteY2006" fmla="*/ 1693526 h 6252126"/>
              <a:gd name="connsiteX2007" fmla="*/ 9091489 w 10290426"/>
              <a:gd name="connsiteY2007" fmla="*/ 1687726 h 6252126"/>
              <a:gd name="connsiteX2008" fmla="*/ 9091489 w 10290426"/>
              <a:gd name="connsiteY2008" fmla="*/ 1673952 h 6252126"/>
              <a:gd name="connsiteX2009" fmla="*/ 9079905 w 10290426"/>
              <a:gd name="connsiteY2009" fmla="*/ 1681926 h 6252126"/>
              <a:gd name="connsiteX2010" fmla="*/ 9083342 w 10290426"/>
              <a:gd name="connsiteY2010" fmla="*/ 1678485 h 6252126"/>
              <a:gd name="connsiteX2011" fmla="*/ 9089679 w 10290426"/>
              <a:gd name="connsiteY2011" fmla="*/ 1674586 h 6252126"/>
              <a:gd name="connsiteX2012" fmla="*/ 9091489 w 10290426"/>
              <a:gd name="connsiteY2012" fmla="*/ 1673952 h 6252126"/>
              <a:gd name="connsiteX2013" fmla="*/ 9084434 w 10290426"/>
              <a:gd name="connsiteY2013" fmla="*/ 1619438 h 6252126"/>
              <a:gd name="connsiteX2014" fmla="*/ 9085064 w 10290426"/>
              <a:gd name="connsiteY2014" fmla="*/ 1619942 h 6252126"/>
              <a:gd name="connsiteX2015" fmla="*/ 9097281 w 10290426"/>
              <a:gd name="connsiteY2015" fmla="*/ 1629729 h 6252126"/>
              <a:gd name="connsiteX2016" fmla="*/ 9074113 w 10290426"/>
              <a:gd name="connsiteY2016" fmla="*/ 1623929 h 6252126"/>
              <a:gd name="connsiteX2017" fmla="*/ 9076755 w 10290426"/>
              <a:gd name="connsiteY2017" fmla="*/ 1622291 h 6252126"/>
              <a:gd name="connsiteX2018" fmla="*/ 9087145 w 10290426"/>
              <a:gd name="connsiteY2018" fmla="*/ 1618129 h 6252126"/>
              <a:gd name="connsiteX2019" fmla="*/ 9085516 w 10290426"/>
              <a:gd name="connsiteY2019" fmla="*/ 1619035 h 6252126"/>
              <a:gd name="connsiteX2020" fmla="*/ 9084434 w 10290426"/>
              <a:gd name="connsiteY2020" fmla="*/ 1619438 h 6252126"/>
              <a:gd name="connsiteX2021" fmla="*/ 9084181 w 10290426"/>
              <a:gd name="connsiteY2021" fmla="*/ 1619235 h 6252126"/>
              <a:gd name="connsiteX2022" fmla="*/ 8631752 w 10290426"/>
              <a:gd name="connsiteY2022" fmla="*/ 1587680 h 6252126"/>
              <a:gd name="connsiteX2023" fmla="*/ 8633924 w 10290426"/>
              <a:gd name="connsiteY2023" fmla="*/ 1589130 h 6252126"/>
              <a:gd name="connsiteX2024" fmla="*/ 8632476 w 10290426"/>
              <a:gd name="connsiteY2024" fmla="*/ 1589855 h 6252126"/>
              <a:gd name="connsiteX2025" fmla="*/ 8632413 w 10290426"/>
              <a:gd name="connsiteY2025" fmla="*/ 1589887 h 6252126"/>
              <a:gd name="connsiteX2026" fmla="*/ 4185424 w 10290426"/>
              <a:gd name="connsiteY2026" fmla="*/ 1567834 h 6252126"/>
              <a:gd name="connsiteX2027" fmla="*/ 4191488 w 10290426"/>
              <a:gd name="connsiteY2027" fmla="*/ 1571731 h 6252126"/>
              <a:gd name="connsiteX2028" fmla="*/ 4189316 w 10290426"/>
              <a:gd name="connsiteY2028" fmla="*/ 1571006 h 6252126"/>
              <a:gd name="connsiteX2029" fmla="*/ 4183962 w 10290426"/>
              <a:gd name="connsiteY2029" fmla="*/ 1569219 h 6252126"/>
              <a:gd name="connsiteX2030" fmla="*/ 5698846 w 10290426"/>
              <a:gd name="connsiteY2030" fmla="*/ 1533308 h 6252126"/>
              <a:gd name="connsiteX2031" fmla="*/ 5703190 w 10290426"/>
              <a:gd name="connsiteY2031" fmla="*/ 1536933 h 6252126"/>
              <a:gd name="connsiteX2032" fmla="*/ 5701742 w 10290426"/>
              <a:gd name="connsiteY2032" fmla="*/ 1536933 h 6252126"/>
              <a:gd name="connsiteX2033" fmla="*/ 5699753 w 10290426"/>
              <a:gd name="connsiteY2033" fmla="*/ 1536933 h 6252126"/>
              <a:gd name="connsiteX2034" fmla="*/ 5698303 w 10290426"/>
              <a:gd name="connsiteY2034" fmla="*/ 1534486 h 6252126"/>
              <a:gd name="connsiteX2035" fmla="*/ 5698846 w 10290426"/>
              <a:gd name="connsiteY2035" fmla="*/ 1533308 h 6252126"/>
              <a:gd name="connsiteX2036" fmla="*/ 1065548 w 10290426"/>
              <a:gd name="connsiteY2036" fmla="*/ 1490850 h 6252126"/>
              <a:gd name="connsiteX2037" fmla="*/ 1058035 w 10290426"/>
              <a:gd name="connsiteY2037" fmla="*/ 1502134 h 6252126"/>
              <a:gd name="connsiteX2038" fmla="*/ 1046451 w 10290426"/>
              <a:gd name="connsiteY2038" fmla="*/ 1496334 h 6252126"/>
              <a:gd name="connsiteX2039" fmla="*/ 1042831 w 10290426"/>
              <a:gd name="connsiteY2039" fmla="*/ 1494885 h 6252126"/>
              <a:gd name="connsiteX2040" fmla="*/ 1040919 w 10290426"/>
              <a:gd name="connsiteY2040" fmla="*/ 1494119 h 6252126"/>
              <a:gd name="connsiteX2041" fmla="*/ 1053114 w 10290426"/>
              <a:gd name="connsiteY2041" fmla="*/ 1491837 h 6252126"/>
              <a:gd name="connsiteX2042" fmla="*/ 1024731 w 10290426"/>
              <a:gd name="connsiteY2042" fmla="*/ 1487635 h 6252126"/>
              <a:gd name="connsiteX2043" fmla="*/ 1040919 w 10290426"/>
              <a:gd name="connsiteY2043" fmla="*/ 1494119 h 6252126"/>
              <a:gd name="connsiteX2044" fmla="*/ 1029075 w 10290426"/>
              <a:gd name="connsiteY2044" fmla="*/ 1496334 h 6252126"/>
              <a:gd name="connsiteX2045" fmla="*/ 4585341 w 10290426"/>
              <a:gd name="connsiteY2045" fmla="*/ 1484735 h 6252126"/>
              <a:gd name="connsiteX2046" fmla="*/ 4585341 w 10290426"/>
              <a:gd name="connsiteY2046" fmla="*/ 1486185 h 6252126"/>
              <a:gd name="connsiteX2047" fmla="*/ 4585341 w 10290426"/>
              <a:gd name="connsiteY2047" fmla="*/ 1495267 h 6252126"/>
              <a:gd name="connsiteX2048" fmla="*/ 4578600 w 10290426"/>
              <a:gd name="connsiteY2048" fmla="*/ 1498332 h 6252126"/>
              <a:gd name="connsiteX2049" fmla="*/ 4577106 w 10290426"/>
              <a:gd name="connsiteY2049" fmla="*/ 1492347 h 6252126"/>
              <a:gd name="connsiteX2050" fmla="*/ 4576787 w 10290426"/>
              <a:gd name="connsiteY2050" fmla="*/ 1491070 h 6252126"/>
              <a:gd name="connsiteX2051" fmla="*/ 4580002 w 10290426"/>
              <a:gd name="connsiteY2051" fmla="*/ 1487182 h 6252126"/>
              <a:gd name="connsiteX2052" fmla="*/ 4585341 w 10290426"/>
              <a:gd name="connsiteY2052" fmla="*/ 1484735 h 6252126"/>
              <a:gd name="connsiteX2053" fmla="*/ 1023283 w 10290426"/>
              <a:gd name="connsiteY2053" fmla="*/ 1484735 h 6252126"/>
              <a:gd name="connsiteX2054" fmla="*/ 1024007 w 10290426"/>
              <a:gd name="connsiteY2054" fmla="*/ 1486185 h 6252126"/>
              <a:gd name="connsiteX2055" fmla="*/ 1024731 w 10290426"/>
              <a:gd name="connsiteY2055" fmla="*/ 1487635 h 6252126"/>
              <a:gd name="connsiteX2056" fmla="*/ 1021268 w 10290426"/>
              <a:gd name="connsiteY2056" fmla="*/ 1486248 h 6252126"/>
              <a:gd name="connsiteX2057" fmla="*/ 5923285 w 10290426"/>
              <a:gd name="connsiteY2057" fmla="*/ 1484735 h 6252126"/>
              <a:gd name="connsiteX2058" fmla="*/ 5923285 w 10290426"/>
              <a:gd name="connsiteY2058" fmla="*/ 1484735 h 6252126"/>
              <a:gd name="connsiteX2059" fmla="*/ 5923285 w 10290426"/>
              <a:gd name="connsiteY2059" fmla="*/ 1484735 h 6252126"/>
              <a:gd name="connsiteX2060" fmla="*/ 5929077 w 10290426"/>
              <a:gd name="connsiteY2060" fmla="*/ 1478935 h 6252126"/>
              <a:gd name="connsiteX2061" fmla="*/ 5932697 w 10290426"/>
              <a:gd name="connsiteY2061" fmla="*/ 1481835 h 6252126"/>
              <a:gd name="connsiteX2062" fmla="*/ 5923285 w 10290426"/>
              <a:gd name="connsiteY2062" fmla="*/ 1484735 h 6252126"/>
              <a:gd name="connsiteX2063" fmla="*/ 5926905 w 10290426"/>
              <a:gd name="connsiteY2063" fmla="*/ 1481110 h 6252126"/>
              <a:gd name="connsiteX2064" fmla="*/ 5929077 w 10290426"/>
              <a:gd name="connsiteY2064" fmla="*/ 1478935 h 6252126"/>
              <a:gd name="connsiteX2065" fmla="*/ 7269419 w 10290426"/>
              <a:gd name="connsiteY2065" fmla="*/ 1476534 h 6252126"/>
              <a:gd name="connsiteX2066" fmla="*/ 7264125 w 10290426"/>
              <a:gd name="connsiteY2066" fmla="*/ 1481835 h 6252126"/>
              <a:gd name="connsiteX2067" fmla="*/ 7261229 w 10290426"/>
              <a:gd name="connsiteY2067" fmla="*/ 1484735 h 6252126"/>
              <a:gd name="connsiteX2068" fmla="*/ 7268016 w 10290426"/>
              <a:gd name="connsiteY2068" fmla="*/ 1477485 h 6252126"/>
              <a:gd name="connsiteX2069" fmla="*/ 5772694 w 10290426"/>
              <a:gd name="connsiteY2069" fmla="*/ 1473135 h 6252126"/>
              <a:gd name="connsiteX2070" fmla="*/ 5771559 w 10290426"/>
              <a:gd name="connsiteY2070" fmla="*/ 1474650 h 6252126"/>
              <a:gd name="connsiteX2071" fmla="*/ 5763735 w 10290426"/>
              <a:gd name="connsiteY2071" fmla="*/ 1475582 h 6252126"/>
              <a:gd name="connsiteX2072" fmla="*/ 5772694 w 10290426"/>
              <a:gd name="connsiteY2072" fmla="*/ 1473135 h 6252126"/>
              <a:gd name="connsiteX2073" fmla="*/ 1023283 w 10290426"/>
              <a:gd name="connsiteY2073" fmla="*/ 1467336 h 6252126"/>
              <a:gd name="connsiteX2074" fmla="*/ 1011699 w 10290426"/>
              <a:gd name="connsiteY2074" fmla="*/ 1478935 h 6252126"/>
              <a:gd name="connsiteX2075" fmla="*/ 1017491 w 10290426"/>
              <a:gd name="connsiteY2075" fmla="*/ 1484735 h 6252126"/>
              <a:gd name="connsiteX2076" fmla="*/ 1021268 w 10290426"/>
              <a:gd name="connsiteY2076" fmla="*/ 1486248 h 6252126"/>
              <a:gd name="connsiteX2077" fmla="*/ 1003011 w 10290426"/>
              <a:gd name="connsiteY2077" fmla="*/ 1499959 h 6252126"/>
              <a:gd name="connsiteX2078" fmla="*/ 1000115 w 10290426"/>
              <a:gd name="connsiteY2078" fmla="*/ 1502134 h 6252126"/>
              <a:gd name="connsiteX2079" fmla="*/ 994323 w 10290426"/>
              <a:gd name="connsiteY2079" fmla="*/ 1496334 h 6252126"/>
              <a:gd name="connsiteX2080" fmla="*/ 976947 w 10290426"/>
              <a:gd name="connsiteY2080" fmla="*/ 1507934 h 6252126"/>
              <a:gd name="connsiteX2081" fmla="*/ 1023283 w 10290426"/>
              <a:gd name="connsiteY2081" fmla="*/ 1467336 h 6252126"/>
              <a:gd name="connsiteX2082" fmla="*/ 7281591 w 10290426"/>
              <a:gd name="connsiteY2082" fmla="*/ 1465161 h 6252126"/>
              <a:gd name="connsiteX2083" fmla="*/ 7285121 w 10290426"/>
              <a:gd name="connsiteY2083" fmla="*/ 1465886 h 6252126"/>
              <a:gd name="connsiteX2084" fmla="*/ 7269419 w 10290426"/>
              <a:gd name="connsiteY2084" fmla="*/ 1476534 h 6252126"/>
              <a:gd name="connsiteX2085" fmla="*/ 7271003 w 10290426"/>
              <a:gd name="connsiteY2085" fmla="*/ 1474948 h 6252126"/>
              <a:gd name="connsiteX2086" fmla="*/ 7280134 w 10290426"/>
              <a:gd name="connsiteY2086" fmla="*/ 1465805 h 6252126"/>
              <a:gd name="connsiteX2087" fmla="*/ 4457918 w 10290426"/>
              <a:gd name="connsiteY2087" fmla="*/ 1461536 h 6252126"/>
              <a:gd name="connsiteX2088" fmla="*/ 4443257 w 10290426"/>
              <a:gd name="connsiteY2088" fmla="*/ 1473770 h 6252126"/>
              <a:gd name="connsiteX2089" fmla="*/ 4441407 w 10290426"/>
              <a:gd name="connsiteY2089" fmla="*/ 1475313 h 6252126"/>
              <a:gd name="connsiteX2090" fmla="*/ 4441266 w 10290426"/>
              <a:gd name="connsiteY2090" fmla="*/ 1475310 h 6252126"/>
              <a:gd name="connsiteX2091" fmla="*/ 4457918 w 10290426"/>
              <a:gd name="connsiteY2091" fmla="*/ 1461536 h 6252126"/>
              <a:gd name="connsiteX2092" fmla="*/ 1124190 w 10290426"/>
              <a:gd name="connsiteY2092" fmla="*/ 1454196 h 6252126"/>
              <a:gd name="connsiteX2093" fmla="*/ 1126814 w 10290426"/>
              <a:gd name="connsiteY2093" fmla="*/ 1456461 h 6252126"/>
              <a:gd name="connsiteX2094" fmla="*/ 1121746 w 10290426"/>
              <a:gd name="connsiteY2094" fmla="*/ 1461536 h 6252126"/>
              <a:gd name="connsiteX2095" fmla="*/ 1122470 w 10290426"/>
              <a:gd name="connsiteY2095" fmla="*/ 1459361 h 6252126"/>
              <a:gd name="connsiteX2096" fmla="*/ 5777762 w 10290426"/>
              <a:gd name="connsiteY2096" fmla="*/ 1447761 h 6252126"/>
              <a:gd name="connsiteX2097" fmla="*/ 5776585 w 10290426"/>
              <a:gd name="connsiteY2097" fmla="*/ 1448396 h 6252126"/>
              <a:gd name="connsiteX2098" fmla="*/ 5776162 w 10290426"/>
              <a:gd name="connsiteY2098" fmla="*/ 1447932 h 6252126"/>
              <a:gd name="connsiteX2099" fmla="*/ 7504491 w 10290426"/>
              <a:gd name="connsiteY2099" fmla="*/ 1444137 h 6252126"/>
              <a:gd name="connsiteX2100" fmla="*/ 7505939 w 10290426"/>
              <a:gd name="connsiteY2100" fmla="*/ 1444137 h 6252126"/>
              <a:gd name="connsiteX2101" fmla="*/ 7507249 w 10290426"/>
              <a:gd name="connsiteY2101" fmla="*/ 1444137 h 6252126"/>
              <a:gd name="connsiteX2102" fmla="*/ 7507478 w 10290426"/>
              <a:gd name="connsiteY2102" fmla="*/ 1444952 h 6252126"/>
              <a:gd name="connsiteX2103" fmla="*/ 7503767 w 10290426"/>
              <a:gd name="connsiteY2103" fmla="*/ 1447761 h 6252126"/>
              <a:gd name="connsiteX2104" fmla="*/ 7500166 w 10290426"/>
              <a:gd name="connsiteY2104" fmla="*/ 1445869 h 6252126"/>
              <a:gd name="connsiteX2105" fmla="*/ 4498711 w 10290426"/>
              <a:gd name="connsiteY2105" fmla="*/ 1440319 h 6252126"/>
              <a:gd name="connsiteX2106" fmla="*/ 4498711 w 10290426"/>
              <a:gd name="connsiteY2106" fmla="*/ 1440319 h 6252126"/>
              <a:gd name="connsiteX2107" fmla="*/ 4497919 w 10290426"/>
              <a:gd name="connsiteY2107" fmla="*/ 1440602 h 6252126"/>
              <a:gd name="connsiteX2108" fmla="*/ 7463948 w 10290426"/>
              <a:gd name="connsiteY2108" fmla="*/ 1432537 h 6252126"/>
              <a:gd name="connsiteX2109" fmla="*/ 7487115 w 10290426"/>
              <a:gd name="connsiteY2109" fmla="*/ 1444137 h 6252126"/>
              <a:gd name="connsiteX2110" fmla="*/ 7494627 w 10290426"/>
              <a:gd name="connsiteY2110" fmla="*/ 1442959 h 6252126"/>
              <a:gd name="connsiteX2111" fmla="*/ 7500166 w 10290426"/>
              <a:gd name="connsiteY2111" fmla="*/ 1445869 h 6252126"/>
              <a:gd name="connsiteX2112" fmla="*/ 7479151 w 10290426"/>
              <a:gd name="connsiteY2112" fmla="*/ 1454286 h 6252126"/>
              <a:gd name="connsiteX2113" fmla="*/ 7475531 w 10290426"/>
              <a:gd name="connsiteY2113" fmla="*/ 1455736 h 6252126"/>
              <a:gd name="connsiteX2114" fmla="*/ 7458156 w 10290426"/>
              <a:gd name="connsiteY2114" fmla="*/ 1455736 h 6252126"/>
              <a:gd name="connsiteX2115" fmla="*/ 7463948 w 10290426"/>
              <a:gd name="connsiteY2115" fmla="*/ 1438337 h 6252126"/>
              <a:gd name="connsiteX2116" fmla="*/ 7463948 w 10290426"/>
              <a:gd name="connsiteY2116" fmla="*/ 1432537 h 6252126"/>
              <a:gd name="connsiteX2117" fmla="*/ 7498699 w 10290426"/>
              <a:gd name="connsiteY2117" fmla="*/ 1420938 h 6252126"/>
              <a:gd name="connsiteX2118" fmla="*/ 7516075 w 10290426"/>
              <a:gd name="connsiteY2118" fmla="*/ 1444137 h 6252126"/>
              <a:gd name="connsiteX2119" fmla="*/ 7507249 w 10290426"/>
              <a:gd name="connsiteY2119" fmla="*/ 1444137 h 6252126"/>
              <a:gd name="connsiteX2120" fmla="*/ 7505091 w 10290426"/>
              <a:gd name="connsiteY2120" fmla="*/ 1436445 h 6252126"/>
              <a:gd name="connsiteX2121" fmla="*/ 7498699 w 10290426"/>
              <a:gd name="connsiteY2121" fmla="*/ 1420938 h 6252126"/>
              <a:gd name="connsiteX2122" fmla="*/ 4730496 w 10290426"/>
              <a:gd name="connsiteY2122" fmla="*/ 1417764 h 6252126"/>
              <a:gd name="connsiteX2123" fmla="*/ 4734485 w 10290426"/>
              <a:gd name="connsiteY2123" fmla="*/ 1418763 h 6252126"/>
              <a:gd name="connsiteX2124" fmla="*/ 4724348 w 10290426"/>
              <a:gd name="connsiteY2124" fmla="*/ 1432537 h 6252126"/>
              <a:gd name="connsiteX2125" fmla="*/ 4760891 w 10290426"/>
              <a:gd name="connsiteY2125" fmla="*/ 1393837 h 6252126"/>
              <a:gd name="connsiteX2126" fmla="*/ 4770503 w 10290426"/>
              <a:gd name="connsiteY2126" fmla="*/ 1395201 h 6252126"/>
              <a:gd name="connsiteX2127" fmla="*/ 4762177 w 10290426"/>
              <a:gd name="connsiteY2127" fmla="*/ 1395201 h 6252126"/>
              <a:gd name="connsiteX2128" fmla="*/ 5866320 w 10290426"/>
              <a:gd name="connsiteY2128" fmla="*/ 1351819 h 6252126"/>
              <a:gd name="connsiteX2129" fmla="*/ 5868261 w 10290426"/>
              <a:gd name="connsiteY2129" fmla="*/ 1352791 h 6252126"/>
              <a:gd name="connsiteX2130" fmla="*/ 5871355 w 10290426"/>
              <a:gd name="connsiteY2130" fmla="*/ 1354339 h 6252126"/>
              <a:gd name="connsiteX2131" fmla="*/ 5866813 w 10290426"/>
              <a:gd name="connsiteY2131" fmla="*/ 1354241 h 6252126"/>
              <a:gd name="connsiteX2132" fmla="*/ 670951 w 10290426"/>
              <a:gd name="connsiteY2132" fmla="*/ 1351537 h 6252126"/>
              <a:gd name="connsiteX2133" fmla="*/ 672612 w 10290426"/>
              <a:gd name="connsiteY2133" fmla="*/ 1351869 h 6252126"/>
              <a:gd name="connsiteX2134" fmla="*/ 668525 w 10290426"/>
              <a:gd name="connsiteY2134" fmla="*/ 1354422 h 6252126"/>
              <a:gd name="connsiteX2135" fmla="*/ 665629 w 10290426"/>
              <a:gd name="connsiteY2135" fmla="*/ 1355691 h 6252126"/>
              <a:gd name="connsiteX2136" fmla="*/ 5865365 w 10290426"/>
              <a:gd name="connsiteY2136" fmla="*/ 1347136 h 6252126"/>
              <a:gd name="connsiteX2137" fmla="*/ 5866320 w 10290426"/>
              <a:gd name="connsiteY2137" fmla="*/ 1351819 h 6252126"/>
              <a:gd name="connsiteX2138" fmla="*/ 5865365 w 10290426"/>
              <a:gd name="connsiteY2138" fmla="*/ 1351341 h 6252126"/>
              <a:gd name="connsiteX2139" fmla="*/ 5865365 w 10290426"/>
              <a:gd name="connsiteY2139" fmla="*/ 1339741 h 6252126"/>
              <a:gd name="connsiteX2140" fmla="*/ 5865365 w 10290426"/>
              <a:gd name="connsiteY2140" fmla="*/ 1341191 h 6252126"/>
              <a:gd name="connsiteX2141" fmla="*/ 5865365 w 10290426"/>
              <a:gd name="connsiteY2141" fmla="*/ 1347136 h 6252126"/>
              <a:gd name="connsiteX2142" fmla="*/ 5865003 w 10290426"/>
              <a:gd name="connsiteY2142" fmla="*/ 1345360 h 6252126"/>
              <a:gd name="connsiteX2143" fmla="*/ 5865365 w 10290426"/>
              <a:gd name="connsiteY2143" fmla="*/ 1339741 h 6252126"/>
              <a:gd name="connsiteX2144" fmla="*/ 681557 w 10290426"/>
              <a:gd name="connsiteY2144" fmla="*/ 1339741 h 6252126"/>
              <a:gd name="connsiteX2145" fmla="*/ 677937 w 10290426"/>
              <a:gd name="connsiteY2145" fmla="*/ 1346085 h 6252126"/>
              <a:gd name="connsiteX2146" fmla="*/ 670951 w 10290426"/>
              <a:gd name="connsiteY2146" fmla="*/ 1351537 h 6252126"/>
              <a:gd name="connsiteX2147" fmla="*/ 669973 w 10290426"/>
              <a:gd name="connsiteY2147" fmla="*/ 1351341 h 6252126"/>
              <a:gd name="connsiteX2148" fmla="*/ 681557 w 10290426"/>
              <a:gd name="connsiteY2148" fmla="*/ 1339741 h 6252126"/>
              <a:gd name="connsiteX2149" fmla="*/ 5879099 w 10290426"/>
              <a:gd name="connsiteY2149" fmla="*/ 1318695 h 6252126"/>
              <a:gd name="connsiteX2150" fmla="*/ 5879121 w 10290426"/>
              <a:gd name="connsiteY2150" fmla="*/ 1318717 h 6252126"/>
              <a:gd name="connsiteX2151" fmla="*/ 5894325 w 10290426"/>
              <a:gd name="connsiteY2151" fmla="*/ 1333941 h 6252126"/>
              <a:gd name="connsiteX2152" fmla="*/ 5891325 w 10290426"/>
              <a:gd name="connsiteY2152" fmla="*/ 1337570 h 6252126"/>
              <a:gd name="connsiteX2153" fmla="*/ 5889812 w 10290426"/>
              <a:gd name="connsiteY2153" fmla="*/ 1336547 h 6252126"/>
              <a:gd name="connsiteX2154" fmla="*/ 5878850 w 10290426"/>
              <a:gd name="connsiteY2154" fmla="*/ 1326511 h 6252126"/>
              <a:gd name="connsiteX2155" fmla="*/ 5876949 w 10290426"/>
              <a:gd name="connsiteY2155" fmla="*/ 1316542 h 6252126"/>
              <a:gd name="connsiteX2156" fmla="*/ 5905909 w 10290426"/>
              <a:gd name="connsiteY2156" fmla="*/ 1316542 h 6252126"/>
              <a:gd name="connsiteX2157" fmla="*/ 5894325 w 10290426"/>
              <a:gd name="connsiteY2157" fmla="*/ 1328142 h 6252126"/>
              <a:gd name="connsiteX2158" fmla="*/ 5879121 w 10290426"/>
              <a:gd name="connsiteY2158" fmla="*/ 1317992 h 6252126"/>
              <a:gd name="connsiteX2159" fmla="*/ 5879099 w 10290426"/>
              <a:gd name="connsiteY2159" fmla="*/ 1318695 h 6252126"/>
              <a:gd name="connsiteX2160" fmla="*/ 4690321 w 10290426"/>
              <a:gd name="connsiteY2160" fmla="*/ 1299143 h 6252126"/>
              <a:gd name="connsiteX2161" fmla="*/ 4693216 w 10290426"/>
              <a:gd name="connsiteY2161" fmla="*/ 1299143 h 6252126"/>
              <a:gd name="connsiteX2162" fmla="*/ 4695388 w 10290426"/>
              <a:gd name="connsiteY2162" fmla="*/ 1299143 h 6252126"/>
              <a:gd name="connsiteX2163" fmla="*/ 4691706 w 10290426"/>
              <a:gd name="connsiteY2163" fmla="*/ 1302831 h 6252126"/>
              <a:gd name="connsiteX2164" fmla="*/ 4690411 w 10290426"/>
              <a:gd name="connsiteY2164" fmla="*/ 1300049 h 6252126"/>
              <a:gd name="connsiteX2165" fmla="*/ 4690321 w 10290426"/>
              <a:gd name="connsiteY2165" fmla="*/ 1299143 h 6252126"/>
              <a:gd name="connsiteX2166" fmla="*/ 4862215 w 10290426"/>
              <a:gd name="connsiteY2166" fmla="*/ 1291727 h 6252126"/>
              <a:gd name="connsiteX2167" fmla="*/ 4863798 w 10290426"/>
              <a:gd name="connsiteY2167" fmla="*/ 1292360 h 6252126"/>
              <a:gd name="connsiteX2168" fmla="*/ 4862994 w 10290426"/>
              <a:gd name="connsiteY2168" fmla="*/ 1294250 h 6252126"/>
              <a:gd name="connsiteX2169" fmla="*/ 4840188 w 10290426"/>
              <a:gd name="connsiteY2169" fmla="*/ 1328142 h 6252126"/>
              <a:gd name="connsiteX2170" fmla="*/ 4845980 w 10290426"/>
              <a:gd name="connsiteY2170" fmla="*/ 1328142 h 6252126"/>
              <a:gd name="connsiteX2171" fmla="*/ 4840188 w 10290426"/>
              <a:gd name="connsiteY2171" fmla="*/ 1339741 h 6252126"/>
              <a:gd name="connsiteX2172" fmla="*/ 4822812 w 10290426"/>
              <a:gd name="connsiteY2172" fmla="*/ 1345541 h 6252126"/>
              <a:gd name="connsiteX2173" fmla="*/ 4793852 w 10290426"/>
              <a:gd name="connsiteY2173" fmla="*/ 1339741 h 6252126"/>
              <a:gd name="connsiteX2174" fmla="*/ 4805436 w 10290426"/>
              <a:gd name="connsiteY2174" fmla="*/ 1316542 h 6252126"/>
              <a:gd name="connsiteX2175" fmla="*/ 4840188 w 10290426"/>
              <a:gd name="connsiteY2175" fmla="*/ 1299143 h 6252126"/>
              <a:gd name="connsiteX2176" fmla="*/ 4861908 w 10290426"/>
              <a:gd name="connsiteY2176" fmla="*/ 1291893 h 6252126"/>
              <a:gd name="connsiteX2177" fmla="*/ 5928586 w 10290426"/>
              <a:gd name="connsiteY2177" fmla="*/ 1242964 h 6252126"/>
              <a:gd name="connsiteX2178" fmla="*/ 5929077 w 10290426"/>
              <a:gd name="connsiteY2178" fmla="*/ 1244046 h 6252126"/>
              <a:gd name="connsiteX2179" fmla="*/ 5923285 w 10290426"/>
              <a:gd name="connsiteY2179" fmla="*/ 1246945 h 6252126"/>
              <a:gd name="connsiteX2180" fmla="*/ 5926181 w 10290426"/>
              <a:gd name="connsiteY2180" fmla="*/ 1244771 h 6252126"/>
              <a:gd name="connsiteX2181" fmla="*/ 5919470 w 10290426"/>
              <a:gd name="connsiteY2181" fmla="*/ 1241313 h 6252126"/>
              <a:gd name="connsiteX2182" fmla="*/ 5926208 w 10290426"/>
              <a:gd name="connsiteY2182" fmla="*/ 1241885 h 6252126"/>
              <a:gd name="connsiteX2183" fmla="*/ 5920660 w 10290426"/>
              <a:gd name="connsiteY2183" fmla="*/ 1244227 h 6252126"/>
              <a:gd name="connsiteX2184" fmla="*/ 4934157 w 10290426"/>
              <a:gd name="connsiteY2184" fmla="*/ 1238546 h 6252126"/>
              <a:gd name="connsiteX2185" fmla="*/ 4933764 w 10290426"/>
              <a:gd name="connsiteY2185" fmla="*/ 1239333 h 6252126"/>
              <a:gd name="connsiteX2186" fmla="*/ 4933347 w 10290426"/>
              <a:gd name="connsiteY2186" fmla="*/ 1240168 h 6252126"/>
              <a:gd name="connsiteX2187" fmla="*/ 4931137 w 10290426"/>
              <a:gd name="connsiteY2187" fmla="*/ 1238967 h 6252126"/>
              <a:gd name="connsiteX2188" fmla="*/ 4932135 w 10290426"/>
              <a:gd name="connsiteY2188" fmla="*/ 1239333 h 6252126"/>
              <a:gd name="connsiteX2189" fmla="*/ 4935636 w 10290426"/>
              <a:gd name="connsiteY2189" fmla="*/ 1235584 h 6252126"/>
              <a:gd name="connsiteX2190" fmla="*/ 4936970 w 10290426"/>
              <a:gd name="connsiteY2190" fmla="*/ 1237451 h 6252126"/>
              <a:gd name="connsiteX2191" fmla="*/ 4934157 w 10290426"/>
              <a:gd name="connsiteY2191" fmla="*/ 1238546 h 6252126"/>
              <a:gd name="connsiteX2192" fmla="*/ 4921275 w 10290426"/>
              <a:gd name="connsiteY2192" fmla="*/ 1235346 h 6252126"/>
              <a:gd name="connsiteX2193" fmla="*/ 4926977 w 10290426"/>
              <a:gd name="connsiteY2193" fmla="*/ 1236705 h 6252126"/>
              <a:gd name="connsiteX2194" fmla="*/ 4931137 w 10290426"/>
              <a:gd name="connsiteY2194" fmla="*/ 1238967 h 6252126"/>
              <a:gd name="connsiteX2195" fmla="*/ 5946453 w 10290426"/>
              <a:gd name="connsiteY2195" fmla="*/ 1229546 h 6252126"/>
              <a:gd name="connsiteX2196" fmla="*/ 5928586 w 10290426"/>
              <a:gd name="connsiteY2196" fmla="*/ 1242964 h 6252126"/>
              <a:gd name="connsiteX2197" fmla="*/ 5928172 w 10290426"/>
              <a:gd name="connsiteY2197" fmla="*/ 1242052 h 6252126"/>
              <a:gd name="connsiteX2198" fmla="*/ 5926208 w 10290426"/>
              <a:gd name="connsiteY2198" fmla="*/ 1241885 h 6252126"/>
              <a:gd name="connsiteX2199" fmla="*/ 5929518 w 10290426"/>
              <a:gd name="connsiteY2199" fmla="*/ 1240489 h 6252126"/>
              <a:gd name="connsiteX2200" fmla="*/ 5946453 w 10290426"/>
              <a:gd name="connsiteY2200" fmla="*/ 1229546 h 6252126"/>
              <a:gd name="connsiteX2201" fmla="*/ 8216726 w 10290426"/>
              <a:gd name="connsiteY2201" fmla="*/ 1218388 h 6252126"/>
              <a:gd name="connsiteX2202" fmla="*/ 8220522 w 10290426"/>
              <a:gd name="connsiteY2202" fmla="*/ 1218672 h 6252126"/>
              <a:gd name="connsiteX2203" fmla="*/ 8216902 w 10290426"/>
              <a:gd name="connsiteY2203" fmla="*/ 1235346 h 6252126"/>
              <a:gd name="connsiteX2204" fmla="*/ 8211110 w 10290426"/>
              <a:gd name="connsiteY2204" fmla="*/ 1223746 h 6252126"/>
              <a:gd name="connsiteX2205" fmla="*/ 8214459 w 10290426"/>
              <a:gd name="connsiteY2205" fmla="*/ 1218218 h 6252126"/>
              <a:gd name="connsiteX2206" fmla="*/ 8215373 w 10290426"/>
              <a:gd name="connsiteY2206" fmla="*/ 1218287 h 6252126"/>
              <a:gd name="connsiteX2207" fmla="*/ 8214086 w 10290426"/>
              <a:gd name="connsiteY2207" fmla="*/ 1218573 h 6252126"/>
              <a:gd name="connsiteX2208" fmla="*/ 8223443 w 10290426"/>
              <a:gd name="connsiteY2208" fmla="*/ 1217030 h 6252126"/>
              <a:gd name="connsiteX2209" fmla="*/ 8224866 w 10290426"/>
              <a:gd name="connsiteY2209" fmla="*/ 1217222 h 6252126"/>
              <a:gd name="connsiteX2210" fmla="*/ 8234278 w 10290426"/>
              <a:gd name="connsiteY2210" fmla="*/ 1223746 h 6252126"/>
              <a:gd name="connsiteX2211" fmla="*/ 4688949 w 10290426"/>
              <a:gd name="connsiteY2211" fmla="*/ 1215371 h 6252126"/>
              <a:gd name="connsiteX2212" fmla="*/ 4684800 w 10290426"/>
              <a:gd name="connsiteY2212" fmla="*/ 1222931 h 6252126"/>
              <a:gd name="connsiteX2213" fmla="*/ 4672221 w 10290426"/>
              <a:gd name="connsiteY2213" fmla="*/ 1223746 h 6252126"/>
              <a:gd name="connsiteX2214" fmla="*/ 4676565 w 10290426"/>
              <a:gd name="connsiteY2214" fmla="*/ 1221572 h 6252126"/>
              <a:gd name="connsiteX2215" fmla="*/ 8219074 w 10290426"/>
              <a:gd name="connsiteY2215" fmla="*/ 1214322 h 6252126"/>
              <a:gd name="connsiteX2216" fmla="*/ 8223443 w 10290426"/>
              <a:gd name="connsiteY2216" fmla="*/ 1217030 h 6252126"/>
              <a:gd name="connsiteX2217" fmla="*/ 8218802 w 10290426"/>
              <a:gd name="connsiteY2217" fmla="*/ 1216406 h 6252126"/>
              <a:gd name="connsiteX2218" fmla="*/ 8216726 w 10290426"/>
              <a:gd name="connsiteY2218" fmla="*/ 1218388 h 6252126"/>
              <a:gd name="connsiteX2219" fmla="*/ 8215373 w 10290426"/>
              <a:gd name="connsiteY2219" fmla="*/ 1218287 h 6252126"/>
              <a:gd name="connsiteX2220" fmla="*/ 8216902 w 10290426"/>
              <a:gd name="connsiteY2220" fmla="*/ 1217947 h 6252126"/>
              <a:gd name="connsiteX2221" fmla="*/ 8219074 w 10290426"/>
              <a:gd name="connsiteY2221" fmla="*/ 1214322 h 6252126"/>
              <a:gd name="connsiteX2222" fmla="*/ 8245862 w 10290426"/>
              <a:gd name="connsiteY2222" fmla="*/ 1212147 h 6252126"/>
              <a:gd name="connsiteX2223" fmla="*/ 8245862 w 10290426"/>
              <a:gd name="connsiteY2223" fmla="*/ 1217947 h 6252126"/>
              <a:gd name="connsiteX2224" fmla="*/ 8234278 w 10290426"/>
              <a:gd name="connsiteY2224" fmla="*/ 1223746 h 6252126"/>
              <a:gd name="connsiteX2225" fmla="*/ 8245862 w 10290426"/>
              <a:gd name="connsiteY2225" fmla="*/ 1212147 h 6252126"/>
              <a:gd name="connsiteX2226" fmla="*/ 670198 w 10290426"/>
              <a:gd name="connsiteY2226" fmla="*/ 1207351 h 6252126"/>
              <a:gd name="connsiteX2227" fmla="*/ 683444 w 10290426"/>
              <a:gd name="connsiteY2227" fmla="*/ 1209562 h 6252126"/>
              <a:gd name="connsiteX2228" fmla="*/ 680652 w 10290426"/>
              <a:gd name="connsiteY2228" fmla="*/ 1210969 h 6252126"/>
              <a:gd name="connsiteX2229" fmla="*/ 669973 w 10290426"/>
              <a:gd name="connsiteY2229" fmla="*/ 1208522 h 6252126"/>
              <a:gd name="connsiteX2230" fmla="*/ 6710992 w 10290426"/>
              <a:gd name="connsiteY2230" fmla="*/ 1200547 h 6252126"/>
              <a:gd name="connsiteX2231" fmla="*/ 6708096 w 10290426"/>
              <a:gd name="connsiteY2231" fmla="*/ 1203447 h 6252126"/>
              <a:gd name="connsiteX2232" fmla="*/ 6704860 w 10290426"/>
              <a:gd name="connsiteY2232" fmla="*/ 1206688 h 6252126"/>
              <a:gd name="connsiteX2233" fmla="*/ 6703752 w 10290426"/>
              <a:gd name="connsiteY2233" fmla="*/ 1206347 h 6252126"/>
              <a:gd name="connsiteX2234" fmla="*/ 6710992 w 10290426"/>
              <a:gd name="connsiteY2234" fmla="*/ 1200547 h 6252126"/>
              <a:gd name="connsiteX2235" fmla="*/ 6479314 w 10290426"/>
              <a:gd name="connsiteY2235" fmla="*/ 1200547 h 6252126"/>
              <a:gd name="connsiteX2236" fmla="*/ 6481486 w 10290426"/>
              <a:gd name="connsiteY2236" fmla="*/ 1200547 h 6252126"/>
              <a:gd name="connsiteX2237" fmla="*/ 6482655 w 10290426"/>
              <a:gd name="connsiteY2237" fmla="*/ 1200547 h 6252126"/>
              <a:gd name="connsiteX2238" fmla="*/ 6480671 w 10290426"/>
              <a:gd name="connsiteY2238" fmla="*/ 1201454 h 6252126"/>
              <a:gd name="connsiteX2239" fmla="*/ 6479314 w 10290426"/>
              <a:gd name="connsiteY2239" fmla="*/ 1200547 h 6252126"/>
              <a:gd name="connsiteX2240" fmla="*/ 6008083 w 10290426"/>
              <a:gd name="connsiteY2240" fmla="*/ 1198826 h 6252126"/>
              <a:gd name="connsiteX2241" fmla="*/ 6013332 w 10290426"/>
              <a:gd name="connsiteY2241" fmla="*/ 1199732 h 6252126"/>
              <a:gd name="connsiteX2242" fmla="*/ 6007935 w 10290426"/>
              <a:gd name="connsiteY2242" fmla="*/ 1198894 h 6252126"/>
              <a:gd name="connsiteX2243" fmla="*/ 6005835 w 10290426"/>
              <a:gd name="connsiteY2243" fmla="*/ 1198569 h 6252126"/>
              <a:gd name="connsiteX2244" fmla="*/ 6007935 w 10290426"/>
              <a:gd name="connsiteY2244" fmla="*/ 1198894 h 6252126"/>
              <a:gd name="connsiteX2245" fmla="*/ 6004372 w 10290426"/>
              <a:gd name="connsiteY2245" fmla="*/ 1200547 h 6252126"/>
              <a:gd name="connsiteX2246" fmla="*/ 5998581 w 10290426"/>
              <a:gd name="connsiteY2246" fmla="*/ 1200547 h 6252126"/>
              <a:gd name="connsiteX2247" fmla="*/ 675765 w 10290426"/>
              <a:gd name="connsiteY2247" fmla="*/ 1188948 h 6252126"/>
              <a:gd name="connsiteX2248" fmla="*/ 672326 w 10290426"/>
              <a:gd name="connsiteY2248" fmla="*/ 1196288 h 6252126"/>
              <a:gd name="connsiteX2249" fmla="*/ 670198 w 10290426"/>
              <a:gd name="connsiteY2249" fmla="*/ 1207351 h 6252126"/>
              <a:gd name="connsiteX2250" fmla="*/ 668525 w 10290426"/>
              <a:gd name="connsiteY2250" fmla="*/ 1207072 h 6252126"/>
              <a:gd name="connsiteX2251" fmla="*/ 664181 w 10290426"/>
              <a:gd name="connsiteY2251" fmla="*/ 1206347 h 6252126"/>
              <a:gd name="connsiteX2252" fmla="*/ 652597 w 10290426"/>
              <a:gd name="connsiteY2252" fmla="*/ 1206347 h 6252126"/>
              <a:gd name="connsiteX2253" fmla="*/ 675765 w 10290426"/>
              <a:gd name="connsiteY2253" fmla="*/ 1188948 h 6252126"/>
              <a:gd name="connsiteX2254" fmla="*/ 6052461 w 10290426"/>
              <a:gd name="connsiteY2254" fmla="*/ 1163994 h 6252126"/>
              <a:gd name="connsiteX2255" fmla="*/ 6046364 w 10290426"/>
              <a:gd name="connsiteY2255" fmla="*/ 1170099 h 6252126"/>
              <a:gd name="connsiteX2256" fmla="*/ 6044916 w 10290426"/>
              <a:gd name="connsiteY2256" fmla="*/ 1171549 h 6252126"/>
              <a:gd name="connsiteX2257" fmla="*/ 6047903 w 10290426"/>
              <a:gd name="connsiteY2257" fmla="*/ 1165568 h 6252126"/>
              <a:gd name="connsiteX2258" fmla="*/ 6054882 w 10290426"/>
              <a:gd name="connsiteY2258" fmla="*/ 1161570 h 6252126"/>
              <a:gd name="connsiteX2259" fmla="*/ 6055776 w 10290426"/>
              <a:gd name="connsiteY2259" fmla="*/ 1162849 h 6252126"/>
              <a:gd name="connsiteX2260" fmla="*/ 6052461 w 10290426"/>
              <a:gd name="connsiteY2260" fmla="*/ 1163994 h 6252126"/>
              <a:gd name="connsiteX2261" fmla="*/ 6676240 w 10290426"/>
              <a:gd name="connsiteY2261" fmla="*/ 1159949 h 6252126"/>
              <a:gd name="connsiteX2262" fmla="*/ 6676240 w 10290426"/>
              <a:gd name="connsiteY2262" fmla="*/ 1165749 h 6252126"/>
              <a:gd name="connsiteX2263" fmla="*/ 6676207 w 10290426"/>
              <a:gd name="connsiteY2263" fmla="*/ 1165774 h 6252126"/>
              <a:gd name="connsiteX2264" fmla="*/ 843732 w 10290426"/>
              <a:gd name="connsiteY2264" fmla="*/ 1159949 h 6252126"/>
              <a:gd name="connsiteX2265" fmla="*/ 841560 w 10290426"/>
              <a:gd name="connsiteY2265" fmla="*/ 1162124 h 6252126"/>
              <a:gd name="connsiteX2266" fmla="*/ 832969 w 10290426"/>
              <a:gd name="connsiteY2266" fmla="*/ 1170727 h 6252126"/>
              <a:gd name="connsiteX2267" fmla="*/ 829886 w 10290426"/>
              <a:gd name="connsiteY2267" fmla="*/ 1172183 h 6252126"/>
              <a:gd name="connsiteX2268" fmla="*/ 843732 w 10290426"/>
              <a:gd name="connsiteY2268" fmla="*/ 1159949 h 6252126"/>
              <a:gd name="connsiteX2269" fmla="*/ 6074781 w 10290426"/>
              <a:gd name="connsiteY2269" fmla="*/ 1157502 h 6252126"/>
              <a:gd name="connsiteX2270" fmla="*/ 6081148 w 10290426"/>
              <a:gd name="connsiteY2270" fmla="*/ 1158961 h 6252126"/>
              <a:gd name="connsiteX2271" fmla="*/ 6079668 w 10290426"/>
              <a:gd name="connsiteY2271" fmla="*/ 1159949 h 6252126"/>
              <a:gd name="connsiteX2272" fmla="*/ 6074781 w 10290426"/>
              <a:gd name="connsiteY2272" fmla="*/ 1157502 h 6252126"/>
              <a:gd name="connsiteX2273" fmla="*/ 6085014 w 10290426"/>
              <a:gd name="connsiteY2273" fmla="*/ 1156380 h 6252126"/>
              <a:gd name="connsiteX2274" fmla="*/ 6085460 w 10290426"/>
              <a:gd name="connsiteY2274" fmla="*/ 1159949 h 6252126"/>
              <a:gd name="connsiteX2275" fmla="*/ 6081148 w 10290426"/>
              <a:gd name="connsiteY2275" fmla="*/ 1158961 h 6252126"/>
              <a:gd name="connsiteX2276" fmla="*/ 6081840 w 10290426"/>
              <a:gd name="connsiteY2276" fmla="*/ 1158499 h 6252126"/>
              <a:gd name="connsiteX2277" fmla="*/ 5104952 w 10290426"/>
              <a:gd name="connsiteY2277" fmla="*/ 1152482 h 6252126"/>
              <a:gd name="connsiteX2278" fmla="*/ 5106618 w 10290426"/>
              <a:gd name="connsiteY2278" fmla="*/ 1154149 h 6252126"/>
              <a:gd name="connsiteX2279" fmla="*/ 5106618 w 10290426"/>
              <a:gd name="connsiteY2279" fmla="*/ 1154149 h 6252126"/>
              <a:gd name="connsiteX2280" fmla="*/ 5105170 w 10290426"/>
              <a:gd name="connsiteY2280" fmla="*/ 1152700 h 6252126"/>
              <a:gd name="connsiteX2281" fmla="*/ 922648 w 10290426"/>
              <a:gd name="connsiteY2281" fmla="*/ 1141734 h 6252126"/>
              <a:gd name="connsiteX2282" fmla="*/ 924820 w 10290426"/>
              <a:gd name="connsiteY2282" fmla="*/ 1142550 h 6252126"/>
              <a:gd name="connsiteX2283" fmla="*/ 921924 w 10290426"/>
              <a:gd name="connsiteY2283" fmla="*/ 1143275 h 6252126"/>
              <a:gd name="connsiteX2284" fmla="*/ 921441 w 10290426"/>
              <a:gd name="connsiteY2284" fmla="*/ 1143396 h 6252126"/>
              <a:gd name="connsiteX2285" fmla="*/ 732629 w 10290426"/>
              <a:gd name="connsiteY2285" fmla="*/ 1126682 h 6252126"/>
              <a:gd name="connsiteX2286" fmla="*/ 734499 w 10290426"/>
              <a:gd name="connsiteY2286" fmla="*/ 1130044 h 6252126"/>
              <a:gd name="connsiteX2287" fmla="*/ 731060 w 10290426"/>
              <a:gd name="connsiteY2287" fmla="*/ 1128957 h 6252126"/>
              <a:gd name="connsiteX2288" fmla="*/ 801378 w 10290426"/>
              <a:gd name="connsiteY2288" fmla="*/ 1125060 h 6252126"/>
              <a:gd name="connsiteX2289" fmla="*/ 801740 w 10290426"/>
              <a:gd name="connsiteY2289" fmla="*/ 1125876 h 6252126"/>
              <a:gd name="connsiteX2290" fmla="*/ 795168 w 10290426"/>
              <a:gd name="connsiteY2290" fmla="*/ 1127067 h 6252126"/>
              <a:gd name="connsiteX2291" fmla="*/ 6097044 w 10290426"/>
              <a:gd name="connsiteY2291" fmla="*/ 1119351 h 6252126"/>
              <a:gd name="connsiteX2292" fmla="*/ 6091540 w 10290426"/>
              <a:gd name="connsiteY2292" fmla="*/ 1134315 h 6252126"/>
              <a:gd name="connsiteX2293" fmla="*/ 6085460 w 10290426"/>
              <a:gd name="connsiteY2293" fmla="*/ 1136750 h 6252126"/>
              <a:gd name="connsiteX2294" fmla="*/ 6097044 w 10290426"/>
              <a:gd name="connsiteY2294" fmla="*/ 1119351 h 6252126"/>
              <a:gd name="connsiteX2295" fmla="*/ 5123994 w 10290426"/>
              <a:gd name="connsiteY2295" fmla="*/ 1119351 h 6252126"/>
              <a:gd name="connsiteX2296" fmla="*/ 5152954 w 10290426"/>
              <a:gd name="connsiteY2296" fmla="*/ 1130950 h 6252126"/>
              <a:gd name="connsiteX2297" fmla="*/ 5141370 w 10290426"/>
              <a:gd name="connsiteY2297" fmla="*/ 1148350 h 6252126"/>
              <a:gd name="connsiteX2298" fmla="*/ 5118837 w 10290426"/>
              <a:gd name="connsiteY2298" fmla="*/ 1148350 h 6252126"/>
              <a:gd name="connsiteX2299" fmla="*/ 5119740 w 10290426"/>
              <a:gd name="connsiteY2299" fmla="*/ 1146719 h 6252126"/>
              <a:gd name="connsiteX2300" fmla="*/ 5118926 w 10290426"/>
              <a:gd name="connsiteY2300" fmla="*/ 1145450 h 6252126"/>
              <a:gd name="connsiteX2301" fmla="*/ 5115093 w 10290426"/>
              <a:gd name="connsiteY2301" fmla="*/ 1148350 h 6252126"/>
              <a:gd name="connsiteX2302" fmla="*/ 5112410 w 10290426"/>
              <a:gd name="connsiteY2302" fmla="*/ 1148350 h 6252126"/>
              <a:gd name="connsiteX2303" fmla="*/ 5114854 w 10290426"/>
              <a:gd name="connsiteY2303" fmla="*/ 1148531 h 6252126"/>
              <a:gd name="connsiteX2304" fmla="*/ 5115093 w 10290426"/>
              <a:gd name="connsiteY2304" fmla="*/ 1148350 h 6252126"/>
              <a:gd name="connsiteX2305" fmla="*/ 5116030 w 10290426"/>
              <a:gd name="connsiteY2305" fmla="*/ 1148350 h 6252126"/>
              <a:gd name="connsiteX2306" fmla="*/ 5118837 w 10290426"/>
              <a:gd name="connsiteY2306" fmla="*/ 1148350 h 6252126"/>
              <a:gd name="connsiteX2307" fmla="*/ 5112410 w 10290426"/>
              <a:gd name="connsiteY2307" fmla="*/ 1159949 h 6252126"/>
              <a:gd name="connsiteX2308" fmla="*/ 5106618 w 10290426"/>
              <a:gd name="connsiteY2308" fmla="*/ 1154149 h 6252126"/>
              <a:gd name="connsiteX2309" fmla="*/ 5116663 w 10290426"/>
              <a:gd name="connsiteY2309" fmla="*/ 1134032 h 6252126"/>
              <a:gd name="connsiteX2310" fmla="*/ 5123994 w 10290426"/>
              <a:gd name="connsiteY2310" fmla="*/ 1119351 h 6252126"/>
              <a:gd name="connsiteX2311" fmla="*/ 7445848 w 10290426"/>
              <a:gd name="connsiteY2311" fmla="*/ 1115182 h 6252126"/>
              <a:gd name="connsiteX2312" fmla="*/ 7450999 w 10290426"/>
              <a:gd name="connsiteY2312" fmla="*/ 1116081 h 6252126"/>
              <a:gd name="connsiteX2313" fmla="*/ 7450123 w 10290426"/>
              <a:gd name="connsiteY2313" fmla="*/ 1117706 h 6252126"/>
              <a:gd name="connsiteX2314" fmla="*/ 7443676 w 10290426"/>
              <a:gd name="connsiteY2314" fmla="*/ 1116451 h 6252126"/>
              <a:gd name="connsiteX2315" fmla="*/ 7445848 w 10290426"/>
              <a:gd name="connsiteY2315" fmla="*/ 1115182 h 6252126"/>
              <a:gd name="connsiteX2316" fmla="*/ 7452364 w 10290426"/>
              <a:gd name="connsiteY2316" fmla="*/ 1113551 h 6252126"/>
              <a:gd name="connsiteX2317" fmla="*/ 7451042 w 10290426"/>
              <a:gd name="connsiteY2317" fmla="*/ 1116089 h 6252126"/>
              <a:gd name="connsiteX2318" fmla="*/ 7450999 w 10290426"/>
              <a:gd name="connsiteY2318" fmla="*/ 1116081 h 6252126"/>
              <a:gd name="connsiteX2319" fmla="*/ 7915720 w 10290426"/>
              <a:gd name="connsiteY2319" fmla="*/ 1072953 h 6252126"/>
              <a:gd name="connsiteX2320" fmla="*/ 7921512 w 10290426"/>
              <a:gd name="connsiteY2320" fmla="*/ 1072953 h 6252126"/>
              <a:gd name="connsiteX2321" fmla="*/ 7917892 w 10290426"/>
              <a:gd name="connsiteY2321" fmla="*/ 1073678 h 6252126"/>
              <a:gd name="connsiteX2322" fmla="*/ 7915720 w 10290426"/>
              <a:gd name="connsiteY2322" fmla="*/ 1074113 h 6252126"/>
              <a:gd name="connsiteX2323" fmla="*/ 6768912 w 10290426"/>
              <a:gd name="connsiteY2323" fmla="*/ 1072953 h 6252126"/>
              <a:gd name="connsiteX2324" fmla="*/ 6768188 w 10290426"/>
              <a:gd name="connsiteY2324" fmla="*/ 1073678 h 6252126"/>
              <a:gd name="connsiteX2325" fmla="*/ 6763546 w 10290426"/>
              <a:gd name="connsiteY2325" fmla="*/ 1078326 h 6252126"/>
              <a:gd name="connsiteX2326" fmla="*/ 6763120 w 10290426"/>
              <a:gd name="connsiteY2326" fmla="*/ 1078028 h 6252126"/>
              <a:gd name="connsiteX2327" fmla="*/ 6768912 w 10290426"/>
              <a:gd name="connsiteY2327" fmla="*/ 1072953 h 6252126"/>
              <a:gd name="connsiteX2328" fmla="*/ 6149172 w 10290426"/>
              <a:gd name="connsiteY2328" fmla="*/ 1061354 h 6252126"/>
              <a:gd name="connsiteX2329" fmla="*/ 6154964 w 10290426"/>
              <a:gd name="connsiteY2329" fmla="*/ 1067153 h 6252126"/>
              <a:gd name="connsiteX2330" fmla="*/ 6152792 w 10290426"/>
              <a:gd name="connsiteY2330" fmla="*/ 1067153 h 6252126"/>
              <a:gd name="connsiteX2331" fmla="*/ 6149172 w 10290426"/>
              <a:gd name="connsiteY2331" fmla="*/ 1067153 h 6252126"/>
              <a:gd name="connsiteX2332" fmla="*/ 6149172 w 10290426"/>
              <a:gd name="connsiteY2332" fmla="*/ 1061354 h 6252126"/>
              <a:gd name="connsiteX2333" fmla="*/ 6474517 w 10290426"/>
              <a:gd name="connsiteY2333" fmla="*/ 1054013 h 6252126"/>
              <a:gd name="connsiteX2334" fmla="*/ 6478590 w 10290426"/>
              <a:gd name="connsiteY2334" fmla="*/ 1054829 h 6252126"/>
              <a:gd name="connsiteX2335" fmla="*/ 6480141 w 10290426"/>
              <a:gd name="connsiteY2335" fmla="*/ 1056382 h 6252126"/>
              <a:gd name="connsiteX2336" fmla="*/ 6467730 w 10290426"/>
              <a:gd name="connsiteY2336" fmla="*/ 1061354 h 6252126"/>
              <a:gd name="connsiteX2337" fmla="*/ 6474517 w 10290426"/>
              <a:gd name="connsiteY2337" fmla="*/ 1054013 h 6252126"/>
              <a:gd name="connsiteX2338" fmla="*/ 4678793 w 10290426"/>
              <a:gd name="connsiteY2338" fmla="*/ 969338 h 6252126"/>
              <a:gd name="connsiteX2339" fmla="*/ 4681199 w 10290426"/>
              <a:gd name="connsiteY2339" fmla="*/ 971748 h 6252126"/>
              <a:gd name="connsiteX2340" fmla="*/ 4678013 w 10290426"/>
              <a:gd name="connsiteY2340" fmla="*/ 970008 h 6252126"/>
              <a:gd name="connsiteX2341" fmla="*/ 4917451 w 10290426"/>
              <a:gd name="connsiteY2341" fmla="*/ 968503 h 6252126"/>
              <a:gd name="connsiteX2342" fmla="*/ 4917655 w 10290426"/>
              <a:gd name="connsiteY2342" fmla="*/ 973632 h 6252126"/>
              <a:gd name="connsiteX2343" fmla="*/ 4917022 w 10290426"/>
              <a:gd name="connsiteY2343" fmla="*/ 970823 h 6252126"/>
              <a:gd name="connsiteX2344" fmla="*/ 4917192 w 10290426"/>
              <a:gd name="connsiteY2344" fmla="*/ 968892 h 6252126"/>
              <a:gd name="connsiteX2345" fmla="*/ 7620009 w 10290426"/>
              <a:gd name="connsiteY2345" fmla="*/ 957473 h 6252126"/>
              <a:gd name="connsiteX2346" fmla="*/ 7615322 w 10290426"/>
              <a:gd name="connsiteY2346" fmla="*/ 964973 h 6252126"/>
              <a:gd name="connsiteX2347" fmla="*/ 7606575 w 10290426"/>
              <a:gd name="connsiteY2347" fmla="*/ 968558 h 6252126"/>
              <a:gd name="connsiteX2348" fmla="*/ 7609923 w 10290426"/>
              <a:gd name="connsiteY2348" fmla="*/ 963483 h 6252126"/>
              <a:gd name="connsiteX2349" fmla="*/ 7620331 w 10290426"/>
              <a:gd name="connsiteY2349" fmla="*/ 956958 h 6252126"/>
              <a:gd name="connsiteX2350" fmla="*/ 7620873 w 10290426"/>
              <a:gd name="connsiteY2350" fmla="*/ 956958 h 6252126"/>
              <a:gd name="connsiteX2351" fmla="*/ 7620009 w 10290426"/>
              <a:gd name="connsiteY2351" fmla="*/ 957473 h 6252126"/>
              <a:gd name="connsiteX2352" fmla="*/ 4660637 w 10290426"/>
              <a:gd name="connsiteY2352" fmla="*/ 956958 h 6252126"/>
              <a:gd name="connsiteX2353" fmla="*/ 4689597 w 10290426"/>
              <a:gd name="connsiteY2353" fmla="*/ 956958 h 6252126"/>
              <a:gd name="connsiteX2354" fmla="*/ 4695388 w 10290426"/>
              <a:gd name="connsiteY2354" fmla="*/ 956958 h 6252126"/>
              <a:gd name="connsiteX2355" fmla="*/ 4689415 w 10290426"/>
              <a:gd name="connsiteY2355" fmla="*/ 960220 h 6252126"/>
              <a:gd name="connsiteX2356" fmla="*/ 4678793 w 10290426"/>
              <a:gd name="connsiteY2356" fmla="*/ 969338 h 6252126"/>
              <a:gd name="connsiteX2357" fmla="*/ 4674393 w 10290426"/>
              <a:gd name="connsiteY2357" fmla="*/ 964933 h 6252126"/>
              <a:gd name="connsiteX2358" fmla="*/ 4672221 w 10290426"/>
              <a:gd name="connsiteY2358" fmla="*/ 962758 h 6252126"/>
              <a:gd name="connsiteX2359" fmla="*/ 4666429 w 10290426"/>
              <a:gd name="connsiteY2359" fmla="*/ 974357 h 6252126"/>
              <a:gd name="connsiteX2360" fmla="*/ 4660637 w 10290426"/>
              <a:gd name="connsiteY2360" fmla="*/ 956958 h 6252126"/>
              <a:gd name="connsiteX2361" fmla="*/ 893959 w 10290426"/>
              <a:gd name="connsiteY2361" fmla="*/ 955327 h 6252126"/>
              <a:gd name="connsiteX2362" fmla="*/ 901652 w 10290426"/>
              <a:gd name="connsiteY2362" fmla="*/ 962758 h 6252126"/>
              <a:gd name="connsiteX2363" fmla="*/ 900581 w 10290426"/>
              <a:gd name="connsiteY2363" fmla="*/ 963294 h 6252126"/>
              <a:gd name="connsiteX2364" fmla="*/ 889434 w 10290426"/>
              <a:gd name="connsiteY2364" fmla="*/ 964389 h 6252126"/>
              <a:gd name="connsiteX2365" fmla="*/ 893959 w 10290426"/>
              <a:gd name="connsiteY2365" fmla="*/ 955327 h 6252126"/>
              <a:gd name="connsiteX2366" fmla="*/ 4640455 w 10290426"/>
              <a:gd name="connsiteY2366" fmla="*/ 938245 h 6252126"/>
              <a:gd name="connsiteX2367" fmla="*/ 4629595 w 10290426"/>
              <a:gd name="connsiteY2367" fmla="*/ 958363 h 6252126"/>
              <a:gd name="connsiteX2368" fmla="*/ 4628971 w 10290426"/>
              <a:gd name="connsiteY2368" fmla="*/ 957890 h 6252126"/>
              <a:gd name="connsiteX2369" fmla="*/ 4629595 w 10290426"/>
              <a:gd name="connsiteY2369" fmla="*/ 955916 h 6252126"/>
              <a:gd name="connsiteX2370" fmla="*/ 4640455 w 10290426"/>
              <a:gd name="connsiteY2370" fmla="*/ 938245 h 6252126"/>
              <a:gd name="connsiteX2371" fmla="*/ 4638119 w 10290426"/>
              <a:gd name="connsiteY2371" fmla="*/ 934721 h 6252126"/>
              <a:gd name="connsiteX2372" fmla="*/ 4634573 w 10290426"/>
              <a:gd name="connsiteY2372" fmla="*/ 937384 h 6252126"/>
              <a:gd name="connsiteX2373" fmla="*/ 4631677 w 10290426"/>
              <a:gd name="connsiteY2373" fmla="*/ 939559 h 6252126"/>
              <a:gd name="connsiteX2374" fmla="*/ 4633125 w 10290426"/>
              <a:gd name="connsiteY2374" fmla="*/ 936206 h 6252126"/>
              <a:gd name="connsiteX2375" fmla="*/ 4638694 w 10290426"/>
              <a:gd name="connsiteY2375" fmla="*/ 934289 h 6252126"/>
              <a:gd name="connsiteX2376" fmla="*/ 4638917 w 10290426"/>
              <a:gd name="connsiteY2376" fmla="*/ 934484 h 6252126"/>
              <a:gd name="connsiteX2377" fmla="*/ 4638119 w 10290426"/>
              <a:gd name="connsiteY2377" fmla="*/ 934721 h 6252126"/>
              <a:gd name="connsiteX2378" fmla="*/ 4921275 w 10290426"/>
              <a:gd name="connsiteY2378" fmla="*/ 933759 h 6252126"/>
              <a:gd name="connsiteX2379" fmla="*/ 4932859 w 10290426"/>
              <a:gd name="connsiteY2379" fmla="*/ 945359 h 6252126"/>
              <a:gd name="connsiteX2380" fmla="*/ 4919465 w 10290426"/>
              <a:gd name="connsiteY2380" fmla="*/ 965477 h 6252126"/>
              <a:gd name="connsiteX2381" fmla="*/ 4917451 w 10290426"/>
              <a:gd name="connsiteY2381" fmla="*/ 968503 h 6252126"/>
              <a:gd name="connsiteX2382" fmla="*/ 4917380 w 10290426"/>
              <a:gd name="connsiteY2382" fmla="*/ 966746 h 6252126"/>
              <a:gd name="connsiteX2383" fmla="*/ 4918164 w 10290426"/>
              <a:gd name="connsiteY2383" fmla="*/ 957830 h 6252126"/>
              <a:gd name="connsiteX2384" fmla="*/ 4921275 w 10290426"/>
              <a:gd name="connsiteY2384" fmla="*/ 933759 h 6252126"/>
              <a:gd name="connsiteX2385" fmla="*/ 6064629 w 10290426"/>
              <a:gd name="connsiteY2385" fmla="*/ 882721 h 6252126"/>
              <a:gd name="connsiteX2386" fmla="*/ 6063016 w 10290426"/>
              <a:gd name="connsiteY2386" fmla="*/ 886636 h 6252126"/>
              <a:gd name="connsiteX2387" fmla="*/ 6063107 w 10290426"/>
              <a:gd name="connsiteY2387" fmla="*/ 885458 h 6252126"/>
              <a:gd name="connsiteX2388" fmla="*/ 6065107 w 10290426"/>
              <a:gd name="connsiteY2388" fmla="*/ 881561 h 6252126"/>
              <a:gd name="connsiteX2389" fmla="*/ 6065188 w 10290426"/>
              <a:gd name="connsiteY2389" fmla="*/ 881561 h 6252126"/>
              <a:gd name="connsiteX2390" fmla="*/ 6065274 w 10290426"/>
              <a:gd name="connsiteY2390" fmla="*/ 881561 h 6252126"/>
              <a:gd name="connsiteX2391" fmla="*/ 6064629 w 10290426"/>
              <a:gd name="connsiteY2391" fmla="*/ 882721 h 6252126"/>
              <a:gd name="connsiteX2392" fmla="*/ 6348296 w 10290426"/>
              <a:gd name="connsiteY2392" fmla="*/ 876469 h 6252126"/>
              <a:gd name="connsiteX2393" fmla="*/ 6348270 w 10290426"/>
              <a:gd name="connsiteY2393" fmla="*/ 876487 h 6252126"/>
              <a:gd name="connsiteX2394" fmla="*/ 6347717 w 10290426"/>
              <a:gd name="connsiteY2394" fmla="*/ 876870 h 6252126"/>
              <a:gd name="connsiteX2395" fmla="*/ 6347908 w 10290426"/>
              <a:gd name="connsiteY2395" fmla="*/ 876487 h 6252126"/>
              <a:gd name="connsiteX2396" fmla="*/ 6357682 w 10290426"/>
              <a:gd name="connsiteY2396" fmla="*/ 869962 h 6252126"/>
              <a:gd name="connsiteX2397" fmla="*/ 6358044 w 10290426"/>
              <a:gd name="connsiteY2397" fmla="*/ 875762 h 6252126"/>
              <a:gd name="connsiteX2398" fmla="*/ 6355168 w 10290426"/>
              <a:gd name="connsiteY2398" fmla="*/ 876159 h 6252126"/>
              <a:gd name="connsiteX2399" fmla="*/ 6348296 w 10290426"/>
              <a:gd name="connsiteY2399" fmla="*/ 876469 h 6252126"/>
              <a:gd name="connsiteX2400" fmla="*/ 6356506 w 10290426"/>
              <a:gd name="connsiteY2400" fmla="*/ 870777 h 6252126"/>
              <a:gd name="connsiteX2401" fmla="*/ 6357682 w 10290426"/>
              <a:gd name="connsiteY2401" fmla="*/ 869962 h 6252126"/>
              <a:gd name="connsiteX2402" fmla="*/ 6067801 w 10290426"/>
              <a:gd name="connsiteY2402" fmla="*/ 869203 h 6252126"/>
              <a:gd name="connsiteX2403" fmla="*/ 6068355 w 10290426"/>
              <a:gd name="connsiteY2403" fmla="*/ 873677 h 6252126"/>
              <a:gd name="connsiteX2404" fmla="*/ 6065107 w 10290426"/>
              <a:gd name="connsiteY2404" fmla="*/ 881561 h 6252126"/>
              <a:gd name="connsiteX2405" fmla="*/ 6062292 w 10290426"/>
              <a:gd name="connsiteY2405" fmla="*/ 881561 h 6252126"/>
              <a:gd name="connsiteX2406" fmla="*/ 6062292 w 10290426"/>
              <a:gd name="connsiteY2406" fmla="*/ 869962 h 6252126"/>
              <a:gd name="connsiteX2407" fmla="*/ 6067801 w 10290426"/>
              <a:gd name="connsiteY2407" fmla="*/ 869203 h 6252126"/>
              <a:gd name="connsiteX2408" fmla="*/ 6954255 w 10290426"/>
              <a:gd name="connsiteY2408" fmla="*/ 864162 h 6252126"/>
              <a:gd name="connsiteX2409" fmla="*/ 6957151 w 10290426"/>
              <a:gd name="connsiteY2409" fmla="*/ 864162 h 6252126"/>
              <a:gd name="connsiteX2410" fmla="*/ 6958586 w 10290426"/>
              <a:gd name="connsiteY2410" fmla="*/ 864162 h 6252126"/>
              <a:gd name="connsiteX2411" fmla="*/ 6956427 w 10290426"/>
              <a:gd name="connsiteY2411" fmla="*/ 867243 h 6252126"/>
              <a:gd name="connsiteX2412" fmla="*/ 6949830 w 10290426"/>
              <a:gd name="connsiteY2412" fmla="*/ 867116 h 6252126"/>
              <a:gd name="connsiteX2413" fmla="*/ 7747754 w 10290426"/>
              <a:gd name="connsiteY2413" fmla="*/ 858362 h 6252126"/>
              <a:gd name="connsiteX2414" fmla="*/ 7744858 w 10290426"/>
              <a:gd name="connsiteY2414" fmla="*/ 860537 h 6252126"/>
              <a:gd name="connsiteX2415" fmla="*/ 7741657 w 10290426"/>
              <a:gd name="connsiteY2415" fmla="*/ 862941 h 6252126"/>
              <a:gd name="connsiteX2416" fmla="*/ 7741691 w 10290426"/>
              <a:gd name="connsiteY2416" fmla="*/ 862893 h 6252126"/>
              <a:gd name="connsiteX2417" fmla="*/ 7744555 w 10290426"/>
              <a:gd name="connsiteY2417" fmla="*/ 858796 h 6252126"/>
              <a:gd name="connsiteX2418" fmla="*/ 6936879 w 10290426"/>
              <a:gd name="connsiteY2418" fmla="*/ 852563 h 6252126"/>
              <a:gd name="connsiteX2419" fmla="*/ 6947015 w 10290426"/>
              <a:gd name="connsiteY2419" fmla="*/ 867062 h 6252126"/>
              <a:gd name="connsiteX2420" fmla="*/ 6949830 w 10290426"/>
              <a:gd name="connsiteY2420" fmla="*/ 867116 h 6252126"/>
              <a:gd name="connsiteX2421" fmla="*/ 6939051 w 10290426"/>
              <a:gd name="connsiteY2421" fmla="*/ 874312 h 6252126"/>
              <a:gd name="connsiteX2422" fmla="*/ 6936879 w 10290426"/>
              <a:gd name="connsiteY2422" fmla="*/ 875762 h 6252126"/>
              <a:gd name="connsiteX2423" fmla="*/ 6925295 w 10290426"/>
              <a:gd name="connsiteY2423" fmla="*/ 869962 h 6252126"/>
              <a:gd name="connsiteX2424" fmla="*/ 6936879 w 10290426"/>
              <a:gd name="connsiteY2424" fmla="*/ 852563 h 6252126"/>
              <a:gd name="connsiteX2425" fmla="*/ 6424529 w 10290426"/>
              <a:gd name="connsiteY2425" fmla="*/ 847650 h 6252126"/>
              <a:gd name="connsiteX2426" fmla="*/ 6420308 w 10290426"/>
              <a:gd name="connsiteY2426" fmla="*/ 858272 h 6252126"/>
              <a:gd name="connsiteX2427" fmla="*/ 6410896 w 10290426"/>
              <a:gd name="connsiteY2427" fmla="*/ 858091 h 6252126"/>
              <a:gd name="connsiteX2428" fmla="*/ 6409810 w 10290426"/>
              <a:gd name="connsiteY2428" fmla="*/ 857217 h 6252126"/>
              <a:gd name="connsiteX2429" fmla="*/ 6409810 w 10290426"/>
              <a:gd name="connsiteY2429" fmla="*/ 852563 h 6252126"/>
              <a:gd name="connsiteX2430" fmla="*/ 6411982 w 10290426"/>
              <a:gd name="connsiteY2430" fmla="*/ 851838 h 6252126"/>
              <a:gd name="connsiteX2431" fmla="*/ 4248855 w 10290426"/>
              <a:gd name="connsiteY2431" fmla="*/ 846210 h 6252126"/>
              <a:gd name="connsiteX2432" fmla="*/ 4253028 w 10290426"/>
              <a:gd name="connsiteY2432" fmla="*/ 850388 h 6252126"/>
              <a:gd name="connsiteX2433" fmla="*/ 4255199 w 10290426"/>
              <a:gd name="connsiteY2433" fmla="*/ 852563 h 6252126"/>
              <a:gd name="connsiteX2434" fmla="*/ 4243615 w 10290426"/>
              <a:gd name="connsiteY2434" fmla="*/ 858362 h 6252126"/>
              <a:gd name="connsiteX2435" fmla="*/ 4241805 w 10290426"/>
              <a:gd name="connsiteY2435" fmla="*/ 850116 h 6252126"/>
              <a:gd name="connsiteX2436" fmla="*/ 4247141 w 10290426"/>
              <a:gd name="connsiteY2436" fmla="*/ 846857 h 6252126"/>
              <a:gd name="connsiteX2437" fmla="*/ 4253389 w 10290426"/>
              <a:gd name="connsiteY2437" fmla="*/ 844497 h 6252126"/>
              <a:gd name="connsiteX2438" fmla="*/ 4248855 w 10290426"/>
              <a:gd name="connsiteY2438" fmla="*/ 846210 h 6252126"/>
              <a:gd name="connsiteX2439" fmla="*/ 4248607 w 10290426"/>
              <a:gd name="connsiteY2439" fmla="*/ 845961 h 6252126"/>
              <a:gd name="connsiteX2440" fmla="*/ 4250855 w 10290426"/>
              <a:gd name="connsiteY2440" fmla="*/ 844588 h 6252126"/>
              <a:gd name="connsiteX2441" fmla="*/ 4253389 w 10290426"/>
              <a:gd name="connsiteY2441" fmla="*/ 844497 h 6252126"/>
              <a:gd name="connsiteX2442" fmla="*/ 6427186 w 10290426"/>
              <a:gd name="connsiteY2442" fmla="*/ 840963 h 6252126"/>
              <a:gd name="connsiteX2443" fmla="*/ 6427186 w 10290426"/>
              <a:gd name="connsiteY2443" fmla="*/ 846763 h 6252126"/>
              <a:gd name="connsiteX2444" fmla="*/ 6424529 w 10290426"/>
              <a:gd name="connsiteY2444" fmla="*/ 847650 h 6252126"/>
              <a:gd name="connsiteX2445" fmla="*/ 4862971 w 10290426"/>
              <a:gd name="connsiteY2445" fmla="*/ 835322 h 6252126"/>
              <a:gd name="connsiteX2446" fmla="*/ 4862835 w 10290426"/>
              <a:gd name="connsiteY2446" fmla="*/ 835580 h 6252126"/>
              <a:gd name="connsiteX2447" fmla="*/ 4861368 w 10290426"/>
              <a:gd name="connsiteY2447" fmla="*/ 836755 h 6252126"/>
              <a:gd name="connsiteX2448" fmla="*/ 4861817 w 10290426"/>
              <a:gd name="connsiteY2448" fmla="*/ 835798 h 6252126"/>
              <a:gd name="connsiteX2449" fmla="*/ 6960047 w 10290426"/>
              <a:gd name="connsiteY2449" fmla="*/ 835163 h 6252126"/>
              <a:gd name="connsiteX2450" fmla="*/ 6965839 w 10290426"/>
              <a:gd name="connsiteY2450" fmla="*/ 840963 h 6252126"/>
              <a:gd name="connsiteX2451" fmla="*/ 6954255 w 10290426"/>
              <a:gd name="connsiteY2451" fmla="*/ 840963 h 6252126"/>
              <a:gd name="connsiteX2452" fmla="*/ 6960047 w 10290426"/>
              <a:gd name="connsiteY2452" fmla="*/ 835163 h 6252126"/>
              <a:gd name="connsiteX2453" fmla="*/ 6981129 w 10290426"/>
              <a:gd name="connsiteY2453" fmla="*/ 833485 h 6252126"/>
              <a:gd name="connsiteX2454" fmla="*/ 6984843 w 10290426"/>
              <a:gd name="connsiteY2454" fmla="*/ 835435 h 6252126"/>
              <a:gd name="connsiteX2455" fmla="*/ 6989006 w 10290426"/>
              <a:gd name="connsiteY2455" fmla="*/ 840963 h 6252126"/>
              <a:gd name="connsiteX2456" fmla="*/ 6979441 w 10290426"/>
              <a:gd name="connsiteY2456" fmla="*/ 831883 h 6252126"/>
              <a:gd name="connsiteX2457" fmla="*/ 6981129 w 10290426"/>
              <a:gd name="connsiteY2457" fmla="*/ 833485 h 6252126"/>
              <a:gd name="connsiteX2458" fmla="*/ 6978841 w 10290426"/>
              <a:gd name="connsiteY2458" fmla="*/ 832283 h 6252126"/>
              <a:gd name="connsiteX2459" fmla="*/ 6977422 w 10290426"/>
              <a:gd name="connsiteY2459" fmla="*/ 831539 h 6252126"/>
              <a:gd name="connsiteX2460" fmla="*/ 6978841 w 10290426"/>
              <a:gd name="connsiteY2460" fmla="*/ 832283 h 6252126"/>
              <a:gd name="connsiteX2461" fmla="*/ 6974357 w 10290426"/>
              <a:gd name="connsiteY2461" fmla="*/ 835277 h 6252126"/>
              <a:gd name="connsiteX2462" fmla="*/ 6974345 w 10290426"/>
              <a:gd name="connsiteY2462" fmla="*/ 835254 h 6252126"/>
              <a:gd name="connsiteX2463" fmla="*/ 6977422 w 10290426"/>
              <a:gd name="connsiteY2463" fmla="*/ 831539 h 6252126"/>
              <a:gd name="connsiteX2464" fmla="*/ 7765130 w 10290426"/>
              <a:gd name="connsiteY2464" fmla="*/ 829364 h 6252126"/>
              <a:gd name="connsiteX2465" fmla="*/ 7744555 w 10290426"/>
              <a:gd name="connsiteY2465" fmla="*/ 858796 h 6252126"/>
              <a:gd name="connsiteX2466" fmla="*/ 7739066 w 10290426"/>
              <a:gd name="connsiteY2466" fmla="*/ 859541 h 6252126"/>
              <a:gd name="connsiteX2467" fmla="*/ 7765130 w 10290426"/>
              <a:gd name="connsiteY2467" fmla="*/ 829364 h 6252126"/>
              <a:gd name="connsiteX2468" fmla="*/ 6975394 w 10290426"/>
              <a:gd name="connsiteY2468" fmla="*/ 828040 h 6252126"/>
              <a:gd name="connsiteX2469" fmla="*/ 6977604 w 10290426"/>
              <a:gd name="connsiteY2469" fmla="*/ 829545 h 6252126"/>
              <a:gd name="connsiteX2470" fmla="*/ 6983214 w 10290426"/>
              <a:gd name="connsiteY2470" fmla="*/ 829364 h 6252126"/>
              <a:gd name="connsiteX2471" fmla="*/ 6981042 w 10290426"/>
              <a:gd name="connsiteY2471" fmla="*/ 830814 h 6252126"/>
              <a:gd name="connsiteX2472" fmla="*/ 6979441 w 10290426"/>
              <a:gd name="connsiteY2472" fmla="*/ 831883 h 6252126"/>
              <a:gd name="connsiteX2473" fmla="*/ 6973079 w 10290426"/>
              <a:gd name="connsiteY2473" fmla="*/ 826464 h 6252126"/>
              <a:gd name="connsiteX2474" fmla="*/ 6975070 w 10290426"/>
              <a:gd name="connsiteY2474" fmla="*/ 827733 h 6252126"/>
              <a:gd name="connsiteX2475" fmla="*/ 6975394 w 10290426"/>
              <a:gd name="connsiteY2475" fmla="*/ 828040 h 6252126"/>
              <a:gd name="connsiteX2476" fmla="*/ 6998193 w 10290426"/>
              <a:gd name="connsiteY2476" fmla="*/ 819011 h 6252126"/>
              <a:gd name="connsiteX2477" fmla="*/ 6997694 w 10290426"/>
              <a:gd name="connsiteY2477" fmla="*/ 820664 h 6252126"/>
              <a:gd name="connsiteX2478" fmla="*/ 6996247 w 10290426"/>
              <a:gd name="connsiteY2478" fmla="*/ 822477 h 6252126"/>
              <a:gd name="connsiteX2479" fmla="*/ 6998907 w 10290426"/>
              <a:gd name="connsiteY2479" fmla="*/ 816641 h 6252126"/>
              <a:gd name="connsiteX2480" fmla="*/ 6999356 w 10290426"/>
              <a:gd name="connsiteY2480" fmla="*/ 816940 h 6252126"/>
              <a:gd name="connsiteX2481" fmla="*/ 6998193 w 10290426"/>
              <a:gd name="connsiteY2481" fmla="*/ 819011 h 6252126"/>
              <a:gd name="connsiteX2482" fmla="*/ 6129895 w 10290426"/>
              <a:gd name="connsiteY2482" fmla="*/ 813596 h 6252126"/>
              <a:gd name="connsiteX2483" fmla="*/ 6137588 w 10290426"/>
              <a:gd name="connsiteY2483" fmla="*/ 817764 h 6252126"/>
              <a:gd name="connsiteX2484" fmla="*/ 6128139 w 10290426"/>
              <a:gd name="connsiteY2484" fmla="*/ 821056 h 6252126"/>
              <a:gd name="connsiteX2485" fmla="*/ 6123832 w 10290426"/>
              <a:gd name="connsiteY2485" fmla="*/ 819214 h 6252126"/>
              <a:gd name="connsiteX2486" fmla="*/ 6129895 w 10290426"/>
              <a:gd name="connsiteY2486" fmla="*/ 813596 h 6252126"/>
              <a:gd name="connsiteX2487" fmla="*/ 832148 w 10290426"/>
              <a:gd name="connsiteY2487" fmla="*/ 811964 h 6252126"/>
              <a:gd name="connsiteX2488" fmla="*/ 832872 w 10290426"/>
              <a:gd name="connsiteY2488" fmla="*/ 812689 h 6252126"/>
              <a:gd name="connsiteX2489" fmla="*/ 834314 w 10290426"/>
              <a:gd name="connsiteY2489" fmla="*/ 814133 h 6252126"/>
              <a:gd name="connsiteX2490" fmla="*/ 831334 w 10290426"/>
              <a:gd name="connsiteY2490" fmla="*/ 818489 h 6252126"/>
              <a:gd name="connsiteX2491" fmla="*/ 832148 w 10290426"/>
              <a:gd name="connsiteY2491" fmla="*/ 811964 h 6252126"/>
              <a:gd name="connsiteX2492" fmla="*/ 6907919 w 10290426"/>
              <a:gd name="connsiteY2492" fmla="*/ 811964 h 6252126"/>
              <a:gd name="connsiteX2493" fmla="*/ 6909367 w 10290426"/>
              <a:gd name="connsiteY2493" fmla="*/ 813414 h 6252126"/>
              <a:gd name="connsiteX2494" fmla="*/ 6907919 w 10290426"/>
              <a:gd name="connsiteY2494" fmla="*/ 811964 h 6252126"/>
              <a:gd name="connsiteX2495" fmla="*/ 4774546 w 10290426"/>
              <a:gd name="connsiteY2495" fmla="*/ 804231 h 6252126"/>
              <a:gd name="connsiteX2496" fmla="*/ 4775028 w 10290426"/>
              <a:gd name="connsiteY2496" fmla="*/ 805440 h 6252126"/>
              <a:gd name="connsiteX2497" fmla="*/ 4770685 w 10290426"/>
              <a:gd name="connsiteY2497" fmla="*/ 811964 h 6252126"/>
              <a:gd name="connsiteX2498" fmla="*/ 4772132 w 10290426"/>
              <a:gd name="connsiteY2498" fmla="*/ 809065 h 6252126"/>
              <a:gd name="connsiteX2499" fmla="*/ 6998509 w 10290426"/>
              <a:gd name="connsiteY2499" fmla="*/ 798235 h 6252126"/>
              <a:gd name="connsiteX2500" fmla="*/ 7003486 w 10290426"/>
              <a:gd name="connsiteY2500" fmla="*/ 801452 h 6252126"/>
              <a:gd name="connsiteX2501" fmla="*/ 6998907 w 10290426"/>
              <a:gd name="connsiteY2501" fmla="*/ 816641 h 6252126"/>
              <a:gd name="connsiteX2502" fmla="*/ 6985386 w 10290426"/>
              <a:gd name="connsiteY2502" fmla="*/ 807615 h 6252126"/>
              <a:gd name="connsiteX2503" fmla="*/ 6983214 w 10290426"/>
              <a:gd name="connsiteY2503" fmla="*/ 806165 h 6252126"/>
              <a:gd name="connsiteX2504" fmla="*/ 6998509 w 10290426"/>
              <a:gd name="connsiteY2504" fmla="*/ 798235 h 6252126"/>
              <a:gd name="connsiteX2505" fmla="*/ 946088 w 10290426"/>
              <a:gd name="connsiteY2505" fmla="*/ 788855 h 6252126"/>
              <a:gd name="connsiteX2506" fmla="*/ 946268 w 10290426"/>
              <a:gd name="connsiteY2506" fmla="*/ 788856 h 6252126"/>
              <a:gd name="connsiteX2507" fmla="*/ 947263 w 10290426"/>
              <a:gd name="connsiteY2507" fmla="*/ 789490 h 6252126"/>
              <a:gd name="connsiteX2508" fmla="*/ 947097 w 10290426"/>
              <a:gd name="connsiteY2508" fmla="*/ 789657 h 6252126"/>
              <a:gd name="connsiteX2509" fmla="*/ 930611 w 10290426"/>
              <a:gd name="connsiteY2509" fmla="*/ 782966 h 6252126"/>
              <a:gd name="connsiteX2510" fmla="*/ 939933 w 10290426"/>
              <a:gd name="connsiteY2510" fmla="*/ 783963 h 6252126"/>
              <a:gd name="connsiteX2511" fmla="*/ 946088 w 10290426"/>
              <a:gd name="connsiteY2511" fmla="*/ 788855 h 6252126"/>
              <a:gd name="connsiteX2512" fmla="*/ 930611 w 10290426"/>
              <a:gd name="connsiteY2512" fmla="*/ 788765 h 6252126"/>
              <a:gd name="connsiteX2513" fmla="*/ 930611 w 10290426"/>
              <a:gd name="connsiteY2513" fmla="*/ 782966 h 6252126"/>
              <a:gd name="connsiteX2514" fmla="*/ 4980860 w 10290426"/>
              <a:gd name="connsiteY2514" fmla="*/ 740700 h 6252126"/>
              <a:gd name="connsiteX2515" fmla="*/ 4979729 w 10290426"/>
              <a:gd name="connsiteY2515" fmla="*/ 741833 h 6252126"/>
              <a:gd name="connsiteX2516" fmla="*/ 4974399 w 10290426"/>
              <a:gd name="connsiteY2516" fmla="*/ 743908 h 6252126"/>
              <a:gd name="connsiteX2517" fmla="*/ 4972679 w 10290426"/>
              <a:gd name="connsiteY2517" fmla="*/ 744542 h 6252126"/>
              <a:gd name="connsiteX2518" fmla="*/ 4984987 w 10290426"/>
              <a:gd name="connsiteY2518" fmla="*/ 736568 h 6252126"/>
              <a:gd name="connsiteX2519" fmla="*/ 4982906 w 10290426"/>
              <a:gd name="connsiteY2519" fmla="*/ 739740 h 6252126"/>
              <a:gd name="connsiteX2520" fmla="*/ 4980860 w 10290426"/>
              <a:gd name="connsiteY2520" fmla="*/ 740700 h 6252126"/>
              <a:gd name="connsiteX2521" fmla="*/ 4982815 w 10290426"/>
              <a:gd name="connsiteY2521" fmla="*/ 738743 h 6252126"/>
              <a:gd name="connsiteX2522" fmla="*/ 4984987 w 10290426"/>
              <a:gd name="connsiteY2522" fmla="*/ 736568 h 6252126"/>
              <a:gd name="connsiteX2523" fmla="*/ 6519857 w 10290426"/>
              <a:gd name="connsiteY2523" fmla="*/ 731447 h 6252126"/>
              <a:gd name="connsiteX2524" fmla="*/ 6525915 w 10290426"/>
              <a:gd name="connsiteY2524" fmla="*/ 734835 h 6252126"/>
              <a:gd name="connsiteX2525" fmla="*/ 6519857 w 10290426"/>
              <a:gd name="connsiteY2525" fmla="*/ 736568 h 6252126"/>
              <a:gd name="connsiteX2526" fmla="*/ 6519857 w 10290426"/>
              <a:gd name="connsiteY2526" fmla="*/ 735118 h 6252126"/>
              <a:gd name="connsiteX2527" fmla="*/ 6809456 w 10290426"/>
              <a:gd name="connsiteY2527" fmla="*/ 730768 h 6252126"/>
              <a:gd name="connsiteX2528" fmla="*/ 6811628 w 10290426"/>
              <a:gd name="connsiteY2528" fmla="*/ 732943 h 6252126"/>
              <a:gd name="connsiteX2529" fmla="*/ 6812522 w 10290426"/>
              <a:gd name="connsiteY2529" fmla="*/ 733839 h 6252126"/>
              <a:gd name="connsiteX2530" fmla="*/ 6812352 w 10290426"/>
              <a:gd name="connsiteY2530" fmla="*/ 734393 h 6252126"/>
              <a:gd name="connsiteX2531" fmla="*/ 6809456 w 10290426"/>
              <a:gd name="connsiteY2531" fmla="*/ 730768 h 6252126"/>
              <a:gd name="connsiteX2532" fmla="*/ 7211457 w 10290426"/>
              <a:gd name="connsiteY2532" fmla="*/ 716809 h 6252126"/>
              <a:gd name="connsiteX2533" fmla="*/ 7211545 w 10290426"/>
              <a:gd name="connsiteY2533" fmla="*/ 718444 h 6252126"/>
              <a:gd name="connsiteX2534" fmla="*/ 7209492 w 10290426"/>
              <a:gd name="connsiteY2534" fmla="*/ 719053 h 6252126"/>
              <a:gd name="connsiteX2535" fmla="*/ 7209512 w 10290426"/>
              <a:gd name="connsiteY2535" fmla="*/ 718758 h 6252126"/>
              <a:gd name="connsiteX2536" fmla="*/ 7210549 w 10290426"/>
              <a:gd name="connsiteY2536" fmla="*/ 717719 h 6252126"/>
              <a:gd name="connsiteX2537" fmla="*/ 6583569 w 10290426"/>
              <a:gd name="connsiteY2537" fmla="*/ 709858 h 6252126"/>
              <a:gd name="connsiteX2538" fmla="*/ 6583569 w 10290426"/>
              <a:gd name="connsiteY2538" fmla="*/ 710664 h 6252126"/>
              <a:gd name="connsiteX2539" fmla="*/ 6580685 w 10290426"/>
              <a:gd name="connsiteY2539" fmla="*/ 713369 h 6252126"/>
              <a:gd name="connsiteX2540" fmla="*/ 6579835 w 10290426"/>
              <a:gd name="connsiteY2540" fmla="*/ 713369 h 6252126"/>
              <a:gd name="connsiteX2541" fmla="*/ 6531894 w 10290426"/>
              <a:gd name="connsiteY2541" fmla="*/ 708657 h 6252126"/>
              <a:gd name="connsiteX2542" fmla="*/ 6548817 w 10290426"/>
              <a:gd name="connsiteY2542" fmla="*/ 713369 h 6252126"/>
              <a:gd name="connsiteX2543" fmla="*/ 6519857 w 10290426"/>
              <a:gd name="connsiteY2543" fmla="*/ 724968 h 6252126"/>
              <a:gd name="connsiteX2544" fmla="*/ 6519857 w 10290426"/>
              <a:gd name="connsiteY2544" fmla="*/ 731447 h 6252126"/>
              <a:gd name="connsiteX2545" fmla="*/ 6508273 w 10290426"/>
              <a:gd name="connsiteY2545" fmla="*/ 724968 h 6252126"/>
              <a:gd name="connsiteX2546" fmla="*/ 6531894 w 10290426"/>
              <a:gd name="connsiteY2546" fmla="*/ 708657 h 6252126"/>
              <a:gd name="connsiteX2547" fmla="*/ 984187 w 10290426"/>
              <a:gd name="connsiteY2547" fmla="*/ 708294 h 6252126"/>
              <a:gd name="connsiteX2548" fmla="*/ 985997 w 10290426"/>
              <a:gd name="connsiteY2548" fmla="*/ 709291 h 6252126"/>
              <a:gd name="connsiteX2549" fmla="*/ 985484 w 10290426"/>
              <a:gd name="connsiteY2549" fmla="*/ 710180 h 6252126"/>
              <a:gd name="connsiteX2550" fmla="*/ 981751 w 10290426"/>
              <a:gd name="connsiteY2550" fmla="*/ 711011 h 6252126"/>
              <a:gd name="connsiteX2551" fmla="*/ 6583569 w 10290426"/>
              <a:gd name="connsiteY2551" fmla="*/ 701769 h 6252126"/>
              <a:gd name="connsiteX2552" fmla="*/ 6592898 w 10290426"/>
              <a:gd name="connsiteY2552" fmla="*/ 701769 h 6252126"/>
              <a:gd name="connsiteX2553" fmla="*/ 6587641 w 10290426"/>
              <a:gd name="connsiteY2553" fmla="*/ 706029 h 6252126"/>
              <a:gd name="connsiteX2554" fmla="*/ 6583569 w 10290426"/>
              <a:gd name="connsiteY2554" fmla="*/ 709858 h 6252126"/>
              <a:gd name="connsiteX2555" fmla="*/ 6583569 w 10290426"/>
              <a:gd name="connsiteY2555" fmla="*/ 703219 h 6252126"/>
              <a:gd name="connsiteX2556" fmla="*/ 6583569 w 10290426"/>
              <a:gd name="connsiteY2556" fmla="*/ 701769 h 6252126"/>
              <a:gd name="connsiteX2557" fmla="*/ 1023283 w 10290426"/>
              <a:gd name="connsiteY2557" fmla="*/ 701769 h 6252126"/>
              <a:gd name="connsiteX2558" fmla="*/ 1029075 w 10290426"/>
              <a:gd name="connsiteY2558" fmla="*/ 707569 h 6252126"/>
              <a:gd name="connsiteX2559" fmla="*/ 1029075 w 10290426"/>
              <a:gd name="connsiteY2559" fmla="*/ 713369 h 6252126"/>
              <a:gd name="connsiteX2560" fmla="*/ 988531 w 10290426"/>
              <a:gd name="connsiteY2560" fmla="*/ 713369 h 6252126"/>
              <a:gd name="connsiteX2561" fmla="*/ 983643 w 10290426"/>
              <a:gd name="connsiteY2561" fmla="*/ 713369 h 6252126"/>
              <a:gd name="connsiteX2562" fmla="*/ 985484 w 10290426"/>
              <a:gd name="connsiteY2562" fmla="*/ 710180 h 6252126"/>
              <a:gd name="connsiteX2563" fmla="*/ 1001292 w 10290426"/>
              <a:gd name="connsiteY2563" fmla="*/ 706663 h 6252126"/>
              <a:gd name="connsiteX2564" fmla="*/ 1023283 w 10290426"/>
              <a:gd name="connsiteY2564" fmla="*/ 701769 h 6252126"/>
              <a:gd name="connsiteX2565" fmla="*/ 6594047 w 10290426"/>
              <a:gd name="connsiteY2565" fmla="*/ 700838 h 6252126"/>
              <a:gd name="connsiteX2566" fmla="*/ 6593054 w 10290426"/>
              <a:gd name="connsiteY2566" fmla="*/ 701769 h 6252126"/>
              <a:gd name="connsiteX2567" fmla="*/ 6592898 w 10290426"/>
              <a:gd name="connsiteY2567" fmla="*/ 701769 h 6252126"/>
              <a:gd name="connsiteX2568" fmla="*/ 7330732 w 10290426"/>
              <a:gd name="connsiteY2568" fmla="*/ 697440 h 6252126"/>
              <a:gd name="connsiteX2569" fmla="*/ 7330732 w 10290426"/>
              <a:gd name="connsiteY2569" fmla="*/ 701044 h 6252126"/>
              <a:gd name="connsiteX2570" fmla="*/ 7330732 w 10290426"/>
              <a:gd name="connsiteY2570" fmla="*/ 701769 h 6252126"/>
              <a:gd name="connsiteX2571" fmla="*/ 7328557 w 10290426"/>
              <a:gd name="connsiteY2571" fmla="*/ 699591 h 6252126"/>
              <a:gd name="connsiteX2572" fmla="*/ 7330732 w 10290426"/>
              <a:gd name="connsiteY2572" fmla="*/ 695970 h 6252126"/>
              <a:gd name="connsiteX2573" fmla="*/ 7332180 w 10290426"/>
              <a:gd name="connsiteY2573" fmla="*/ 695970 h 6252126"/>
              <a:gd name="connsiteX2574" fmla="*/ 7332219 w 10290426"/>
              <a:gd name="connsiteY2574" fmla="*/ 695970 h 6252126"/>
              <a:gd name="connsiteX2575" fmla="*/ 7330732 w 10290426"/>
              <a:gd name="connsiteY2575" fmla="*/ 697440 h 6252126"/>
              <a:gd name="connsiteX2576" fmla="*/ 6247635 w 10290426"/>
              <a:gd name="connsiteY2576" fmla="*/ 695970 h 6252126"/>
              <a:gd name="connsiteX2577" fmla="*/ 6249083 w 10290426"/>
              <a:gd name="connsiteY2577" fmla="*/ 698145 h 6252126"/>
              <a:gd name="connsiteX2578" fmla="*/ 6252320 w 10290426"/>
              <a:gd name="connsiteY2578" fmla="*/ 703008 h 6252126"/>
              <a:gd name="connsiteX2579" fmla="*/ 6238675 w 10290426"/>
              <a:gd name="connsiteY2579" fmla="*/ 708203 h 6252126"/>
              <a:gd name="connsiteX2580" fmla="*/ 6247635 w 10290426"/>
              <a:gd name="connsiteY2580" fmla="*/ 695970 h 6252126"/>
              <a:gd name="connsiteX2581" fmla="*/ 947987 w 10290426"/>
              <a:gd name="connsiteY2581" fmla="*/ 695970 h 6252126"/>
              <a:gd name="connsiteX2582" fmla="*/ 971155 w 10290426"/>
              <a:gd name="connsiteY2582" fmla="*/ 713369 h 6252126"/>
              <a:gd name="connsiteX2583" fmla="*/ 981751 w 10290426"/>
              <a:gd name="connsiteY2583" fmla="*/ 711011 h 6252126"/>
              <a:gd name="connsiteX2584" fmla="*/ 980205 w 10290426"/>
              <a:gd name="connsiteY2584" fmla="*/ 712734 h 6252126"/>
              <a:gd name="connsiteX2585" fmla="*/ 982739 w 10290426"/>
              <a:gd name="connsiteY2585" fmla="*/ 713369 h 6252126"/>
              <a:gd name="connsiteX2586" fmla="*/ 983643 w 10290426"/>
              <a:gd name="connsiteY2586" fmla="*/ 713369 h 6252126"/>
              <a:gd name="connsiteX2587" fmla="*/ 976947 w 10290426"/>
              <a:gd name="connsiteY2587" fmla="*/ 724968 h 6252126"/>
              <a:gd name="connsiteX2588" fmla="*/ 947987 w 10290426"/>
              <a:gd name="connsiteY2588" fmla="*/ 713369 h 6252126"/>
              <a:gd name="connsiteX2589" fmla="*/ 930611 w 10290426"/>
              <a:gd name="connsiteY2589" fmla="*/ 713369 h 6252126"/>
              <a:gd name="connsiteX2590" fmla="*/ 947987 w 10290426"/>
              <a:gd name="connsiteY2590" fmla="*/ 695970 h 6252126"/>
              <a:gd name="connsiteX2591" fmla="*/ 6509305 w 10290426"/>
              <a:gd name="connsiteY2591" fmla="*/ 685002 h 6252126"/>
              <a:gd name="connsiteX2592" fmla="*/ 6514789 w 10290426"/>
              <a:gd name="connsiteY2592" fmla="*/ 685276 h 6252126"/>
              <a:gd name="connsiteX2593" fmla="*/ 6508273 w 10290426"/>
              <a:gd name="connsiteY2593" fmla="*/ 690170 h 6252126"/>
              <a:gd name="connsiteX2594" fmla="*/ 6761672 w 10290426"/>
              <a:gd name="connsiteY2594" fmla="*/ 669871 h 6252126"/>
              <a:gd name="connsiteX2595" fmla="*/ 6745744 w 10290426"/>
              <a:gd name="connsiteY2595" fmla="*/ 678570 h 6252126"/>
              <a:gd name="connsiteX2596" fmla="*/ 6747916 w 10290426"/>
              <a:gd name="connsiteY2596" fmla="*/ 676396 h 6252126"/>
              <a:gd name="connsiteX2597" fmla="*/ 6751376 w 10290426"/>
              <a:gd name="connsiteY2597" fmla="*/ 672931 h 6252126"/>
              <a:gd name="connsiteX2598" fmla="*/ 6755518 w 10290426"/>
              <a:gd name="connsiteY2598" fmla="*/ 670415 h 6252126"/>
              <a:gd name="connsiteX2599" fmla="*/ 6761672 w 10290426"/>
              <a:gd name="connsiteY2599" fmla="*/ 669871 h 6252126"/>
              <a:gd name="connsiteX2600" fmla="*/ 1202506 w 10290426"/>
              <a:gd name="connsiteY2600" fmla="*/ 667143 h 6252126"/>
              <a:gd name="connsiteX2601" fmla="*/ 1202834 w 10290426"/>
              <a:gd name="connsiteY2601" fmla="*/ 667696 h 6252126"/>
              <a:gd name="connsiteX2602" fmla="*/ 1199408 w 10290426"/>
              <a:gd name="connsiteY2602" fmla="*/ 668768 h 6252126"/>
              <a:gd name="connsiteX2603" fmla="*/ 1202405 w 10290426"/>
              <a:gd name="connsiteY2603" fmla="*/ 666971 h 6252126"/>
              <a:gd name="connsiteX2604" fmla="*/ 1202834 w 10290426"/>
              <a:gd name="connsiteY2604" fmla="*/ 666971 h 6252126"/>
              <a:gd name="connsiteX2605" fmla="*/ 1202506 w 10290426"/>
              <a:gd name="connsiteY2605" fmla="*/ 667143 h 6252126"/>
              <a:gd name="connsiteX2606" fmla="*/ 845166 w 10290426"/>
              <a:gd name="connsiteY2606" fmla="*/ 663238 h 6252126"/>
              <a:gd name="connsiteX2607" fmla="*/ 852691 w 10290426"/>
              <a:gd name="connsiteY2607" fmla="*/ 664434 h 6252126"/>
              <a:gd name="connsiteX2608" fmla="*/ 845994 w 10290426"/>
              <a:gd name="connsiteY2608" fmla="*/ 664434 h 6252126"/>
              <a:gd name="connsiteX2609" fmla="*/ 1185458 w 10290426"/>
              <a:gd name="connsiteY2609" fmla="*/ 661171 h 6252126"/>
              <a:gd name="connsiteX2610" fmla="*/ 1189802 w 10290426"/>
              <a:gd name="connsiteY2610" fmla="*/ 671774 h 6252126"/>
              <a:gd name="connsiteX2611" fmla="*/ 1199408 w 10290426"/>
              <a:gd name="connsiteY2611" fmla="*/ 668768 h 6252126"/>
              <a:gd name="connsiteX2612" fmla="*/ 1187630 w 10290426"/>
              <a:gd name="connsiteY2612" fmla="*/ 674946 h 6252126"/>
              <a:gd name="connsiteX2613" fmla="*/ 1168082 w 10290426"/>
              <a:gd name="connsiteY2613" fmla="*/ 678570 h 6252126"/>
              <a:gd name="connsiteX2614" fmla="*/ 1162290 w 10290426"/>
              <a:gd name="connsiteY2614" fmla="*/ 672771 h 6252126"/>
              <a:gd name="connsiteX2615" fmla="*/ 1185458 w 10290426"/>
              <a:gd name="connsiteY2615" fmla="*/ 661171 h 6252126"/>
              <a:gd name="connsiteX2616" fmla="*/ 1193581 w 10290426"/>
              <a:gd name="connsiteY2616" fmla="*/ 659969 h 6252126"/>
              <a:gd name="connsiteX2617" fmla="*/ 1198490 w 10290426"/>
              <a:gd name="connsiteY2617" fmla="*/ 660356 h 6252126"/>
              <a:gd name="connsiteX2618" fmla="*/ 1202405 w 10290426"/>
              <a:gd name="connsiteY2618" fmla="*/ 666971 h 6252126"/>
              <a:gd name="connsiteX2619" fmla="*/ 1201386 w 10290426"/>
              <a:gd name="connsiteY2619" fmla="*/ 666971 h 6252126"/>
              <a:gd name="connsiteX2620" fmla="*/ 1191250 w 10290426"/>
              <a:gd name="connsiteY2620" fmla="*/ 666971 h 6252126"/>
              <a:gd name="connsiteX2621" fmla="*/ 1191974 w 10290426"/>
              <a:gd name="connsiteY2621" fmla="*/ 664796 h 6252126"/>
              <a:gd name="connsiteX2622" fmla="*/ 614315 w 10290426"/>
              <a:gd name="connsiteY2622" fmla="*/ 655623 h 6252126"/>
              <a:gd name="connsiteX2623" fmla="*/ 618569 w 10290426"/>
              <a:gd name="connsiteY2623" fmla="*/ 656096 h 6252126"/>
              <a:gd name="connsiteX2624" fmla="*/ 621850 w 10290426"/>
              <a:gd name="connsiteY2624" fmla="*/ 656461 h 6252126"/>
              <a:gd name="connsiteX2625" fmla="*/ 618569 w 10290426"/>
              <a:gd name="connsiteY2625" fmla="*/ 658634 h 6252126"/>
              <a:gd name="connsiteX2626" fmla="*/ 613501 w 10290426"/>
              <a:gd name="connsiteY2626" fmla="*/ 658271 h 6252126"/>
              <a:gd name="connsiteX2627" fmla="*/ 614949 w 10290426"/>
              <a:gd name="connsiteY2627" fmla="*/ 653559 h 6252126"/>
              <a:gd name="connsiteX2628" fmla="*/ 614315 w 10290426"/>
              <a:gd name="connsiteY2628" fmla="*/ 655623 h 6252126"/>
              <a:gd name="connsiteX2629" fmla="*/ 612054 w 10290426"/>
              <a:gd name="connsiteY2629" fmla="*/ 655371 h 6252126"/>
              <a:gd name="connsiteX2630" fmla="*/ 614949 w 10290426"/>
              <a:gd name="connsiteY2630" fmla="*/ 653559 h 6252126"/>
              <a:gd name="connsiteX2631" fmla="*/ 643085 w 10290426"/>
              <a:gd name="connsiteY2631" fmla="*/ 626373 h 6252126"/>
              <a:gd name="connsiteX2632" fmla="*/ 648977 w 10290426"/>
              <a:gd name="connsiteY2632" fmla="*/ 626373 h 6252126"/>
              <a:gd name="connsiteX2633" fmla="*/ 652597 w 10290426"/>
              <a:gd name="connsiteY2633" fmla="*/ 626373 h 6252126"/>
              <a:gd name="connsiteX2634" fmla="*/ 648942 w 10290426"/>
              <a:gd name="connsiteY2634" fmla="*/ 628900 h 6252126"/>
              <a:gd name="connsiteX2635" fmla="*/ 641194 w 10290426"/>
              <a:gd name="connsiteY2635" fmla="*/ 625557 h 6252126"/>
              <a:gd name="connsiteX2636" fmla="*/ 643085 w 10290426"/>
              <a:gd name="connsiteY2636" fmla="*/ 626373 h 6252126"/>
              <a:gd name="connsiteX2637" fmla="*/ 641561 w 10290426"/>
              <a:gd name="connsiteY2637" fmla="*/ 626373 h 6252126"/>
              <a:gd name="connsiteX2638" fmla="*/ 639565 w 10290426"/>
              <a:gd name="connsiteY2638" fmla="*/ 625648 h 6252126"/>
              <a:gd name="connsiteX2639" fmla="*/ 641194 w 10290426"/>
              <a:gd name="connsiteY2639" fmla="*/ 625557 h 6252126"/>
              <a:gd name="connsiteX2640" fmla="*/ 5213046 w 10290426"/>
              <a:gd name="connsiteY2640" fmla="*/ 614048 h 6252126"/>
              <a:gd name="connsiteX2641" fmla="*/ 5215176 w 10290426"/>
              <a:gd name="connsiteY2641" fmla="*/ 614442 h 6252126"/>
              <a:gd name="connsiteX2642" fmla="*/ 5214934 w 10290426"/>
              <a:gd name="connsiteY2642" fmla="*/ 614624 h 6252126"/>
              <a:gd name="connsiteX2643" fmla="*/ 5222457 w 10290426"/>
              <a:gd name="connsiteY2643" fmla="*/ 608973 h 6252126"/>
              <a:gd name="connsiteX2644" fmla="*/ 5227254 w 10290426"/>
              <a:gd name="connsiteY2644" fmla="*/ 616676 h 6252126"/>
              <a:gd name="connsiteX2645" fmla="*/ 5215176 w 10290426"/>
              <a:gd name="connsiteY2645" fmla="*/ 614442 h 6252126"/>
              <a:gd name="connsiteX2646" fmla="*/ 5219561 w 10290426"/>
              <a:gd name="connsiteY2646" fmla="*/ 611148 h 6252126"/>
              <a:gd name="connsiteX2647" fmla="*/ 5222457 w 10290426"/>
              <a:gd name="connsiteY2647" fmla="*/ 608973 h 6252126"/>
              <a:gd name="connsiteX2648" fmla="*/ 6398226 w 10290426"/>
              <a:gd name="connsiteY2648" fmla="*/ 562575 h 6252126"/>
              <a:gd name="connsiteX2649" fmla="*/ 6397412 w 10290426"/>
              <a:gd name="connsiteY2649" fmla="*/ 563482 h 6252126"/>
              <a:gd name="connsiteX2650" fmla="*/ 6397028 w 10290426"/>
              <a:gd name="connsiteY2650" fmla="*/ 562815 h 6252126"/>
              <a:gd name="connsiteX2651" fmla="*/ 6395783 w 10290426"/>
              <a:gd name="connsiteY2651" fmla="*/ 560944 h 6252126"/>
              <a:gd name="connsiteX2652" fmla="*/ 6396054 w 10290426"/>
              <a:gd name="connsiteY2652" fmla="*/ 561125 h 6252126"/>
              <a:gd name="connsiteX2653" fmla="*/ 6397028 w 10290426"/>
              <a:gd name="connsiteY2653" fmla="*/ 562815 h 6252126"/>
              <a:gd name="connsiteX2654" fmla="*/ 6396437 w 10290426"/>
              <a:gd name="connsiteY2654" fmla="*/ 562934 h 6252126"/>
              <a:gd name="connsiteX2655" fmla="*/ 1112645 w 10290426"/>
              <a:gd name="connsiteY2655" fmla="*/ 518663 h 6252126"/>
              <a:gd name="connsiteX2656" fmla="*/ 1107991 w 10290426"/>
              <a:gd name="connsiteY2656" fmla="*/ 520527 h 6252126"/>
              <a:gd name="connsiteX2657" fmla="*/ 1104370 w 10290426"/>
              <a:gd name="connsiteY2657" fmla="*/ 521977 h 6252126"/>
              <a:gd name="connsiteX2658" fmla="*/ 1098579 w 10290426"/>
              <a:gd name="connsiteY2658" fmla="*/ 521977 h 6252126"/>
              <a:gd name="connsiteX2659" fmla="*/ 1133330 w 10290426"/>
              <a:gd name="connsiteY2659" fmla="*/ 510378 h 6252126"/>
              <a:gd name="connsiteX2660" fmla="*/ 1137674 w 10290426"/>
              <a:gd name="connsiteY2660" fmla="*/ 512553 h 6252126"/>
              <a:gd name="connsiteX2661" fmla="*/ 1137964 w 10290426"/>
              <a:gd name="connsiteY2661" fmla="*/ 512698 h 6252126"/>
              <a:gd name="connsiteX2662" fmla="*/ 1112645 w 10290426"/>
              <a:gd name="connsiteY2662" fmla="*/ 518663 h 6252126"/>
              <a:gd name="connsiteX2663" fmla="*/ 1243378 w 10290426"/>
              <a:gd name="connsiteY2663" fmla="*/ 498778 h 6252126"/>
              <a:gd name="connsiteX2664" fmla="*/ 1245821 w 10290426"/>
              <a:gd name="connsiteY2664" fmla="*/ 508565 h 6252126"/>
              <a:gd name="connsiteX2665" fmla="*/ 1247210 w 10290426"/>
              <a:gd name="connsiteY2665" fmla="*/ 514131 h 6252126"/>
              <a:gd name="connsiteX2666" fmla="*/ 1243434 w 10290426"/>
              <a:gd name="connsiteY2666" fmla="*/ 514863 h 6252126"/>
              <a:gd name="connsiteX2667" fmla="*/ 1242925 w 10290426"/>
              <a:gd name="connsiteY2667" fmla="*/ 500591 h 6252126"/>
              <a:gd name="connsiteX2668" fmla="*/ 1241586 w 10290426"/>
              <a:gd name="connsiteY2668" fmla="*/ 499675 h 6252126"/>
              <a:gd name="connsiteX2669" fmla="*/ 2851372 w 10290426"/>
              <a:gd name="connsiteY2669" fmla="*/ 494428 h 6252126"/>
              <a:gd name="connsiteX2670" fmla="*/ 2860690 w 10290426"/>
              <a:gd name="connsiteY2670" fmla="*/ 496312 h 6252126"/>
              <a:gd name="connsiteX2671" fmla="*/ 2858952 w 10290426"/>
              <a:gd name="connsiteY2671" fmla="*/ 497616 h 6252126"/>
              <a:gd name="connsiteX2672" fmla="*/ 2851281 w 10290426"/>
              <a:gd name="connsiteY2672" fmla="*/ 494610 h 6252126"/>
              <a:gd name="connsiteX2673" fmla="*/ 2851372 w 10290426"/>
              <a:gd name="connsiteY2673" fmla="*/ 494428 h 6252126"/>
              <a:gd name="connsiteX2674" fmla="*/ 2865128 w 10290426"/>
              <a:gd name="connsiteY2674" fmla="*/ 492979 h 6252126"/>
              <a:gd name="connsiteX2675" fmla="*/ 2861236 w 10290426"/>
              <a:gd name="connsiteY2675" fmla="*/ 496422 h 6252126"/>
              <a:gd name="connsiteX2676" fmla="*/ 2860690 w 10290426"/>
              <a:gd name="connsiteY2676" fmla="*/ 496312 h 6252126"/>
              <a:gd name="connsiteX2677" fmla="*/ 2862232 w 10290426"/>
              <a:gd name="connsiteY2677" fmla="*/ 495153 h 6252126"/>
              <a:gd name="connsiteX2678" fmla="*/ 2865128 w 10290426"/>
              <a:gd name="connsiteY2678" fmla="*/ 492979 h 6252126"/>
              <a:gd name="connsiteX2679" fmla="*/ 1231794 w 10290426"/>
              <a:gd name="connsiteY2679" fmla="*/ 492979 h 6252126"/>
              <a:gd name="connsiteX2680" fmla="*/ 1241586 w 10290426"/>
              <a:gd name="connsiteY2680" fmla="*/ 499675 h 6252126"/>
              <a:gd name="connsiteX2681" fmla="*/ 1233242 w 10290426"/>
              <a:gd name="connsiteY2681" fmla="*/ 503853 h 6252126"/>
              <a:gd name="connsiteX2682" fmla="*/ 1231794 w 10290426"/>
              <a:gd name="connsiteY2682" fmla="*/ 504578 h 6252126"/>
              <a:gd name="connsiteX2683" fmla="*/ 1231794 w 10290426"/>
              <a:gd name="connsiteY2683" fmla="*/ 492979 h 6252126"/>
              <a:gd name="connsiteX2684" fmla="*/ 4055760 w 10290426"/>
              <a:gd name="connsiteY2684" fmla="*/ 481868 h 6252126"/>
              <a:gd name="connsiteX2685" fmla="*/ 4055757 w 10290426"/>
              <a:gd name="connsiteY2685" fmla="*/ 481883 h 6252126"/>
              <a:gd name="connsiteX2686" fmla="*/ 4055010 w 10290426"/>
              <a:gd name="connsiteY2686" fmla="*/ 482032 h 6252126"/>
              <a:gd name="connsiteX2687" fmla="*/ 4055014 w 10290426"/>
              <a:gd name="connsiteY2687" fmla="*/ 482013 h 6252126"/>
              <a:gd name="connsiteX2688" fmla="*/ 7052718 w 10290426"/>
              <a:gd name="connsiteY2688" fmla="*/ 481379 h 6252126"/>
              <a:gd name="connsiteX2689" fmla="*/ 7064302 w 10290426"/>
              <a:gd name="connsiteY2689" fmla="*/ 487179 h 6252126"/>
              <a:gd name="connsiteX2690" fmla="*/ 7052718 w 10290426"/>
              <a:gd name="connsiteY2690" fmla="*/ 481379 h 6252126"/>
              <a:gd name="connsiteX2691" fmla="*/ 6467820 w 10290426"/>
              <a:gd name="connsiteY2691" fmla="*/ 478253 h 6252126"/>
              <a:gd name="connsiteX2692" fmla="*/ 6468903 w 10290426"/>
              <a:gd name="connsiteY2692" fmla="*/ 478846 h 6252126"/>
              <a:gd name="connsiteX2693" fmla="*/ 6467820 w 10290426"/>
              <a:gd name="connsiteY2693" fmla="*/ 482331 h 6252126"/>
              <a:gd name="connsiteX2694" fmla="*/ 6467820 w 10290426"/>
              <a:gd name="connsiteY2694" fmla="*/ 478253 h 6252126"/>
              <a:gd name="connsiteX2695" fmla="*/ 1180752 w 10290426"/>
              <a:gd name="connsiteY2695" fmla="*/ 474401 h 6252126"/>
              <a:gd name="connsiteX2696" fmla="*/ 1188585 w 10290426"/>
              <a:gd name="connsiteY2696" fmla="*/ 475280 h 6252126"/>
              <a:gd name="connsiteX2697" fmla="*/ 1187992 w 10290426"/>
              <a:gd name="connsiteY2697" fmla="*/ 476395 h 6252126"/>
              <a:gd name="connsiteX2698" fmla="*/ 1180752 w 10290426"/>
              <a:gd name="connsiteY2698" fmla="*/ 474401 h 6252126"/>
              <a:gd name="connsiteX2699" fmla="*/ 4000353 w 10290426"/>
              <a:gd name="connsiteY2699" fmla="*/ 457677 h 6252126"/>
              <a:gd name="connsiteX2700" fmla="*/ 4000353 w 10290426"/>
              <a:gd name="connsiteY2700" fmla="*/ 466155 h 6252126"/>
              <a:gd name="connsiteX2701" fmla="*/ 4000353 w 10290426"/>
              <a:gd name="connsiteY2701" fmla="*/ 469780 h 6252126"/>
              <a:gd name="connsiteX2702" fmla="*/ 3988769 w 10290426"/>
              <a:gd name="connsiteY2702" fmla="*/ 463980 h 6252126"/>
              <a:gd name="connsiteX2703" fmla="*/ 3985785 w 10290426"/>
              <a:gd name="connsiteY2703" fmla="*/ 458003 h 6252126"/>
              <a:gd name="connsiteX2704" fmla="*/ 3996733 w 10290426"/>
              <a:gd name="connsiteY2704" fmla="*/ 457908 h 6252126"/>
              <a:gd name="connsiteX2705" fmla="*/ 4000353 w 10290426"/>
              <a:gd name="connsiteY2705" fmla="*/ 454898 h 6252126"/>
              <a:gd name="connsiteX2706" fmla="*/ 4004697 w 10290426"/>
              <a:gd name="connsiteY2706" fmla="*/ 456005 h 6252126"/>
              <a:gd name="connsiteX2707" fmla="*/ 4006824 w 10290426"/>
              <a:gd name="connsiteY2707" fmla="*/ 457262 h 6252126"/>
              <a:gd name="connsiteX2708" fmla="*/ 4000353 w 10290426"/>
              <a:gd name="connsiteY2708" fmla="*/ 457677 h 6252126"/>
              <a:gd name="connsiteX2709" fmla="*/ 4000353 w 10290426"/>
              <a:gd name="connsiteY2709" fmla="*/ 457546 h 6252126"/>
              <a:gd name="connsiteX2710" fmla="*/ 4038000 w 10290426"/>
              <a:gd name="connsiteY2710" fmla="*/ 453830 h 6252126"/>
              <a:gd name="connsiteX2711" fmla="*/ 4038001 w 10290426"/>
              <a:gd name="connsiteY2711" fmla="*/ 453830 h 6252126"/>
              <a:gd name="connsiteX2712" fmla="*/ 4038000 w 10290426"/>
              <a:gd name="connsiteY2712" fmla="*/ 453830 h 6252126"/>
              <a:gd name="connsiteX2713" fmla="*/ 4026417 w 10290426"/>
              <a:gd name="connsiteY2713" fmla="*/ 452199 h 6252126"/>
              <a:gd name="connsiteX2714" fmla="*/ 4038000 w 10290426"/>
              <a:gd name="connsiteY2714" fmla="*/ 453830 h 6252126"/>
              <a:gd name="connsiteX2715" fmla="*/ 4039448 w 10290426"/>
              <a:gd name="connsiteY2715" fmla="*/ 456005 h 6252126"/>
              <a:gd name="connsiteX2716" fmla="*/ 4040896 w 10290426"/>
              <a:gd name="connsiteY2716" fmla="*/ 458180 h 6252126"/>
              <a:gd name="connsiteX2717" fmla="*/ 4037276 w 10290426"/>
              <a:gd name="connsiteY2717" fmla="*/ 458180 h 6252126"/>
              <a:gd name="connsiteX2718" fmla="*/ 4035104 w 10290426"/>
              <a:gd name="connsiteY2718" fmla="*/ 458180 h 6252126"/>
              <a:gd name="connsiteX2719" fmla="*/ 4023520 w 10290426"/>
              <a:gd name="connsiteY2719" fmla="*/ 458180 h 6252126"/>
              <a:gd name="connsiteX2720" fmla="*/ 4026417 w 10290426"/>
              <a:gd name="connsiteY2720" fmla="*/ 452199 h 6252126"/>
              <a:gd name="connsiteX2721" fmla="*/ 4040172 w 10290426"/>
              <a:gd name="connsiteY2721" fmla="*/ 451655 h 6252126"/>
              <a:gd name="connsiteX2722" fmla="*/ 4052480 w 10290426"/>
              <a:gd name="connsiteY2722" fmla="*/ 458180 h 6252126"/>
              <a:gd name="connsiteX2723" fmla="*/ 4040896 w 10290426"/>
              <a:gd name="connsiteY2723" fmla="*/ 458180 h 6252126"/>
              <a:gd name="connsiteX2724" fmla="*/ 4040172 w 10290426"/>
              <a:gd name="connsiteY2724" fmla="*/ 451655 h 6252126"/>
              <a:gd name="connsiteX2725" fmla="*/ 4075648 w 10290426"/>
              <a:gd name="connsiteY2725" fmla="*/ 434981 h 6252126"/>
              <a:gd name="connsiteX2726" fmla="*/ 4041530 w 10290426"/>
              <a:gd name="connsiteY2726" fmla="*/ 439693 h 6252126"/>
              <a:gd name="connsiteX2727" fmla="*/ 4041537 w 10290426"/>
              <a:gd name="connsiteY2727" fmla="*/ 439251 h 6252126"/>
              <a:gd name="connsiteX2728" fmla="*/ 4048860 w 10290426"/>
              <a:gd name="connsiteY2728" fmla="*/ 438334 h 6252126"/>
              <a:gd name="connsiteX2729" fmla="*/ 4075648 w 10290426"/>
              <a:gd name="connsiteY2729" fmla="*/ 434981 h 6252126"/>
              <a:gd name="connsiteX2730" fmla="*/ 7305028 w 10290426"/>
              <a:gd name="connsiteY2730" fmla="*/ 408843 h 6252126"/>
              <a:gd name="connsiteX2731" fmla="*/ 7301773 w 10290426"/>
              <a:gd name="connsiteY2731" fmla="*/ 411782 h 6252126"/>
              <a:gd name="connsiteX2732" fmla="*/ 7303221 w 10290426"/>
              <a:gd name="connsiteY2732" fmla="*/ 409154 h 6252126"/>
              <a:gd name="connsiteX2733" fmla="*/ 7308147 w 10290426"/>
              <a:gd name="connsiteY2733" fmla="*/ 406027 h 6252126"/>
              <a:gd name="connsiteX2734" fmla="*/ 7308289 w 10290426"/>
              <a:gd name="connsiteY2734" fmla="*/ 406073 h 6252126"/>
              <a:gd name="connsiteX2735" fmla="*/ 7309013 w 10290426"/>
              <a:gd name="connsiteY2735" fmla="*/ 408157 h 6252126"/>
              <a:gd name="connsiteX2736" fmla="*/ 7305028 w 10290426"/>
              <a:gd name="connsiteY2736" fmla="*/ 408843 h 6252126"/>
              <a:gd name="connsiteX2737" fmla="*/ 4188592 w 10290426"/>
              <a:gd name="connsiteY2737" fmla="*/ 394383 h 6252126"/>
              <a:gd name="connsiteX2738" fmla="*/ 4197280 w 10290426"/>
              <a:gd name="connsiteY2738" fmla="*/ 394383 h 6252126"/>
              <a:gd name="connsiteX2739" fmla="*/ 4189316 w 10290426"/>
              <a:gd name="connsiteY2739" fmla="*/ 395833 h 6252126"/>
              <a:gd name="connsiteX2740" fmla="*/ 6812897 w 10290426"/>
              <a:gd name="connsiteY2740" fmla="*/ 375346 h 6252126"/>
              <a:gd name="connsiteX2741" fmla="*/ 6809456 w 10290426"/>
              <a:gd name="connsiteY2741" fmla="*/ 382783 h 6252126"/>
              <a:gd name="connsiteX2742" fmla="*/ 6807731 w 10290426"/>
              <a:gd name="connsiteY2742" fmla="*/ 377916 h 6252126"/>
              <a:gd name="connsiteX2743" fmla="*/ 6815248 w 10290426"/>
              <a:gd name="connsiteY2743" fmla="*/ 372634 h 6252126"/>
              <a:gd name="connsiteX2744" fmla="*/ 6814342 w 10290426"/>
              <a:gd name="connsiteY2744" fmla="*/ 374627 h 6252126"/>
              <a:gd name="connsiteX2745" fmla="*/ 6812897 w 10290426"/>
              <a:gd name="connsiteY2745" fmla="*/ 375346 h 6252126"/>
              <a:gd name="connsiteX2746" fmla="*/ 6813749 w 10290426"/>
              <a:gd name="connsiteY2746" fmla="*/ 373506 h 6252126"/>
              <a:gd name="connsiteX2747" fmla="*/ 4115039 w 10290426"/>
              <a:gd name="connsiteY2747" fmla="*/ 333752 h 6252126"/>
              <a:gd name="connsiteX2748" fmla="*/ 4120174 w 10290426"/>
              <a:gd name="connsiteY2748" fmla="*/ 334754 h 6252126"/>
              <a:gd name="connsiteX2749" fmla="*/ 4110401 w 10290426"/>
              <a:gd name="connsiteY2749" fmla="*/ 336385 h 6252126"/>
              <a:gd name="connsiteX2750" fmla="*/ 3270565 w 10290426"/>
              <a:gd name="connsiteY2750" fmla="*/ 330586 h 6252126"/>
              <a:gd name="connsiteX2751" fmla="*/ 3282149 w 10290426"/>
              <a:gd name="connsiteY2751" fmla="*/ 330586 h 6252126"/>
              <a:gd name="connsiteX2752" fmla="*/ 3280064 w 10290426"/>
              <a:gd name="connsiteY2752" fmla="*/ 331630 h 6252126"/>
              <a:gd name="connsiteX2753" fmla="*/ 3272375 w 10290426"/>
              <a:gd name="connsiteY2753" fmla="*/ 332217 h 6252126"/>
              <a:gd name="connsiteX2754" fmla="*/ 3270565 w 10290426"/>
              <a:gd name="connsiteY2754" fmla="*/ 330586 h 6252126"/>
              <a:gd name="connsiteX2755" fmla="*/ 4138636 w 10290426"/>
              <a:gd name="connsiteY2755" fmla="*/ 321161 h 6252126"/>
              <a:gd name="connsiteX2756" fmla="*/ 4134342 w 10290426"/>
              <a:gd name="connsiteY2756" fmla="*/ 322792 h 6252126"/>
              <a:gd name="connsiteX2757" fmla="*/ 4136736 w 10290426"/>
              <a:gd name="connsiteY2757" fmla="*/ 321433 h 6252126"/>
              <a:gd name="connsiteX2758" fmla="*/ 4138636 w 10290426"/>
              <a:gd name="connsiteY2758" fmla="*/ 321161 h 6252126"/>
              <a:gd name="connsiteX2759" fmla="*/ 1625647 w 10290426"/>
              <a:gd name="connsiteY2759" fmla="*/ 313186 h 6252126"/>
              <a:gd name="connsiteX2760" fmla="*/ 1619855 w 10290426"/>
              <a:gd name="connsiteY2760" fmla="*/ 318986 h 6252126"/>
              <a:gd name="connsiteX2761" fmla="*/ 1603203 w 10290426"/>
              <a:gd name="connsiteY2761" fmla="*/ 321886 h 6252126"/>
              <a:gd name="connsiteX2762" fmla="*/ 1601480 w 10290426"/>
              <a:gd name="connsiteY2762" fmla="*/ 322186 h 6252126"/>
              <a:gd name="connsiteX2763" fmla="*/ 1614154 w 10290426"/>
              <a:gd name="connsiteY2763" fmla="*/ 314818 h 6252126"/>
              <a:gd name="connsiteX2764" fmla="*/ 1625647 w 10290426"/>
              <a:gd name="connsiteY2764" fmla="*/ 313186 h 6252126"/>
              <a:gd name="connsiteX2765" fmla="*/ 1709236 w 10290426"/>
              <a:gd name="connsiteY2765" fmla="*/ 308968 h 6252126"/>
              <a:gd name="connsiteX2766" fmla="*/ 1709631 w 10290426"/>
              <a:gd name="connsiteY2766" fmla="*/ 309562 h 6252126"/>
              <a:gd name="connsiteX2767" fmla="*/ 1709088 w 10290426"/>
              <a:gd name="connsiteY2767" fmla="*/ 309833 h 6252126"/>
              <a:gd name="connsiteX2768" fmla="*/ 1709044 w 10290426"/>
              <a:gd name="connsiteY2768" fmla="*/ 309736 h 6252126"/>
              <a:gd name="connsiteX2769" fmla="*/ 1709178 w 10290426"/>
              <a:gd name="connsiteY2769" fmla="*/ 309199 h 6252126"/>
              <a:gd name="connsiteX2770" fmla="*/ 4533213 w 10290426"/>
              <a:gd name="connsiteY2770" fmla="*/ 299414 h 6252126"/>
              <a:gd name="connsiteX2771" fmla="*/ 4533213 w 10290426"/>
              <a:gd name="connsiteY2771" fmla="*/ 304487 h 6252126"/>
              <a:gd name="connsiteX2772" fmla="*/ 4533213 w 10290426"/>
              <a:gd name="connsiteY2772" fmla="*/ 307387 h 6252126"/>
              <a:gd name="connsiteX2773" fmla="*/ 4532128 w 10290426"/>
              <a:gd name="connsiteY2773" fmla="*/ 304215 h 6252126"/>
              <a:gd name="connsiteX2774" fmla="*/ 4533214 w 10290426"/>
              <a:gd name="connsiteY2774" fmla="*/ 299412 h 6252126"/>
              <a:gd name="connsiteX2775" fmla="*/ 4533213 w 10290426"/>
              <a:gd name="connsiteY2775" fmla="*/ 299414 h 6252126"/>
              <a:gd name="connsiteX2776" fmla="*/ 4533213 w 10290426"/>
              <a:gd name="connsiteY2776" fmla="*/ 299412 h 6252126"/>
              <a:gd name="connsiteX2777" fmla="*/ 2158195 w 10290426"/>
              <a:gd name="connsiteY2777" fmla="*/ 296414 h 6252126"/>
              <a:gd name="connsiteX2778" fmla="*/ 2157784 w 10290426"/>
              <a:gd name="connsiteY2778" fmla="*/ 297237 h 6252126"/>
              <a:gd name="connsiteX2779" fmla="*/ 2155659 w 10290426"/>
              <a:gd name="connsiteY2779" fmla="*/ 301493 h 6252126"/>
              <a:gd name="connsiteX2780" fmla="*/ 2151268 w 10290426"/>
              <a:gd name="connsiteY2780" fmla="*/ 301587 h 6252126"/>
              <a:gd name="connsiteX2781" fmla="*/ 2153621 w 10290426"/>
              <a:gd name="connsiteY2781" fmla="*/ 297418 h 6252126"/>
              <a:gd name="connsiteX2782" fmla="*/ 2158508 w 10290426"/>
              <a:gd name="connsiteY2782" fmla="*/ 295787 h 6252126"/>
              <a:gd name="connsiteX2783" fmla="*/ 2158628 w 10290426"/>
              <a:gd name="connsiteY2783" fmla="*/ 296319 h 6252126"/>
              <a:gd name="connsiteX2784" fmla="*/ 2158195 w 10290426"/>
              <a:gd name="connsiteY2784" fmla="*/ 296414 h 6252126"/>
              <a:gd name="connsiteX2785" fmla="*/ 2141737 w 10290426"/>
              <a:gd name="connsiteY2785" fmla="*/ 289987 h 6252126"/>
              <a:gd name="connsiteX2786" fmla="*/ 2145476 w 10290426"/>
              <a:gd name="connsiteY2786" fmla="*/ 289987 h 6252126"/>
              <a:gd name="connsiteX2787" fmla="*/ 2146924 w 10290426"/>
              <a:gd name="connsiteY2787" fmla="*/ 289987 h 6252126"/>
              <a:gd name="connsiteX2788" fmla="*/ 2142776 w 10290426"/>
              <a:gd name="connsiteY2788" fmla="*/ 291633 h 6252126"/>
              <a:gd name="connsiteX2789" fmla="*/ 1782030 w 10290426"/>
              <a:gd name="connsiteY2789" fmla="*/ 289987 h 6252126"/>
              <a:gd name="connsiteX2790" fmla="*/ 1782030 w 10290426"/>
              <a:gd name="connsiteY2790" fmla="*/ 292162 h 6252126"/>
              <a:gd name="connsiteX2791" fmla="*/ 1782030 w 10290426"/>
              <a:gd name="connsiteY2791" fmla="*/ 299976 h 6252126"/>
              <a:gd name="connsiteX2792" fmla="*/ 1781759 w 10290426"/>
              <a:gd name="connsiteY2792" fmla="*/ 299956 h 6252126"/>
              <a:gd name="connsiteX2793" fmla="*/ 1782030 w 10290426"/>
              <a:gd name="connsiteY2793" fmla="*/ 289987 h 6252126"/>
              <a:gd name="connsiteX2794" fmla="*/ 1700943 w 10290426"/>
              <a:gd name="connsiteY2794" fmla="*/ 289987 h 6252126"/>
              <a:gd name="connsiteX2795" fmla="*/ 1706735 w 10290426"/>
              <a:gd name="connsiteY2795" fmla="*/ 289987 h 6252126"/>
              <a:gd name="connsiteX2796" fmla="*/ 1712527 w 10290426"/>
              <a:gd name="connsiteY2796" fmla="*/ 295787 h 6252126"/>
              <a:gd name="connsiteX2797" fmla="*/ 1709236 w 10290426"/>
              <a:gd name="connsiteY2797" fmla="*/ 308968 h 6252126"/>
              <a:gd name="connsiteX2798" fmla="*/ 1707581 w 10290426"/>
              <a:gd name="connsiteY2798" fmla="*/ 306483 h 6252126"/>
              <a:gd name="connsiteX2799" fmla="*/ 1706169 w 10290426"/>
              <a:gd name="connsiteY2799" fmla="*/ 303343 h 6252126"/>
              <a:gd name="connsiteX2800" fmla="*/ 1700943 w 10290426"/>
              <a:gd name="connsiteY2800" fmla="*/ 289987 h 6252126"/>
              <a:gd name="connsiteX2801" fmla="*/ 2138960 w 10290426"/>
              <a:gd name="connsiteY2801" fmla="*/ 287812 h 6252126"/>
              <a:gd name="connsiteX2802" fmla="*/ 2141223 w 10290426"/>
              <a:gd name="connsiteY2802" fmla="*/ 289172 h 6252126"/>
              <a:gd name="connsiteX2803" fmla="*/ 2141737 w 10290426"/>
              <a:gd name="connsiteY2803" fmla="*/ 289987 h 6252126"/>
              <a:gd name="connsiteX2804" fmla="*/ 2140650 w 10290426"/>
              <a:gd name="connsiteY2804" fmla="*/ 289987 h 6252126"/>
              <a:gd name="connsiteX2805" fmla="*/ 1868186 w 10290426"/>
              <a:gd name="connsiteY2805" fmla="*/ 285638 h 6252126"/>
              <a:gd name="connsiteX2806" fmla="*/ 1874702 w 10290426"/>
              <a:gd name="connsiteY2806" fmla="*/ 289987 h 6252126"/>
              <a:gd name="connsiteX2807" fmla="*/ 1866979 w 10290426"/>
              <a:gd name="connsiteY2807" fmla="*/ 286121 h 6252126"/>
              <a:gd name="connsiteX2808" fmla="*/ 1860060 w 10290426"/>
              <a:gd name="connsiteY2808" fmla="*/ 282656 h 6252126"/>
              <a:gd name="connsiteX2809" fmla="*/ 1866979 w 10290426"/>
              <a:gd name="connsiteY2809" fmla="*/ 286121 h 6252126"/>
              <a:gd name="connsiteX2810" fmla="*/ 1858461 w 10290426"/>
              <a:gd name="connsiteY2810" fmla="*/ 289533 h 6252126"/>
              <a:gd name="connsiteX2811" fmla="*/ 1854430 w 10290426"/>
              <a:gd name="connsiteY2811" fmla="*/ 289262 h 6252126"/>
              <a:gd name="connsiteX2812" fmla="*/ 4618066 w 10290426"/>
              <a:gd name="connsiteY2812" fmla="*/ 270847 h 6252126"/>
              <a:gd name="connsiteX2813" fmla="*/ 4617667 w 10290426"/>
              <a:gd name="connsiteY2813" fmla="*/ 271647 h 6252126"/>
              <a:gd name="connsiteX2814" fmla="*/ 4616734 w 10290426"/>
              <a:gd name="connsiteY2814" fmla="*/ 272045 h 6252126"/>
              <a:gd name="connsiteX2815" fmla="*/ 1863118 w 10290426"/>
              <a:gd name="connsiteY2815" fmla="*/ 266788 h 6252126"/>
              <a:gd name="connsiteX2816" fmla="*/ 1871082 w 10290426"/>
              <a:gd name="connsiteY2816" fmla="*/ 266788 h 6252126"/>
              <a:gd name="connsiteX2817" fmla="*/ 1874702 w 10290426"/>
              <a:gd name="connsiteY2817" fmla="*/ 266788 h 6252126"/>
              <a:gd name="connsiteX2818" fmla="*/ 1874702 w 10290426"/>
              <a:gd name="connsiteY2818" fmla="*/ 278388 h 6252126"/>
              <a:gd name="connsiteX2819" fmla="*/ 1860222 w 10290426"/>
              <a:gd name="connsiteY2819" fmla="*/ 282466 h 6252126"/>
              <a:gd name="connsiteX2820" fmla="*/ 1860060 w 10290426"/>
              <a:gd name="connsiteY2820" fmla="*/ 282656 h 6252126"/>
              <a:gd name="connsiteX2821" fmla="*/ 1854430 w 10290426"/>
              <a:gd name="connsiteY2821" fmla="*/ 279838 h 6252126"/>
              <a:gd name="connsiteX2822" fmla="*/ 1851534 w 10290426"/>
              <a:gd name="connsiteY2822" fmla="*/ 278388 h 6252126"/>
              <a:gd name="connsiteX2823" fmla="*/ 1863118 w 10290426"/>
              <a:gd name="connsiteY2823" fmla="*/ 272588 h 6252126"/>
              <a:gd name="connsiteX2824" fmla="*/ 1863118 w 10290426"/>
              <a:gd name="connsiteY2824" fmla="*/ 266788 h 6252126"/>
              <a:gd name="connsiteX2825" fmla="*/ 7394444 w 10290426"/>
              <a:gd name="connsiteY2825" fmla="*/ 255189 h 6252126"/>
              <a:gd name="connsiteX2826" fmla="*/ 7359692 w 10290426"/>
              <a:gd name="connsiteY2826" fmla="*/ 272588 h 6252126"/>
              <a:gd name="connsiteX2827" fmla="*/ 7358244 w 10290426"/>
              <a:gd name="connsiteY2827" fmla="*/ 271863 h 6252126"/>
              <a:gd name="connsiteX2828" fmla="*/ 7350264 w 10290426"/>
              <a:gd name="connsiteY2828" fmla="*/ 267868 h 6252126"/>
              <a:gd name="connsiteX2829" fmla="*/ 7363312 w 10290426"/>
              <a:gd name="connsiteY2829" fmla="*/ 258814 h 6252126"/>
              <a:gd name="connsiteX2830" fmla="*/ 7394444 w 10290426"/>
              <a:gd name="connsiteY2830" fmla="*/ 255189 h 6252126"/>
              <a:gd name="connsiteX2831" fmla="*/ 4625885 w 10290426"/>
              <a:gd name="connsiteY2831" fmla="*/ 255189 h 6252126"/>
              <a:gd name="connsiteX2832" fmla="*/ 4636021 w 10290426"/>
              <a:gd name="connsiteY2832" fmla="*/ 255189 h 6252126"/>
              <a:gd name="connsiteX2833" fmla="*/ 4636452 w 10290426"/>
              <a:gd name="connsiteY2833" fmla="*/ 255189 h 6252126"/>
              <a:gd name="connsiteX2834" fmla="*/ 4627424 w 10290426"/>
              <a:gd name="connsiteY2834" fmla="*/ 262439 h 6252126"/>
              <a:gd name="connsiteX2835" fmla="*/ 4618066 w 10290426"/>
              <a:gd name="connsiteY2835" fmla="*/ 270847 h 6252126"/>
              <a:gd name="connsiteX2836" fmla="*/ 4620998 w 10290426"/>
              <a:gd name="connsiteY2836" fmla="*/ 264976 h 6252126"/>
              <a:gd name="connsiteX2837" fmla="*/ 4625885 w 10290426"/>
              <a:gd name="connsiteY2837" fmla="*/ 255189 h 6252126"/>
              <a:gd name="connsiteX2838" fmla="*/ 4912240 w 10290426"/>
              <a:gd name="connsiteY2838" fmla="*/ 232686 h 6252126"/>
              <a:gd name="connsiteX2839" fmla="*/ 4903899 w 10290426"/>
              <a:gd name="connsiteY2839" fmla="*/ 249389 h 6252126"/>
              <a:gd name="connsiteX2840" fmla="*/ 4905347 w 10290426"/>
              <a:gd name="connsiteY2840" fmla="*/ 234165 h 6252126"/>
              <a:gd name="connsiteX2841" fmla="*/ 4280630 w 10290426"/>
              <a:gd name="connsiteY2841" fmla="*/ 153421 h 6252126"/>
              <a:gd name="connsiteX2842" fmla="*/ 4266783 w 10290426"/>
              <a:gd name="connsiteY2842" fmla="*/ 162393 h 6252126"/>
              <a:gd name="connsiteX2843" fmla="*/ 4278367 w 10290426"/>
              <a:gd name="connsiteY2843" fmla="*/ 156593 h 6252126"/>
              <a:gd name="connsiteX2844" fmla="*/ 4276919 w 10290426"/>
              <a:gd name="connsiteY2844" fmla="*/ 155868 h 6252126"/>
              <a:gd name="connsiteX2845" fmla="*/ 4274190 w 10290426"/>
              <a:gd name="connsiteY2845" fmla="*/ 154502 h 6252126"/>
              <a:gd name="connsiteX2846" fmla="*/ 4150944 w 10290426"/>
              <a:gd name="connsiteY2846" fmla="*/ 139194 h 6252126"/>
              <a:gd name="connsiteX2847" fmla="*/ 4150944 w 10290426"/>
              <a:gd name="connsiteY2847" fmla="*/ 139194 h 6252126"/>
              <a:gd name="connsiteX2848" fmla="*/ 4148501 w 10290426"/>
              <a:gd name="connsiteY2848" fmla="*/ 141641 h 6252126"/>
              <a:gd name="connsiteX2849" fmla="*/ 4150944 w 10290426"/>
              <a:gd name="connsiteY2849" fmla="*/ 139194 h 6252126"/>
              <a:gd name="connsiteX2850" fmla="*/ 7127800 w 10290426"/>
              <a:gd name="connsiteY2850" fmla="*/ 104610 h 6252126"/>
              <a:gd name="connsiteX2851" fmla="*/ 7125842 w 10290426"/>
              <a:gd name="connsiteY2851" fmla="*/ 106570 h 6252126"/>
              <a:gd name="connsiteX2852" fmla="*/ 7123153 w 10290426"/>
              <a:gd name="connsiteY2852" fmla="*/ 109262 h 6252126"/>
              <a:gd name="connsiteX2853" fmla="*/ 7106294 w 10290426"/>
              <a:gd name="connsiteY2853" fmla="*/ 115270 h 6252126"/>
              <a:gd name="connsiteX2854" fmla="*/ 7103173 w 10290426"/>
              <a:gd name="connsiteY2854" fmla="*/ 116189 h 6252126"/>
              <a:gd name="connsiteX2855" fmla="*/ 7103074 w 10290426"/>
              <a:gd name="connsiteY2855" fmla="*/ 116115 h 6252126"/>
              <a:gd name="connsiteX2856" fmla="*/ 7110095 w 10290426"/>
              <a:gd name="connsiteY2856" fmla="*/ 112642 h 6252126"/>
              <a:gd name="connsiteX2857" fmla="*/ 7128014 w 10290426"/>
              <a:gd name="connsiteY2857" fmla="*/ 104396 h 6252126"/>
              <a:gd name="connsiteX2858" fmla="*/ 7128014 w 10290426"/>
              <a:gd name="connsiteY2858" fmla="*/ 104513 h 6252126"/>
              <a:gd name="connsiteX2859" fmla="*/ 7127800 w 10290426"/>
              <a:gd name="connsiteY2859" fmla="*/ 104610 h 6252126"/>
              <a:gd name="connsiteX2860" fmla="*/ 5008879 w 10290426"/>
              <a:gd name="connsiteY2860" fmla="*/ 82828 h 6252126"/>
              <a:gd name="connsiteX2861" fmla="*/ 5004535 w 10290426"/>
              <a:gd name="connsiteY2861" fmla="*/ 85365 h 6252126"/>
              <a:gd name="connsiteX2862" fmla="*/ 5003685 w 10290426"/>
              <a:gd name="connsiteY2862" fmla="*/ 83734 h 6252126"/>
              <a:gd name="connsiteX2863" fmla="*/ 7087470 w 10290426"/>
              <a:gd name="connsiteY2863" fmla="*/ 81197 h 6252126"/>
              <a:gd name="connsiteX2864" fmla="*/ 7104846 w 10290426"/>
              <a:gd name="connsiteY2864" fmla="*/ 81197 h 6252126"/>
              <a:gd name="connsiteX2865" fmla="*/ 7099054 w 10290426"/>
              <a:gd name="connsiteY2865" fmla="*/ 98596 h 6252126"/>
              <a:gd name="connsiteX2866" fmla="*/ 7087470 w 10290426"/>
              <a:gd name="connsiteY2866" fmla="*/ 104396 h 6252126"/>
              <a:gd name="connsiteX2867" fmla="*/ 7093262 w 10290426"/>
              <a:gd name="connsiteY2867" fmla="*/ 98596 h 6252126"/>
              <a:gd name="connsiteX2868" fmla="*/ 7087470 w 10290426"/>
              <a:gd name="connsiteY2868" fmla="*/ 81197 h 6252126"/>
              <a:gd name="connsiteX2869" fmla="*/ 5048698 w 10290426"/>
              <a:gd name="connsiteY2869" fmla="*/ 0 h 6252126"/>
              <a:gd name="connsiteX2870" fmla="*/ 5048698 w 10290426"/>
              <a:gd name="connsiteY2870" fmla="*/ 28999 h 6252126"/>
              <a:gd name="connsiteX2871" fmla="*/ 5066074 w 10290426"/>
              <a:gd name="connsiteY2871" fmla="*/ 52198 h 6252126"/>
              <a:gd name="connsiteX2872" fmla="*/ 5042906 w 10290426"/>
              <a:gd name="connsiteY2872" fmla="*/ 57998 h 6252126"/>
              <a:gd name="connsiteX2873" fmla="*/ 5037114 w 10290426"/>
              <a:gd name="connsiteY2873" fmla="*/ 63797 h 6252126"/>
              <a:gd name="connsiteX2874" fmla="*/ 5025531 w 10290426"/>
              <a:gd name="connsiteY2874" fmla="*/ 57998 h 6252126"/>
              <a:gd name="connsiteX2875" fmla="*/ 5002363 w 10290426"/>
              <a:gd name="connsiteY2875" fmla="*/ 81197 h 6252126"/>
              <a:gd name="connsiteX2876" fmla="*/ 5003685 w 10290426"/>
              <a:gd name="connsiteY2876" fmla="*/ 83734 h 6252126"/>
              <a:gd name="connsiteX2877" fmla="*/ 4984987 w 10290426"/>
              <a:gd name="connsiteY2877" fmla="*/ 86996 h 6252126"/>
              <a:gd name="connsiteX2878" fmla="*/ 5013947 w 10290426"/>
              <a:gd name="connsiteY2878" fmla="*/ 98596 h 6252126"/>
              <a:gd name="connsiteX2879" fmla="*/ 4967611 w 10290426"/>
              <a:gd name="connsiteY2879" fmla="*/ 121795 h 6252126"/>
              <a:gd name="connsiteX2880" fmla="*/ 4979195 w 10290426"/>
              <a:gd name="connsiteY2880" fmla="*/ 104396 h 6252126"/>
              <a:gd name="connsiteX2881" fmla="*/ 4982821 w 10290426"/>
              <a:gd name="connsiteY2881" fmla="*/ 103343 h 6252126"/>
              <a:gd name="connsiteX2882" fmla="*/ 4991412 w 10290426"/>
              <a:gd name="connsiteY2882" fmla="*/ 107658 h 6252126"/>
              <a:gd name="connsiteX2883" fmla="*/ 4985439 w 10290426"/>
              <a:gd name="connsiteY2883" fmla="*/ 102583 h 6252126"/>
              <a:gd name="connsiteX2884" fmla="*/ 4982821 w 10290426"/>
              <a:gd name="connsiteY2884" fmla="*/ 103343 h 6252126"/>
              <a:gd name="connsiteX2885" fmla="*/ 4961819 w 10290426"/>
              <a:gd name="connsiteY2885" fmla="*/ 92796 h 6252126"/>
              <a:gd name="connsiteX2886" fmla="*/ 4950235 w 10290426"/>
              <a:gd name="connsiteY2886" fmla="*/ 110195 h 6252126"/>
              <a:gd name="connsiteX2887" fmla="*/ 4938651 w 10290426"/>
              <a:gd name="connsiteY2887" fmla="*/ 104396 h 6252126"/>
              <a:gd name="connsiteX2888" fmla="*/ 4932859 w 10290426"/>
              <a:gd name="connsiteY2888" fmla="*/ 110195 h 6252126"/>
              <a:gd name="connsiteX2889" fmla="*/ 4950235 w 10290426"/>
              <a:gd name="connsiteY2889" fmla="*/ 127595 h 6252126"/>
              <a:gd name="connsiteX2890" fmla="*/ 4927067 w 10290426"/>
              <a:gd name="connsiteY2890" fmla="*/ 150794 h 6252126"/>
              <a:gd name="connsiteX2891" fmla="*/ 4967611 w 10290426"/>
              <a:gd name="connsiteY2891" fmla="*/ 162393 h 6252126"/>
              <a:gd name="connsiteX2892" fmla="*/ 4979195 w 10290426"/>
              <a:gd name="connsiteY2892" fmla="*/ 162393 h 6252126"/>
              <a:gd name="connsiteX2893" fmla="*/ 4990779 w 10290426"/>
              <a:gd name="connsiteY2893" fmla="*/ 173993 h 6252126"/>
              <a:gd name="connsiteX2894" fmla="*/ 4990779 w 10290426"/>
              <a:gd name="connsiteY2894" fmla="*/ 197191 h 6252126"/>
              <a:gd name="connsiteX2895" fmla="*/ 4990779 w 10290426"/>
              <a:gd name="connsiteY2895" fmla="*/ 220390 h 6252126"/>
              <a:gd name="connsiteX2896" fmla="*/ 4990779 w 10290426"/>
              <a:gd name="connsiteY2896" fmla="*/ 226190 h 6252126"/>
              <a:gd name="connsiteX2897" fmla="*/ 4984987 w 10290426"/>
              <a:gd name="connsiteY2897" fmla="*/ 231990 h 6252126"/>
              <a:gd name="connsiteX2898" fmla="*/ 4979195 w 10290426"/>
              <a:gd name="connsiteY2898" fmla="*/ 214591 h 6252126"/>
              <a:gd name="connsiteX2899" fmla="*/ 4950235 w 10290426"/>
              <a:gd name="connsiteY2899" fmla="*/ 208791 h 6252126"/>
              <a:gd name="connsiteX2900" fmla="*/ 4915483 w 10290426"/>
              <a:gd name="connsiteY2900" fmla="*/ 231990 h 6252126"/>
              <a:gd name="connsiteX2901" fmla="*/ 4912240 w 10290426"/>
              <a:gd name="connsiteY2901" fmla="*/ 232686 h 6252126"/>
              <a:gd name="connsiteX2902" fmla="*/ 4917293 w 10290426"/>
              <a:gd name="connsiteY2902" fmla="*/ 222565 h 6252126"/>
              <a:gd name="connsiteX2903" fmla="*/ 4927067 w 10290426"/>
              <a:gd name="connsiteY2903" fmla="*/ 202991 h 6252126"/>
              <a:gd name="connsiteX2904" fmla="*/ 4886523 w 10290426"/>
              <a:gd name="connsiteY2904" fmla="*/ 214591 h 6252126"/>
              <a:gd name="connsiteX2905" fmla="*/ 4874939 w 10290426"/>
              <a:gd name="connsiteY2905" fmla="*/ 231990 h 6252126"/>
              <a:gd name="connsiteX2906" fmla="*/ 4857563 w 10290426"/>
              <a:gd name="connsiteY2906" fmla="*/ 237790 h 6252126"/>
              <a:gd name="connsiteX2907" fmla="*/ 4851772 w 10290426"/>
              <a:gd name="connsiteY2907" fmla="*/ 266788 h 6252126"/>
              <a:gd name="connsiteX2908" fmla="*/ 4788060 w 10290426"/>
              <a:gd name="connsiteY2908" fmla="*/ 284188 h 6252126"/>
              <a:gd name="connsiteX2909" fmla="*/ 4770685 w 10290426"/>
              <a:gd name="connsiteY2909" fmla="*/ 318986 h 6252126"/>
              <a:gd name="connsiteX2910" fmla="*/ 4718557 w 10290426"/>
              <a:gd name="connsiteY2910" fmla="*/ 336385 h 6252126"/>
              <a:gd name="connsiteX2911" fmla="*/ 4706972 w 10290426"/>
              <a:gd name="connsiteY2911" fmla="*/ 365384 h 6252126"/>
              <a:gd name="connsiteX2912" fmla="*/ 4678013 w 10290426"/>
              <a:gd name="connsiteY2912" fmla="*/ 382783 h 6252126"/>
              <a:gd name="connsiteX2913" fmla="*/ 4666429 w 10290426"/>
              <a:gd name="connsiteY2913" fmla="*/ 376984 h 6252126"/>
              <a:gd name="connsiteX2914" fmla="*/ 4660637 w 10290426"/>
              <a:gd name="connsiteY2914" fmla="*/ 382783 h 6252126"/>
              <a:gd name="connsiteX2915" fmla="*/ 4654845 w 10290426"/>
              <a:gd name="connsiteY2915" fmla="*/ 411782 h 6252126"/>
              <a:gd name="connsiteX2916" fmla="*/ 4637469 w 10290426"/>
              <a:gd name="connsiteY2916" fmla="*/ 423381 h 6252126"/>
              <a:gd name="connsiteX2917" fmla="*/ 4608509 w 10290426"/>
              <a:gd name="connsiteY2917" fmla="*/ 423381 h 6252126"/>
              <a:gd name="connsiteX2918" fmla="*/ 4585341 w 10290426"/>
              <a:gd name="connsiteY2918" fmla="*/ 446581 h 6252126"/>
              <a:gd name="connsiteX2919" fmla="*/ 4591134 w 10290426"/>
              <a:gd name="connsiteY2919" fmla="*/ 469780 h 6252126"/>
              <a:gd name="connsiteX2920" fmla="*/ 4567965 w 10290426"/>
              <a:gd name="connsiteY2920" fmla="*/ 481379 h 6252126"/>
              <a:gd name="connsiteX2921" fmla="*/ 4527422 w 10290426"/>
              <a:gd name="connsiteY2921" fmla="*/ 527777 h 6252126"/>
              <a:gd name="connsiteX2922" fmla="*/ 4510046 w 10290426"/>
              <a:gd name="connsiteY2922" fmla="*/ 533577 h 6252126"/>
              <a:gd name="connsiteX2923" fmla="*/ 4504254 w 10290426"/>
              <a:gd name="connsiteY2923" fmla="*/ 550976 h 6252126"/>
              <a:gd name="connsiteX2924" fmla="*/ 4515838 w 10290426"/>
              <a:gd name="connsiteY2924" fmla="*/ 556776 h 6252126"/>
              <a:gd name="connsiteX2925" fmla="*/ 4533213 w 10290426"/>
              <a:gd name="connsiteY2925" fmla="*/ 562575 h 6252126"/>
              <a:gd name="connsiteX2926" fmla="*/ 4515838 w 10290426"/>
              <a:gd name="connsiteY2926" fmla="*/ 574175 h 6252126"/>
              <a:gd name="connsiteX2927" fmla="*/ 4504254 w 10290426"/>
              <a:gd name="connsiteY2927" fmla="*/ 591574 h 6252126"/>
              <a:gd name="connsiteX2928" fmla="*/ 4492670 w 10290426"/>
              <a:gd name="connsiteY2928" fmla="*/ 608973 h 6252126"/>
              <a:gd name="connsiteX2929" fmla="*/ 4489337 w 10290426"/>
              <a:gd name="connsiteY2929" fmla="*/ 603346 h 6252126"/>
              <a:gd name="connsiteX2930" fmla="*/ 4498371 w 10290426"/>
              <a:gd name="connsiteY2930" fmla="*/ 594293 h 6252126"/>
              <a:gd name="connsiteX2931" fmla="*/ 4488054 w 10290426"/>
              <a:gd name="connsiteY2931" fmla="*/ 601180 h 6252126"/>
              <a:gd name="connsiteX2932" fmla="*/ 4489337 w 10290426"/>
              <a:gd name="connsiteY2932" fmla="*/ 603346 h 6252126"/>
              <a:gd name="connsiteX2933" fmla="*/ 4484830 w 10290426"/>
              <a:gd name="connsiteY2933" fmla="*/ 607863 h 6252126"/>
              <a:gd name="connsiteX2934" fmla="*/ 4457918 w 10290426"/>
              <a:gd name="connsiteY2934" fmla="*/ 632172 h 6252126"/>
              <a:gd name="connsiteX2935" fmla="*/ 4440542 w 10290426"/>
              <a:gd name="connsiteY2935" fmla="*/ 626373 h 6252126"/>
              <a:gd name="connsiteX2936" fmla="*/ 4428958 w 10290426"/>
              <a:gd name="connsiteY2936" fmla="*/ 620573 h 6252126"/>
              <a:gd name="connsiteX2937" fmla="*/ 4423166 w 10290426"/>
              <a:gd name="connsiteY2937" fmla="*/ 649572 h 6252126"/>
              <a:gd name="connsiteX2938" fmla="*/ 4446334 w 10290426"/>
              <a:gd name="connsiteY2938" fmla="*/ 637972 h 6252126"/>
              <a:gd name="connsiteX2939" fmla="*/ 4446334 w 10290426"/>
              <a:gd name="connsiteY2939" fmla="*/ 649572 h 6252126"/>
              <a:gd name="connsiteX2940" fmla="*/ 4452126 w 10290426"/>
              <a:gd name="connsiteY2940" fmla="*/ 655371 h 6252126"/>
              <a:gd name="connsiteX2941" fmla="*/ 4440542 w 10290426"/>
              <a:gd name="connsiteY2941" fmla="*/ 661171 h 6252126"/>
              <a:gd name="connsiteX2942" fmla="*/ 4452126 w 10290426"/>
              <a:gd name="connsiteY2942" fmla="*/ 672771 h 6252126"/>
              <a:gd name="connsiteX2943" fmla="*/ 4446334 w 10290426"/>
              <a:gd name="connsiteY2943" fmla="*/ 678570 h 6252126"/>
              <a:gd name="connsiteX2944" fmla="*/ 4469502 w 10290426"/>
              <a:gd name="connsiteY2944" fmla="*/ 672771 h 6252126"/>
              <a:gd name="connsiteX2945" fmla="*/ 4475294 w 10290426"/>
              <a:gd name="connsiteY2945" fmla="*/ 666971 h 6252126"/>
              <a:gd name="connsiteX2946" fmla="*/ 4481086 w 10290426"/>
              <a:gd name="connsiteY2946" fmla="*/ 672771 h 6252126"/>
              <a:gd name="connsiteX2947" fmla="*/ 4463710 w 10290426"/>
              <a:gd name="connsiteY2947" fmla="*/ 684370 h 6252126"/>
              <a:gd name="connsiteX2948" fmla="*/ 4475294 w 10290426"/>
              <a:gd name="connsiteY2948" fmla="*/ 690170 h 6252126"/>
              <a:gd name="connsiteX2949" fmla="*/ 4460090 w 10290426"/>
              <a:gd name="connsiteY2949" fmla="*/ 700320 h 6252126"/>
              <a:gd name="connsiteX2950" fmla="*/ 4460060 w 10290426"/>
              <a:gd name="connsiteY2950" fmla="*/ 700339 h 6252126"/>
              <a:gd name="connsiteX2951" fmla="*/ 4460362 w 10290426"/>
              <a:gd name="connsiteY2951" fmla="*/ 699323 h 6252126"/>
              <a:gd name="connsiteX2952" fmla="*/ 4457918 w 10290426"/>
              <a:gd name="connsiteY2952" fmla="*/ 701769 h 6252126"/>
              <a:gd name="connsiteX2953" fmla="*/ 4460060 w 10290426"/>
              <a:gd name="connsiteY2953" fmla="*/ 700339 h 6252126"/>
              <a:gd name="connsiteX2954" fmla="*/ 4457918 w 10290426"/>
              <a:gd name="connsiteY2954" fmla="*/ 707569 h 6252126"/>
              <a:gd name="connsiteX2955" fmla="*/ 4446334 w 10290426"/>
              <a:gd name="connsiteY2955" fmla="*/ 695970 h 6252126"/>
              <a:gd name="connsiteX2956" fmla="*/ 4446334 w 10290426"/>
              <a:gd name="connsiteY2956" fmla="*/ 719169 h 6252126"/>
              <a:gd name="connsiteX2957" fmla="*/ 4417374 w 10290426"/>
              <a:gd name="connsiteY2957" fmla="*/ 730768 h 6252126"/>
              <a:gd name="connsiteX2958" fmla="*/ 4399998 w 10290426"/>
              <a:gd name="connsiteY2958" fmla="*/ 730768 h 6252126"/>
              <a:gd name="connsiteX2959" fmla="*/ 4371038 w 10290426"/>
              <a:gd name="connsiteY2959" fmla="*/ 753967 h 6252126"/>
              <a:gd name="connsiteX2960" fmla="*/ 4371038 w 10290426"/>
              <a:gd name="connsiteY2960" fmla="*/ 765567 h 6252126"/>
              <a:gd name="connsiteX2961" fmla="*/ 4336287 w 10290426"/>
              <a:gd name="connsiteY2961" fmla="*/ 771366 h 6252126"/>
              <a:gd name="connsiteX2962" fmla="*/ 4324703 w 10290426"/>
              <a:gd name="connsiteY2962" fmla="*/ 788765 h 6252126"/>
              <a:gd name="connsiteX2963" fmla="*/ 4336287 w 10290426"/>
              <a:gd name="connsiteY2963" fmla="*/ 794565 h 6252126"/>
              <a:gd name="connsiteX2964" fmla="*/ 4289951 w 10290426"/>
              <a:gd name="connsiteY2964" fmla="*/ 823564 h 6252126"/>
              <a:gd name="connsiteX2965" fmla="*/ 4266783 w 10290426"/>
              <a:gd name="connsiteY2965" fmla="*/ 806165 h 6252126"/>
              <a:gd name="connsiteX2966" fmla="*/ 4237824 w 10290426"/>
              <a:gd name="connsiteY2966" fmla="*/ 835163 h 6252126"/>
              <a:gd name="connsiteX2967" fmla="*/ 4248607 w 10290426"/>
              <a:gd name="connsiteY2967" fmla="*/ 845961 h 6252126"/>
              <a:gd name="connsiteX2968" fmla="*/ 4247141 w 10290426"/>
              <a:gd name="connsiteY2968" fmla="*/ 846857 h 6252126"/>
              <a:gd name="connsiteX2969" fmla="*/ 4232032 w 10290426"/>
              <a:gd name="connsiteY2969" fmla="*/ 852563 h 6252126"/>
              <a:gd name="connsiteX2970" fmla="*/ 4237824 w 10290426"/>
              <a:gd name="connsiteY2970" fmla="*/ 846763 h 6252126"/>
              <a:gd name="connsiteX2971" fmla="*/ 4232032 w 10290426"/>
              <a:gd name="connsiteY2971" fmla="*/ 840963 h 6252126"/>
              <a:gd name="connsiteX2972" fmla="*/ 4214655 w 10290426"/>
              <a:gd name="connsiteY2972" fmla="*/ 852563 h 6252126"/>
              <a:gd name="connsiteX2973" fmla="*/ 4214655 w 10290426"/>
              <a:gd name="connsiteY2973" fmla="*/ 858362 h 6252126"/>
              <a:gd name="connsiteX2974" fmla="*/ 4232032 w 10290426"/>
              <a:gd name="connsiteY2974" fmla="*/ 864162 h 6252126"/>
              <a:gd name="connsiteX2975" fmla="*/ 4214655 w 10290426"/>
              <a:gd name="connsiteY2975" fmla="*/ 864162 h 6252126"/>
              <a:gd name="connsiteX2976" fmla="*/ 4220447 w 10290426"/>
              <a:gd name="connsiteY2976" fmla="*/ 875762 h 6252126"/>
              <a:gd name="connsiteX2977" fmla="*/ 4203071 w 10290426"/>
              <a:gd name="connsiteY2977" fmla="*/ 881561 h 6252126"/>
              <a:gd name="connsiteX2978" fmla="*/ 4203071 w 10290426"/>
              <a:gd name="connsiteY2978" fmla="*/ 887361 h 6252126"/>
              <a:gd name="connsiteX2979" fmla="*/ 4226239 w 10290426"/>
              <a:gd name="connsiteY2979" fmla="*/ 887361 h 6252126"/>
              <a:gd name="connsiteX2980" fmla="*/ 4260991 w 10290426"/>
              <a:gd name="connsiteY2980" fmla="*/ 858362 h 6252126"/>
              <a:gd name="connsiteX2981" fmla="*/ 4289951 w 10290426"/>
              <a:gd name="connsiteY2981" fmla="*/ 858362 h 6252126"/>
              <a:gd name="connsiteX2982" fmla="*/ 4342079 w 10290426"/>
              <a:gd name="connsiteY2982" fmla="*/ 823564 h 6252126"/>
              <a:gd name="connsiteX2983" fmla="*/ 4359455 w 10290426"/>
              <a:gd name="connsiteY2983" fmla="*/ 835163 h 6252126"/>
              <a:gd name="connsiteX2984" fmla="*/ 4388414 w 10290426"/>
              <a:gd name="connsiteY2984" fmla="*/ 811964 h 6252126"/>
              <a:gd name="connsiteX2985" fmla="*/ 4423166 w 10290426"/>
              <a:gd name="connsiteY2985" fmla="*/ 817764 h 6252126"/>
              <a:gd name="connsiteX2986" fmla="*/ 4423166 w 10290426"/>
              <a:gd name="connsiteY2986" fmla="*/ 800365 h 6252126"/>
              <a:gd name="connsiteX2987" fmla="*/ 4423166 w 10290426"/>
              <a:gd name="connsiteY2987" fmla="*/ 794565 h 6252126"/>
              <a:gd name="connsiteX2988" fmla="*/ 4486878 w 10290426"/>
              <a:gd name="connsiteY2988" fmla="*/ 753967 h 6252126"/>
              <a:gd name="connsiteX2989" fmla="*/ 4521630 w 10290426"/>
              <a:gd name="connsiteY2989" fmla="*/ 730768 h 6252126"/>
              <a:gd name="connsiteX2990" fmla="*/ 4533213 w 10290426"/>
              <a:gd name="connsiteY2990" fmla="*/ 724968 h 6252126"/>
              <a:gd name="connsiteX2991" fmla="*/ 4521630 w 10290426"/>
              <a:gd name="connsiteY2991" fmla="*/ 719169 h 6252126"/>
              <a:gd name="connsiteX2992" fmla="*/ 4539006 w 10290426"/>
              <a:gd name="connsiteY2992" fmla="*/ 701769 h 6252126"/>
              <a:gd name="connsiteX2993" fmla="*/ 4562173 w 10290426"/>
              <a:gd name="connsiteY2993" fmla="*/ 701769 h 6252126"/>
              <a:gd name="connsiteX2994" fmla="*/ 4579549 w 10290426"/>
              <a:gd name="connsiteY2994" fmla="*/ 678570 h 6252126"/>
              <a:gd name="connsiteX2995" fmla="*/ 4643261 w 10290426"/>
              <a:gd name="connsiteY2995" fmla="*/ 626373 h 6252126"/>
              <a:gd name="connsiteX2996" fmla="*/ 4654845 w 10290426"/>
              <a:gd name="connsiteY2996" fmla="*/ 620573 h 6252126"/>
              <a:gd name="connsiteX2997" fmla="*/ 4683805 w 10290426"/>
              <a:gd name="connsiteY2997" fmla="*/ 579975 h 6252126"/>
              <a:gd name="connsiteX2998" fmla="*/ 4701180 w 10290426"/>
              <a:gd name="connsiteY2998" fmla="*/ 574175 h 6252126"/>
              <a:gd name="connsiteX2999" fmla="*/ 4712764 w 10290426"/>
              <a:gd name="connsiteY2999" fmla="*/ 562575 h 6252126"/>
              <a:gd name="connsiteX3000" fmla="*/ 4695388 w 10290426"/>
              <a:gd name="connsiteY3000" fmla="*/ 550976 h 6252126"/>
              <a:gd name="connsiteX3001" fmla="*/ 4718557 w 10290426"/>
              <a:gd name="connsiteY3001" fmla="*/ 545176 h 6252126"/>
              <a:gd name="connsiteX3002" fmla="*/ 4712764 w 10290426"/>
              <a:gd name="connsiteY3002" fmla="*/ 527777 h 6252126"/>
              <a:gd name="connsiteX3003" fmla="*/ 4724348 w 10290426"/>
              <a:gd name="connsiteY3003" fmla="*/ 510378 h 6252126"/>
              <a:gd name="connsiteX3004" fmla="*/ 4770685 w 10290426"/>
              <a:gd name="connsiteY3004" fmla="*/ 510378 h 6252126"/>
              <a:gd name="connsiteX3005" fmla="*/ 4776476 w 10290426"/>
              <a:gd name="connsiteY3005" fmla="*/ 504578 h 6252126"/>
              <a:gd name="connsiteX3006" fmla="*/ 4770685 w 10290426"/>
              <a:gd name="connsiteY3006" fmla="*/ 498778 h 6252126"/>
              <a:gd name="connsiteX3007" fmla="*/ 4793852 w 10290426"/>
              <a:gd name="connsiteY3007" fmla="*/ 504578 h 6252126"/>
              <a:gd name="connsiteX3008" fmla="*/ 4802308 w 10290426"/>
              <a:gd name="connsiteY3008" fmla="*/ 500344 h 6252126"/>
              <a:gd name="connsiteX3009" fmla="*/ 4804893 w 10290426"/>
              <a:gd name="connsiteY3009" fmla="*/ 502131 h 6252126"/>
              <a:gd name="connsiteX3010" fmla="*/ 4805436 w 10290426"/>
              <a:gd name="connsiteY3010" fmla="*/ 498778 h 6252126"/>
              <a:gd name="connsiteX3011" fmla="*/ 4803988 w 10290426"/>
              <a:gd name="connsiteY3011" fmla="*/ 499503 h 6252126"/>
              <a:gd name="connsiteX3012" fmla="*/ 4802308 w 10290426"/>
              <a:gd name="connsiteY3012" fmla="*/ 500344 h 6252126"/>
              <a:gd name="connsiteX3013" fmla="*/ 4801092 w 10290426"/>
              <a:gd name="connsiteY3013" fmla="*/ 499503 h 6252126"/>
              <a:gd name="connsiteX3014" fmla="*/ 4822812 w 10290426"/>
              <a:gd name="connsiteY3014" fmla="*/ 504578 h 6252126"/>
              <a:gd name="connsiteX3015" fmla="*/ 4817020 w 10290426"/>
              <a:gd name="connsiteY3015" fmla="*/ 469780 h 6252126"/>
              <a:gd name="connsiteX3016" fmla="*/ 4805436 w 10290426"/>
              <a:gd name="connsiteY3016" fmla="*/ 469780 h 6252126"/>
              <a:gd name="connsiteX3017" fmla="*/ 4840188 w 10290426"/>
              <a:gd name="connsiteY3017" fmla="*/ 440781 h 6252126"/>
              <a:gd name="connsiteX3018" fmla="*/ 4915483 w 10290426"/>
              <a:gd name="connsiteY3018" fmla="*/ 400183 h 6252126"/>
              <a:gd name="connsiteX3019" fmla="*/ 4932859 w 10290426"/>
              <a:gd name="connsiteY3019" fmla="*/ 411782 h 6252126"/>
              <a:gd name="connsiteX3020" fmla="*/ 4956027 w 10290426"/>
              <a:gd name="connsiteY3020" fmla="*/ 440781 h 6252126"/>
              <a:gd name="connsiteX3021" fmla="*/ 4961819 w 10290426"/>
              <a:gd name="connsiteY3021" fmla="*/ 440781 h 6252126"/>
              <a:gd name="connsiteX3022" fmla="*/ 5008155 w 10290426"/>
              <a:gd name="connsiteY3022" fmla="*/ 405982 h 6252126"/>
              <a:gd name="connsiteX3023" fmla="*/ 5019738 w 10290426"/>
              <a:gd name="connsiteY3023" fmla="*/ 411782 h 6252126"/>
              <a:gd name="connsiteX3024" fmla="*/ 5008155 w 10290426"/>
              <a:gd name="connsiteY3024" fmla="*/ 429181 h 6252126"/>
              <a:gd name="connsiteX3025" fmla="*/ 5048698 w 10290426"/>
              <a:gd name="connsiteY3025" fmla="*/ 417582 h 6252126"/>
              <a:gd name="connsiteX3026" fmla="*/ 5048698 w 10290426"/>
              <a:gd name="connsiteY3026" fmla="*/ 411782 h 6252126"/>
              <a:gd name="connsiteX3027" fmla="*/ 5089242 w 10290426"/>
              <a:gd name="connsiteY3027" fmla="*/ 388583 h 6252126"/>
              <a:gd name="connsiteX3028" fmla="*/ 5141370 w 10290426"/>
              <a:gd name="connsiteY3028" fmla="*/ 342185 h 6252126"/>
              <a:gd name="connsiteX3029" fmla="*/ 5193497 w 10290426"/>
              <a:gd name="connsiteY3029" fmla="*/ 330586 h 6252126"/>
              <a:gd name="connsiteX3030" fmla="*/ 5245625 w 10290426"/>
              <a:gd name="connsiteY3030" fmla="*/ 330586 h 6252126"/>
              <a:gd name="connsiteX3031" fmla="*/ 5251418 w 10290426"/>
              <a:gd name="connsiteY3031" fmla="*/ 336385 h 6252126"/>
              <a:gd name="connsiteX3032" fmla="*/ 5205082 w 10290426"/>
              <a:gd name="connsiteY3032" fmla="*/ 365384 h 6252126"/>
              <a:gd name="connsiteX3033" fmla="*/ 5239833 w 10290426"/>
              <a:gd name="connsiteY3033" fmla="*/ 365384 h 6252126"/>
              <a:gd name="connsiteX3034" fmla="*/ 5228249 w 10290426"/>
              <a:gd name="connsiteY3034" fmla="*/ 371184 h 6252126"/>
              <a:gd name="connsiteX3035" fmla="*/ 5263001 w 10290426"/>
              <a:gd name="connsiteY3035" fmla="*/ 382783 h 6252126"/>
              <a:gd name="connsiteX3036" fmla="*/ 5263001 w 10290426"/>
              <a:gd name="connsiteY3036" fmla="*/ 400183 h 6252126"/>
              <a:gd name="connsiteX3037" fmla="*/ 5228249 w 10290426"/>
              <a:gd name="connsiteY3037" fmla="*/ 411782 h 6252126"/>
              <a:gd name="connsiteX3038" fmla="*/ 5210873 w 10290426"/>
              <a:gd name="connsiteY3038" fmla="*/ 434981 h 6252126"/>
              <a:gd name="connsiteX3039" fmla="*/ 5205082 w 10290426"/>
              <a:gd name="connsiteY3039" fmla="*/ 423381 h 6252126"/>
              <a:gd name="connsiteX3040" fmla="*/ 5170330 w 10290426"/>
              <a:gd name="connsiteY3040" fmla="*/ 440781 h 6252126"/>
              <a:gd name="connsiteX3041" fmla="*/ 5170330 w 10290426"/>
              <a:gd name="connsiteY3041" fmla="*/ 452380 h 6252126"/>
              <a:gd name="connsiteX3042" fmla="*/ 5129786 w 10290426"/>
              <a:gd name="connsiteY3042" fmla="*/ 458180 h 6252126"/>
              <a:gd name="connsiteX3043" fmla="*/ 5123994 w 10290426"/>
              <a:gd name="connsiteY3043" fmla="*/ 469780 h 6252126"/>
              <a:gd name="connsiteX3044" fmla="*/ 5141370 w 10290426"/>
              <a:gd name="connsiteY3044" fmla="*/ 469780 h 6252126"/>
              <a:gd name="connsiteX3045" fmla="*/ 5129786 w 10290426"/>
              <a:gd name="connsiteY3045" fmla="*/ 475579 h 6252126"/>
              <a:gd name="connsiteX3046" fmla="*/ 5112410 w 10290426"/>
              <a:gd name="connsiteY3046" fmla="*/ 475579 h 6252126"/>
              <a:gd name="connsiteX3047" fmla="*/ 5060282 w 10290426"/>
              <a:gd name="connsiteY3047" fmla="*/ 510378 h 6252126"/>
              <a:gd name="connsiteX3048" fmla="*/ 4990779 w 10290426"/>
              <a:gd name="connsiteY3048" fmla="*/ 562575 h 6252126"/>
              <a:gd name="connsiteX3049" fmla="*/ 5008155 w 10290426"/>
              <a:gd name="connsiteY3049" fmla="*/ 568375 h 6252126"/>
              <a:gd name="connsiteX3050" fmla="*/ 5013947 w 10290426"/>
              <a:gd name="connsiteY3050" fmla="*/ 562575 h 6252126"/>
              <a:gd name="connsiteX3051" fmla="*/ 4984987 w 10290426"/>
              <a:gd name="connsiteY3051" fmla="*/ 597374 h 6252126"/>
              <a:gd name="connsiteX3052" fmla="*/ 4984987 w 10290426"/>
              <a:gd name="connsiteY3052" fmla="*/ 603174 h 6252126"/>
              <a:gd name="connsiteX3053" fmla="*/ 4961819 w 10290426"/>
              <a:gd name="connsiteY3053" fmla="*/ 579975 h 6252126"/>
              <a:gd name="connsiteX3054" fmla="*/ 4944443 w 10290426"/>
              <a:gd name="connsiteY3054" fmla="*/ 597374 h 6252126"/>
              <a:gd name="connsiteX3055" fmla="*/ 4961819 w 10290426"/>
              <a:gd name="connsiteY3055" fmla="*/ 608973 h 6252126"/>
              <a:gd name="connsiteX3056" fmla="*/ 4956027 w 10290426"/>
              <a:gd name="connsiteY3056" fmla="*/ 620573 h 6252126"/>
              <a:gd name="connsiteX3057" fmla="*/ 4973403 w 10290426"/>
              <a:gd name="connsiteY3057" fmla="*/ 637972 h 6252126"/>
              <a:gd name="connsiteX3058" fmla="*/ 4886523 w 10290426"/>
              <a:gd name="connsiteY3058" fmla="*/ 701769 h 6252126"/>
              <a:gd name="connsiteX3059" fmla="*/ 4822812 w 10290426"/>
              <a:gd name="connsiteY3059" fmla="*/ 748167 h 6252126"/>
              <a:gd name="connsiteX3060" fmla="*/ 4874939 w 10290426"/>
              <a:gd name="connsiteY3060" fmla="*/ 701769 h 6252126"/>
              <a:gd name="connsiteX3061" fmla="*/ 4886523 w 10290426"/>
              <a:gd name="connsiteY3061" fmla="*/ 678570 h 6252126"/>
              <a:gd name="connsiteX3062" fmla="*/ 4834396 w 10290426"/>
              <a:gd name="connsiteY3062" fmla="*/ 713369 h 6252126"/>
              <a:gd name="connsiteX3063" fmla="*/ 4799644 w 10290426"/>
              <a:gd name="connsiteY3063" fmla="*/ 765567 h 6252126"/>
              <a:gd name="connsiteX3064" fmla="*/ 4811228 w 10290426"/>
              <a:gd name="connsiteY3064" fmla="*/ 765567 h 6252126"/>
              <a:gd name="connsiteX3065" fmla="*/ 4793852 w 10290426"/>
              <a:gd name="connsiteY3065" fmla="*/ 782966 h 6252126"/>
              <a:gd name="connsiteX3066" fmla="*/ 4788060 w 10290426"/>
              <a:gd name="connsiteY3066" fmla="*/ 765567 h 6252126"/>
              <a:gd name="connsiteX3067" fmla="*/ 4770685 w 10290426"/>
              <a:gd name="connsiteY3067" fmla="*/ 788765 h 6252126"/>
              <a:gd name="connsiteX3068" fmla="*/ 4776476 w 10290426"/>
              <a:gd name="connsiteY3068" fmla="*/ 794565 h 6252126"/>
              <a:gd name="connsiteX3069" fmla="*/ 4782268 w 10290426"/>
              <a:gd name="connsiteY3069" fmla="*/ 788765 h 6252126"/>
              <a:gd name="connsiteX3070" fmla="*/ 4775571 w 10290426"/>
              <a:gd name="connsiteY3070" fmla="*/ 802177 h 6252126"/>
              <a:gd name="connsiteX3071" fmla="*/ 4774546 w 10290426"/>
              <a:gd name="connsiteY3071" fmla="*/ 804231 h 6252126"/>
              <a:gd name="connsiteX3072" fmla="*/ 4770685 w 10290426"/>
              <a:gd name="connsiteY3072" fmla="*/ 794565 h 6252126"/>
              <a:gd name="connsiteX3073" fmla="*/ 4759100 w 10290426"/>
              <a:gd name="connsiteY3073" fmla="*/ 794565 h 6252126"/>
              <a:gd name="connsiteX3074" fmla="*/ 4759100 w 10290426"/>
              <a:gd name="connsiteY3074" fmla="*/ 811964 h 6252126"/>
              <a:gd name="connsiteX3075" fmla="*/ 4678013 w 10290426"/>
              <a:gd name="connsiteY3075" fmla="*/ 898961 h 6252126"/>
              <a:gd name="connsiteX3076" fmla="*/ 4654845 w 10290426"/>
              <a:gd name="connsiteY3076" fmla="*/ 910560 h 6252126"/>
              <a:gd name="connsiteX3077" fmla="*/ 4654845 w 10290426"/>
              <a:gd name="connsiteY3077" fmla="*/ 922160 h 6252126"/>
              <a:gd name="connsiteX3078" fmla="*/ 4638694 w 10290426"/>
              <a:gd name="connsiteY3078" fmla="*/ 934289 h 6252126"/>
              <a:gd name="connsiteX3079" fmla="*/ 4638193 w 10290426"/>
              <a:gd name="connsiteY3079" fmla="*/ 933850 h 6252126"/>
              <a:gd name="connsiteX3080" fmla="*/ 4620093 w 10290426"/>
              <a:gd name="connsiteY3080" fmla="*/ 933759 h 6252126"/>
              <a:gd name="connsiteX3081" fmla="*/ 4620093 w 10290426"/>
              <a:gd name="connsiteY3081" fmla="*/ 951158 h 6252126"/>
              <a:gd name="connsiteX3082" fmla="*/ 4628971 w 10290426"/>
              <a:gd name="connsiteY3082" fmla="*/ 957890 h 6252126"/>
              <a:gd name="connsiteX3083" fmla="*/ 4620093 w 10290426"/>
              <a:gd name="connsiteY3083" fmla="*/ 985957 h 6252126"/>
              <a:gd name="connsiteX3084" fmla="*/ 4573757 w 10290426"/>
              <a:gd name="connsiteY3084" fmla="*/ 985957 h 6252126"/>
              <a:gd name="connsiteX3085" fmla="*/ 4556381 w 10290426"/>
              <a:gd name="connsiteY3085" fmla="*/ 985957 h 6252126"/>
              <a:gd name="connsiteX3086" fmla="*/ 4550589 w 10290426"/>
              <a:gd name="connsiteY3086" fmla="*/ 1003356 h 6252126"/>
              <a:gd name="connsiteX3087" fmla="*/ 4539006 w 10290426"/>
              <a:gd name="connsiteY3087" fmla="*/ 997556 h 6252126"/>
              <a:gd name="connsiteX3088" fmla="*/ 4527422 w 10290426"/>
              <a:gd name="connsiteY3088" fmla="*/ 1014956 h 6252126"/>
              <a:gd name="connsiteX3089" fmla="*/ 4556381 w 10290426"/>
              <a:gd name="connsiteY3089" fmla="*/ 1043954 h 6252126"/>
              <a:gd name="connsiteX3090" fmla="*/ 4579549 w 10290426"/>
              <a:gd name="connsiteY3090" fmla="*/ 1026555 h 6252126"/>
              <a:gd name="connsiteX3091" fmla="*/ 4579549 w 10290426"/>
              <a:gd name="connsiteY3091" fmla="*/ 1049754 h 6252126"/>
              <a:gd name="connsiteX3092" fmla="*/ 4562173 w 10290426"/>
              <a:gd name="connsiteY3092" fmla="*/ 1061354 h 6252126"/>
              <a:gd name="connsiteX3093" fmla="*/ 4573757 w 10290426"/>
              <a:gd name="connsiteY3093" fmla="*/ 1072953 h 6252126"/>
              <a:gd name="connsiteX3094" fmla="*/ 4591134 w 10290426"/>
              <a:gd name="connsiteY3094" fmla="*/ 1043954 h 6252126"/>
              <a:gd name="connsiteX3095" fmla="*/ 4596925 w 10290426"/>
              <a:gd name="connsiteY3095" fmla="*/ 1049754 h 6252126"/>
              <a:gd name="connsiteX3096" fmla="*/ 4608509 w 10290426"/>
              <a:gd name="connsiteY3096" fmla="*/ 1049754 h 6252126"/>
              <a:gd name="connsiteX3097" fmla="*/ 4608509 w 10290426"/>
              <a:gd name="connsiteY3097" fmla="*/ 1032355 h 6252126"/>
              <a:gd name="connsiteX3098" fmla="*/ 4596925 w 10290426"/>
              <a:gd name="connsiteY3098" fmla="*/ 1020755 h 6252126"/>
              <a:gd name="connsiteX3099" fmla="*/ 4602717 w 10290426"/>
              <a:gd name="connsiteY3099" fmla="*/ 997556 h 6252126"/>
              <a:gd name="connsiteX3100" fmla="*/ 4631677 w 10290426"/>
              <a:gd name="connsiteY3100" fmla="*/ 1003356 h 6252126"/>
              <a:gd name="connsiteX3101" fmla="*/ 4614301 w 10290426"/>
              <a:gd name="connsiteY3101" fmla="*/ 1032355 h 6252126"/>
              <a:gd name="connsiteX3102" fmla="*/ 4631677 w 10290426"/>
              <a:gd name="connsiteY3102" fmla="*/ 1026555 h 6252126"/>
              <a:gd name="connsiteX3103" fmla="*/ 4637469 w 10290426"/>
              <a:gd name="connsiteY3103" fmla="*/ 997556 h 6252126"/>
              <a:gd name="connsiteX3104" fmla="*/ 4678013 w 10290426"/>
              <a:gd name="connsiteY3104" fmla="*/ 980157 h 6252126"/>
              <a:gd name="connsiteX3105" fmla="*/ 4683805 w 10290426"/>
              <a:gd name="connsiteY3105" fmla="*/ 985957 h 6252126"/>
              <a:gd name="connsiteX3106" fmla="*/ 4689597 w 10290426"/>
              <a:gd name="connsiteY3106" fmla="*/ 980157 h 6252126"/>
              <a:gd name="connsiteX3107" fmla="*/ 4681199 w 10290426"/>
              <a:gd name="connsiteY3107" fmla="*/ 971748 h 6252126"/>
              <a:gd name="connsiteX3108" fmla="*/ 4683986 w 10290426"/>
              <a:gd name="connsiteY3108" fmla="*/ 973270 h 6252126"/>
              <a:gd name="connsiteX3109" fmla="*/ 4730140 w 10290426"/>
              <a:gd name="connsiteY3109" fmla="*/ 956958 h 6252126"/>
              <a:gd name="connsiteX3110" fmla="*/ 4735932 w 10290426"/>
              <a:gd name="connsiteY3110" fmla="*/ 933759 h 6252126"/>
              <a:gd name="connsiteX3111" fmla="*/ 4747516 w 10290426"/>
              <a:gd name="connsiteY3111" fmla="*/ 927959 h 6252126"/>
              <a:gd name="connsiteX3112" fmla="*/ 4764892 w 10290426"/>
              <a:gd name="connsiteY3112" fmla="*/ 922160 h 6252126"/>
              <a:gd name="connsiteX3113" fmla="*/ 4770685 w 10290426"/>
              <a:gd name="connsiteY3113" fmla="*/ 904760 h 6252126"/>
              <a:gd name="connsiteX3114" fmla="*/ 4799644 w 10290426"/>
              <a:gd name="connsiteY3114" fmla="*/ 898961 h 6252126"/>
              <a:gd name="connsiteX3115" fmla="*/ 4811228 w 10290426"/>
              <a:gd name="connsiteY3115" fmla="*/ 875762 h 6252126"/>
              <a:gd name="connsiteX3116" fmla="*/ 4822812 w 10290426"/>
              <a:gd name="connsiteY3116" fmla="*/ 869962 h 6252126"/>
              <a:gd name="connsiteX3117" fmla="*/ 4828604 w 10290426"/>
              <a:gd name="connsiteY3117" fmla="*/ 852563 h 6252126"/>
              <a:gd name="connsiteX3118" fmla="*/ 4834396 w 10290426"/>
              <a:gd name="connsiteY3118" fmla="*/ 858362 h 6252126"/>
              <a:gd name="connsiteX3119" fmla="*/ 4859736 w 10290426"/>
              <a:gd name="connsiteY3119" fmla="*/ 838063 h 6252126"/>
              <a:gd name="connsiteX3120" fmla="*/ 4861368 w 10290426"/>
              <a:gd name="connsiteY3120" fmla="*/ 836755 h 6252126"/>
              <a:gd name="connsiteX3121" fmla="*/ 4859736 w 10290426"/>
              <a:gd name="connsiteY3121" fmla="*/ 840238 h 6252126"/>
              <a:gd name="connsiteX3122" fmla="*/ 4860912 w 10290426"/>
              <a:gd name="connsiteY3122" fmla="*/ 839241 h 6252126"/>
              <a:gd name="connsiteX3123" fmla="*/ 4862835 w 10290426"/>
              <a:gd name="connsiteY3123" fmla="*/ 835580 h 6252126"/>
              <a:gd name="connsiteX3124" fmla="*/ 4863355 w 10290426"/>
              <a:gd name="connsiteY3124" fmla="*/ 835163 h 6252126"/>
              <a:gd name="connsiteX3125" fmla="*/ 4862971 w 10290426"/>
              <a:gd name="connsiteY3125" fmla="*/ 835322 h 6252126"/>
              <a:gd name="connsiteX3126" fmla="*/ 4869147 w 10290426"/>
              <a:gd name="connsiteY3126" fmla="*/ 823564 h 6252126"/>
              <a:gd name="connsiteX3127" fmla="*/ 4880731 w 10290426"/>
              <a:gd name="connsiteY3127" fmla="*/ 829364 h 6252126"/>
              <a:gd name="connsiteX3128" fmla="*/ 4886523 w 10290426"/>
              <a:gd name="connsiteY3128" fmla="*/ 800365 h 6252126"/>
              <a:gd name="connsiteX3129" fmla="*/ 4903899 w 10290426"/>
              <a:gd name="connsiteY3129" fmla="*/ 794565 h 6252126"/>
              <a:gd name="connsiteX3130" fmla="*/ 4915483 w 10290426"/>
              <a:gd name="connsiteY3130" fmla="*/ 777166 h 6252126"/>
              <a:gd name="connsiteX3131" fmla="*/ 4938651 w 10290426"/>
              <a:gd name="connsiteY3131" fmla="*/ 771366 h 6252126"/>
              <a:gd name="connsiteX3132" fmla="*/ 4944443 w 10290426"/>
              <a:gd name="connsiteY3132" fmla="*/ 753967 h 6252126"/>
              <a:gd name="connsiteX3133" fmla="*/ 4967611 w 10290426"/>
              <a:gd name="connsiteY3133" fmla="*/ 753967 h 6252126"/>
              <a:gd name="connsiteX3134" fmla="*/ 4979729 w 10290426"/>
              <a:gd name="connsiteY3134" fmla="*/ 741833 h 6252126"/>
              <a:gd name="connsiteX3135" fmla="*/ 5008155 w 10290426"/>
              <a:gd name="connsiteY3135" fmla="*/ 730768 h 6252126"/>
              <a:gd name="connsiteX3136" fmla="*/ 5002363 w 10290426"/>
              <a:gd name="connsiteY3136" fmla="*/ 724968 h 6252126"/>
              <a:gd name="connsiteX3137" fmla="*/ 5013947 w 10290426"/>
              <a:gd name="connsiteY3137" fmla="*/ 701769 h 6252126"/>
              <a:gd name="connsiteX3138" fmla="*/ 5037114 w 10290426"/>
              <a:gd name="connsiteY3138" fmla="*/ 695970 h 6252126"/>
              <a:gd name="connsiteX3139" fmla="*/ 5060282 w 10290426"/>
              <a:gd name="connsiteY3139" fmla="*/ 672771 h 6252126"/>
              <a:gd name="connsiteX3140" fmla="*/ 5066074 w 10290426"/>
              <a:gd name="connsiteY3140" fmla="*/ 661171 h 6252126"/>
              <a:gd name="connsiteX3141" fmla="*/ 5100826 w 10290426"/>
              <a:gd name="connsiteY3141" fmla="*/ 643772 h 6252126"/>
              <a:gd name="connsiteX3142" fmla="*/ 5112410 w 10290426"/>
              <a:gd name="connsiteY3142" fmla="*/ 620573 h 6252126"/>
              <a:gd name="connsiteX3143" fmla="*/ 5152954 w 10290426"/>
              <a:gd name="connsiteY3143" fmla="*/ 597374 h 6252126"/>
              <a:gd name="connsiteX3144" fmla="*/ 5152954 w 10290426"/>
              <a:gd name="connsiteY3144" fmla="*/ 579975 h 6252126"/>
              <a:gd name="connsiteX3145" fmla="*/ 5170330 w 10290426"/>
              <a:gd name="connsiteY3145" fmla="*/ 579975 h 6252126"/>
              <a:gd name="connsiteX3146" fmla="*/ 5193497 w 10290426"/>
              <a:gd name="connsiteY3146" fmla="*/ 556776 h 6252126"/>
              <a:gd name="connsiteX3147" fmla="*/ 5205082 w 10290426"/>
              <a:gd name="connsiteY3147" fmla="*/ 556776 h 6252126"/>
              <a:gd name="connsiteX3148" fmla="*/ 5205082 w 10290426"/>
              <a:gd name="connsiteY3148" fmla="*/ 545176 h 6252126"/>
              <a:gd name="connsiteX3149" fmla="*/ 5210873 w 10290426"/>
              <a:gd name="connsiteY3149" fmla="*/ 545176 h 6252126"/>
              <a:gd name="connsiteX3150" fmla="*/ 5210873 w 10290426"/>
              <a:gd name="connsiteY3150" fmla="*/ 550976 h 6252126"/>
              <a:gd name="connsiteX3151" fmla="*/ 5222457 w 10290426"/>
              <a:gd name="connsiteY3151" fmla="*/ 545176 h 6252126"/>
              <a:gd name="connsiteX3152" fmla="*/ 5210873 w 10290426"/>
              <a:gd name="connsiteY3152" fmla="*/ 539376 h 6252126"/>
              <a:gd name="connsiteX3153" fmla="*/ 5251418 w 10290426"/>
              <a:gd name="connsiteY3153" fmla="*/ 521977 h 6252126"/>
              <a:gd name="connsiteX3154" fmla="*/ 5263001 w 10290426"/>
              <a:gd name="connsiteY3154" fmla="*/ 521977 h 6252126"/>
              <a:gd name="connsiteX3155" fmla="*/ 5263001 w 10290426"/>
              <a:gd name="connsiteY3155" fmla="*/ 545176 h 6252126"/>
              <a:gd name="connsiteX3156" fmla="*/ 5280377 w 10290426"/>
              <a:gd name="connsiteY3156" fmla="*/ 568375 h 6252126"/>
              <a:gd name="connsiteX3157" fmla="*/ 5274585 w 10290426"/>
              <a:gd name="connsiteY3157" fmla="*/ 568375 h 6252126"/>
              <a:gd name="connsiteX3158" fmla="*/ 5274585 w 10290426"/>
              <a:gd name="connsiteY3158" fmla="*/ 579975 h 6252126"/>
              <a:gd name="connsiteX3159" fmla="*/ 5251418 w 10290426"/>
              <a:gd name="connsiteY3159" fmla="*/ 574175 h 6252126"/>
              <a:gd name="connsiteX3160" fmla="*/ 5216665 w 10290426"/>
              <a:gd name="connsiteY3160" fmla="*/ 603174 h 6252126"/>
              <a:gd name="connsiteX3161" fmla="*/ 5199289 w 10290426"/>
              <a:gd name="connsiteY3161" fmla="*/ 591574 h 6252126"/>
              <a:gd name="connsiteX3162" fmla="*/ 5199289 w 10290426"/>
              <a:gd name="connsiteY3162" fmla="*/ 608973 h 6252126"/>
              <a:gd name="connsiteX3163" fmla="*/ 5176122 w 10290426"/>
              <a:gd name="connsiteY3163" fmla="*/ 608973 h 6252126"/>
              <a:gd name="connsiteX3164" fmla="*/ 5199289 w 10290426"/>
              <a:gd name="connsiteY3164" fmla="*/ 626373 h 6252126"/>
              <a:gd name="connsiteX3165" fmla="*/ 5214934 w 10290426"/>
              <a:gd name="connsiteY3165" fmla="*/ 614624 h 6252126"/>
              <a:gd name="connsiteX3166" fmla="*/ 5215127 w 10290426"/>
              <a:gd name="connsiteY3166" fmla="*/ 614682 h 6252126"/>
              <a:gd name="connsiteX3167" fmla="*/ 5268793 w 10290426"/>
              <a:gd name="connsiteY3167" fmla="*/ 632172 h 6252126"/>
              <a:gd name="connsiteX3168" fmla="*/ 5280377 w 10290426"/>
              <a:gd name="connsiteY3168" fmla="*/ 603174 h 6252126"/>
              <a:gd name="connsiteX3169" fmla="*/ 5291961 w 10290426"/>
              <a:gd name="connsiteY3169" fmla="*/ 632172 h 6252126"/>
              <a:gd name="connsiteX3170" fmla="*/ 5222457 w 10290426"/>
              <a:gd name="connsiteY3170" fmla="*/ 649572 h 6252126"/>
              <a:gd name="connsiteX3171" fmla="*/ 5158746 w 10290426"/>
              <a:gd name="connsiteY3171" fmla="*/ 701769 h 6252126"/>
              <a:gd name="connsiteX3172" fmla="*/ 5147162 w 10290426"/>
              <a:gd name="connsiteY3172" fmla="*/ 713369 h 6252126"/>
              <a:gd name="connsiteX3173" fmla="*/ 5123994 w 10290426"/>
              <a:gd name="connsiteY3173" fmla="*/ 730768 h 6252126"/>
              <a:gd name="connsiteX3174" fmla="*/ 5118202 w 10290426"/>
              <a:gd name="connsiteY3174" fmla="*/ 748167 h 6252126"/>
              <a:gd name="connsiteX3175" fmla="*/ 5083450 w 10290426"/>
              <a:gd name="connsiteY3175" fmla="*/ 765567 h 6252126"/>
              <a:gd name="connsiteX3176" fmla="*/ 5071866 w 10290426"/>
              <a:gd name="connsiteY3176" fmla="*/ 794565 h 6252126"/>
              <a:gd name="connsiteX3177" fmla="*/ 5025531 w 10290426"/>
              <a:gd name="connsiteY3177" fmla="*/ 817764 h 6252126"/>
              <a:gd name="connsiteX3178" fmla="*/ 5019738 w 10290426"/>
              <a:gd name="connsiteY3178" fmla="*/ 835163 h 6252126"/>
              <a:gd name="connsiteX3179" fmla="*/ 5013947 w 10290426"/>
              <a:gd name="connsiteY3179" fmla="*/ 829364 h 6252126"/>
              <a:gd name="connsiteX3180" fmla="*/ 4956027 w 10290426"/>
              <a:gd name="connsiteY3180" fmla="*/ 875762 h 6252126"/>
              <a:gd name="connsiteX3181" fmla="*/ 4944443 w 10290426"/>
              <a:gd name="connsiteY3181" fmla="*/ 875762 h 6252126"/>
              <a:gd name="connsiteX3182" fmla="*/ 4944443 w 10290426"/>
              <a:gd name="connsiteY3182" fmla="*/ 887361 h 6252126"/>
              <a:gd name="connsiteX3183" fmla="*/ 4921275 w 10290426"/>
              <a:gd name="connsiteY3183" fmla="*/ 910560 h 6252126"/>
              <a:gd name="connsiteX3184" fmla="*/ 4874939 w 10290426"/>
              <a:gd name="connsiteY3184" fmla="*/ 939559 h 6252126"/>
              <a:gd name="connsiteX3185" fmla="*/ 4834396 w 10290426"/>
              <a:gd name="connsiteY3185" fmla="*/ 985957 h 6252126"/>
              <a:gd name="connsiteX3186" fmla="*/ 4863355 w 10290426"/>
              <a:gd name="connsiteY3186" fmla="*/ 985957 h 6252126"/>
              <a:gd name="connsiteX3187" fmla="*/ 4909691 w 10290426"/>
              <a:gd name="connsiteY3187" fmla="*/ 956958 h 6252126"/>
              <a:gd name="connsiteX3188" fmla="*/ 4917203 w 10290426"/>
              <a:gd name="connsiteY3188" fmla="*/ 962305 h 6252126"/>
              <a:gd name="connsiteX3189" fmla="*/ 4917380 w 10290426"/>
              <a:gd name="connsiteY3189" fmla="*/ 966746 h 6252126"/>
              <a:gd name="connsiteX3190" fmla="*/ 4917192 w 10290426"/>
              <a:gd name="connsiteY3190" fmla="*/ 968892 h 6252126"/>
              <a:gd name="connsiteX3191" fmla="*/ 4912588 w 10290426"/>
              <a:gd name="connsiteY3191" fmla="*/ 975807 h 6252126"/>
              <a:gd name="connsiteX3192" fmla="*/ 4909691 w 10290426"/>
              <a:gd name="connsiteY3192" fmla="*/ 980157 h 6252126"/>
              <a:gd name="connsiteX3193" fmla="*/ 4886523 w 10290426"/>
              <a:gd name="connsiteY3193" fmla="*/ 985957 h 6252126"/>
              <a:gd name="connsiteX3194" fmla="*/ 4880731 w 10290426"/>
              <a:gd name="connsiteY3194" fmla="*/ 1026555 h 6252126"/>
              <a:gd name="connsiteX3195" fmla="*/ 4857563 w 10290426"/>
              <a:gd name="connsiteY3195" fmla="*/ 1032355 h 6252126"/>
              <a:gd name="connsiteX3196" fmla="*/ 4735932 w 10290426"/>
              <a:gd name="connsiteY3196" fmla="*/ 1148350 h 6252126"/>
              <a:gd name="connsiteX3197" fmla="*/ 4724348 w 10290426"/>
              <a:gd name="connsiteY3197" fmla="*/ 1154149 h 6252126"/>
              <a:gd name="connsiteX3198" fmla="*/ 4724348 w 10290426"/>
              <a:gd name="connsiteY3198" fmla="*/ 1159949 h 6252126"/>
              <a:gd name="connsiteX3199" fmla="*/ 4730140 w 10290426"/>
              <a:gd name="connsiteY3199" fmla="*/ 1165749 h 6252126"/>
              <a:gd name="connsiteX3200" fmla="*/ 4776476 w 10290426"/>
              <a:gd name="connsiteY3200" fmla="*/ 1142550 h 6252126"/>
              <a:gd name="connsiteX3201" fmla="*/ 4788060 w 10290426"/>
              <a:gd name="connsiteY3201" fmla="*/ 1119351 h 6252126"/>
              <a:gd name="connsiteX3202" fmla="*/ 4822812 w 10290426"/>
              <a:gd name="connsiteY3202" fmla="*/ 1096152 h 6252126"/>
              <a:gd name="connsiteX3203" fmla="*/ 4840188 w 10290426"/>
              <a:gd name="connsiteY3203" fmla="*/ 1072953 h 6252126"/>
              <a:gd name="connsiteX3204" fmla="*/ 4863355 w 10290426"/>
              <a:gd name="connsiteY3204" fmla="*/ 1072953 h 6252126"/>
              <a:gd name="connsiteX3205" fmla="*/ 4840188 w 10290426"/>
              <a:gd name="connsiteY3205" fmla="*/ 1096152 h 6252126"/>
              <a:gd name="connsiteX3206" fmla="*/ 4828604 w 10290426"/>
              <a:gd name="connsiteY3206" fmla="*/ 1107752 h 6252126"/>
              <a:gd name="connsiteX3207" fmla="*/ 4805436 w 10290426"/>
              <a:gd name="connsiteY3207" fmla="*/ 1119351 h 6252126"/>
              <a:gd name="connsiteX3208" fmla="*/ 4754756 w 10290426"/>
              <a:gd name="connsiteY3208" fmla="*/ 1165024 h 6252126"/>
              <a:gd name="connsiteX3209" fmla="*/ 4751102 w 10290426"/>
              <a:gd name="connsiteY3209" fmla="*/ 1168317 h 6252126"/>
              <a:gd name="connsiteX3210" fmla="*/ 4750684 w 10290426"/>
              <a:gd name="connsiteY3210" fmla="*/ 1168649 h 6252126"/>
              <a:gd name="connsiteX3211" fmla="*/ 4747516 w 10290426"/>
              <a:gd name="connsiteY3211" fmla="*/ 1171549 h 6252126"/>
              <a:gd name="connsiteX3212" fmla="*/ 4748421 w 10290426"/>
              <a:gd name="connsiteY3212" fmla="*/ 1170733 h 6252126"/>
              <a:gd name="connsiteX3213" fmla="*/ 4751102 w 10290426"/>
              <a:gd name="connsiteY3213" fmla="*/ 1168317 h 6252126"/>
              <a:gd name="connsiteX3214" fmla="*/ 4759824 w 10290426"/>
              <a:gd name="connsiteY3214" fmla="*/ 1161399 h 6252126"/>
              <a:gd name="connsiteX3215" fmla="*/ 4741724 w 10290426"/>
              <a:gd name="connsiteY3215" fmla="*/ 1194748 h 6252126"/>
              <a:gd name="connsiteX3216" fmla="*/ 4724348 w 10290426"/>
              <a:gd name="connsiteY3216" fmla="*/ 1183148 h 6252126"/>
              <a:gd name="connsiteX3217" fmla="*/ 4701180 w 10290426"/>
              <a:gd name="connsiteY3217" fmla="*/ 1194748 h 6252126"/>
              <a:gd name="connsiteX3218" fmla="*/ 4706972 w 10290426"/>
              <a:gd name="connsiteY3218" fmla="*/ 1206347 h 6252126"/>
              <a:gd name="connsiteX3219" fmla="*/ 4688949 w 10290426"/>
              <a:gd name="connsiteY3219" fmla="*/ 1215371 h 6252126"/>
              <a:gd name="connsiteX3220" fmla="*/ 4690321 w 10290426"/>
              <a:gd name="connsiteY3220" fmla="*/ 1212872 h 6252126"/>
              <a:gd name="connsiteX3221" fmla="*/ 4643261 w 10290426"/>
              <a:gd name="connsiteY3221" fmla="*/ 1223746 h 6252126"/>
              <a:gd name="connsiteX3222" fmla="*/ 4637469 w 10290426"/>
              <a:gd name="connsiteY3222" fmla="*/ 1246945 h 6252126"/>
              <a:gd name="connsiteX3223" fmla="*/ 4596925 w 10290426"/>
              <a:gd name="connsiteY3223" fmla="*/ 1270144 h 6252126"/>
              <a:gd name="connsiteX3224" fmla="*/ 4446334 w 10290426"/>
              <a:gd name="connsiteY3224" fmla="*/ 1380339 h 6252126"/>
              <a:gd name="connsiteX3225" fmla="*/ 4394206 w 10290426"/>
              <a:gd name="connsiteY3225" fmla="*/ 1420938 h 6252126"/>
              <a:gd name="connsiteX3226" fmla="*/ 4289951 w 10290426"/>
              <a:gd name="connsiteY3226" fmla="*/ 1496334 h 6252126"/>
              <a:gd name="connsiteX3227" fmla="*/ 4260991 w 10290426"/>
              <a:gd name="connsiteY3227" fmla="*/ 1507934 h 6252126"/>
              <a:gd name="connsiteX3228" fmla="*/ 4234203 w 10290426"/>
              <a:gd name="connsiteY3228" fmla="*/ 1524699 h 6252126"/>
              <a:gd name="connsiteX3229" fmla="*/ 4232870 w 10290426"/>
              <a:gd name="connsiteY3229" fmla="*/ 1525533 h 6252126"/>
              <a:gd name="connsiteX3230" fmla="*/ 4222438 w 10290426"/>
              <a:gd name="connsiteY3230" fmla="*/ 1528958 h 6252126"/>
              <a:gd name="connsiteX3231" fmla="*/ 4214655 w 10290426"/>
              <a:gd name="connsiteY3231" fmla="*/ 1536933 h 6252126"/>
              <a:gd name="connsiteX3232" fmla="*/ 4220447 w 10290426"/>
              <a:gd name="connsiteY3232" fmla="*/ 1533308 h 6252126"/>
              <a:gd name="connsiteX3233" fmla="*/ 4232870 w 10290426"/>
              <a:gd name="connsiteY3233" fmla="*/ 1525533 h 6252126"/>
              <a:gd name="connsiteX3234" fmla="*/ 4233479 w 10290426"/>
              <a:gd name="connsiteY3234" fmla="*/ 1525333 h 6252126"/>
              <a:gd name="connsiteX3235" fmla="*/ 4191488 w 10290426"/>
              <a:gd name="connsiteY3235" fmla="*/ 1548532 h 6252126"/>
              <a:gd name="connsiteX3236" fmla="*/ 4174112 w 10290426"/>
              <a:gd name="connsiteY3236" fmla="*/ 1565931 h 6252126"/>
              <a:gd name="connsiteX3237" fmla="*/ 4183962 w 10290426"/>
              <a:gd name="connsiteY3237" fmla="*/ 1569219 h 6252126"/>
              <a:gd name="connsiteX3238" fmla="*/ 4182076 w 10290426"/>
              <a:gd name="connsiteY3238" fmla="*/ 1571006 h 6252126"/>
              <a:gd name="connsiteX3239" fmla="*/ 4168320 w 10290426"/>
              <a:gd name="connsiteY3239" fmla="*/ 1583331 h 6252126"/>
              <a:gd name="connsiteX3240" fmla="*/ 4162528 w 10290426"/>
              <a:gd name="connsiteY3240" fmla="*/ 1577531 h 6252126"/>
              <a:gd name="connsiteX3241" fmla="*/ 4127776 w 10290426"/>
              <a:gd name="connsiteY3241" fmla="*/ 1606530 h 6252126"/>
              <a:gd name="connsiteX3242" fmla="*/ 4098816 w 10290426"/>
              <a:gd name="connsiteY3242" fmla="*/ 1629729 h 6252126"/>
              <a:gd name="connsiteX3243" fmla="*/ 4104609 w 10290426"/>
              <a:gd name="connsiteY3243" fmla="*/ 1641328 h 6252126"/>
              <a:gd name="connsiteX3244" fmla="*/ 4081440 w 10290426"/>
              <a:gd name="connsiteY3244" fmla="*/ 1658727 h 6252126"/>
              <a:gd name="connsiteX3245" fmla="*/ 4087232 w 10290426"/>
              <a:gd name="connsiteY3245" fmla="*/ 1629729 h 6252126"/>
              <a:gd name="connsiteX3246" fmla="*/ 4075648 w 10290426"/>
              <a:gd name="connsiteY3246" fmla="*/ 1635528 h 6252126"/>
              <a:gd name="connsiteX3247" fmla="*/ 4058273 w 10290426"/>
              <a:gd name="connsiteY3247" fmla="*/ 1658727 h 6252126"/>
              <a:gd name="connsiteX3248" fmla="*/ 4069856 w 10290426"/>
              <a:gd name="connsiteY3248" fmla="*/ 1676127 h 6252126"/>
              <a:gd name="connsiteX3249" fmla="*/ 4046688 w 10290426"/>
              <a:gd name="connsiteY3249" fmla="*/ 1687726 h 6252126"/>
              <a:gd name="connsiteX3250" fmla="*/ 4029312 w 10290426"/>
              <a:gd name="connsiteY3250" fmla="*/ 1693526 h 6252126"/>
              <a:gd name="connsiteX3251" fmla="*/ 3942433 w 10290426"/>
              <a:gd name="connsiteY3251" fmla="*/ 1751523 h 6252126"/>
              <a:gd name="connsiteX3252" fmla="*/ 3930850 w 10290426"/>
              <a:gd name="connsiteY3252" fmla="*/ 1763123 h 6252126"/>
              <a:gd name="connsiteX3253" fmla="*/ 3959809 w 10290426"/>
              <a:gd name="connsiteY3253" fmla="*/ 1757323 h 6252126"/>
              <a:gd name="connsiteX3254" fmla="*/ 4023520 w 10290426"/>
              <a:gd name="connsiteY3254" fmla="*/ 1722524 h 6252126"/>
              <a:gd name="connsiteX3255" fmla="*/ 4029312 w 10290426"/>
              <a:gd name="connsiteY3255" fmla="*/ 1710925 h 6252126"/>
              <a:gd name="connsiteX3256" fmla="*/ 4064064 w 10290426"/>
              <a:gd name="connsiteY3256" fmla="*/ 1693526 h 6252126"/>
              <a:gd name="connsiteX3257" fmla="*/ 4093024 w 10290426"/>
              <a:gd name="connsiteY3257" fmla="*/ 1693526 h 6252126"/>
              <a:gd name="connsiteX3258" fmla="*/ 4133568 w 10290426"/>
              <a:gd name="connsiteY3258" fmla="*/ 1664527 h 6252126"/>
              <a:gd name="connsiteX3259" fmla="*/ 4156736 w 10290426"/>
              <a:gd name="connsiteY3259" fmla="*/ 1664527 h 6252126"/>
              <a:gd name="connsiteX3260" fmla="*/ 4162528 w 10290426"/>
              <a:gd name="connsiteY3260" fmla="*/ 1641328 h 6252126"/>
              <a:gd name="connsiteX3261" fmla="*/ 4208863 w 10290426"/>
              <a:gd name="connsiteY3261" fmla="*/ 1623929 h 6252126"/>
              <a:gd name="connsiteX3262" fmla="*/ 4232032 w 10290426"/>
              <a:gd name="connsiteY3262" fmla="*/ 1606530 h 6252126"/>
              <a:gd name="connsiteX3263" fmla="*/ 4237824 w 10290426"/>
              <a:gd name="connsiteY3263" fmla="*/ 1594930 h 6252126"/>
              <a:gd name="connsiteX3264" fmla="*/ 4255199 w 10290426"/>
              <a:gd name="connsiteY3264" fmla="*/ 1606530 h 6252126"/>
              <a:gd name="connsiteX3265" fmla="*/ 4266783 w 10290426"/>
              <a:gd name="connsiteY3265" fmla="*/ 1594930 h 6252126"/>
              <a:gd name="connsiteX3266" fmla="*/ 4249407 w 10290426"/>
              <a:gd name="connsiteY3266" fmla="*/ 1589130 h 6252126"/>
              <a:gd name="connsiteX3267" fmla="*/ 4260991 w 10290426"/>
              <a:gd name="connsiteY3267" fmla="*/ 1577531 h 6252126"/>
              <a:gd name="connsiteX3268" fmla="*/ 4266783 w 10290426"/>
              <a:gd name="connsiteY3268" fmla="*/ 1589130 h 6252126"/>
              <a:gd name="connsiteX3269" fmla="*/ 4295743 w 10290426"/>
              <a:gd name="connsiteY3269" fmla="*/ 1577531 h 6252126"/>
              <a:gd name="connsiteX3270" fmla="*/ 4313119 w 10290426"/>
              <a:gd name="connsiteY3270" fmla="*/ 1554332 h 6252126"/>
              <a:gd name="connsiteX3271" fmla="*/ 4330495 w 10290426"/>
              <a:gd name="connsiteY3271" fmla="*/ 1554332 h 6252126"/>
              <a:gd name="connsiteX3272" fmla="*/ 4342079 w 10290426"/>
              <a:gd name="connsiteY3272" fmla="*/ 1531133 h 6252126"/>
              <a:gd name="connsiteX3273" fmla="*/ 4371038 w 10290426"/>
              <a:gd name="connsiteY3273" fmla="*/ 1525333 h 6252126"/>
              <a:gd name="connsiteX3274" fmla="*/ 4376830 w 10290426"/>
              <a:gd name="connsiteY3274" fmla="*/ 1507934 h 6252126"/>
              <a:gd name="connsiteX3275" fmla="*/ 4423166 w 10290426"/>
              <a:gd name="connsiteY3275" fmla="*/ 1490535 h 6252126"/>
              <a:gd name="connsiteX3276" fmla="*/ 4441407 w 10290426"/>
              <a:gd name="connsiteY3276" fmla="*/ 1475313 h 6252126"/>
              <a:gd name="connsiteX3277" fmla="*/ 4445701 w 10290426"/>
              <a:gd name="connsiteY3277" fmla="*/ 1475401 h 6252126"/>
              <a:gd name="connsiteX3278" fmla="*/ 4481086 w 10290426"/>
              <a:gd name="connsiteY3278" fmla="*/ 1449936 h 6252126"/>
              <a:gd name="connsiteX3279" fmla="*/ 4475294 w 10290426"/>
              <a:gd name="connsiteY3279" fmla="*/ 1467336 h 6252126"/>
              <a:gd name="connsiteX3280" fmla="*/ 4481086 w 10290426"/>
              <a:gd name="connsiteY3280" fmla="*/ 1473135 h 6252126"/>
              <a:gd name="connsiteX3281" fmla="*/ 4486878 w 10290426"/>
              <a:gd name="connsiteY3281" fmla="*/ 1461536 h 6252126"/>
              <a:gd name="connsiteX3282" fmla="*/ 4515838 w 10290426"/>
              <a:gd name="connsiteY3282" fmla="*/ 1473135 h 6252126"/>
              <a:gd name="connsiteX3283" fmla="*/ 4515838 w 10290426"/>
              <a:gd name="connsiteY3283" fmla="*/ 1449936 h 6252126"/>
              <a:gd name="connsiteX3284" fmla="*/ 4504254 w 10290426"/>
              <a:gd name="connsiteY3284" fmla="*/ 1438337 h 6252126"/>
              <a:gd name="connsiteX3285" fmla="*/ 4498711 w 10290426"/>
              <a:gd name="connsiteY3285" fmla="*/ 1440319 h 6252126"/>
              <a:gd name="connsiteX3286" fmla="*/ 4515838 w 10290426"/>
              <a:gd name="connsiteY3286" fmla="*/ 1426737 h 6252126"/>
              <a:gd name="connsiteX3287" fmla="*/ 4573757 w 10290426"/>
              <a:gd name="connsiteY3287" fmla="*/ 1380339 h 6252126"/>
              <a:gd name="connsiteX3288" fmla="*/ 4596925 w 10290426"/>
              <a:gd name="connsiteY3288" fmla="*/ 1374540 h 6252126"/>
              <a:gd name="connsiteX3289" fmla="*/ 4614301 w 10290426"/>
              <a:gd name="connsiteY3289" fmla="*/ 1351341 h 6252126"/>
              <a:gd name="connsiteX3290" fmla="*/ 4631677 w 10290426"/>
              <a:gd name="connsiteY3290" fmla="*/ 1351341 h 6252126"/>
              <a:gd name="connsiteX3291" fmla="*/ 4631677 w 10290426"/>
              <a:gd name="connsiteY3291" fmla="*/ 1339741 h 6252126"/>
              <a:gd name="connsiteX3292" fmla="*/ 4672221 w 10290426"/>
              <a:gd name="connsiteY3292" fmla="*/ 1316542 h 6252126"/>
              <a:gd name="connsiteX3293" fmla="*/ 4678013 w 10290426"/>
              <a:gd name="connsiteY3293" fmla="*/ 1299143 h 6252126"/>
              <a:gd name="connsiteX3294" fmla="*/ 4690321 w 10290426"/>
              <a:gd name="connsiteY3294" fmla="*/ 1299143 h 6252126"/>
              <a:gd name="connsiteX3295" fmla="*/ 4689597 w 10290426"/>
              <a:gd name="connsiteY3295" fmla="*/ 1304943 h 6252126"/>
              <a:gd name="connsiteX3296" fmla="*/ 4690321 w 10290426"/>
              <a:gd name="connsiteY3296" fmla="*/ 1304218 h 6252126"/>
              <a:gd name="connsiteX3297" fmla="*/ 4691706 w 10290426"/>
              <a:gd name="connsiteY3297" fmla="*/ 1302831 h 6252126"/>
              <a:gd name="connsiteX3298" fmla="*/ 4695388 w 10290426"/>
              <a:gd name="connsiteY3298" fmla="*/ 1310743 h 6252126"/>
              <a:gd name="connsiteX3299" fmla="*/ 4706972 w 10290426"/>
              <a:gd name="connsiteY3299" fmla="*/ 1299143 h 6252126"/>
              <a:gd name="connsiteX3300" fmla="*/ 4701180 w 10290426"/>
              <a:gd name="connsiteY3300" fmla="*/ 1293343 h 6252126"/>
              <a:gd name="connsiteX3301" fmla="*/ 4747516 w 10290426"/>
              <a:gd name="connsiteY3301" fmla="*/ 1252745 h 6252126"/>
              <a:gd name="connsiteX3302" fmla="*/ 4764892 w 10290426"/>
              <a:gd name="connsiteY3302" fmla="*/ 1246945 h 6252126"/>
              <a:gd name="connsiteX3303" fmla="*/ 4776476 w 10290426"/>
              <a:gd name="connsiteY3303" fmla="*/ 1229546 h 6252126"/>
              <a:gd name="connsiteX3304" fmla="*/ 4817020 w 10290426"/>
              <a:gd name="connsiteY3304" fmla="*/ 1229546 h 6252126"/>
              <a:gd name="connsiteX3305" fmla="*/ 4817020 w 10290426"/>
              <a:gd name="connsiteY3305" fmla="*/ 1194748 h 6252126"/>
              <a:gd name="connsiteX3306" fmla="*/ 4851772 w 10290426"/>
              <a:gd name="connsiteY3306" fmla="*/ 1177348 h 6252126"/>
              <a:gd name="connsiteX3307" fmla="*/ 4863355 w 10290426"/>
              <a:gd name="connsiteY3307" fmla="*/ 1177348 h 6252126"/>
              <a:gd name="connsiteX3308" fmla="*/ 4863355 w 10290426"/>
              <a:gd name="connsiteY3308" fmla="*/ 1183148 h 6252126"/>
              <a:gd name="connsiteX3309" fmla="*/ 4874939 w 10290426"/>
              <a:gd name="connsiteY3309" fmla="*/ 1177348 h 6252126"/>
              <a:gd name="connsiteX3310" fmla="*/ 4863355 w 10290426"/>
              <a:gd name="connsiteY3310" fmla="*/ 1165749 h 6252126"/>
              <a:gd name="connsiteX3311" fmla="*/ 4863355 w 10290426"/>
              <a:gd name="connsiteY3311" fmla="*/ 1154149 h 6252126"/>
              <a:gd name="connsiteX3312" fmla="*/ 4892315 w 10290426"/>
              <a:gd name="connsiteY3312" fmla="*/ 1148350 h 6252126"/>
              <a:gd name="connsiteX3313" fmla="*/ 4892315 w 10290426"/>
              <a:gd name="connsiteY3313" fmla="*/ 1136750 h 6252126"/>
              <a:gd name="connsiteX3314" fmla="*/ 4921275 w 10290426"/>
              <a:gd name="connsiteY3314" fmla="*/ 1148350 h 6252126"/>
              <a:gd name="connsiteX3315" fmla="*/ 4932859 w 10290426"/>
              <a:gd name="connsiteY3315" fmla="*/ 1142550 h 6252126"/>
              <a:gd name="connsiteX3316" fmla="*/ 4915483 w 10290426"/>
              <a:gd name="connsiteY3316" fmla="*/ 1125151 h 6252126"/>
              <a:gd name="connsiteX3317" fmla="*/ 4967611 w 10290426"/>
              <a:gd name="connsiteY3317" fmla="*/ 1096152 h 6252126"/>
              <a:gd name="connsiteX3318" fmla="*/ 4967611 w 10290426"/>
              <a:gd name="connsiteY3318" fmla="*/ 1072953 h 6252126"/>
              <a:gd name="connsiteX3319" fmla="*/ 5002363 w 10290426"/>
              <a:gd name="connsiteY3319" fmla="*/ 1061354 h 6252126"/>
              <a:gd name="connsiteX3320" fmla="*/ 5008155 w 10290426"/>
              <a:gd name="connsiteY3320" fmla="*/ 1043954 h 6252126"/>
              <a:gd name="connsiteX3321" fmla="*/ 5042906 w 10290426"/>
              <a:gd name="connsiteY3321" fmla="*/ 1026555 h 6252126"/>
              <a:gd name="connsiteX3322" fmla="*/ 5083450 w 10290426"/>
              <a:gd name="connsiteY3322" fmla="*/ 1032355 h 6252126"/>
              <a:gd name="connsiteX3323" fmla="*/ 5089242 w 10290426"/>
              <a:gd name="connsiteY3323" fmla="*/ 1032355 h 6252126"/>
              <a:gd name="connsiteX3324" fmla="*/ 5083450 w 10290426"/>
              <a:gd name="connsiteY3324" fmla="*/ 1049754 h 6252126"/>
              <a:gd name="connsiteX3325" fmla="*/ 5060282 w 10290426"/>
              <a:gd name="connsiteY3325" fmla="*/ 1043954 h 6252126"/>
              <a:gd name="connsiteX3326" fmla="*/ 5042906 w 10290426"/>
              <a:gd name="connsiteY3326" fmla="*/ 1055554 h 6252126"/>
              <a:gd name="connsiteX3327" fmla="*/ 5083450 w 10290426"/>
              <a:gd name="connsiteY3327" fmla="*/ 1061354 h 6252126"/>
              <a:gd name="connsiteX3328" fmla="*/ 5083450 w 10290426"/>
              <a:gd name="connsiteY3328" fmla="*/ 1067153 h 6252126"/>
              <a:gd name="connsiteX3329" fmla="*/ 5089242 w 10290426"/>
              <a:gd name="connsiteY3329" fmla="*/ 1072953 h 6252126"/>
              <a:gd name="connsiteX3330" fmla="*/ 5100826 w 10290426"/>
              <a:gd name="connsiteY3330" fmla="*/ 1055554 h 6252126"/>
              <a:gd name="connsiteX3331" fmla="*/ 5129786 w 10290426"/>
              <a:gd name="connsiteY3331" fmla="*/ 1055554 h 6252126"/>
              <a:gd name="connsiteX3332" fmla="*/ 5118202 w 10290426"/>
              <a:gd name="connsiteY3332" fmla="*/ 1061354 h 6252126"/>
              <a:gd name="connsiteX3333" fmla="*/ 5112410 w 10290426"/>
              <a:gd name="connsiteY3333" fmla="*/ 1084553 h 6252126"/>
              <a:gd name="connsiteX3334" fmla="*/ 5100826 w 10290426"/>
              <a:gd name="connsiteY3334" fmla="*/ 1084553 h 6252126"/>
              <a:gd name="connsiteX3335" fmla="*/ 5095034 w 10290426"/>
              <a:gd name="connsiteY3335" fmla="*/ 1090352 h 6252126"/>
              <a:gd name="connsiteX3336" fmla="*/ 5100826 w 10290426"/>
              <a:gd name="connsiteY3336" fmla="*/ 1107752 h 6252126"/>
              <a:gd name="connsiteX3337" fmla="*/ 5100826 w 10290426"/>
              <a:gd name="connsiteY3337" fmla="*/ 1125151 h 6252126"/>
              <a:gd name="connsiteX3338" fmla="*/ 5095034 w 10290426"/>
              <a:gd name="connsiteY3338" fmla="*/ 1125151 h 6252126"/>
              <a:gd name="connsiteX3339" fmla="*/ 5095034 w 10290426"/>
              <a:gd name="connsiteY3339" fmla="*/ 1142550 h 6252126"/>
              <a:gd name="connsiteX3340" fmla="*/ 5104952 w 10290426"/>
              <a:gd name="connsiteY3340" fmla="*/ 1152482 h 6252126"/>
              <a:gd name="connsiteX3341" fmla="*/ 5102274 w 10290426"/>
              <a:gd name="connsiteY3341" fmla="*/ 1149800 h 6252126"/>
              <a:gd name="connsiteX3342" fmla="*/ 5100826 w 10290426"/>
              <a:gd name="connsiteY3342" fmla="*/ 1148350 h 6252126"/>
              <a:gd name="connsiteX3343" fmla="*/ 5066074 w 10290426"/>
              <a:gd name="connsiteY3343" fmla="*/ 1165749 h 6252126"/>
              <a:gd name="connsiteX3344" fmla="*/ 5048698 w 10290426"/>
              <a:gd name="connsiteY3344" fmla="*/ 1165749 h 6252126"/>
              <a:gd name="connsiteX3345" fmla="*/ 5048698 w 10290426"/>
              <a:gd name="connsiteY3345" fmla="*/ 1188948 h 6252126"/>
              <a:gd name="connsiteX3346" fmla="*/ 5025531 w 10290426"/>
              <a:gd name="connsiteY3346" fmla="*/ 1194748 h 6252126"/>
              <a:gd name="connsiteX3347" fmla="*/ 5013947 w 10290426"/>
              <a:gd name="connsiteY3347" fmla="*/ 1206347 h 6252126"/>
              <a:gd name="connsiteX3348" fmla="*/ 4979195 w 10290426"/>
              <a:gd name="connsiteY3348" fmla="*/ 1212147 h 6252126"/>
              <a:gd name="connsiteX3349" fmla="*/ 4979195 w 10290426"/>
              <a:gd name="connsiteY3349" fmla="*/ 1223746 h 6252126"/>
              <a:gd name="connsiteX3350" fmla="*/ 4927067 w 10290426"/>
              <a:gd name="connsiteY3350" fmla="*/ 1252745 h 6252126"/>
              <a:gd name="connsiteX3351" fmla="*/ 4933347 w 10290426"/>
              <a:gd name="connsiteY3351" fmla="*/ 1240168 h 6252126"/>
              <a:gd name="connsiteX3352" fmla="*/ 4936479 w 10290426"/>
              <a:gd name="connsiteY3352" fmla="*/ 1241871 h 6252126"/>
              <a:gd name="connsiteX3353" fmla="*/ 4938380 w 10290426"/>
              <a:gd name="connsiteY3353" fmla="*/ 1239424 h 6252126"/>
              <a:gd name="connsiteX3354" fmla="*/ 4936970 w 10290426"/>
              <a:gd name="connsiteY3354" fmla="*/ 1237451 h 6252126"/>
              <a:gd name="connsiteX3355" fmla="*/ 4938651 w 10290426"/>
              <a:gd name="connsiteY3355" fmla="*/ 1236796 h 6252126"/>
              <a:gd name="connsiteX3356" fmla="*/ 4938651 w 10290426"/>
              <a:gd name="connsiteY3356" fmla="*/ 1229546 h 6252126"/>
              <a:gd name="connsiteX3357" fmla="*/ 4937203 w 10290426"/>
              <a:gd name="connsiteY3357" fmla="*/ 1232446 h 6252126"/>
              <a:gd name="connsiteX3358" fmla="*/ 4935636 w 10290426"/>
              <a:gd name="connsiteY3358" fmla="*/ 1235584 h 6252126"/>
              <a:gd name="connsiteX3359" fmla="*/ 4932916 w 10290426"/>
              <a:gd name="connsiteY3359" fmla="*/ 1231778 h 6252126"/>
              <a:gd name="connsiteX3360" fmla="*/ 4921275 w 10290426"/>
              <a:gd name="connsiteY3360" fmla="*/ 1217947 h 6252126"/>
              <a:gd name="connsiteX3361" fmla="*/ 4892315 w 10290426"/>
              <a:gd name="connsiteY3361" fmla="*/ 1229546 h 6252126"/>
              <a:gd name="connsiteX3362" fmla="*/ 4886523 w 10290426"/>
              <a:gd name="connsiteY3362" fmla="*/ 1235346 h 6252126"/>
              <a:gd name="connsiteX3363" fmla="*/ 4921275 w 10290426"/>
              <a:gd name="connsiteY3363" fmla="*/ 1241146 h 6252126"/>
              <a:gd name="connsiteX3364" fmla="*/ 4898108 w 10290426"/>
              <a:gd name="connsiteY3364" fmla="*/ 1270144 h 6252126"/>
              <a:gd name="connsiteX3365" fmla="*/ 4898108 w 10290426"/>
              <a:gd name="connsiteY3365" fmla="*/ 1281744 h 6252126"/>
              <a:gd name="connsiteX3366" fmla="*/ 4921275 w 10290426"/>
              <a:gd name="connsiteY3366" fmla="*/ 1275944 h 6252126"/>
              <a:gd name="connsiteX3367" fmla="*/ 4903899 w 10290426"/>
              <a:gd name="connsiteY3367" fmla="*/ 1293343 h 6252126"/>
              <a:gd name="connsiteX3368" fmla="*/ 4880731 w 10290426"/>
              <a:gd name="connsiteY3368" fmla="*/ 1299143 h 6252126"/>
              <a:gd name="connsiteX3369" fmla="*/ 4863798 w 10290426"/>
              <a:gd name="connsiteY3369" fmla="*/ 1292360 h 6252126"/>
              <a:gd name="connsiteX3370" fmla="*/ 4864623 w 10290426"/>
              <a:gd name="connsiteY3370" fmla="*/ 1290421 h 6252126"/>
              <a:gd name="connsiteX3371" fmla="*/ 4862215 w 10290426"/>
              <a:gd name="connsiteY3371" fmla="*/ 1291727 h 6252126"/>
              <a:gd name="connsiteX3372" fmla="*/ 4855392 w 10290426"/>
              <a:gd name="connsiteY3372" fmla="*/ 1288993 h 6252126"/>
              <a:gd name="connsiteX3373" fmla="*/ 4851772 w 10290426"/>
              <a:gd name="connsiteY3373" fmla="*/ 1287543 h 6252126"/>
              <a:gd name="connsiteX3374" fmla="*/ 4863355 w 10290426"/>
              <a:gd name="connsiteY3374" fmla="*/ 1275944 h 6252126"/>
              <a:gd name="connsiteX3375" fmla="*/ 4874939 w 10290426"/>
              <a:gd name="connsiteY3375" fmla="*/ 1264345 h 6252126"/>
              <a:gd name="connsiteX3376" fmla="*/ 4863355 w 10290426"/>
              <a:gd name="connsiteY3376" fmla="*/ 1264345 h 6252126"/>
              <a:gd name="connsiteX3377" fmla="*/ 4805436 w 10290426"/>
              <a:gd name="connsiteY3377" fmla="*/ 1304943 h 6252126"/>
              <a:gd name="connsiteX3378" fmla="*/ 4782268 w 10290426"/>
              <a:gd name="connsiteY3378" fmla="*/ 1316542 h 6252126"/>
              <a:gd name="connsiteX3379" fmla="*/ 4747516 w 10290426"/>
              <a:gd name="connsiteY3379" fmla="*/ 1357141 h 6252126"/>
              <a:gd name="connsiteX3380" fmla="*/ 4672221 w 10290426"/>
              <a:gd name="connsiteY3380" fmla="*/ 1403539 h 6252126"/>
              <a:gd name="connsiteX3381" fmla="*/ 4666429 w 10290426"/>
              <a:gd name="connsiteY3381" fmla="*/ 1409338 h 6252126"/>
              <a:gd name="connsiteX3382" fmla="*/ 4678013 w 10290426"/>
              <a:gd name="connsiteY3382" fmla="*/ 1409338 h 6252126"/>
              <a:gd name="connsiteX3383" fmla="*/ 4585341 w 10290426"/>
              <a:gd name="connsiteY3383" fmla="*/ 1473135 h 6252126"/>
              <a:gd name="connsiteX3384" fmla="*/ 4573757 w 10290426"/>
              <a:gd name="connsiteY3384" fmla="*/ 1478935 h 6252126"/>
              <a:gd name="connsiteX3385" fmla="*/ 4576787 w 10290426"/>
              <a:gd name="connsiteY3385" fmla="*/ 1491070 h 6252126"/>
              <a:gd name="connsiteX3386" fmla="*/ 4573033 w 10290426"/>
              <a:gd name="connsiteY3386" fmla="*/ 1495609 h 6252126"/>
              <a:gd name="connsiteX3387" fmla="*/ 4578011 w 10290426"/>
              <a:gd name="connsiteY3387" fmla="*/ 1498600 h 6252126"/>
              <a:gd name="connsiteX3388" fmla="*/ 4578600 w 10290426"/>
              <a:gd name="connsiteY3388" fmla="*/ 1498332 h 6252126"/>
              <a:gd name="connsiteX3389" fmla="*/ 4578825 w 10290426"/>
              <a:gd name="connsiteY3389" fmla="*/ 1499234 h 6252126"/>
              <a:gd name="connsiteX3390" fmla="*/ 4578988 w 10290426"/>
              <a:gd name="connsiteY3390" fmla="*/ 1499886 h 6252126"/>
              <a:gd name="connsiteX3391" fmla="*/ 4570590 w 10290426"/>
              <a:gd name="connsiteY3391" fmla="*/ 1504581 h 6252126"/>
              <a:gd name="connsiteX3392" fmla="*/ 4579549 w 10290426"/>
              <a:gd name="connsiteY3392" fmla="*/ 1502134 h 6252126"/>
              <a:gd name="connsiteX3393" fmla="*/ 4578988 w 10290426"/>
              <a:gd name="connsiteY3393" fmla="*/ 1499886 h 6252126"/>
              <a:gd name="connsiteX3394" fmla="*/ 4585341 w 10290426"/>
              <a:gd name="connsiteY3394" fmla="*/ 1496334 h 6252126"/>
              <a:gd name="connsiteX3395" fmla="*/ 4585341 w 10290426"/>
              <a:gd name="connsiteY3395" fmla="*/ 1495267 h 6252126"/>
              <a:gd name="connsiteX3396" fmla="*/ 4608509 w 10290426"/>
              <a:gd name="connsiteY3396" fmla="*/ 1484735 h 6252126"/>
              <a:gd name="connsiteX3397" fmla="*/ 4608509 w 10290426"/>
              <a:gd name="connsiteY3397" fmla="*/ 1473135 h 6252126"/>
              <a:gd name="connsiteX3398" fmla="*/ 4660637 w 10290426"/>
              <a:gd name="connsiteY3398" fmla="*/ 1449936 h 6252126"/>
              <a:gd name="connsiteX3399" fmla="*/ 4695388 w 10290426"/>
              <a:gd name="connsiteY3399" fmla="*/ 1403539 h 6252126"/>
              <a:gd name="connsiteX3400" fmla="*/ 4764892 w 10290426"/>
              <a:gd name="connsiteY3400" fmla="*/ 1357141 h 6252126"/>
              <a:gd name="connsiteX3401" fmla="*/ 4759100 w 10290426"/>
              <a:gd name="connsiteY3401" fmla="*/ 1357141 h 6252126"/>
              <a:gd name="connsiteX3402" fmla="*/ 4793852 w 10290426"/>
              <a:gd name="connsiteY3402" fmla="*/ 1339741 h 6252126"/>
              <a:gd name="connsiteX3403" fmla="*/ 4782268 w 10290426"/>
              <a:gd name="connsiteY3403" fmla="*/ 1351341 h 6252126"/>
              <a:gd name="connsiteX3404" fmla="*/ 4799644 w 10290426"/>
              <a:gd name="connsiteY3404" fmla="*/ 1362940 h 6252126"/>
              <a:gd name="connsiteX3405" fmla="*/ 4817020 w 10290426"/>
              <a:gd name="connsiteY3405" fmla="*/ 1362940 h 6252126"/>
              <a:gd name="connsiteX3406" fmla="*/ 4759100 w 10290426"/>
              <a:gd name="connsiteY3406" fmla="*/ 1380339 h 6252126"/>
              <a:gd name="connsiteX3407" fmla="*/ 4759100 w 10290426"/>
              <a:gd name="connsiteY3407" fmla="*/ 1391939 h 6252126"/>
              <a:gd name="connsiteX3408" fmla="*/ 4760891 w 10290426"/>
              <a:gd name="connsiteY3408" fmla="*/ 1393837 h 6252126"/>
              <a:gd name="connsiteX3409" fmla="*/ 4747516 w 10290426"/>
              <a:gd name="connsiteY3409" fmla="*/ 1391939 h 6252126"/>
              <a:gd name="connsiteX3410" fmla="*/ 4706972 w 10290426"/>
              <a:gd name="connsiteY3410" fmla="*/ 1403539 h 6252126"/>
              <a:gd name="connsiteX3411" fmla="*/ 4730140 w 10290426"/>
              <a:gd name="connsiteY3411" fmla="*/ 1409338 h 6252126"/>
              <a:gd name="connsiteX3412" fmla="*/ 4729827 w 10290426"/>
              <a:gd name="connsiteY3412" fmla="*/ 1410906 h 6252126"/>
              <a:gd name="connsiteX3413" fmla="*/ 4718557 w 10290426"/>
              <a:gd name="connsiteY3413" fmla="*/ 1415138 h 6252126"/>
              <a:gd name="connsiteX3414" fmla="*/ 4728693 w 10290426"/>
              <a:gd name="connsiteY3414" fmla="*/ 1416588 h 6252126"/>
              <a:gd name="connsiteX3415" fmla="*/ 4729827 w 10290426"/>
              <a:gd name="connsiteY3415" fmla="*/ 1410906 h 6252126"/>
              <a:gd name="connsiteX3416" fmla="*/ 4730140 w 10290426"/>
              <a:gd name="connsiteY3416" fmla="*/ 1410788 h 6252126"/>
              <a:gd name="connsiteX3417" fmla="*/ 4731588 w 10290426"/>
              <a:gd name="connsiteY3417" fmla="*/ 1415138 h 6252126"/>
              <a:gd name="connsiteX3418" fmla="*/ 4730496 w 10290426"/>
              <a:gd name="connsiteY3418" fmla="*/ 1417764 h 6252126"/>
              <a:gd name="connsiteX3419" fmla="*/ 4727606 w 10290426"/>
              <a:gd name="connsiteY3419" fmla="*/ 1417041 h 6252126"/>
              <a:gd name="connsiteX3420" fmla="*/ 4701180 w 10290426"/>
              <a:gd name="connsiteY3420" fmla="*/ 1426737 h 6252126"/>
              <a:gd name="connsiteX3421" fmla="*/ 4695388 w 10290426"/>
              <a:gd name="connsiteY3421" fmla="*/ 1426737 h 6252126"/>
              <a:gd name="connsiteX3422" fmla="*/ 4712764 w 10290426"/>
              <a:gd name="connsiteY3422" fmla="*/ 1438337 h 6252126"/>
              <a:gd name="connsiteX3423" fmla="*/ 4683805 w 10290426"/>
              <a:gd name="connsiteY3423" fmla="*/ 1438337 h 6252126"/>
              <a:gd name="connsiteX3424" fmla="*/ 4643261 w 10290426"/>
              <a:gd name="connsiteY3424" fmla="*/ 1473135 h 6252126"/>
              <a:gd name="connsiteX3425" fmla="*/ 4643261 w 10290426"/>
              <a:gd name="connsiteY3425" fmla="*/ 1478935 h 6252126"/>
              <a:gd name="connsiteX3426" fmla="*/ 4637469 w 10290426"/>
              <a:gd name="connsiteY3426" fmla="*/ 1478935 h 6252126"/>
              <a:gd name="connsiteX3427" fmla="*/ 4614301 w 10290426"/>
              <a:gd name="connsiteY3427" fmla="*/ 1502134 h 6252126"/>
              <a:gd name="connsiteX3428" fmla="*/ 4596925 w 10290426"/>
              <a:gd name="connsiteY3428" fmla="*/ 1513734 h 6252126"/>
              <a:gd name="connsiteX3429" fmla="*/ 4596925 w 10290426"/>
              <a:gd name="connsiteY3429" fmla="*/ 1525333 h 6252126"/>
              <a:gd name="connsiteX3430" fmla="*/ 4579549 w 10290426"/>
              <a:gd name="connsiteY3430" fmla="*/ 1525333 h 6252126"/>
              <a:gd name="connsiteX3431" fmla="*/ 4579549 w 10290426"/>
              <a:gd name="connsiteY3431" fmla="*/ 1531133 h 6252126"/>
              <a:gd name="connsiteX3432" fmla="*/ 4539006 w 10290426"/>
              <a:gd name="connsiteY3432" fmla="*/ 1560132 h 6252126"/>
              <a:gd name="connsiteX3433" fmla="*/ 4533213 w 10290426"/>
              <a:gd name="connsiteY3433" fmla="*/ 1577531 h 6252126"/>
              <a:gd name="connsiteX3434" fmla="*/ 4486878 w 10290426"/>
              <a:gd name="connsiteY3434" fmla="*/ 1600730 h 6252126"/>
              <a:gd name="connsiteX3435" fmla="*/ 4481086 w 10290426"/>
              <a:gd name="connsiteY3435" fmla="*/ 1606530 h 6252126"/>
              <a:gd name="connsiteX3436" fmla="*/ 4492670 w 10290426"/>
              <a:gd name="connsiteY3436" fmla="*/ 1612329 h 6252126"/>
              <a:gd name="connsiteX3437" fmla="*/ 4481086 w 10290426"/>
              <a:gd name="connsiteY3437" fmla="*/ 1612329 h 6252126"/>
              <a:gd name="connsiteX3438" fmla="*/ 4382622 w 10290426"/>
              <a:gd name="connsiteY3438" fmla="*/ 1681926 h 6252126"/>
              <a:gd name="connsiteX3439" fmla="*/ 4359455 w 10290426"/>
              <a:gd name="connsiteY3439" fmla="*/ 1705125 h 6252126"/>
              <a:gd name="connsiteX3440" fmla="*/ 4318911 w 10290426"/>
              <a:gd name="connsiteY3440" fmla="*/ 1728324 h 6252126"/>
              <a:gd name="connsiteX3441" fmla="*/ 4307327 w 10290426"/>
              <a:gd name="connsiteY3441" fmla="*/ 1739924 h 6252126"/>
              <a:gd name="connsiteX3442" fmla="*/ 4313119 w 10290426"/>
              <a:gd name="connsiteY3442" fmla="*/ 1745723 h 6252126"/>
              <a:gd name="connsiteX3443" fmla="*/ 4318911 w 10290426"/>
              <a:gd name="connsiteY3443" fmla="*/ 1739924 h 6252126"/>
              <a:gd name="connsiteX3444" fmla="*/ 4324703 w 10290426"/>
              <a:gd name="connsiteY3444" fmla="*/ 1745723 h 6252126"/>
              <a:gd name="connsiteX3445" fmla="*/ 4411583 w 10290426"/>
              <a:gd name="connsiteY3445" fmla="*/ 1699326 h 6252126"/>
              <a:gd name="connsiteX3446" fmla="*/ 4428958 w 10290426"/>
              <a:gd name="connsiteY3446" fmla="*/ 1699326 h 6252126"/>
              <a:gd name="connsiteX3447" fmla="*/ 4533213 w 10290426"/>
              <a:gd name="connsiteY3447" fmla="*/ 1629729 h 6252126"/>
              <a:gd name="connsiteX3448" fmla="*/ 4550589 w 10290426"/>
              <a:gd name="connsiteY3448" fmla="*/ 1623929 h 6252126"/>
              <a:gd name="connsiteX3449" fmla="*/ 4637469 w 10290426"/>
              <a:gd name="connsiteY3449" fmla="*/ 1571731 h 6252126"/>
              <a:gd name="connsiteX3450" fmla="*/ 4585341 w 10290426"/>
              <a:gd name="connsiteY3450" fmla="*/ 1623929 h 6252126"/>
              <a:gd name="connsiteX3451" fmla="*/ 4567965 w 10290426"/>
              <a:gd name="connsiteY3451" fmla="*/ 1641328 h 6252126"/>
              <a:gd name="connsiteX3452" fmla="*/ 4620093 w 10290426"/>
              <a:gd name="connsiteY3452" fmla="*/ 1635528 h 6252126"/>
              <a:gd name="connsiteX3453" fmla="*/ 4637469 w 10290426"/>
              <a:gd name="connsiteY3453" fmla="*/ 1618129 h 6252126"/>
              <a:gd name="connsiteX3454" fmla="*/ 4654845 w 10290426"/>
              <a:gd name="connsiteY3454" fmla="*/ 1629729 h 6252126"/>
              <a:gd name="connsiteX3455" fmla="*/ 4608509 w 10290426"/>
              <a:gd name="connsiteY3455" fmla="*/ 1658727 h 6252126"/>
              <a:gd name="connsiteX3456" fmla="*/ 4608509 w 10290426"/>
              <a:gd name="connsiteY3456" fmla="*/ 1664527 h 6252126"/>
              <a:gd name="connsiteX3457" fmla="*/ 4585341 w 10290426"/>
              <a:gd name="connsiteY3457" fmla="*/ 1681926 h 6252126"/>
              <a:gd name="connsiteX3458" fmla="*/ 4585341 w 10290426"/>
              <a:gd name="connsiteY3458" fmla="*/ 1687726 h 6252126"/>
              <a:gd name="connsiteX3459" fmla="*/ 4579549 w 10290426"/>
              <a:gd name="connsiteY3459" fmla="*/ 1681926 h 6252126"/>
              <a:gd name="connsiteX3460" fmla="*/ 4567965 w 10290426"/>
              <a:gd name="connsiteY3460" fmla="*/ 1681926 h 6252126"/>
              <a:gd name="connsiteX3461" fmla="*/ 4562173 w 10290426"/>
              <a:gd name="connsiteY3461" fmla="*/ 1693526 h 6252126"/>
              <a:gd name="connsiteX3462" fmla="*/ 4567965 w 10290426"/>
              <a:gd name="connsiteY3462" fmla="*/ 1693526 h 6252126"/>
              <a:gd name="connsiteX3463" fmla="*/ 4567965 w 10290426"/>
              <a:gd name="connsiteY3463" fmla="*/ 1705125 h 6252126"/>
              <a:gd name="connsiteX3464" fmla="*/ 4561811 w 10290426"/>
              <a:gd name="connsiteY3464" fmla="*/ 1713372 h 6252126"/>
              <a:gd name="connsiteX3465" fmla="*/ 4570841 w 10290426"/>
              <a:gd name="connsiteY3465" fmla="*/ 1718887 h 6252126"/>
              <a:gd name="connsiteX3466" fmla="*/ 4560680 w 10290426"/>
              <a:gd name="connsiteY3466" fmla="*/ 1716147 h 6252126"/>
              <a:gd name="connsiteX3467" fmla="*/ 4539006 w 10290426"/>
              <a:gd name="connsiteY3467" fmla="*/ 1710925 h 6252126"/>
              <a:gd name="connsiteX3468" fmla="*/ 4527422 w 10290426"/>
              <a:gd name="connsiteY3468" fmla="*/ 1734124 h 6252126"/>
              <a:gd name="connsiteX3469" fmla="*/ 4533213 w 10290426"/>
              <a:gd name="connsiteY3469" fmla="*/ 1745723 h 6252126"/>
              <a:gd name="connsiteX3470" fmla="*/ 4551133 w 10290426"/>
              <a:gd name="connsiteY3470" fmla="*/ 1740830 h 6252126"/>
              <a:gd name="connsiteX3471" fmla="*/ 4550694 w 10290426"/>
              <a:gd name="connsiteY3471" fmla="*/ 1730728 h 6252126"/>
              <a:gd name="connsiteX3472" fmla="*/ 4550771 w 10290426"/>
              <a:gd name="connsiteY3472" fmla="*/ 1730771 h 6252126"/>
              <a:gd name="connsiteX3473" fmla="*/ 4554832 w 10290426"/>
              <a:gd name="connsiteY3473" fmla="*/ 1729121 h 6252126"/>
              <a:gd name="connsiteX3474" fmla="*/ 4562173 w 10290426"/>
              <a:gd name="connsiteY3474" fmla="*/ 1730499 h 6252126"/>
              <a:gd name="connsiteX3475" fmla="*/ 4573757 w 10290426"/>
              <a:gd name="connsiteY3475" fmla="*/ 1728324 h 6252126"/>
              <a:gd name="connsiteX3476" fmla="*/ 4568861 w 10290426"/>
              <a:gd name="connsiteY3476" fmla="*/ 1723421 h 6252126"/>
              <a:gd name="connsiteX3477" fmla="*/ 4585341 w 10290426"/>
              <a:gd name="connsiteY3477" fmla="*/ 1716725 h 6252126"/>
              <a:gd name="connsiteX3478" fmla="*/ 4573757 w 10290426"/>
              <a:gd name="connsiteY3478" fmla="*/ 1745723 h 6252126"/>
              <a:gd name="connsiteX3479" fmla="*/ 4614301 w 10290426"/>
              <a:gd name="connsiteY3479" fmla="*/ 1751523 h 6252126"/>
              <a:gd name="connsiteX3480" fmla="*/ 4614301 w 10290426"/>
              <a:gd name="connsiteY3480" fmla="*/ 1734124 h 6252126"/>
              <a:gd name="connsiteX3481" fmla="*/ 4596925 w 10290426"/>
              <a:gd name="connsiteY3481" fmla="*/ 1734124 h 6252126"/>
              <a:gd name="connsiteX3482" fmla="*/ 4631677 w 10290426"/>
              <a:gd name="connsiteY3482" fmla="*/ 1739924 h 6252126"/>
              <a:gd name="connsiteX3483" fmla="*/ 4678013 w 10290426"/>
              <a:gd name="connsiteY3483" fmla="*/ 1728324 h 6252126"/>
              <a:gd name="connsiteX3484" fmla="*/ 4683805 w 10290426"/>
              <a:gd name="connsiteY3484" fmla="*/ 1705125 h 6252126"/>
              <a:gd name="connsiteX3485" fmla="*/ 4683805 w 10290426"/>
              <a:gd name="connsiteY3485" fmla="*/ 1716725 h 6252126"/>
              <a:gd name="connsiteX3486" fmla="*/ 4735932 w 10290426"/>
              <a:gd name="connsiteY3486" fmla="*/ 1722524 h 6252126"/>
              <a:gd name="connsiteX3487" fmla="*/ 4741724 w 10290426"/>
              <a:gd name="connsiteY3487" fmla="*/ 1710925 h 6252126"/>
              <a:gd name="connsiteX3488" fmla="*/ 4764892 w 10290426"/>
              <a:gd name="connsiteY3488" fmla="*/ 1710925 h 6252126"/>
              <a:gd name="connsiteX3489" fmla="*/ 4764892 w 10290426"/>
              <a:gd name="connsiteY3489" fmla="*/ 1693526 h 6252126"/>
              <a:gd name="connsiteX3490" fmla="*/ 4782268 w 10290426"/>
              <a:gd name="connsiteY3490" fmla="*/ 1710925 h 6252126"/>
              <a:gd name="connsiteX3491" fmla="*/ 4793852 w 10290426"/>
              <a:gd name="connsiteY3491" fmla="*/ 1705125 h 6252126"/>
              <a:gd name="connsiteX3492" fmla="*/ 4805436 w 10290426"/>
              <a:gd name="connsiteY3492" fmla="*/ 1710925 h 6252126"/>
              <a:gd name="connsiteX3493" fmla="*/ 4817020 w 10290426"/>
              <a:gd name="connsiteY3493" fmla="*/ 1693526 h 6252126"/>
              <a:gd name="connsiteX3494" fmla="*/ 4880731 w 10290426"/>
              <a:gd name="connsiteY3494" fmla="*/ 1687726 h 6252126"/>
              <a:gd name="connsiteX3495" fmla="*/ 4880731 w 10290426"/>
              <a:gd name="connsiteY3495" fmla="*/ 1681926 h 6252126"/>
              <a:gd name="connsiteX3496" fmla="*/ 4898108 w 10290426"/>
              <a:gd name="connsiteY3496" fmla="*/ 1687726 h 6252126"/>
              <a:gd name="connsiteX3497" fmla="*/ 4921275 w 10290426"/>
              <a:gd name="connsiteY3497" fmla="*/ 1676127 h 6252126"/>
              <a:gd name="connsiteX3498" fmla="*/ 4973403 w 10290426"/>
              <a:gd name="connsiteY3498" fmla="*/ 1670327 h 6252126"/>
              <a:gd name="connsiteX3499" fmla="*/ 4984987 w 10290426"/>
              <a:gd name="connsiteY3499" fmla="*/ 1658727 h 6252126"/>
              <a:gd name="connsiteX3500" fmla="*/ 5002363 w 10290426"/>
              <a:gd name="connsiteY3500" fmla="*/ 1664527 h 6252126"/>
              <a:gd name="connsiteX3501" fmla="*/ 5008155 w 10290426"/>
              <a:gd name="connsiteY3501" fmla="*/ 1658727 h 6252126"/>
              <a:gd name="connsiteX3502" fmla="*/ 5013947 w 10290426"/>
              <a:gd name="connsiteY3502" fmla="*/ 1664527 h 6252126"/>
              <a:gd name="connsiteX3503" fmla="*/ 4990779 w 10290426"/>
              <a:gd name="connsiteY3503" fmla="*/ 1676127 h 6252126"/>
              <a:gd name="connsiteX3504" fmla="*/ 4990779 w 10290426"/>
              <a:gd name="connsiteY3504" fmla="*/ 1687726 h 6252126"/>
              <a:gd name="connsiteX3505" fmla="*/ 5019738 w 10290426"/>
              <a:gd name="connsiteY3505" fmla="*/ 1687726 h 6252126"/>
              <a:gd name="connsiteX3506" fmla="*/ 5037114 w 10290426"/>
              <a:gd name="connsiteY3506" fmla="*/ 1664527 h 6252126"/>
              <a:gd name="connsiteX3507" fmla="*/ 5025531 w 10290426"/>
              <a:gd name="connsiteY3507" fmla="*/ 1658727 h 6252126"/>
              <a:gd name="connsiteX3508" fmla="*/ 5089242 w 10290426"/>
              <a:gd name="connsiteY3508" fmla="*/ 1641328 h 6252126"/>
              <a:gd name="connsiteX3509" fmla="*/ 5100826 w 10290426"/>
              <a:gd name="connsiteY3509" fmla="*/ 1629729 h 6252126"/>
              <a:gd name="connsiteX3510" fmla="*/ 5112410 w 10290426"/>
              <a:gd name="connsiteY3510" fmla="*/ 1635528 h 6252126"/>
              <a:gd name="connsiteX3511" fmla="*/ 5147162 w 10290426"/>
              <a:gd name="connsiteY3511" fmla="*/ 1635528 h 6252126"/>
              <a:gd name="connsiteX3512" fmla="*/ 5147162 w 10290426"/>
              <a:gd name="connsiteY3512" fmla="*/ 1641328 h 6252126"/>
              <a:gd name="connsiteX3513" fmla="*/ 5152954 w 10290426"/>
              <a:gd name="connsiteY3513" fmla="*/ 1641328 h 6252126"/>
              <a:gd name="connsiteX3514" fmla="*/ 5158746 w 10290426"/>
              <a:gd name="connsiteY3514" fmla="*/ 1623929 h 6252126"/>
              <a:gd name="connsiteX3515" fmla="*/ 5199289 w 10290426"/>
              <a:gd name="connsiteY3515" fmla="*/ 1618129 h 6252126"/>
              <a:gd name="connsiteX3516" fmla="*/ 5199289 w 10290426"/>
              <a:gd name="connsiteY3516" fmla="*/ 1594930 h 6252126"/>
              <a:gd name="connsiteX3517" fmla="*/ 5228249 w 10290426"/>
              <a:gd name="connsiteY3517" fmla="*/ 1612329 h 6252126"/>
              <a:gd name="connsiteX3518" fmla="*/ 5257209 w 10290426"/>
              <a:gd name="connsiteY3518" fmla="*/ 1606530 h 6252126"/>
              <a:gd name="connsiteX3519" fmla="*/ 5251418 w 10290426"/>
              <a:gd name="connsiteY3519" fmla="*/ 1594930 h 6252126"/>
              <a:gd name="connsiteX3520" fmla="*/ 5268793 w 10290426"/>
              <a:gd name="connsiteY3520" fmla="*/ 1571731 h 6252126"/>
              <a:gd name="connsiteX3521" fmla="*/ 5280377 w 10290426"/>
              <a:gd name="connsiteY3521" fmla="*/ 1571731 h 6252126"/>
              <a:gd name="connsiteX3522" fmla="*/ 5297753 w 10290426"/>
              <a:gd name="connsiteY3522" fmla="*/ 1571731 h 6252126"/>
              <a:gd name="connsiteX3523" fmla="*/ 5320921 w 10290426"/>
              <a:gd name="connsiteY3523" fmla="*/ 1554332 h 6252126"/>
              <a:gd name="connsiteX3524" fmla="*/ 5326713 w 10290426"/>
              <a:gd name="connsiteY3524" fmla="*/ 1571731 h 6252126"/>
              <a:gd name="connsiteX3525" fmla="*/ 5338823 w 10290426"/>
              <a:gd name="connsiteY3525" fmla="*/ 1571731 h 6252126"/>
              <a:gd name="connsiteX3526" fmla="*/ 5339745 w 10290426"/>
              <a:gd name="connsiteY3526" fmla="*/ 1576081 h 6252126"/>
              <a:gd name="connsiteX3527" fmla="*/ 5349880 w 10290426"/>
              <a:gd name="connsiteY3527" fmla="*/ 1571731 h 6252126"/>
              <a:gd name="connsiteX3528" fmla="*/ 5346985 w 10290426"/>
              <a:gd name="connsiteY3528" fmla="*/ 1571731 h 6252126"/>
              <a:gd name="connsiteX3529" fmla="*/ 5338823 w 10290426"/>
              <a:gd name="connsiteY3529" fmla="*/ 1571731 h 6252126"/>
              <a:gd name="connsiteX3530" fmla="*/ 5338478 w 10290426"/>
              <a:gd name="connsiteY3530" fmla="*/ 1570100 h 6252126"/>
              <a:gd name="connsiteX3531" fmla="*/ 5355672 w 10290426"/>
              <a:gd name="connsiteY3531" fmla="*/ 1554332 h 6252126"/>
              <a:gd name="connsiteX3532" fmla="*/ 5338297 w 10290426"/>
              <a:gd name="connsiteY3532" fmla="*/ 1548532 h 6252126"/>
              <a:gd name="connsiteX3533" fmla="*/ 5344089 w 10290426"/>
              <a:gd name="connsiteY3533" fmla="*/ 1542733 h 6252126"/>
              <a:gd name="connsiteX3534" fmla="*/ 5320921 w 10290426"/>
              <a:gd name="connsiteY3534" fmla="*/ 1542733 h 6252126"/>
              <a:gd name="connsiteX3535" fmla="*/ 5320921 w 10290426"/>
              <a:gd name="connsiteY3535" fmla="*/ 1519533 h 6252126"/>
              <a:gd name="connsiteX3536" fmla="*/ 5332505 w 10290426"/>
              <a:gd name="connsiteY3536" fmla="*/ 1507934 h 6252126"/>
              <a:gd name="connsiteX3537" fmla="*/ 5367256 w 10290426"/>
              <a:gd name="connsiteY3537" fmla="*/ 1513734 h 6252126"/>
              <a:gd name="connsiteX3538" fmla="*/ 5402008 w 10290426"/>
              <a:gd name="connsiteY3538" fmla="*/ 1490535 h 6252126"/>
              <a:gd name="connsiteX3539" fmla="*/ 5430968 w 10290426"/>
              <a:gd name="connsiteY3539" fmla="*/ 1478935 h 6252126"/>
              <a:gd name="connsiteX3540" fmla="*/ 5436760 w 10290426"/>
              <a:gd name="connsiteY3540" fmla="*/ 1484735 h 6252126"/>
              <a:gd name="connsiteX3541" fmla="*/ 5459928 w 10290426"/>
              <a:gd name="connsiteY3541" fmla="*/ 1461536 h 6252126"/>
              <a:gd name="connsiteX3542" fmla="*/ 5465720 w 10290426"/>
              <a:gd name="connsiteY3542" fmla="*/ 1449936 h 6252126"/>
              <a:gd name="connsiteX3543" fmla="*/ 5477304 w 10290426"/>
              <a:gd name="connsiteY3543" fmla="*/ 1438337 h 6252126"/>
              <a:gd name="connsiteX3544" fmla="*/ 5523639 w 10290426"/>
              <a:gd name="connsiteY3544" fmla="*/ 1426737 h 6252126"/>
              <a:gd name="connsiteX3545" fmla="*/ 5506264 w 10290426"/>
              <a:gd name="connsiteY3545" fmla="*/ 1409338 h 6252126"/>
              <a:gd name="connsiteX3546" fmla="*/ 5535223 w 10290426"/>
              <a:gd name="connsiteY3546" fmla="*/ 1397739 h 6252126"/>
              <a:gd name="connsiteX3547" fmla="*/ 5529431 w 10290426"/>
              <a:gd name="connsiteY3547" fmla="*/ 1391939 h 6252126"/>
              <a:gd name="connsiteX3548" fmla="*/ 5546807 w 10290426"/>
              <a:gd name="connsiteY3548" fmla="*/ 1386139 h 6252126"/>
              <a:gd name="connsiteX3549" fmla="*/ 5598935 w 10290426"/>
              <a:gd name="connsiteY3549" fmla="*/ 1333941 h 6252126"/>
              <a:gd name="connsiteX3550" fmla="*/ 5598935 w 10290426"/>
              <a:gd name="connsiteY3550" fmla="*/ 1316542 h 6252126"/>
              <a:gd name="connsiteX3551" fmla="*/ 5627895 w 10290426"/>
              <a:gd name="connsiteY3551" fmla="*/ 1328142 h 6252126"/>
              <a:gd name="connsiteX3552" fmla="*/ 5651063 w 10290426"/>
              <a:gd name="connsiteY3552" fmla="*/ 1293343 h 6252126"/>
              <a:gd name="connsiteX3553" fmla="*/ 5627895 w 10290426"/>
              <a:gd name="connsiteY3553" fmla="*/ 1287543 h 6252126"/>
              <a:gd name="connsiteX3554" fmla="*/ 5622103 w 10290426"/>
              <a:gd name="connsiteY3554" fmla="*/ 1275944 h 6252126"/>
              <a:gd name="connsiteX3555" fmla="*/ 5674230 w 10290426"/>
              <a:gd name="connsiteY3555" fmla="*/ 1229546 h 6252126"/>
              <a:gd name="connsiteX3556" fmla="*/ 5674230 w 10290426"/>
              <a:gd name="connsiteY3556" fmla="*/ 1246945 h 6252126"/>
              <a:gd name="connsiteX3557" fmla="*/ 5714774 w 10290426"/>
              <a:gd name="connsiteY3557" fmla="*/ 1241146 h 6252126"/>
              <a:gd name="connsiteX3558" fmla="*/ 5732150 w 10290426"/>
              <a:gd name="connsiteY3558" fmla="*/ 1246945 h 6252126"/>
              <a:gd name="connsiteX3559" fmla="*/ 5720566 w 10290426"/>
              <a:gd name="connsiteY3559" fmla="*/ 1217947 h 6252126"/>
              <a:gd name="connsiteX3560" fmla="*/ 5708982 w 10290426"/>
              <a:gd name="connsiteY3560" fmla="*/ 1223746 h 6252126"/>
              <a:gd name="connsiteX3561" fmla="*/ 5703190 w 10290426"/>
              <a:gd name="connsiteY3561" fmla="*/ 1223746 h 6252126"/>
              <a:gd name="connsiteX3562" fmla="*/ 5720566 w 10290426"/>
              <a:gd name="connsiteY3562" fmla="*/ 1200547 h 6252126"/>
              <a:gd name="connsiteX3563" fmla="*/ 5737942 w 10290426"/>
              <a:gd name="connsiteY3563" fmla="*/ 1206347 h 6252126"/>
              <a:gd name="connsiteX3564" fmla="*/ 5766902 w 10290426"/>
              <a:gd name="connsiteY3564" fmla="*/ 1217947 h 6252126"/>
              <a:gd name="connsiteX3565" fmla="*/ 5772694 w 10290426"/>
              <a:gd name="connsiteY3565" fmla="*/ 1212147 h 6252126"/>
              <a:gd name="connsiteX3566" fmla="*/ 5749526 w 10290426"/>
              <a:gd name="connsiteY3566" fmla="*/ 1194748 h 6252126"/>
              <a:gd name="connsiteX3567" fmla="*/ 5795862 w 10290426"/>
              <a:gd name="connsiteY3567" fmla="*/ 1159949 h 6252126"/>
              <a:gd name="connsiteX3568" fmla="*/ 5790070 w 10290426"/>
              <a:gd name="connsiteY3568" fmla="*/ 1148350 h 6252126"/>
              <a:gd name="connsiteX3569" fmla="*/ 5772694 w 10290426"/>
              <a:gd name="connsiteY3569" fmla="*/ 1148350 h 6252126"/>
              <a:gd name="connsiteX3570" fmla="*/ 5766902 w 10290426"/>
              <a:gd name="connsiteY3570" fmla="*/ 1148350 h 6252126"/>
              <a:gd name="connsiteX3571" fmla="*/ 5795862 w 10290426"/>
              <a:gd name="connsiteY3571" fmla="*/ 1125151 h 6252126"/>
              <a:gd name="connsiteX3572" fmla="*/ 5807446 w 10290426"/>
              <a:gd name="connsiteY3572" fmla="*/ 1142550 h 6252126"/>
              <a:gd name="connsiteX3573" fmla="*/ 5842197 w 10290426"/>
              <a:gd name="connsiteY3573" fmla="*/ 1125151 h 6252126"/>
              <a:gd name="connsiteX3574" fmla="*/ 5830614 w 10290426"/>
              <a:gd name="connsiteY3574" fmla="*/ 1101952 h 6252126"/>
              <a:gd name="connsiteX3575" fmla="*/ 5847989 w 10290426"/>
              <a:gd name="connsiteY3575" fmla="*/ 1084553 h 6252126"/>
              <a:gd name="connsiteX3576" fmla="*/ 5836405 w 10290426"/>
              <a:gd name="connsiteY3576" fmla="*/ 1067153 h 6252126"/>
              <a:gd name="connsiteX3577" fmla="*/ 5836405 w 10290426"/>
              <a:gd name="connsiteY3577" fmla="*/ 1055554 h 6252126"/>
              <a:gd name="connsiteX3578" fmla="*/ 5842197 w 10290426"/>
              <a:gd name="connsiteY3578" fmla="*/ 1067153 h 6252126"/>
              <a:gd name="connsiteX3579" fmla="*/ 5911701 w 10290426"/>
              <a:gd name="connsiteY3579" fmla="*/ 1049754 h 6252126"/>
              <a:gd name="connsiteX3580" fmla="*/ 5917493 w 10290426"/>
              <a:gd name="connsiteY3580" fmla="*/ 1043954 h 6252126"/>
              <a:gd name="connsiteX3581" fmla="*/ 5900117 w 10290426"/>
              <a:gd name="connsiteY3581" fmla="*/ 1026555 h 6252126"/>
              <a:gd name="connsiteX3582" fmla="*/ 5888533 w 10290426"/>
              <a:gd name="connsiteY3582" fmla="*/ 1043954 h 6252126"/>
              <a:gd name="connsiteX3583" fmla="*/ 5888533 w 10290426"/>
              <a:gd name="connsiteY3583" fmla="*/ 1026555 h 6252126"/>
              <a:gd name="connsiteX3584" fmla="*/ 5923285 w 10290426"/>
              <a:gd name="connsiteY3584" fmla="*/ 1009156 h 6252126"/>
              <a:gd name="connsiteX3585" fmla="*/ 5929077 w 10290426"/>
              <a:gd name="connsiteY3585" fmla="*/ 1014956 h 6252126"/>
              <a:gd name="connsiteX3586" fmla="*/ 5929077 w 10290426"/>
              <a:gd name="connsiteY3586" fmla="*/ 997556 h 6252126"/>
              <a:gd name="connsiteX3587" fmla="*/ 5963829 w 10290426"/>
              <a:gd name="connsiteY3587" fmla="*/ 1003356 h 6252126"/>
              <a:gd name="connsiteX3588" fmla="*/ 5998581 w 10290426"/>
              <a:gd name="connsiteY3588" fmla="*/ 951158 h 6252126"/>
              <a:gd name="connsiteX3589" fmla="*/ 5998581 w 10290426"/>
              <a:gd name="connsiteY3589" fmla="*/ 945359 h 6252126"/>
              <a:gd name="connsiteX3590" fmla="*/ 6021748 w 10290426"/>
              <a:gd name="connsiteY3590" fmla="*/ 951158 h 6252126"/>
              <a:gd name="connsiteX3591" fmla="*/ 6021748 w 10290426"/>
              <a:gd name="connsiteY3591" fmla="*/ 956958 h 6252126"/>
              <a:gd name="connsiteX3592" fmla="*/ 6027540 w 10290426"/>
              <a:gd name="connsiteY3592" fmla="*/ 962758 h 6252126"/>
              <a:gd name="connsiteX3593" fmla="*/ 6033332 w 10290426"/>
              <a:gd name="connsiteY3593" fmla="*/ 962758 h 6252126"/>
              <a:gd name="connsiteX3594" fmla="*/ 6033332 w 10290426"/>
              <a:gd name="connsiteY3594" fmla="*/ 922160 h 6252126"/>
              <a:gd name="connsiteX3595" fmla="*/ 6010164 w 10290426"/>
              <a:gd name="connsiteY3595" fmla="*/ 922160 h 6252126"/>
              <a:gd name="connsiteX3596" fmla="*/ 6004372 w 10290426"/>
              <a:gd name="connsiteY3596" fmla="*/ 904760 h 6252126"/>
              <a:gd name="connsiteX3597" fmla="*/ 6027540 w 10290426"/>
              <a:gd name="connsiteY3597" fmla="*/ 893161 h 6252126"/>
              <a:gd name="connsiteX3598" fmla="*/ 6044916 w 10290426"/>
              <a:gd name="connsiteY3598" fmla="*/ 904760 h 6252126"/>
              <a:gd name="connsiteX3599" fmla="*/ 6073876 w 10290426"/>
              <a:gd name="connsiteY3599" fmla="*/ 898961 h 6252126"/>
              <a:gd name="connsiteX3600" fmla="*/ 6085460 w 10290426"/>
              <a:gd name="connsiteY3600" fmla="*/ 881561 h 6252126"/>
              <a:gd name="connsiteX3601" fmla="*/ 6065274 w 10290426"/>
              <a:gd name="connsiteY3601" fmla="*/ 881561 h 6252126"/>
              <a:gd name="connsiteX3602" fmla="*/ 6070448 w 10290426"/>
              <a:gd name="connsiteY3602" fmla="*/ 872261 h 6252126"/>
              <a:gd name="connsiteX3603" fmla="*/ 6085460 w 10290426"/>
              <a:gd name="connsiteY3603" fmla="*/ 846763 h 6252126"/>
              <a:gd name="connsiteX3604" fmla="*/ 6092387 w 10290426"/>
              <a:gd name="connsiteY3604" fmla="*/ 844451 h 6252126"/>
              <a:gd name="connsiteX3605" fmla="*/ 6091976 w 10290426"/>
              <a:gd name="connsiteY3605" fmla="*/ 846763 h 6252126"/>
              <a:gd name="connsiteX3606" fmla="*/ 6102836 w 10290426"/>
              <a:gd name="connsiteY3606" fmla="*/ 840963 h 6252126"/>
              <a:gd name="connsiteX3607" fmla="*/ 6100664 w 10290426"/>
              <a:gd name="connsiteY3607" fmla="*/ 841688 h 6252126"/>
              <a:gd name="connsiteX3608" fmla="*/ 6092387 w 10290426"/>
              <a:gd name="connsiteY3608" fmla="*/ 844451 h 6252126"/>
              <a:gd name="connsiteX3609" fmla="*/ 6093876 w 10290426"/>
              <a:gd name="connsiteY3609" fmla="*/ 836070 h 6252126"/>
              <a:gd name="connsiteX3610" fmla="*/ 6108775 w 10290426"/>
              <a:gd name="connsiteY3610" fmla="*/ 827800 h 6252126"/>
              <a:gd name="connsiteX3611" fmla="*/ 6128139 w 10290426"/>
              <a:gd name="connsiteY3611" fmla="*/ 821056 h 6252126"/>
              <a:gd name="connsiteX3612" fmla="*/ 6131886 w 10290426"/>
              <a:gd name="connsiteY3612" fmla="*/ 822658 h 6252126"/>
              <a:gd name="connsiteX3613" fmla="*/ 6166547 w 10290426"/>
              <a:gd name="connsiteY3613" fmla="*/ 811964 h 6252126"/>
              <a:gd name="connsiteX3614" fmla="*/ 6154964 w 10290426"/>
              <a:gd name="connsiteY3614" fmla="*/ 794565 h 6252126"/>
              <a:gd name="connsiteX3615" fmla="*/ 6143380 w 10290426"/>
              <a:gd name="connsiteY3615" fmla="*/ 788765 h 6252126"/>
              <a:gd name="connsiteX3616" fmla="*/ 6149172 w 10290426"/>
              <a:gd name="connsiteY3616" fmla="*/ 765567 h 6252126"/>
              <a:gd name="connsiteX3617" fmla="*/ 6195507 w 10290426"/>
              <a:gd name="connsiteY3617" fmla="*/ 753967 h 6252126"/>
              <a:gd name="connsiteX3618" fmla="*/ 6207091 w 10290426"/>
              <a:gd name="connsiteY3618" fmla="*/ 742368 h 6252126"/>
              <a:gd name="connsiteX3619" fmla="*/ 6195507 w 10290426"/>
              <a:gd name="connsiteY3619" fmla="*/ 736568 h 6252126"/>
              <a:gd name="connsiteX3620" fmla="*/ 6218675 w 10290426"/>
              <a:gd name="connsiteY3620" fmla="*/ 713369 h 6252126"/>
              <a:gd name="connsiteX3621" fmla="*/ 6236051 w 10290426"/>
              <a:gd name="connsiteY3621" fmla="*/ 713369 h 6252126"/>
              <a:gd name="connsiteX3622" fmla="*/ 6242239 w 10290426"/>
              <a:gd name="connsiteY3622" fmla="*/ 717037 h 6252126"/>
              <a:gd name="connsiteX3623" fmla="*/ 6232793 w 10290426"/>
              <a:gd name="connsiteY3623" fmla="*/ 719078 h 6252126"/>
              <a:gd name="connsiteX3624" fmla="*/ 6242929 w 10290426"/>
              <a:gd name="connsiteY3624" fmla="*/ 717447 h 6252126"/>
              <a:gd name="connsiteX3625" fmla="*/ 6242239 w 10290426"/>
              <a:gd name="connsiteY3625" fmla="*/ 717037 h 6252126"/>
              <a:gd name="connsiteX3626" fmla="*/ 6259219 w 10290426"/>
              <a:gd name="connsiteY3626" fmla="*/ 713369 h 6252126"/>
              <a:gd name="connsiteX3627" fmla="*/ 6252320 w 10290426"/>
              <a:gd name="connsiteY3627" fmla="*/ 703008 h 6252126"/>
              <a:gd name="connsiteX3628" fmla="*/ 6270803 w 10290426"/>
              <a:gd name="connsiteY3628" fmla="*/ 695970 h 6252126"/>
              <a:gd name="connsiteX3629" fmla="*/ 6270803 w 10290426"/>
              <a:gd name="connsiteY3629" fmla="*/ 684370 h 6252126"/>
              <a:gd name="connsiteX3630" fmla="*/ 6299763 w 10290426"/>
              <a:gd name="connsiteY3630" fmla="*/ 678570 h 6252126"/>
              <a:gd name="connsiteX3631" fmla="*/ 6282387 w 10290426"/>
              <a:gd name="connsiteY3631" fmla="*/ 666971 h 6252126"/>
              <a:gd name="connsiteX3632" fmla="*/ 6288179 w 10290426"/>
              <a:gd name="connsiteY3632" fmla="*/ 643772 h 6252126"/>
              <a:gd name="connsiteX3633" fmla="*/ 6334514 w 10290426"/>
              <a:gd name="connsiteY3633" fmla="*/ 649572 h 6252126"/>
              <a:gd name="connsiteX3634" fmla="*/ 6346098 w 10290426"/>
              <a:gd name="connsiteY3634" fmla="*/ 626373 h 6252126"/>
              <a:gd name="connsiteX3635" fmla="*/ 6340306 w 10290426"/>
              <a:gd name="connsiteY3635" fmla="*/ 620573 h 6252126"/>
              <a:gd name="connsiteX3636" fmla="*/ 6375058 w 10290426"/>
              <a:gd name="connsiteY3636" fmla="*/ 597374 h 6252126"/>
              <a:gd name="connsiteX3637" fmla="*/ 6369266 w 10290426"/>
              <a:gd name="connsiteY3637" fmla="*/ 585774 h 6252126"/>
              <a:gd name="connsiteX3638" fmla="*/ 6369266 w 10290426"/>
              <a:gd name="connsiteY3638" fmla="*/ 568375 h 6252126"/>
              <a:gd name="connsiteX3639" fmla="*/ 6394606 w 10290426"/>
              <a:gd name="connsiteY3639" fmla="*/ 563300 h 6252126"/>
              <a:gd name="connsiteX3640" fmla="*/ 6396437 w 10290426"/>
              <a:gd name="connsiteY3640" fmla="*/ 562934 h 6252126"/>
              <a:gd name="connsiteX3641" fmla="*/ 6398226 w 10290426"/>
              <a:gd name="connsiteY3641" fmla="*/ 568375 h 6252126"/>
              <a:gd name="connsiteX3642" fmla="*/ 6404018 w 10290426"/>
              <a:gd name="connsiteY3642" fmla="*/ 574175 h 6252126"/>
              <a:gd name="connsiteX3643" fmla="*/ 6415602 w 10290426"/>
              <a:gd name="connsiteY3643" fmla="*/ 562575 h 6252126"/>
              <a:gd name="connsiteX3644" fmla="*/ 6432978 w 10290426"/>
              <a:gd name="connsiteY3644" fmla="*/ 533577 h 6252126"/>
              <a:gd name="connsiteX3645" fmla="*/ 6450354 w 10290426"/>
              <a:gd name="connsiteY3645" fmla="*/ 533577 h 6252126"/>
              <a:gd name="connsiteX3646" fmla="*/ 6438770 w 10290426"/>
              <a:gd name="connsiteY3646" fmla="*/ 521977 h 6252126"/>
              <a:gd name="connsiteX3647" fmla="*/ 6421394 w 10290426"/>
              <a:gd name="connsiteY3647" fmla="*/ 527777 h 6252126"/>
              <a:gd name="connsiteX3648" fmla="*/ 6415602 w 10290426"/>
              <a:gd name="connsiteY3648" fmla="*/ 510378 h 6252126"/>
              <a:gd name="connsiteX3649" fmla="*/ 6404018 w 10290426"/>
              <a:gd name="connsiteY3649" fmla="*/ 510378 h 6252126"/>
              <a:gd name="connsiteX3650" fmla="*/ 6456146 w 10290426"/>
              <a:gd name="connsiteY3650" fmla="*/ 492979 h 6252126"/>
              <a:gd name="connsiteX3651" fmla="*/ 6473522 w 10290426"/>
              <a:gd name="connsiteY3651" fmla="*/ 498778 h 6252126"/>
              <a:gd name="connsiteX3652" fmla="*/ 6485106 w 10290426"/>
              <a:gd name="connsiteY3652" fmla="*/ 487179 h 6252126"/>
              <a:gd name="connsiteX3653" fmla="*/ 6473522 w 10290426"/>
              <a:gd name="connsiteY3653" fmla="*/ 481379 h 6252126"/>
              <a:gd name="connsiteX3654" fmla="*/ 6468903 w 10290426"/>
              <a:gd name="connsiteY3654" fmla="*/ 478846 h 6252126"/>
              <a:gd name="connsiteX3655" fmla="*/ 6473522 w 10290426"/>
              <a:gd name="connsiteY3655" fmla="*/ 463980 h 6252126"/>
              <a:gd name="connsiteX3656" fmla="*/ 6496689 w 10290426"/>
              <a:gd name="connsiteY3656" fmla="*/ 463980 h 6252126"/>
              <a:gd name="connsiteX3657" fmla="*/ 6543025 w 10290426"/>
              <a:gd name="connsiteY3657" fmla="*/ 423381 h 6252126"/>
              <a:gd name="connsiteX3658" fmla="*/ 6539066 w 10290426"/>
              <a:gd name="connsiteY3658" fmla="*/ 423936 h 6252126"/>
              <a:gd name="connsiteX3659" fmla="*/ 6561821 w 10290426"/>
              <a:gd name="connsiteY3659" fmla="*/ 413741 h 6252126"/>
              <a:gd name="connsiteX3660" fmla="*/ 6563297 w 10290426"/>
              <a:gd name="connsiteY3660" fmla="*/ 414682 h 6252126"/>
              <a:gd name="connsiteX3661" fmla="*/ 6564755 w 10290426"/>
              <a:gd name="connsiteY3661" fmla="*/ 412426 h 6252126"/>
              <a:gd name="connsiteX3662" fmla="*/ 6566193 w 10290426"/>
              <a:gd name="connsiteY3662" fmla="*/ 411782 h 6252126"/>
              <a:gd name="connsiteX3663" fmla="*/ 6565288 w 10290426"/>
              <a:gd name="connsiteY3663" fmla="*/ 411601 h 6252126"/>
              <a:gd name="connsiteX3664" fmla="*/ 6564755 w 10290426"/>
              <a:gd name="connsiteY3664" fmla="*/ 412426 h 6252126"/>
              <a:gd name="connsiteX3665" fmla="*/ 6561821 w 10290426"/>
              <a:gd name="connsiteY3665" fmla="*/ 413741 h 6252126"/>
              <a:gd name="connsiteX3666" fmla="*/ 6561306 w 10290426"/>
              <a:gd name="connsiteY3666" fmla="*/ 413413 h 6252126"/>
              <a:gd name="connsiteX3667" fmla="*/ 6560401 w 10290426"/>
              <a:gd name="connsiteY3667" fmla="*/ 400183 h 6252126"/>
              <a:gd name="connsiteX3668" fmla="*/ 6577777 w 10290426"/>
              <a:gd name="connsiteY3668" fmla="*/ 394383 h 6252126"/>
              <a:gd name="connsiteX3669" fmla="*/ 6606737 w 10290426"/>
              <a:gd name="connsiteY3669" fmla="*/ 405982 h 6252126"/>
              <a:gd name="connsiteX3670" fmla="*/ 6612529 w 10290426"/>
              <a:gd name="connsiteY3670" fmla="*/ 400183 h 6252126"/>
              <a:gd name="connsiteX3671" fmla="*/ 6600945 w 10290426"/>
              <a:gd name="connsiteY3671" fmla="*/ 365384 h 6252126"/>
              <a:gd name="connsiteX3672" fmla="*/ 6664656 w 10290426"/>
              <a:gd name="connsiteY3672" fmla="*/ 324786 h 6252126"/>
              <a:gd name="connsiteX3673" fmla="*/ 6670448 w 10290426"/>
              <a:gd name="connsiteY3673" fmla="*/ 307387 h 6252126"/>
              <a:gd name="connsiteX3674" fmla="*/ 6693616 w 10290426"/>
              <a:gd name="connsiteY3674" fmla="*/ 307387 h 6252126"/>
              <a:gd name="connsiteX3675" fmla="*/ 6687824 w 10290426"/>
              <a:gd name="connsiteY3675" fmla="*/ 289987 h 6252126"/>
              <a:gd name="connsiteX3676" fmla="*/ 6699408 w 10290426"/>
              <a:gd name="connsiteY3676" fmla="*/ 301587 h 6252126"/>
              <a:gd name="connsiteX3677" fmla="*/ 6739952 w 10290426"/>
              <a:gd name="connsiteY3677" fmla="*/ 289987 h 6252126"/>
              <a:gd name="connsiteX3678" fmla="*/ 6728368 w 10290426"/>
              <a:gd name="connsiteY3678" fmla="*/ 272588 h 6252126"/>
              <a:gd name="connsiteX3679" fmla="*/ 6739952 w 10290426"/>
              <a:gd name="connsiteY3679" fmla="*/ 272588 h 6252126"/>
              <a:gd name="connsiteX3680" fmla="*/ 6716784 w 10290426"/>
              <a:gd name="connsiteY3680" fmla="*/ 255189 h 6252126"/>
              <a:gd name="connsiteX3681" fmla="*/ 6716784 w 10290426"/>
              <a:gd name="connsiteY3681" fmla="*/ 249389 h 6252126"/>
              <a:gd name="connsiteX3682" fmla="*/ 6757328 w 10290426"/>
              <a:gd name="connsiteY3682" fmla="*/ 249389 h 6252126"/>
              <a:gd name="connsiteX3683" fmla="*/ 6797872 w 10290426"/>
              <a:gd name="connsiteY3683" fmla="*/ 231990 h 6252126"/>
              <a:gd name="connsiteX3684" fmla="*/ 6797872 w 10290426"/>
              <a:gd name="connsiteY3684" fmla="*/ 220390 h 6252126"/>
              <a:gd name="connsiteX3685" fmla="*/ 6838415 w 10290426"/>
              <a:gd name="connsiteY3685" fmla="*/ 191392 h 6252126"/>
              <a:gd name="connsiteX3686" fmla="*/ 6861583 w 10290426"/>
              <a:gd name="connsiteY3686" fmla="*/ 168193 h 6252126"/>
              <a:gd name="connsiteX3687" fmla="*/ 6873167 w 10290426"/>
              <a:gd name="connsiteY3687" fmla="*/ 173993 h 6252126"/>
              <a:gd name="connsiteX3688" fmla="*/ 6896335 w 10290426"/>
              <a:gd name="connsiteY3688" fmla="*/ 144994 h 6252126"/>
              <a:gd name="connsiteX3689" fmla="*/ 6902127 w 10290426"/>
              <a:gd name="connsiteY3689" fmla="*/ 144994 h 6252126"/>
              <a:gd name="connsiteX3690" fmla="*/ 6902127 w 10290426"/>
              <a:gd name="connsiteY3690" fmla="*/ 127595 h 6252126"/>
              <a:gd name="connsiteX3691" fmla="*/ 6931087 w 10290426"/>
              <a:gd name="connsiteY3691" fmla="*/ 110195 h 6252126"/>
              <a:gd name="connsiteX3692" fmla="*/ 6942671 w 10290426"/>
              <a:gd name="connsiteY3692" fmla="*/ 86996 h 6252126"/>
              <a:gd name="connsiteX3693" fmla="*/ 6983214 w 10290426"/>
              <a:gd name="connsiteY3693" fmla="*/ 86996 h 6252126"/>
              <a:gd name="connsiteX3694" fmla="*/ 7000590 w 10290426"/>
              <a:gd name="connsiteY3694" fmla="*/ 81197 h 6252126"/>
              <a:gd name="connsiteX3695" fmla="*/ 6994798 w 10290426"/>
              <a:gd name="connsiteY3695" fmla="*/ 52198 h 6252126"/>
              <a:gd name="connsiteX3696" fmla="*/ 7006382 w 10290426"/>
              <a:gd name="connsiteY3696" fmla="*/ 34799 h 6252126"/>
              <a:gd name="connsiteX3697" fmla="*/ 7023758 w 10290426"/>
              <a:gd name="connsiteY3697" fmla="*/ 52198 h 6252126"/>
              <a:gd name="connsiteX3698" fmla="*/ 7029550 w 10290426"/>
              <a:gd name="connsiteY3698" fmla="*/ 40598 h 6252126"/>
              <a:gd name="connsiteX3699" fmla="*/ 7052718 w 10290426"/>
              <a:gd name="connsiteY3699" fmla="*/ 46398 h 6252126"/>
              <a:gd name="connsiteX3700" fmla="*/ 7046926 w 10290426"/>
              <a:gd name="connsiteY3700" fmla="*/ 63797 h 6252126"/>
              <a:gd name="connsiteX3701" fmla="*/ 7081678 w 10290426"/>
              <a:gd name="connsiteY3701" fmla="*/ 40598 h 6252126"/>
              <a:gd name="connsiteX3702" fmla="*/ 7099054 w 10290426"/>
              <a:gd name="connsiteY3702" fmla="*/ 46398 h 6252126"/>
              <a:gd name="connsiteX3703" fmla="*/ 7128014 w 10290426"/>
              <a:gd name="connsiteY3703" fmla="*/ 40598 h 6252126"/>
              <a:gd name="connsiteX3704" fmla="*/ 7122222 w 10290426"/>
              <a:gd name="connsiteY3704" fmla="*/ 63797 h 6252126"/>
              <a:gd name="connsiteX3705" fmla="*/ 7116430 w 10290426"/>
              <a:gd name="connsiteY3705" fmla="*/ 57998 h 6252126"/>
              <a:gd name="connsiteX3706" fmla="*/ 7096365 w 10290426"/>
              <a:gd name="connsiteY3706" fmla="*/ 60868 h 6252126"/>
              <a:gd name="connsiteX3707" fmla="*/ 7093262 w 10290426"/>
              <a:gd name="connsiteY3707" fmla="*/ 55098 h 6252126"/>
              <a:gd name="connsiteX3708" fmla="*/ 7075886 w 10290426"/>
              <a:gd name="connsiteY3708" fmla="*/ 63797 h 6252126"/>
              <a:gd name="connsiteX3709" fmla="*/ 7092990 w 10290426"/>
              <a:gd name="connsiteY3709" fmla="*/ 61351 h 6252126"/>
              <a:gd name="connsiteX3710" fmla="*/ 7096365 w 10290426"/>
              <a:gd name="connsiteY3710" fmla="*/ 60868 h 6252126"/>
              <a:gd name="connsiteX3711" fmla="*/ 7097063 w 10290426"/>
              <a:gd name="connsiteY3711" fmla="*/ 62166 h 6252126"/>
              <a:gd name="connsiteX3712" fmla="*/ 7075886 w 10290426"/>
              <a:gd name="connsiteY3712" fmla="*/ 98596 h 6252126"/>
              <a:gd name="connsiteX3713" fmla="*/ 7081678 w 10290426"/>
              <a:gd name="connsiteY3713" fmla="*/ 104396 h 6252126"/>
              <a:gd name="connsiteX3714" fmla="*/ 7087470 w 10290426"/>
              <a:gd name="connsiteY3714" fmla="*/ 104396 h 6252126"/>
              <a:gd name="connsiteX3715" fmla="*/ 7103074 w 10290426"/>
              <a:gd name="connsiteY3715" fmla="*/ 116115 h 6252126"/>
              <a:gd name="connsiteX3716" fmla="*/ 7102561 w 10290426"/>
              <a:gd name="connsiteY3716" fmla="*/ 116369 h 6252126"/>
              <a:gd name="connsiteX3717" fmla="*/ 7103173 w 10290426"/>
              <a:gd name="connsiteY3717" fmla="*/ 116189 h 6252126"/>
              <a:gd name="connsiteX3718" fmla="*/ 7107742 w 10290426"/>
              <a:gd name="connsiteY3718" fmla="*/ 119620 h 6252126"/>
              <a:gd name="connsiteX3719" fmla="*/ 7110638 w 10290426"/>
              <a:gd name="connsiteY3719" fmla="*/ 121795 h 6252126"/>
              <a:gd name="connsiteX3720" fmla="*/ 7123153 w 10290426"/>
              <a:gd name="connsiteY3720" fmla="*/ 109262 h 6252126"/>
              <a:gd name="connsiteX3721" fmla="*/ 7126385 w 10290426"/>
              <a:gd name="connsiteY3721" fmla="*/ 108111 h 6252126"/>
              <a:gd name="connsiteX3722" fmla="*/ 7128014 w 10290426"/>
              <a:gd name="connsiteY3722" fmla="*/ 107743 h 6252126"/>
              <a:gd name="connsiteX3723" fmla="*/ 7128014 w 10290426"/>
              <a:gd name="connsiteY3723" fmla="*/ 109470 h 6252126"/>
              <a:gd name="connsiteX3724" fmla="*/ 7128014 w 10290426"/>
              <a:gd name="connsiteY3724" fmla="*/ 110195 h 6252126"/>
              <a:gd name="connsiteX3725" fmla="*/ 7132154 w 10290426"/>
              <a:gd name="connsiteY3725" fmla="*/ 106808 h 6252126"/>
              <a:gd name="connsiteX3726" fmla="*/ 7128014 w 10290426"/>
              <a:gd name="connsiteY3726" fmla="*/ 107743 h 6252126"/>
              <a:gd name="connsiteX3727" fmla="*/ 7128014 w 10290426"/>
              <a:gd name="connsiteY3727" fmla="*/ 104513 h 6252126"/>
              <a:gd name="connsiteX3728" fmla="*/ 7134190 w 10290426"/>
              <a:gd name="connsiteY3728" fmla="*/ 101711 h 6252126"/>
              <a:gd name="connsiteX3729" fmla="*/ 7180141 w 10290426"/>
              <a:gd name="connsiteY3729" fmla="*/ 81197 h 6252126"/>
              <a:gd name="connsiteX3730" fmla="*/ 7185933 w 10290426"/>
              <a:gd name="connsiteY3730" fmla="*/ 86996 h 6252126"/>
              <a:gd name="connsiteX3731" fmla="*/ 7162765 w 10290426"/>
              <a:gd name="connsiteY3731" fmla="*/ 98596 h 6252126"/>
              <a:gd name="connsiteX3732" fmla="*/ 7139598 w 10290426"/>
              <a:gd name="connsiteY3732" fmla="*/ 121795 h 6252126"/>
              <a:gd name="connsiteX3733" fmla="*/ 7128014 w 10290426"/>
              <a:gd name="connsiteY3733" fmla="*/ 121795 h 6252126"/>
              <a:gd name="connsiteX3734" fmla="*/ 7128014 w 10290426"/>
              <a:gd name="connsiteY3734" fmla="*/ 133394 h 6252126"/>
              <a:gd name="connsiteX3735" fmla="*/ 7122222 w 10290426"/>
              <a:gd name="connsiteY3735" fmla="*/ 144994 h 6252126"/>
              <a:gd name="connsiteX3736" fmla="*/ 7081678 w 10290426"/>
              <a:gd name="connsiteY3736" fmla="*/ 150794 h 6252126"/>
              <a:gd name="connsiteX3737" fmla="*/ 7041134 w 10290426"/>
              <a:gd name="connsiteY3737" fmla="*/ 179792 h 6252126"/>
              <a:gd name="connsiteX3738" fmla="*/ 7012174 w 10290426"/>
              <a:gd name="connsiteY3738" fmla="*/ 173993 h 6252126"/>
              <a:gd name="connsiteX3739" fmla="*/ 7000590 w 10290426"/>
              <a:gd name="connsiteY3739" fmla="*/ 185592 h 6252126"/>
              <a:gd name="connsiteX3740" fmla="*/ 7000590 w 10290426"/>
              <a:gd name="connsiteY3740" fmla="*/ 191392 h 6252126"/>
              <a:gd name="connsiteX3741" fmla="*/ 7000590 w 10290426"/>
              <a:gd name="connsiteY3741" fmla="*/ 197191 h 6252126"/>
              <a:gd name="connsiteX3742" fmla="*/ 7012174 w 10290426"/>
              <a:gd name="connsiteY3742" fmla="*/ 185592 h 6252126"/>
              <a:gd name="connsiteX3743" fmla="*/ 6983214 w 10290426"/>
              <a:gd name="connsiteY3743" fmla="*/ 226190 h 6252126"/>
              <a:gd name="connsiteX3744" fmla="*/ 6977423 w 10290426"/>
              <a:gd name="connsiteY3744" fmla="*/ 226190 h 6252126"/>
              <a:gd name="connsiteX3745" fmla="*/ 6965839 w 10290426"/>
              <a:gd name="connsiteY3745" fmla="*/ 220390 h 6252126"/>
              <a:gd name="connsiteX3746" fmla="*/ 6954255 w 10290426"/>
              <a:gd name="connsiteY3746" fmla="*/ 249389 h 6252126"/>
              <a:gd name="connsiteX3747" fmla="*/ 6925295 w 10290426"/>
              <a:gd name="connsiteY3747" fmla="*/ 272588 h 6252126"/>
              <a:gd name="connsiteX3748" fmla="*/ 6902127 w 10290426"/>
              <a:gd name="connsiteY3748" fmla="*/ 307387 h 6252126"/>
              <a:gd name="connsiteX3749" fmla="*/ 6890543 w 10290426"/>
              <a:gd name="connsiteY3749" fmla="*/ 278388 h 6252126"/>
              <a:gd name="connsiteX3750" fmla="*/ 6873167 w 10290426"/>
              <a:gd name="connsiteY3750" fmla="*/ 284188 h 6252126"/>
              <a:gd name="connsiteX3751" fmla="*/ 6867375 w 10290426"/>
              <a:gd name="connsiteY3751" fmla="*/ 301587 h 6252126"/>
              <a:gd name="connsiteX3752" fmla="*/ 6878959 w 10290426"/>
              <a:gd name="connsiteY3752" fmla="*/ 318986 h 6252126"/>
              <a:gd name="connsiteX3753" fmla="*/ 6861583 w 10290426"/>
              <a:gd name="connsiteY3753" fmla="*/ 342185 h 6252126"/>
              <a:gd name="connsiteX3754" fmla="*/ 6849999 w 10290426"/>
              <a:gd name="connsiteY3754" fmla="*/ 347985 h 6252126"/>
              <a:gd name="connsiteX3755" fmla="*/ 6832623 w 10290426"/>
              <a:gd name="connsiteY3755" fmla="*/ 371184 h 6252126"/>
              <a:gd name="connsiteX3756" fmla="*/ 6816333 w 10290426"/>
              <a:gd name="connsiteY3756" fmla="*/ 367921 h 6252126"/>
              <a:gd name="connsiteX3757" fmla="*/ 6813749 w 10290426"/>
              <a:gd name="connsiteY3757" fmla="*/ 373506 h 6252126"/>
              <a:gd name="connsiteX3758" fmla="*/ 6807465 w 10290426"/>
              <a:gd name="connsiteY3758" fmla="*/ 377165 h 6252126"/>
              <a:gd name="connsiteX3759" fmla="*/ 6807731 w 10290426"/>
              <a:gd name="connsiteY3759" fmla="*/ 377916 h 6252126"/>
              <a:gd name="connsiteX3760" fmla="*/ 6786288 w 10290426"/>
              <a:gd name="connsiteY3760" fmla="*/ 388583 h 6252126"/>
              <a:gd name="connsiteX3761" fmla="*/ 6792080 w 10290426"/>
              <a:gd name="connsiteY3761" fmla="*/ 394383 h 6252126"/>
              <a:gd name="connsiteX3762" fmla="*/ 6780496 w 10290426"/>
              <a:gd name="connsiteY3762" fmla="*/ 411782 h 6252126"/>
              <a:gd name="connsiteX3763" fmla="*/ 6757328 w 10290426"/>
              <a:gd name="connsiteY3763" fmla="*/ 417582 h 6252126"/>
              <a:gd name="connsiteX3764" fmla="*/ 6751536 w 10290426"/>
              <a:gd name="connsiteY3764" fmla="*/ 440781 h 6252126"/>
              <a:gd name="connsiteX3765" fmla="*/ 6705200 w 10290426"/>
              <a:gd name="connsiteY3765" fmla="*/ 492979 h 6252126"/>
              <a:gd name="connsiteX3766" fmla="*/ 6693616 w 10290426"/>
              <a:gd name="connsiteY3766" fmla="*/ 504578 h 6252126"/>
              <a:gd name="connsiteX3767" fmla="*/ 6693616 w 10290426"/>
              <a:gd name="connsiteY3767" fmla="*/ 510378 h 6252126"/>
              <a:gd name="connsiteX3768" fmla="*/ 6682032 w 10290426"/>
              <a:gd name="connsiteY3768" fmla="*/ 521977 h 6252126"/>
              <a:gd name="connsiteX3769" fmla="*/ 6653073 w 10290426"/>
              <a:gd name="connsiteY3769" fmla="*/ 539376 h 6252126"/>
              <a:gd name="connsiteX3770" fmla="*/ 6629905 w 10290426"/>
              <a:gd name="connsiteY3770" fmla="*/ 533577 h 6252126"/>
              <a:gd name="connsiteX3771" fmla="*/ 6618321 w 10290426"/>
              <a:gd name="connsiteY3771" fmla="*/ 562575 h 6252126"/>
              <a:gd name="connsiteX3772" fmla="*/ 6635697 w 10290426"/>
              <a:gd name="connsiteY3772" fmla="*/ 562575 h 6252126"/>
              <a:gd name="connsiteX3773" fmla="*/ 6624113 w 10290426"/>
              <a:gd name="connsiteY3773" fmla="*/ 574175 h 6252126"/>
              <a:gd name="connsiteX3774" fmla="*/ 6606737 w 10290426"/>
              <a:gd name="connsiteY3774" fmla="*/ 579975 h 6252126"/>
              <a:gd name="connsiteX3775" fmla="*/ 6589361 w 10290426"/>
              <a:gd name="connsiteY3775" fmla="*/ 608973 h 6252126"/>
              <a:gd name="connsiteX3776" fmla="*/ 6583569 w 10290426"/>
              <a:gd name="connsiteY3776" fmla="*/ 608973 h 6252126"/>
              <a:gd name="connsiteX3777" fmla="*/ 6577777 w 10290426"/>
              <a:gd name="connsiteY3777" fmla="*/ 626373 h 6252126"/>
              <a:gd name="connsiteX3778" fmla="*/ 6554609 w 10290426"/>
              <a:gd name="connsiteY3778" fmla="*/ 632172 h 6252126"/>
              <a:gd name="connsiteX3779" fmla="*/ 6537233 w 10290426"/>
              <a:gd name="connsiteY3779" fmla="*/ 666971 h 6252126"/>
              <a:gd name="connsiteX3780" fmla="*/ 6511893 w 10290426"/>
              <a:gd name="connsiteY3780" fmla="*/ 672046 h 6252126"/>
              <a:gd name="connsiteX3781" fmla="*/ 6509305 w 10290426"/>
              <a:gd name="connsiteY3781" fmla="*/ 685002 h 6252126"/>
              <a:gd name="connsiteX3782" fmla="*/ 6496689 w 10290426"/>
              <a:gd name="connsiteY3782" fmla="*/ 684370 h 6252126"/>
              <a:gd name="connsiteX3783" fmla="*/ 6485106 w 10290426"/>
              <a:gd name="connsiteY3783" fmla="*/ 695970 h 6252126"/>
              <a:gd name="connsiteX3784" fmla="*/ 6496689 w 10290426"/>
              <a:gd name="connsiteY3784" fmla="*/ 701769 h 6252126"/>
              <a:gd name="connsiteX3785" fmla="*/ 6467730 w 10290426"/>
              <a:gd name="connsiteY3785" fmla="*/ 707569 h 6252126"/>
              <a:gd name="connsiteX3786" fmla="*/ 6461938 w 10290426"/>
              <a:gd name="connsiteY3786" fmla="*/ 701769 h 6252126"/>
              <a:gd name="connsiteX3787" fmla="*/ 6450354 w 10290426"/>
              <a:gd name="connsiteY3787" fmla="*/ 713369 h 6252126"/>
              <a:gd name="connsiteX3788" fmla="*/ 6473522 w 10290426"/>
              <a:gd name="connsiteY3788" fmla="*/ 719169 h 6252126"/>
              <a:gd name="connsiteX3789" fmla="*/ 6461938 w 10290426"/>
              <a:gd name="connsiteY3789" fmla="*/ 736568 h 6252126"/>
              <a:gd name="connsiteX3790" fmla="*/ 6438770 w 10290426"/>
              <a:gd name="connsiteY3790" fmla="*/ 765567 h 6252126"/>
              <a:gd name="connsiteX3791" fmla="*/ 6398226 w 10290426"/>
              <a:gd name="connsiteY3791" fmla="*/ 782966 h 6252126"/>
              <a:gd name="connsiteX3792" fmla="*/ 6380850 w 10290426"/>
              <a:gd name="connsiteY3792" fmla="*/ 817764 h 6252126"/>
              <a:gd name="connsiteX3793" fmla="*/ 6334514 w 10290426"/>
              <a:gd name="connsiteY3793" fmla="*/ 858362 h 6252126"/>
              <a:gd name="connsiteX3794" fmla="*/ 6299763 w 10290426"/>
              <a:gd name="connsiteY3794" fmla="*/ 852563 h 6252126"/>
              <a:gd name="connsiteX3795" fmla="*/ 6288179 w 10290426"/>
              <a:gd name="connsiteY3795" fmla="*/ 864162 h 6252126"/>
              <a:gd name="connsiteX3796" fmla="*/ 6288179 w 10290426"/>
              <a:gd name="connsiteY3796" fmla="*/ 881561 h 6252126"/>
              <a:gd name="connsiteX3797" fmla="*/ 6241843 w 10290426"/>
              <a:gd name="connsiteY3797" fmla="*/ 904760 h 6252126"/>
              <a:gd name="connsiteX3798" fmla="*/ 6241843 w 10290426"/>
              <a:gd name="connsiteY3798" fmla="*/ 922160 h 6252126"/>
              <a:gd name="connsiteX3799" fmla="*/ 6218675 w 10290426"/>
              <a:gd name="connsiteY3799" fmla="*/ 933759 h 6252126"/>
              <a:gd name="connsiteX3800" fmla="*/ 6195507 w 10290426"/>
              <a:gd name="connsiteY3800" fmla="*/ 956958 h 6252126"/>
              <a:gd name="connsiteX3801" fmla="*/ 6183923 w 10290426"/>
              <a:gd name="connsiteY3801" fmla="*/ 962758 h 6252126"/>
              <a:gd name="connsiteX3802" fmla="*/ 6172339 w 10290426"/>
              <a:gd name="connsiteY3802" fmla="*/ 980157 h 6252126"/>
              <a:gd name="connsiteX3803" fmla="*/ 6166547 w 10290426"/>
              <a:gd name="connsiteY3803" fmla="*/ 956958 h 6252126"/>
              <a:gd name="connsiteX3804" fmla="*/ 6154964 w 10290426"/>
              <a:gd name="connsiteY3804" fmla="*/ 956958 h 6252126"/>
              <a:gd name="connsiteX3805" fmla="*/ 6143380 w 10290426"/>
              <a:gd name="connsiteY3805" fmla="*/ 962758 h 6252126"/>
              <a:gd name="connsiteX3806" fmla="*/ 6149172 w 10290426"/>
              <a:gd name="connsiteY3806" fmla="*/ 968558 h 6252126"/>
              <a:gd name="connsiteX3807" fmla="*/ 6137588 w 10290426"/>
              <a:gd name="connsiteY3807" fmla="*/ 962758 h 6252126"/>
              <a:gd name="connsiteX3808" fmla="*/ 6137588 w 10290426"/>
              <a:gd name="connsiteY3808" fmla="*/ 974357 h 6252126"/>
              <a:gd name="connsiteX3809" fmla="*/ 6154964 w 10290426"/>
              <a:gd name="connsiteY3809" fmla="*/ 985957 h 6252126"/>
              <a:gd name="connsiteX3810" fmla="*/ 6149172 w 10290426"/>
              <a:gd name="connsiteY3810" fmla="*/ 997556 h 6252126"/>
              <a:gd name="connsiteX3811" fmla="*/ 6154964 w 10290426"/>
              <a:gd name="connsiteY3811" fmla="*/ 1003356 h 6252126"/>
              <a:gd name="connsiteX3812" fmla="*/ 6131796 w 10290426"/>
              <a:gd name="connsiteY3812" fmla="*/ 1020755 h 6252126"/>
              <a:gd name="connsiteX3813" fmla="*/ 6126004 w 10290426"/>
              <a:gd name="connsiteY3813" fmla="*/ 1014956 h 6252126"/>
              <a:gd name="connsiteX3814" fmla="*/ 6114420 w 10290426"/>
              <a:gd name="connsiteY3814" fmla="*/ 1038155 h 6252126"/>
              <a:gd name="connsiteX3815" fmla="*/ 6091252 w 10290426"/>
              <a:gd name="connsiteY3815" fmla="*/ 1043954 h 6252126"/>
              <a:gd name="connsiteX3816" fmla="*/ 6102836 w 10290426"/>
              <a:gd name="connsiteY3816" fmla="*/ 1043954 h 6252126"/>
              <a:gd name="connsiteX3817" fmla="*/ 6056500 w 10290426"/>
              <a:gd name="connsiteY3817" fmla="*/ 1084553 h 6252126"/>
              <a:gd name="connsiteX3818" fmla="*/ 6010164 w 10290426"/>
              <a:gd name="connsiteY3818" fmla="*/ 1119351 h 6252126"/>
              <a:gd name="connsiteX3819" fmla="*/ 5998581 w 10290426"/>
              <a:gd name="connsiteY3819" fmla="*/ 1125151 h 6252126"/>
              <a:gd name="connsiteX3820" fmla="*/ 6004372 w 10290426"/>
              <a:gd name="connsiteY3820" fmla="*/ 1142550 h 6252126"/>
              <a:gd name="connsiteX3821" fmla="*/ 5986997 w 10290426"/>
              <a:gd name="connsiteY3821" fmla="*/ 1142550 h 6252126"/>
              <a:gd name="connsiteX3822" fmla="*/ 5981205 w 10290426"/>
              <a:gd name="connsiteY3822" fmla="*/ 1165749 h 6252126"/>
              <a:gd name="connsiteX3823" fmla="*/ 5958037 w 10290426"/>
              <a:gd name="connsiteY3823" fmla="*/ 1188948 h 6252126"/>
              <a:gd name="connsiteX3824" fmla="*/ 5940661 w 10290426"/>
              <a:gd name="connsiteY3824" fmla="*/ 1194748 h 6252126"/>
              <a:gd name="connsiteX3825" fmla="*/ 5923285 w 10290426"/>
              <a:gd name="connsiteY3825" fmla="*/ 1206347 h 6252126"/>
              <a:gd name="connsiteX3826" fmla="*/ 5871157 w 10290426"/>
              <a:gd name="connsiteY3826" fmla="*/ 1246945 h 6252126"/>
              <a:gd name="connsiteX3827" fmla="*/ 5842197 w 10290426"/>
              <a:gd name="connsiteY3827" fmla="*/ 1275944 h 6252126"/>
              <a:gd name="connsiteX3828" fmla="*/ 5847989 w 10290426"/>
              <a:gd name="connsiteY3828" fmla="*/ 1293343 h 6252126"/>
              <a:gd name="connsiteX3829" fmla="*/ 5836405 w 10290426"/>
              <a:gd name="connsiteY3829" fmla="*/ 1310743 h 6252126"/>
              <a:gd name="connsiteX3830" fmla="*/ 5819030 w 10290426"/>
              <a:gd name="connsiteY3830" fmla="*/ 1299143 h 6252126"/>
              <a:gd name="connsiteX3831" fmla="*/ 5795862 w 10290426"/>
              <a:gd name="connsiteY3831" fmla="*/ 1310743 h 6252126"/>
              <a:gd name="connsiteX3832" fmla="*/ 5778486 w 10290426"/>
              <a:gd name="connsiteY3832" fmla="*/ 1339741 h 6252126"/>
              <a:gd name="connsiteX3833" fmla="*/ 5726358 w 10290426"/>
              <a:gd name="connsiteY3833" fmla="*/ 1386139 h 6252126"/>
              <a:gd name="connsiteX3834" fmla="*/ 5708982 w 10290426"/>
              <a:gd name="connsiteY3834" fmla="*/ 1391939 h 6252126"/>
              <a:gd name="connsiteX3835" fmla="*/ 5708982 w 10290426"/>
              <a:gd name="connsiteY3835" fmla="*/ 1415138 h 6252126"/>
              <a:gd name="connsiteX3836" fmla="*/ 5732150 w 10290426"/>
              <a:gd name="connsiteY3836" fmla="*/ 1415138 h 6252126"/>
              <a:gd name="connsiteX3837" fmla="*/ 5761110 w 10290426"/>
              <a:gd name="connsiteY3837" fmla="*/ 1391939 h 6252126"/>
              <a:gd name="connsiteX3838" fmla="*/ 5761110 w 10290426"/>
              <a:gd name="connsiteY3838" fmla="*/ 1374540 h 6252126"/>
              <a:gd name="connsiteX3839" fmla="*/ 5778486 w 10290426"/>
              <a:gd name="connsiteY3839" fmla="*/ 1380339 h 6252126"/>
              <a:gd name="connsiteX3840" fmla="*/ 5807446 w 10290426"/>
              <a:gd name="connsiteY3840" fmla="*/ 1357141 h 6252126"/>
              <a:gd name="connsiteX3841" fmla="*/ 5807446 w 10290426"/>
              <a:gd name="connsiteY3841" fmla="*/ 1339741 h 6252126"/>
              <a:gd name="connsiteX3842" fmla="*/ 5813238 w 10290426"/>
              <a:gd name="connsiteY3842" fmla="*/ 1345541 h 6252126"/>
              <a:gd name="connsiteX3843" fmla="*/ 5819030 w 10290426"/>
              <a:gd name="connsiteY3843" fmla="*/ 1357141 h 6252126"/>
              <a:gd name="connsiteX3844" fmla="*/ 5807446 w 10290426"/>
              <a:gd name="connsiteY3844" fmla="*/ 1380339 h 6252126"/>
              <a:gd name="connsiteX3845" fmla="*/ 5784278 w 10290426"/>
              <a:gd name="connsiteY3845" fmla="*/ 1403539 h 6252126"/>
              <a:gd name="connsiteX3846" fmla="*/ 5761110 w 10290426"/>
              <a:gd name="connsiteY3846" fmla="*/ 1420938 h 6252126"/>
              <a:gd name="connsiteX3847" fmla="*/ 5749526 w 10290426"/>
              <a:gd name="connsiteY3847" fmla="*/ 1420938 h 6252126"/>
              <a:gd name="connsiteX3848" fmla="*/ 5743734 w 10290426"/>
              <a:gd name="connsiteY3848" fmla="*/ 1444137 h 6252126"/>
              <a:gd name="connsiteX3849" fmla="*/ 5732150 w 10290426"/>
              <a:gd name="connsiteY3849" fmla="*/ 1449936 h 6252126"/>
              <a:gd name="connsiteX3850" fmla="*/ 5744960 w 10290426"/>
              <a:gd name="connsiteY3850" fmla="*/ 1458488 h 6252126"/>
              <a:gd name="connsiteX3851" fmla="*/ 5737958 w 10290426"/>
              <a:gd name="connsiteY3851" fmla="*/ 1469258 h 6252126"/>
              <a:gd name="connsiteX3852" fmla="*/ 5734322 w 10290426"/>
              <a:gd name="connsiteY3852" fmla="*/ 1471685 h 6252126"/>
              <a:gd name="connsiteX3853" fmla="*/ 5732150 w 10290426"/>
              <a:gd name="connsiteY3853" fmla="*/ 1473135 h 6252126"/>
              <a:gd name="connsiteX3854" fmla="*/ 5732150 w 10290426"/>
              <a:gd name="connsiteY3854" fmla="*/ 1461536 h 6252126"/>
              <a:gd name="connsiteX3855" fmla="*/ 5703190 w 10290426"/>
              <a:gd name="connsiteY3855" fmla="*/ 1478935 h 6252126"/>
              <a:gd name="connsiteX3856" fmla="*/ 5708982 w 10290426"/>
              <a:gd name="connsiteY3856" fmla="*/ 1496334 h 6252126"/>
              <a:gd name="connsiteX3857" fmla="*/ 5703190 w 10290426"/>
              <a:gd name="connsiteY3857" fmla="*/ 1507934 h 6252126"/>
              <a:gd name="connsiteX3858" fmla="*/ 5668439 w 10290426"/>
              <a:gd name="connsiteY3858" fmla="*/ 1519533 h 6252126"/>
              <a:gd name="connsiteX3859" fmla="*/ 5633687 w 10290426"/>
              <a:gd name="connsiteY3859" fmla="*/ 1542733 h 6252126"/>
              <a:gd name="connsiteX3860" fmla="*/ 5639479 w 10290426"/>
              <a:gd name="connsiteY3860" fmla="*/ 1554332 h 6252126"/>
              <a:gd name="connsiteX3861" fmla="*/ 5680022 w 10290426"/>
              <a:gd name="connsiteY3861" fmla="*/ 1548532 h 6252126"/>
              <a:gd name="connsiteX3862" fmla="*/ 5691606 w 10290426"/>
              <a:gd name="connsiteY3862" fmla="*/ 1536933 h 6252126"/>
              <a:gd name="connsiteX3863" fmla="*/ 5699753 w 10290426"/>
              <a:gd name="connsiteY3863" fmla="*/ 1536933 h 6252126"/>
              <a:gd name="connsiteX3864" fmla="*/ 5703190 w 10290426"/>
              <a:gd name="connsiteY3864" fmla="*/ 1542733 h 6252126"/>
              <a:gd name="connsiteX3865" fmla="*/ 5714774 w 10290426"/>
              <a:gd name="connsiteY3865" fmla="*/ 1542733 h 6252126"/>
              <a:gd name="connsiteX3866" fmla="*/ 5726358 w 10290426"/>
              <a:gd name="connsiteY3866" fmla="*/ 1507934 h 6252126"/>
              <a:gd name="connsiteX3867" fmla="*/ 5755318 w 10290426"/>
              <a:gd name="connsiteY3867" fmla="*/ 1496334 h 6252126"/>
              <a:gd name="connsiteX3868" fmla="*/ 5770522 w 10290426"/>
              <a:gd name="connsiteY3868" fmla="*/ 1476035 h 6252126"/>
              <a:gd name="connsiteX3869" fmla="*/ 5771559 w 10290426"/>
              <a:gd name="connsiteY3869" fmla="*/ 1474650 h 6252126"/>
              <a:gd name="connsiteX3870" fmla="*/ 5784278 w 10290426"/>
              <a:gd name="connsiteY3870" fmla="*/ 1473135 h 6252126"/>
              <a:gd name="connsiteX3871" fmla="*/ 5778486 w 10290426"/>
              <a:gd name="connsiteY3871" fmla="*/ 1461536 h 6252126"/>
              <a:gd name="connsiteX3872" fmla="*/ 5784278 w 10290426"/>
              <a:gd name="connsiteY3872" fmla="*/ 1461536 h 6252126"/>
              <a:gd name="connsiteX3873" fmla="*/ 5784278 w 10290426"/>
              <a:gd name="connsiteY3873" fmla="*/ 1449936 h 6252126"/>
              <a:gd name="connsiteX3874" fmla="*/ 5772694 w 10290426"/>
              <a:gd name="connsiteY3874" fmla="*/ 1444137 h 6252126"/>
              <a:gd name="connsiteX3875" fmla="*/ 5776162 w 10290426"/>
              <a:gd name="connsiteY3875" fmla="*/ 1447932 h 6252126"/>
              <a:gd name="connsiteX3876" fmla="*/ 5773508 w 10290426"/>
              <a:gd name="connsiteY3876" fmla="*/ 1448215 h 6252126"/>
              <a:gd name="connsiteX3877" fmla="*/ 5761110 w 10290426"/>
              <a:gd name="connsiteY3877" fmla="*/ 1455736 h 6252126"/>
              <a:gd name="connsiteX3878" fmla="*/ 5736675 w 10290426"/>
              <a:gd name="connsiteY3878" fmla="*/ 1471232 h 6252126"/>
              <a:gd name="connsiteX3879" fmla="*/ 5737958 w 10290426"/>
              <a:gd name="connsiteY3879" fmla="*/ 1469258 h 6252126"/>
              <a:gd name="connsiteX3880" fmla="*/ 5749526 w 10290426"/>
              <a:gd name="connsiteY3880" fmla="*/ 1461536 h 6252126"/>
              <a:gd name="connsiteX3881" fmla="*/ 5747354 w 10290426"/>
              <a:gd name="connsiteY3881" fmla="*/ 1460086 h 6252126"/>
              <a:gd name="connsiteX3882" fmla="*/ 5744960 w 10290426"/>
              <a:gd name="connsiteY3882" fmla="*/ 1458488 h 6252126"/>
              <a:gd name="connsiteX3883" fmla="*/ 5746698 w 10290426"/>
              <a:gd name="connsiteY3883" fmla="*/ 1455815 h 6252126"/>
              <a:gd name="connsiteX3884" fmla="*/ 5766902 w 10290426"/>
              <a:gd name="connsiteY3884" fmla="*/ 1426737 h 6252126"/>
              <a:gd name="connsiteX3885" fmla="*/ 5790070 w 10290426"/>
              <a:gd name="connsiteY3885" fmla="*/ 1420938 h 6252126"/>
              <a:gd name="connsiteX3886" fmla="*/ 5813238 w 10290426"/>
              <a:gd name="connsiteY3886" fmla="*/ 1444137 h 6252126"/>
              <a:gd name="connsiteX3887" fmla="*/ 5830614 w 10290426"/>
              <a:gd name="connsiteY3887" fmla="*/ 1426737 h 6252126"/>
              <a:gd name="connsiteX3888" fmla="*/ 5847989 w 10290426"/>
              <a:gd name="connsiteY3888" fmla="*/ 1415138 h 6252126"/>
              <a:gd name="connsiteX3889" fmla="*/ 5842197 w 10290426"/>
              <a:gd name="connsiteY3889" fmla="*/ 1403539 h 6252126"/>
              <a:gd name="connsiteX3890" fmla="*/ 5882741 w 10290426"/>
              <a:gd name="connsiteY3890" fmla="*/ 1380339 h 6252126"/>
              <a:gd name="connsiteX3891" fmla="*/ 5888533 w 10290426"/>
              <a:gd name="connsiteY3891" fmla="*/ 1362940 h 6252126"/>
              <a:gd name="connsiteX3892" fmla="*/ 5871355 w 10290426"/>
              <a:gd name="connsiteY3892" fmla="*/ 1354339 h 6252126"/>
              <a:gd name="connsiteX3893" fmla="*/ 5875139 w 10290426"/>
              <a:gd name="connsiteY3893" fmla="*/ 1354422 h 6252126"/>
              <a:gd name="connsiteX3894" fmla="*/ 5883103 w 10290426"/>
              <a:gd name="connsiteY3894" fmla="*/ 1347512 h 6252126"/>
              <a:gd name="connsiteX3895" fmla="*/ 5891325 w 10290426"/>
              <a:gd name="connsiteY3895" fmla="*/ 1337570 h 6252126"/>
              <a:gd name="connsiteX3896" fmla="*/ 5911701 w 10290426"/>
              <a:gd name="connsiteY3896" fmla="*/ 1351341 h 6252126"/>
              <a:gd name="connsiteX3897" fmla="*/ 5917493 w 10290426"/>
              <a:gd name="connsiteY3897" fmla="*/ 1316542 h 6252126"/>
              <a:gd name="connsiteX3898" fmla="*/ 5917493 w 10290426"/>
              <a:gd name="connsiteY3898" fmla="*/ 1304943 h 6252126"/>
              <a:gd name="connsiteX3899" fmla="*/ 5929077 w 10290426"/>
              <a:gd name="connsiteY3899" fmla="*/ 1310743 h 6252126"/>
              <a:gd name="connsiteX3900" fmla="*/ 5929077 w 10290426"/>
              <a:gd name="connsiteY3900" fmla="*/ 1328142 h 6252126"/>
              <a:gd name="connsiteX3901" fmla="*/ 5946453 w 10290426"/>
              <a:gd name="connsiteY3901" fmla="*/ 1310743 h 6252126"/>
              <a:gd name="connsiteX3902" fmla="*/ 5952245 w 10290426"/>
              <a:gd name="connsiteY3902" fmla="*/ 1310743 h 6252126"/>
              <a:gd name="connsiteX3903" fmla="*/ 5923285 w 10290426"/>
              <a:gd name="connsiteY3903" fmla="*/ 1287543 h 6252126"/>
              <a:gd name="connsiteX3904" fmla="*/ 5894325 w 10290426"/>
              <a:gd name="connsiteY3904" fmla="*/ 1287543 h 6252126"/>
              <a:gd name="connsiteX3905" fmla="*/ 5888533 w 10290426"/>
              <a:gd name="connsiteY3905" fmla="*/ 1299143 h 6252126"/>
              <a:gd name="connsiteX3906" fmla="*/ 5871157 w 10290426"/>
              <a:gd name="connsiteY3906" fmla="*/ 1304943 h 6252126"/>
              <a:gd name="connsiteX3907" fmla="*/ 5865365 w 10290426"/>
              <a:gd name="connsiteY3907" fmla="*/ 1333941 h 6252126"/>
              <a:gd name="connsiteX3908" fmla="*/ 5853781 w 10290426"/>
              <a:gd name="connsiteY3908" fmla="*/ 1316542 h 6252126"/>
              <a:gd name="connsiteX3909" fmla="*/ 5865365 w 10290426"/>
              <a:gd name="connsiteY3909" fmla="*/ 1293343 h 6252126"/>
              <a:gd name="connsiteX3910" fmla="*/ 5900117 w 10290426"/>
              <a:gd name="connsiteY3910" fmla="*/ 1264345 h 6252126"/>
              <a:gd name="connsiteX3911" fmla="*/ 5911701 w 10290426"/>
              <a:gd name="connsiteY3911" fmla="*/ 1229546 h 6252126"/>
              <a:gd name="connsiteX3912" fmla="*/ 5918217 w 10290426"/>
              <a:gd name="connsiteY3912" fmla="*/ 1238246 h 6252126"/>
              <a:gd name="connsiteX3913" fmla="*/ 5919470 w 10290426"/>
              <a:gd name="connsiteY3913" fmla="*/ 1241313 h 6252126"/>
              <a:gd name="connsiteX3914" fmla="*/ 5917493 w 10290426"/>
              <a:gd name="connsiteY3914" fmla="*/ 1241146 h 6252126"/>
              <a:gd name="connsiteX3915" fmla="*/ 5923285 w 10290426"/>
              <a:gd name="connsiteY3915" fmla="*/ 1252745 h 6252126"/>
              <a:gd name="connsiteX3916" fmla="*/ 5934869 w 10290426"/>
              <a:gd name="connsiteY3916" fmla="*/ 1252745 h 6252126"/>
              <a:gd name="connsiteX3917" fmla="*/ 5946453 w 10290426"/>
              <a:gd name="connsiteY3917" fmla="*/ 1252745 h 6252126"/>
              <a:gd name="connsiteX3918" fmla="*/ 5940661 w 10290426"/>
              <a:gd name="connsiteY3918" fmla="*/ 1264345 h 6252126"/>
              <a:gd name="connsiteX3919" fmla="*/ 5952245 w 10290426"/>
              <a:gd name="connsiteY3919" fmla="*/ 1270144 h 6252126"/>
              <a:gd name="connsiteX3920" fmla="*/ 5952245 w 10290426"/>
              <a:gd name="connsiteY3920" fmla="*/ 1275944 h 6252126"/>
              <a:gd name="connsiteX3921" fmla="*/ 5932514 w 10290426"/>
              <a:gd name="connsiteY3921" fmla="*/ 1275944 h 6252126"/>
              <a:gd name="connsiteX3922" fmla="*/ 5936407 w 10290426"/>
              <a:gd name="connsiteY3922" fmla="*/ 1273497 h 6252126"/>
              <a:gd name="connsiteX3923" fmla="*/ 5929077 w 10290426"/>
              <a:gd name="connsiteY3923" fmla="*/ 1275944 h 6252126"/>
              <a:gd name="connsiteX3924" fmla="*/ 5931973 w 10290426"/>
              <a:gd name="connsiteY3924" fmla="*/ 1275944 h 6252126"/>
              <a:gd name="connsiteX3925" fmla="*/ 5932514 w 10290426"/>
              <a:gd name="connsiteY3925" fmla="*/ 1275944 h 6252126"/>
              <a:gd name="connsiteX3926" fmla="*/ 5923285 w 10290426"/>
              <a:gd name="connsiteY3926" fmla="*/ 1281744 h 6252126"/>
              <a:gd name="connsiteX3927" fmla="*/ 5940661 w 10290426"/>
              <a:gd name="connsiteY3927" fmla="*/ 1281744 h 6252126"/>
              <a:gd name="connsiteX3928" fmla="*/ 5934869 w 10290426"/>
              <a:gd name="connsiteY3928" fmla="*/ 1293343 h 6252126"/>
              <a:gd name="connsiteX3929" fmla="*/ 5969621 w 10290426"/>
              <a:gd name="connsiteY3929" fmla="*/ 1304943 h 6252126"/>
              <a:gd name="connsiteX3930" fmla="*/ 5974689 w 10290426"/>
              <a:gd name="connsiteY3930" fmla="*/ 1299868 h 6252126"/>
              <a:gd name="connsiteX3931" fmla="*/ 5975018 w 10290426"/>
              <a:gd name="connsiteY3931" fmla="*/ 1299538 h 6252126"/>
              <a:gd name="connsiteX3932" fmla="*/ 5975187 w 10290426"/>
              <a:gd name="connsiteY3932" fmla="*/ 1299913 h 6252126"/>
              <a:gd name="connsiteX3933" fmla="*/ 5974508 w 10290426"/>
              <a:gd name="connsiteY3933" fmla="*/ 1302224 h 6252126"/>
              <a:gd name="connsiteX3934" fmla="*/ 5977042 w 10290426"/>
              <a:gd name="connsiteY3934" fmla="*/ 1304037 h 6252126"/>
              <a:gd name="connsiteX3935" fmla="*/ 5975187 w 10290426"/>
              <a:gd name="connsiteY3935" fmla="*/ 1299913 h 6252126"/>
              <a:gd name="connsiteX3936" fmla="*/ 5975413 w 10290426"/>
              <a:gd name="connsiteY3936" fmla="*/ 1299143 h 6252126"/>
              <a:gd name="connsiteX3937" fmla="*/ 5975018 w 10290426"/>
              <a:gd name="connsiteY3937" fmla="*/ 1299538 h 6252126"/>
              <a:gd name="connsiteX3938" fmla="*/ 5969621 w 10290426"/>
              <a:gd name="connsiteY3938" fmla="*/ 1287543 h 6252126"/>
              <a:gd name="connsiteX3939" fmla="*/ 5992789 w 10290426"/>
              <a:gd name="connsiteY3939" fmla="*/ 1281744 h 6252126"/>
              <a:gd name="connsiteX3940" fmla="*/ 5986997 w 10290426"/>
              <a:gd name="connsiteY3940" fmla="*/ 1275944 h 6252126"/>
              <a:gd name="connsiteX3941" fmla="*/ 6004372 w 10290426"/>
              <a:gd name="connsiteY3941" fmla="*/ 1270144 h 6252126"/>
              <a:gd name="connsiteX3942" fmla="*/ 6004372 w 10290426"/>
              <a:gd name="connsiteY3942" fmla="*/ 1252745 h 6252126"/>
              <a:gd name="connsiteX3943" fmla="*/ 6010164 w 10290426"/>
              <a:gd name="connsiteY3943" fmla="*/ 1246945 h 6252126"/>
              <a:gd name="connsiteX3944" fmla="*/ 6004372 w 10290426"/>
              <a:gd name="connsiteY3944" fmla="*/ 1241146 h 6252126"/>
              <a:gd name="connsiteX3945" fmla="*/ 6010164 w 10290426"/>
              <a:gd name="connsiteY3945" fmla="*/ 1235346 h 6252126"/>
              <a:gd name="connsiteX3946" fmla="*/ 6039124 w 10290426"/>
              <a:gd name="connsiteY3946" fmla="*/ 1246945 h 6252126"/>
              <a:gd name="connsiteX3947" fmla="*/ 6050708 w 10290426"/>
              <a:gd name="connsiteY3947" fmla="*/ 1212147 h 6252126"/>
              <a:gd name="connsiteX3948" fmla="*/ 6044916 w 10290426"/>
              <a:gd name="connsiteY3948" fmla="*/ 1206347 h 6252126"/>
              <a:gd name="connsiteX3949" fmla="*/ 6027540 w 10290426"/>
              <a:gd name="connsiteY3949" fmla="*/ 1212147 h 6252126"/>
              <a:gd name="connsiteX3950" fmla="*/ 6021839 w 10290426"/>
              <a:gd name="connsiteY3950" fmla="*/ 1194204 h 6252126"/>
              <a:gd name="connsiteX3951" fmla="*/ 6005835 w 10290426"/>
              <a:gd name="connsiteY3951" fmla="*/ 1198569 h 6252126"/>
              <a:gd name="connsiteX3952" fmla="*/ 5981205 w 10290426"/>
              <a:gd name="connsiteY3952" fmla="*/ 1194748 h 6252126"/>
              <a:gd name="connsiteX3953" fmla="*/ 5981205 w 10290426"/>
              <a:gd name="connsiteY3953" fmla="*/ 1188948 h 6252126"/>
              <a:gd name="connsiteX3954" fmla="*/ 6073876 w 10290426"/>
              <a:gd name="connsiteY3954" fmla="*/ 1200547 h 6252126"/>
              <a:gd name="connsiteX3955" fmla="*/ 6097044 w 10290426"/>
              <a:gd name="connsiteY3955" fmla="*/ 1165749 h 6252126"/>
              <a:gd name="connsiteX3956" fmla="*/ 6114420 w 10290426"/>
              <a:gd name="connsiteY3956" fmla="*/ 1154149 h 6252126"/>
              <a:gd name="connsiteX3957" fmla="*/ 6097044 w 10290426"/>
              <a:gd name="connsiteY3957" fmla="*/ 1148350 h 6252126"/>
              <a:gd name="connsiteX3958" fmla="*/ 6085014 w 10290426"/>
              <a:gd name="connsiteY3958" fmla="*/ 1156380 h 6252126"/>
              <a:gd name="connsiteX3959" fmla="*/ 6084736 w 10290426"/>
              <a:gd name="connsiteY3959" fmla="*/ 1154149 h 6252126"/>
              <a:gd name="connsiteX3960" fmla="*/ 6082085 w 10290426"/>
              <a:gd name="connsiteY3960" fmla="*/ 1151115 h 6252126"/>
              <a:gd name="connsiteX3961" fmla="*/ 6085370 w 10290426"/>
              <a:gd name="connsiteY3961" fmla="*/ 1149981 h 6252126"/>
              <a:gd name="connsiteX3962" fmla="*/ 6079668 w 10290426"/>
              <a:gd name="connsiteY3962" fmla="*/ 1148350 h 6252126"/>
              <a:gd name="connsiteX3963" fmla="*/ 6082085 w 10290426"/>
              <a:gd name="connsiteY3963" fmla="*/ 1151115 h 6252126"/>
              <a:gd name="connsiteX3964" fmla="*/ 6056500 w 10290426"/>
              <a:gd name="connsiteY3964" fmla="*/ 1159949 h 6252126"/>
              <a:gd name="connsiteX3965" fmla="*/ 6054882 w 10290426"/>
              <a:gd name="connsiteY3965" fmla="*/ 1161570 h 6252126"/>
              <a:gd name="connsiteX3966" fmla="*/ 6053876 w 10290426"/>
              <a:gd name="connsiteY3966" fmla="*/ 1160130 h 6252126"/>
              <a:gd name="connsiteX3967" fmla="*/ 6027540 w 10290426"/>
              <a:gd name="connsiteY3967" fmla="*/ 1154149 h 6252126"/>
              <a:gd name="connsiteX3968" fmla="*/ 6044916 w 10290426"/>
              <a:gd name="connsiteY3968" fmla="*/ 1148350 h 6252126"/>
              <a:gd name="connsiteX3969" fmla="*/ 6056500 w 10290426"/>
              <a:gd name="connsiteY3969" fmla="*/ 1119351 h 6252126"/>
              <a:gd name="connsiteX3970" fmla="*/ 6068084 w 10290426"/>
              <a:gd name="connsiteY3970" fmla="*/ 1130950 h 6252126"/>
              <a:gd name="connsiteX3971" fmla="*/ 6091523 w 10290426"/>
              <a:gd name="connsiteY3971" fmla="*/ 1134360 h 6252126"/>
              <a:gd name="connsiteX3972" fmla="*/ 6091540 w 10290426"/>
              <a:gd name="connsiteY3972" fmla="*/ 1134315 h 6252126"/>
              <a:gd name="connsiteX3973" fmla="*/ 6110800 w 10290426"/>
              <a:gd name="connsiteY3973" fmla="*/ 1126601 h 6252126"/>
              <a:gd name="connsiteX3974" fmla="*/ 6114420 w 10290426"/>
              <a:gd name="connsiteY3974" fmla="*/ 1125151 h 6252126"/>
              <a:gd name="connsiteX3975" fmla="*/ 6131796 w 10290426"/>
              <a:gd name="connsiteY3975" fmla="*/ 1148350 h 6252126"/>
              <a:gd name="connsiteX3976" fmla="*/ 6154964 w 10290426"/>
              <a:gd name="connsiteY3976" fmla="*/ 1136750 h 6252126"/>
              <a:gd name="connsiteX3977" fmla="*/ 6149172 w 10290426"/>
              <a:gd name="connsiteY3977" fmla="*/ 1130950 h 6252126"/>
              <a:gd name="connsiteX3978" fmla="*/ 6154964 w 10290426"/>
              <a:gd name="connsiteY3978" fmla="*/ 1119351 h 6252126"/>
              <a:gd name="connsiteX3979" fmla="*/ 6212883 w 10290426"/>
              <a:gd name="connsiteY3979" fmla="*/ 1090352 h 6252126"/>
              <a:gd name="connsiteX3980" fmla="*/ 6201299 w 10290426"/>
              <a:gd name="connsiteY3980" fmla="*/ 1072953 h 6252126"/>
              <a:gd name="connsiteX3981" fmla="*/ 6201299 w 10290426"/>
              <a:gd name="connsiteY3981" fmla="*/ 1067153 h 6252126"/>
              <a:gd name="connsiteX3982" fmla="*/ 6218675 w 10290426"/>
              <a:gd name="connsiteY3982" fmla="*/ 1072953 h 6252126"/>
              <a:gd name="connsiteX3983" fmla="*/ 6218675 w 10290426"/>
              <a:gd name="connsiteY3983" fmla="*/ 1055554 h 6252126"/>
              <a:gd name="connsiteX3984" fmla="*/ 6189715 w 10290426"/>
              <a:gd name="connsiteY3984" fmla="*/ 1043954 h 6252126"/>
              <a:gd name="connsiteX3985" fmla="*/ 6172339 w 10290426"/>
              <a:gd name="connsiteY3985" fmla="*/ 1067153 h 6252126"/>
              <a:gd name="connsiteX3986" fmla="*/ 6154964 w 10290426"/>
              <a:gd name="connsiteY3986" fmla="*/ 1067153 h 6252126"/>
              <a:gd name="connsiteX3987" fmla="*/ 6160756 w 10290426"/>
              <a:gd name="connsiteY3987" fmla="*/ 1038155 h 6252126"/>
              <a:gd name="connsiteX3988" fmla="*/ 6154964 w 10290426"/>
              <a:gd name="connsiteY3988" fmla="*/ 1026555 h 6252126"/>
              <a:gd name="connsiteX3989" fmla="*/ 6189715 w 10290426"/>
              <a:gd name="connsiteY3989" fmla="*/ 1026555 h 6252126"/>
              <a:gd name="connsiteX3990" fmla="*/ 6218675 w 10290426"/>
              <a:gd name="connsiteY3990" fmla="*/ 1003356 h 6252126"/>
              <a:gd name="connsiteX3991" fmla="*/ 6224467 w 10290426"/>
              <a:gd name="connsiteY3991" fmla="*/ 1003356 h 6252126"/>
              <a:gd name="connsiteX3992" fmla="*/ 6218675 w 10290426"/>
              <a:gd name="connsiteY3992" fmla="*/ 985957 h 6252126"/>
              <a:gd name="connsiteX3993" fmla="*/ 6253427 w 10290426"/>
              <a:gd name="connsiteY3993" fmla="*/ 962758 h 6252126"/>
              <a:gd name="connsiteX3994" fmla="*/ 6265011 w 10290426"/>
              <a:gd name="connsiteY3994" fmla="*/ 939559 h 6252126"/>
              <a:gd name="connsiteX3995" fmla="*/ 6288179 w 10290426"/>
              <a:gd name="connsiteY3995" fmla="*/ 939559 h 6252126"/>
              <a:gd name="connsiteX3996" fmla="*/ 6293971 w 10290426"/>
              <a:gd name="connsiteY3996" fmla="*/ 933759 h 6252126"/>
              <a:gd name="connsiteX3997" fmla="*/ 6282387 w 10290426"/>
              <a:gd name="connsiteY3997" fmla="*/ 922160 h 6252126"/>
              <a:gd name="connsiteX3998" fmla="*/ 6325917 w 10290426"/>
              <a:gd name="connsiteY3998" fmla="*/ 891983 h 6252126"/>
              <a:gd name="connsiteX3999" fmla="*/ 6347717 w 10290426"/>
              <a:gd name="connsiteY3999" fmla="*/ 876870 h 6252126"/>
              <a:gd name="connsiteX4000" fmla="*/ 6347546 w 10290426"/>
              <a:gd name="connsiteY4000" fmla="*/ 877212 h 6252126"/>
              <a:gd name="connsiteX4001" fmla="*/ 6355168 w 10290426"/>
              <a:gd name="connsiteY4001" fmla="*/ 876159 h 6252126"/>
              <a:gd name="connsiteX4002" fmla="*/ 6358949 w 10290426"/>
              <a:gd name="connsiteY4002" fmla="*/ 875988 h 6252126"/>
              <a:gd name="connsiteX4003" fmla="*/ 6380850 w 10290426"/>
              <a:gd name="connsiteY4003" fmla="*/ 875762 h 6252126"/>
              <a:gd name="connsiteX4004" fmla="*/ 6380850 w 10290426"/>
              <a:gd name="connsiteY4004" fmla="*/ 858362 h 6252126"/>
              <a:gd name="connsiteX4005" fmla="*/ 6386642 w 10290426"/>
              <a:gd name="connsiteY4005" fmla="*/ 858362 h 6252126"/>
              <a:gd name="connsiteX4006" fmla="*/ 6380850 w 10290426"/>
              <a:gd name="connsiteY4006" fmla="*/ 846763 h 6252126"/>
              <a:gd name="connsiteX4007" fmla="*/ 6398226 w 10290426"/>
              <a:gd name="connsiteY4007" fmla="*/ 846763 h 6252126"/>
              <a:gd name="connsiteX4008" fmla="*/ 6404018 w 10290426"/>
              <a:gd name="connsiteY4008" fmla="*/ 852563 h 6252126"/>
              <a:gd name="connsiteX4009" fmla="*/ 6409810 w 10290426"/>
              <a:gd name="connsiteY4009" fmla="*/ 857217 h 6252126"/>
              <a:gd name="connsiteX4010" fmla="*/ 6409810 w 10290426"/>
              <a:gd name="connsiteY4010" fmla="*/ 862712 h 6252126"/>
              <a:gd name="connsiteX4011" fmla="*/ 6409810 w 10290426"/>
              <a:gd name="connsiteY4011" fmla="*/ 864162 h 6252126"/>
              <a:gd name="connsiteX4012" fmla="*/ 6456146 w 10290426"/>
              <a:gd name="connsiteY4012" fmla="*/ 835163 h 6252126"/>
              <a:gd name="connsiteX4013" fmla="*/ 6421394 w 10290426"/>
              <a:gd name="connsiteY4013" fmla="*/ 817764 h 6252126"/>
              <a:gd name="connsiteX4014" fmla="*/ 6415602 w 10290426"/>
              <a:gd name="connsiteY4014" fmla="*/ 823564 h 6252126"/>
              <a:gd name="connsiteX4015" fmla="*/ 6415602 w 10290426"/>
              <a:gd name="connsiteY4015" fmla="*/ 817764 h 6252126"/>
              <a:gd name="connsiteX4016" fmla="*/ 6398226 w 10290426"/>
              <a:gd name="connsiteY4016" fmla="*/ 817764 h 6252126"/>
              <a:gd name="connsiteX4017" fmla="*/ 6432978 w 10290426"/>
              <a:gd name="connsiteY4017" fmla="*/ 800365 h 6252126"/>
              <a:gd name="connsiteX4018" fmla="*/ 6415602 w 10290426"/>
              <a:gd name="connsiteY4018" fmla="*/ 794565 h 6252126"/>
              <a:gd name="connsiteX4019" fmla="*/ 6432978 w 10290426"/>
              <a:gd name="connsiteY4019" fmla="*/ 777166 h 6252126"/>
              <a:gd name="connsiteX4020" fmla="*/ 6461938 w 10290426"/>
              <a:gd name="connsiteY4020" fmla="*/ 771366 h 6252126"/>
              <a:gd name="connsiteX4021" fmla="*/ 6485106 w 10290426"/>
              <a:gd name="connsiteY4021" fmla="*/ 788765 h 6252126"/>
              <a:gd name="connsiteX4022" fmla="*/ 6485106 w 10290426"/>
              <a:gd name="connsiteY4022" fmla="*/ 794565 h 6252126"/>
              <a:gd name="connsiteX4023" fmla="*/ 6514065 w 10290426"/>
              <a:gd name="connsiteY4023" fmla="*/ 794565 h 6252126"/>
              <a:gd name="connsiteX4024" fmla="*/ 6543025 w 10290426"/>
              <a:gd name="connsiteY4024" fmla="*/ 800365 h 6252126"/>
              <a:gd name="connsiteX4025" fmla="*/ 6554609 w 10290426"/>
              <a:gd name="connsiteY4025" fmla="*/ 794565 h 6252126"/>
              <a:gd name="connsiteX4026" fmla="*/ 6560401 w 10290426"/>
              <a:gd name="connsiteY4026" fmla="*/ 788765 h 6252126"/>
              <a:gd name="connsiteX4027" fmla="*/ 6555333 w 10290426"/>
              <a:gd name="connsiteY4027" fmla="*/ 778616 h 6252126"/>
              <a:gd name="connsiteX4028" fmla="*/ 6560401 w 10290426"/>
              <a:gd name="connsiteY4028" fmla="*/ 771366 h 6252126"/>
              <a:gd name="connsiteX4029" fmla="*/ 6531441 w 10290426"/>
              <a:gd name="connsiteY4029" fmla="*/ 765567 h 6252126"/>
              <a:gd name="connsiteX4030" fmla="*/ 6531441 w 10290426"/>
              <a:gd name="connsiteY4030" fmla="*/ 753967 h 6252126"/>
              <a:gd name="connsiteX4031" fmla="*/ 6519857 w 10290426"/>
              <a:gd name="connsiteY4031" fmla="*/ 753967 h 6252126"/>
              <a:gd name="connsiteX4032" fmla="*/ 6535333 w 10290426"/>
              <a:gd name="connsiteY4032" fmla="*/ 740102 h 6252126"/>
              <a:gd name="connsiteX4033" fmla="*/ 6525915 w 10290426"/>
              <a:gd name="connsiteY4033" fmla="*/ 734835 h 6252126"/>
              <a:gd name="connsiteX4034" fmla="*/ 6543297 w 10290426"/>
              <a:gd name="connsiteY4034" fmla="*/ 729862 h 6252126"/>
              <a:gd name="connsiteX4035" fmla="*/ 6560401 w 10290426"/>
              <a:gd name="connsiteY4035" fmla="*/ 724968 h 6252126"/>
              <a:gd name="connsiteX4036" fmla="*/ 6566193 w 10290426"/>
              <a:gd name="connsiteY4036" fmla="*/ 713369 h 6252126"/>
              <a:gd name="connsiteX4037" fmla="*/ 6579835 w 10290426"/>
              <a:gd name="connsiteY4037" fmla="*/ 713369 h 6252126"/>
              <a:gd name="connsiteX4038" fmla="*/ 6569813 w 10290426"/>
              <a:gd name="connsiteY4038" fmla="*/ 722793 h 6252126"/>
              <a:gd name="connsiteX4039" fmla="*/ 6574790 w 10290426"/>
              <a:gd name="connsiteY4039" fmla="*/ 718897 h 6252126"/>
              <a:gd name="connsiteX4040" fmla="*/ 6580685 w 10290426"/>
              <a:gd name="connsiteY4040" fmla="*/ 713369 h 6252126"/>
              <a:gd name="connsiteX4041" fmla="*/ 6581397 w 10290426"/>
              <a:gd name="connsiteY4041" fmla="*/ 713369 h 6252126"/>
              <a:gd name="connsiteX4042" fmla="*/ 6583569 w 10290426"/>
              <a:gd name="connsiteY4042" fmla="*/ 713369 h 6252126"/>
              <a:gd name="connsiteX4043" fmla="*/ 6583569 w 10290426"/>
              <a:gd name="connsiteY4043" fmla="*/ 710664 h 6252126"/>
              <a:gd name="connsiteX4044" fmla="*/ 6593054 w 10290426"/>
              <a:gd name="connsiteY4044" fmla="*/ 701769 h 6252126"/>
              <a:gd name="connsiteX4045" fmla="*/ 6593705 w 10290426"/>
              <a:gd name="connsiteY4045" fmla="*/ 701769 h 6252126"/>
              <a:gd name="connsiteX4046" fmla="*/ 6595153 w 10290426"/>
              <a:gd name="connsiteY4046" fmla="*/ 701769 h 6252126"/>
              <a:gd name="connsiteX4047" fmla="*/ 6594757 w 10290426"/>
              <a:gd name="connsiteY4047" fmla="*/ 700263 h 6252126"/>
              <a:gd name="connsiteX4048" fmla="*/ 6594047 w 10290426"/>
              <a:gd name="connsiteY4048" fmla="*/ 700838 h 6252126"/>
              <a:gd name="connsiteX4049" fmla="*/ 6596182 w 10290426"/>
              <a:gd name="connsiteY4049" fmla="*/ 698835 h 6252126"/>
              <a:gd name="connsiteX4050" fmla="*/ 6635697 w 10290426"/>
              <a:gd name="connsiteY4050" fmla="*/ 661171 h 6252126"/>
              <a:gd name="connsiteX4051" fmla="*/ 6641489 w 10290426"/>
              <a:gd name="connsiteY4051" fmla="*/ 649572 h 6252126"/>
              <a:gd name="connsiteX4052" fmla="*/ 6624113 w 10290426"/>
              <a:gd name="connsiteY4052" fmla="*/ 643772 h 6252126"/>
              <a:gd name="connsiteX4053" fmla="*/ 6595153 w 10290426"/>
              <a:gd name="connsiteY4053" fmla="*/ 643772 h 6252126"/>
              <a:gd name="connsiteX4054" fmla="*/ 6605803 w 10290426"/>
              <a:gd name="connsiteY4054" fmla="*/ 641106 h 6252126"/>
              <a:gd name="connsiteX4055" fmla="*/ 6604474 w 10290426"/>
              <a:gd name="connsiteY4055" fmla="*/ 642050 h 6252126"/>
              <a:gd name="connsiteX4056" fmla="*/ 6618321 w 10290426"/>
              <a:gd name="connsiteY4056" fmla="*/ 637972 h 6252126"/>
              <a:gd name="connsiteX4057" fmla="*/ 6615425 w 10290426"/>
              <a:gd name="connsiteY4057" fmla="*/ 638697 h 6252126"/>
              <a:gd name="connsiteX4058" fmla="*/ 6605803 w 10290426"/>
              <a:gd name="connsiteY4058" fmla="*/ 641106 h 6252126"/>
              <a:gd name="connsiteX4059" fmla="*/ 6615233 w 10290426"/>
              <a:gd name="connsiteY4059" fmla="*/ 634404 h 6252126"/>
              <a:gd name="connsiteX4060" fmla="*/ 6635697 w 10290426"/>
              <a:gd name="connsiteY4060" fmla="*/ 620573 h 6252126"/>
              <a:gd name="connsiteX4061" fmla="*/ 6647281 w 10290426"/>
              <a:gd name="connsiteY4061" fmla="*/ 643772 h 6252126"/>
              <a:gd name="connsiteX4062" fmla="*/ 6687824 w 10290426"/>
              <a:gd name="connsiteY4062" fmla="*/ 608973 h 6252126"/>
              <a:gd name="connsiteX4063" fmla="*/ 6710992 w 10290426"/>
              <a:gd name="connsiteY4063" fmla="*/ 603174 h 6252126"/>
              <a:gd name="connsiteX4064" fmla="*/ 6751536 w 10290426"/>
              <a:gd name="connsiteY4064" fmla="*/ 550976 h 6252126"/>
              <a:gd name="connsiteX4065" fmla="*/ 6792080 w 10290426"/>
              <a:gd name="connsiteY4065" fmla="*/ 533577 h 6252126"/>
              <a:gd name="connsiteX4066" fmla="*/ 6786288 w 10290426"/>
              <a:gd name="connsiteY4066" fmla="*/ 521977 h 6252126"/>
              <a:gd name="connsiteX4067" fmla="*/ 6809456 w 10290426"/>
              <a:gd name="connsiteY4067" fmla="*/ 504578 h 6252126"/>
              <a:gd name="connsiteX4068" fmla="*/ 6838415 w 10290426"/>
              <a:gd name="connsiteY4068" fmla="*/ 492979 h 6252126"/>
              <a:gd name="connsiteX4069" fmla="*/ 6849999 w 10290426"/>
              <a:gd name="connsiteY4069" fmla="*/ 498778 h 6252126"/>
              <a:gd name="connsiteX4070" fmla="*/ 6809456 w 10290426"/>
              <a:gd name="connsiteY4070" fmla="*/ 516177 h 6252126"/>
              <a:gd name="connsiteX4071" fmla="*/ 6821039 w 10290426"/>
              <a:gd name="connsiteY4071" fmla="*/ 521977 h 6252126"/>
              <a:gd name="connsiteX4072" fmla="*/ 6809456 w 10290426"/>
              <a:gd name="connsiteY4072" fmla="*/ 533577 h 6252126"/>
              <a:gd name="connsiteX4073" fmla="*/ 6803664 w 10290426"/>
              <a:gd name="connsiteY4073" fmla="*/ 545176 h 6252126"/>
              <a:gd name="connsiteX4074" fmla="*/ 6803664 w 10290426"/>
              <a:gd name="connsiteY4074" fmla="*/ 556776 h 6252126"/>
              <a:gd name="connsiteX4075" fmla="*/ 6809456 w 10290426"/>
              <a:gd name="connsiteY4075" fmla="*/ 562575 h 6252126"/>
              <a:gd name="connsiteX4076" fmla="*/ 6821039 w 10290426"/>
              <a:gd name="connsiteY4076" fmla="*/ 550976 h 6252126"/>
              <a:gd name="connsiteX4077" fmla="*/ 6838415 w 10290426"/>
              <a:gd name="connsiteY4077" fmla="*/ 533577 h 6252126"/>
              <a:gd name="connsiteX4078" fmla="*/ 6873167 w 10290426"/>
              <a:gd name="connsiteY4078" fmla="*/ 527777 h 6252126"/>
              <a:gd name="connsiteX4079" fmla="*/ 6867375 w 10290426"/>
              <a:gd name="connsiteY4079" fmla="*/ 510378 h 6252126"/>
              <a:gd name="connsiteX4080" fmla="*/ 6884751 w 10290426"/>
              <a:gd name="connsiteY4080" fmla="*/ 498778 h 6252126"/>
              <a:gd name="connsiteX4081" fmla="*/ 6919503 w 10290426"/>
              <a:gd name="connsiteY4081" fmla="*/ 498778 h 6252126"/>
              <a:gd name="connsiteX4082" fmla="*/ 6896335 w 10290426"/>
              <a:gd name="connsiteY4082" fmla="*/ 516177 h 6252126"/>
              <a:gd name="connsiteX4083" fmla="*/ 6878959 w 10290426"/>
              <a:gd name="connsiteY4083" fmla="*/ 545176 h 6252126"/>
              <a:gd name="connsiteX4084" fmla="*/ 6849999 w 10290426"/>
              <a:gd name="connsiteY4084" fmla="*/ 568375 h 6252126"/>
              <a:gd name="connsiteX4085" fmla="*/ 6838415 w 10290426"/>
              <a:gd name="connsiteY4085" fmla="*/ 585774 h 6252126"/>
              <a:gd name="connsiteX4086" fmla="*/ 6809456 w 10290426"/>
              <a:gd name="connsiteY4086" fmla="*/ 585774 h 6252126"/>
              <a:gd name="connsiteX4087" fmla="*/ 6826831 w 10290426"/>
              <a:gd name="connsiteY4087" fmla="*/ 603174 h 6252126"/>
              <a:gd name="connsiteX4088" fmla="*/ 6809456 w 10290426"/>
              <a:gd name="connsiteY4088" fmla="*/ 626373 h 6252126"/>
              <a:gd name="connsiteX4089" fmla="*/ 6774704 w 10290426"/>
              <a:gd name="connsiteY4089" fmla="*/ 643772 h 6252126"/>
              <a:gd name="connsiteX4090" fmla="*/ 6780496 w 10290426"/>
              <a:gd name="connsiteY4090" fmla="*/ 637972 h 6252126"/>
              <a:gd name="connsiteX4091" fmla="*/ 6757328 w 10290426"/>
              <a:gd name="connsiteY4091" fmla="*/ 626373 h 6252126"/>
              <a:gd name="connsiteX4092" fmla="*/ 6739952 w 10290426"/>
              <a:gd name="connsiteY4092" fmla="*/ 637972 h 6252126"/>
              <a:gd name="connsiteX4093" fmla="*/ 6763120 w 10290426"/>
              <a:gd name="connsiteY4093" fmla="*/ 661171 h 6252126"/>
              <a:gd name="connsiteX4094" fmla="*/ 6751376 w 10290426"/>
              <a:gd name="connsiteY4094" fmla="*/ 672931 h 6252126"/>
              <a:gd name="connsiteX4095" fmla="*/ 6741310 w 10290426"/>
              <a:gd name="connsiteY4095" fmla="*/ 679046 h 6252126"/>
              <a:gd name="connsiteX4096" fmla="*/ 6716784 w 10290426"/>
              <a:gd name="connsiteY4096" fmla="*/ 695970 h 6252126"/>
              <a:gd name="connsiteX4097" fmla="*/ 6716784 w 10290426"/>
              <a:gd name="connsiteY4097" fmla="*/ 707569 h 6252126"/>
              <a:gd name="connsiteX4098" fmla="*/ 6699408 w 10290426"/>
              <a:gd name="connsiteY4098" fmla="*/ 690170 h 6252126"/>
              <a:gd name="connsiteX4099" fmla="*/ 6676240 w 10290426"/>
              <a:gd name="connsiteY4099" fmla="*/ 713369 h 6252126"/>
              <a:gd name="connsiteX4100" fmla="*/ 6682032 w 10290426"/>
              <a:gd name="connsiteY4100" fmla="*/ 724968 h 6252126"/>
              <a:gd name="connsiteX4101" fmla="*/ 6693616 w 10290426"/>
              <a:gd name="connsiteY4101" fmla="*/ 724968 h 6252126"/>
              <a:gd name="connsiteX4102" fmla="*/ 6682032 w 10290426"/>
              <a:gd name="connsiteY4102" fmla="*/ 736568 h 6252126"/>
              <a:gd name="connsiteX4103" fmla="*/ 6658864 w 10290426"/>
              <a:gd name="connsiteY4103" fmla="*/ 730768 h 6252126"/>
              <a:gd name="connsiteX4104" fmla="*/ 6636375 w 10290426"/>
              <a:gd name="connsiteY4104" fmla="*/ 744280 h 6252126"/>
              <a:gd name="connsiteX4105" fmla="*/ 6632801 w 10290426"/>
              <a:gd name="connsiteY4105" fmla="*/ 739468 h 6252126"/>
              <a:gd name="connsiteX4106" fmla="*/ 6629905 w 10290426"/>
              <a:gd name="connsiteY4106" fmla="*/ 748167 h 6252126"/>
              <a:gd name="connsiteX4107" fmla="*/ 6633525 w 10290426"/>
              <a:gd name="connsiteY4107" fmla="*/ 745992 h 6252126"/>
              <a:gd name="connsiteX4108" fmla="*/ 6636375 w 10290426"/>
              <a:gd name="connsiteY4108" fmla="*/ 744280 h 6252126"/>
              <a:gd name="connsiteX4109" fmla="*/ 6638050 w 10290426"/>
              <a:gd name="connsiteY4109" fmla="*/ 746536 h 6252126"/>
              <a:gd name="connsiteX4110" fmla="*/ 6653073 w 10290426"/>
              <a:gd name="connsiteY4110" fmla="*/ 765567 h 6252126"/>
              <a:gd name="connsiteX4111" fmla="*/ 6641489 w 10290426"/>
              <a:gd name="connsiteY4111" fmla="*/ 777166 h 6252126"/>
              <a:gd name="connsiteX4112" fmla="*/ 6606737 w 10290426"/>
              <a:gd name="connsiteY4112" fmla="*/ 777166 h 6252126"/>
              <a:gd name="connsiteX4113" fmla="*/ 6595153 w 10290426"/>
              <a:gd name="connsiteY4113" fmla="*/ 788765 h 6252126"/>
              <a:gd name="connsiteX4114" fmla="*/ 6600945 w 10290426"/>
              <a:gd name="connsiteY4114" fmla="*/ 794565 h 6252126"/>
              <a:gd name="connsiteX4115" fmla="*/ 6583569 w 10290426"/>
              <a:gd name="connsiteY4115" fmla="*/ 811964 h 6252126"/>
              <a:gd name="connsiteX4116" fmla="*/ 6566193 w 10290426"/>
              <a:gd name="connsiteY4116" fmla="*/ 829364 h 6252126"/>
              <a:gd name="connsiteX4117" fmla="*/ 6543025 w 10290426"/>
              <a:gd name="connsiteY4117" fmla="*/ 835163 h 6252126"/>
              <a:gd name="connsiteX4118" fmla="*/ 6525649 w 10290426"/>
              <a:gd name="connsiteY4118" fmla="*/ 852563 h 6252126"/>
              <a:gd name="connsiteX4119" fmla="*/ 6514065 w 10290426"/>
              <a:gd name="connsiteY4119" fmla="*/ 881561 h 6252126"/>
              <a:gd name="connsiteX4120" fmla="*/ 6485106 w 10290426"/>
              <a:gd name="connsiteY4120" fmla="*/ 893161 h 6252126"/>
              <a:gd name="connsiteX4121" fmla="*/ 6473522 w 10290426"/>
              <a:gd name="connsiteY4121" fmla="*/ 922160 h 6252126"/>
              <a:gd name="connsiteX4122" fmla="*/ 6432978 w 10290426"/>
              <a:gd name="connsiteY4122" fmla="*/ 933759 h 6252126"/>
              <a:gd name="connsiteX4123" fmla="*/ 6444562 w 10290426"/>
              <a:gd name="connsiteY4123" fmla="*/ 939559 h 6252126"/>
              <a:gd name="connsiteX4124" fmla="*/ 6415602 w 10290426"/>
              <a:gd name="connsiteY4124" fmla="*/ 956958 h 6252126"/>
              <a:gd name="connsiteX4125" fmla="*/ 6380850 w 10290426"/>
              <a:gd name="connsiteY4125" fmla="*/ 1003356 h 6252126"/>
              <a:gd name="connsiteX4126" fmla="*/ 6334514 w 10290426"/>
              <a:gd name="connsiteY4126" fmla="*/ 1038155 h 6252126"/>
              <a:gd name="connsiteX4127" fmla="*/ 6311347 w 10290426"/>
              <a:gd name="connsiteY4127" fmla="*/ 1072953 h 6252126"/>
              <a:gd name="connsiteX4128" fmla="*/ 6131796 w 10290426"/>
              <a:gd name="connsiteY4128" fmla="*/ 1235346 h 6252126"/>
              <a:gd name="connsiteX4129" fmla="*/ 6091252 w 10290426"/>
              <a:gd name="connsiteY4129" fmla="*/ 1275944 h 6252126"/>
              <a:gd name="connsiteX4130" fmla="*/ 6062292 w 10290426"/>
              <a:gd name="connsiteY4130" fmla="*/ 1281744 h 6252126"/>
              <a:gd name="connsiteX4131" fmla="*/ 6068084 w 10290426"/>
              <a:gd name="connsiteY4131" fmla="*/ 1293343 h 6252126"/>
              <a:gd name="connsiteX4132" fmla="*/ 5969621 w 10290426"/>
              <a:gd name="connsiteY4132" fmla="*/ 1386139 h 6252126"/>
              <a:gd name="connsiteX4133" fmla="*/ 5923285 w 10290426"/>
              <a:gd name="connsiteY4133" fmla="*/ 1415138 h 6252126"/>
              <a:gd name="connsiteX4134" fmla="*/ 5905909 w 10290426"/>
              <a:gd name="connsiteY4134" fmla="*/ 1444137 h 6252126"/>
              <a:gd name="connsiteX4135" fmla="*/ 5900117 w 10290426"/>
              <a:gd name="connsiteY4135" fmla="*/ 1444137 h 6252126"/>
              <a:gd name="connsiteX4136" fmla="*/ 5894325 w 10290426"/>
              <a:gd name="connsiteY4136" fmla="*/ 1461536 h 6252126"/>
              <a:gd name="connsiteX4137" fmla="*/ 5865365 w 10290426"/>
              <a:gd name="connsiteY4137" fmla="*/ 1478935 h 6252126"/>
              <a:gd name="connsiteX4138" fmla="*/ 5853781 w 10290426"/>
              <a:gd name="connsiteY4138" fmla="*/ 1484735 h 6252126"/>
              <a:gd name="connsiteX4139" fmla="*/ 5888533 w 10290426"/>
              <a:gd name="connsiteY4139" fmla="*/ 1496334 h 6252126"/>
              <a:gd name="connsiteX4140" fmla="*/ 5900117 w 10290426"/>
              <a:gd name="connsiteY4140" fmla="*/ 1484735 h 6252126"/>
              <a:gd name="connsiteX4141" fmla="*/ 5911701 w 10290426"/>
              <a:gd name="connsiteY4141" fmla="*/ 1496334 h 6252126"/>
              <a:gd name="connsiteX4142" fmla="*/ 5923285 w 10290426"/>
              <a:gd name="connsiteY4142" fmla="*/ 1484735 h 6252126"/>
              <a:gd name="connsiteX4143" fmla="*/ 5933511 w 10290426"/>
              <a:gd name="connsiteY4143" fmla="*/ 1483738 h 6252126"/>
              <a:gd name="connsiteX4144" fmla="*/ 5952245 w 10290426"/>
              <a:gd name="connsiteY4144" fmla="*/ 1473135 h 6252126"/>
              <a:gd name="connsiteX4145" fmla="*/ 5992789 w 10290426"/>
              <a:gd name="connsiteY4145" fmla="*/ 1461536 h 6252126"/>
              <a:gd name="connsiteX4146" fmla="*/ 6039124 w 10290426"/>
              <a:gd name="connsiteY4146" fmla="*/ 1438337 h 6252126"/>
              <a:gd name="connsiteX4147" fmla="*/ 6056500 w 10290426"/>
              <a:gd name="connsiteY4147" fmla="*/ 1415138 h 6252126"/>
              <a:gd name="connsiteX4148" fmla="*/ 6091252 w 10290426"/>
              <a:gd name="connsiteY4148" fmla="*/ 1397739 h 6252126"/>
              <a:gd name="connsiteX4149" fmla="*/ 6102836 w 10290426"/>
              <a:gd name="connsiteY4149" fmla="*/ 1403539 h 6252126"/>
              <a:gd name="connsiteX4150" fmla="*/ 6126004 w 10290426"/>
              <a:gd name="connsiteY4150" fmla="*/ 1391939 h 6252126"/>
              <a:gd name="connsiteX4151" fmla="*/ 6131796 w 10290426"/>
              <a:gd name="connsiteY4151" fmla="*/ 1374540 h 6252126"/>
              <a:gd name="connsiteX4152" fmla="*/ 6154964 w 10290426"/>
              <a:gd name="connsiteY4152" fmla="*/ 1351341 h 6252126"/>
              <a:gd name="connsiteX4153" fmla="*/ 6166547 w 10290426"/>
              <a:gd name="connsiteY4153" fmla="*/ 1357141 h 6252126"/>
              <a:gd name="connsiteX4154" fmla="*/ 6189715 w 10290426"/>
              <a:gd name="connsiteY4154" fmla="*/ 1328142 h 6252126"/>
              <a:gd name="connsiteX4155" fmla="*/ 6212883 w 10290426"/>
              <a:gd name="connsiteY4155" fmla="*/ 1328142 h 6252126"/>
              <a:gd name="connsiteX4156" fmla="*/ 6212883 w 10290426"/>
              <a:gd name="connsiteY4156" fmla="*/ 1310743 h 6252126"/>
              <a:gd name="connsiteX4157" fmla="*/ 6230259 w 10290426"/>
              <a:gd name="connsiteY4157" fmla="*/ 1287543 h 6252126"/>
              <a:gd name="connsiteX4158" fmla="*/ 6230259 w 10290426"/>
              <a:gd name="connsiteY4158" fmla="*/ 1281744 h 6252126"/>
              <a:gd name="connsiteX4159" fmla="*/ 6230259 w 10290426"/>
              <a:gd name="connsiteY4159" fmla="*/ 1275944 h 6252126"/>
              <a:gd name="connsiteX4160" fmla="*/ 6259219 w 10290426"/>
              <a:gd name="connsiteY4160" fmla="*/ 1275944 h 6252126"/>
              <a:gd name="connsiteX4161" fmla="*/ 6265011 w 10290426"/>
              <a:gd name="connsiteY4161" fmla="*/ 1258545 h 6252126"/>
              <a:gd name="connsiteX4162" fmla="*/ 6282387 w 10290426"/>
              <a:gd name="connsiteY4162" fmla="*/ 1246945 h 6252126"/>
              <a:gd name="connsiteX4163" fmla="*/ 6299763 w 10290426"/>
              <a:gd name="connsiteY4163" fmla="*/ 1246945 h 6252126"/>
              <a:gd name="connsiteX4164" fmla="*/ 6317139 w 10290426"/>
              <a:gd name="connsiteY4164" fmla="*/ 1217947 h 6252126"/>
              <a:gd name="connsiteX4165" fmla="*/ 6317139 w 10290426"/>
              <a:gd name="connsiteY4165" fmla="*/ 1212147 h 6252126"/>
              <a:gd name="connsiteX4166" fmla="*/ 6305555 w 10290426"/>
              <a:gd name="connsiteY4166" fmla="*/ 1212147 h 6252126"/>
              <a:gd name="connsiteX4167" fmla="*/ 6293971 w 10290426"/>
              <a:gd name="connsiteY4167" fmla="*/ 1200547 h 6252126"/>
              <a:gd name="connsiteX4168" fmla="*/ 6311347 w 10290426"/>
              <a:gd name="connsiteY4168" fmla="*/ 1188948 h 6252126"/>
              <a:gd name="connsiteX4169" fmla="*/ 6322931 w 10290426"/>
              <a:gd name="connsiteY4169" fmla="*/ 1200547 h 6252126"/>
              <a:gd name="connsiteX4170" fmla="*/ 6369266 w 10290426"/>
              <a:gd name="connsiteY4170" fmla="*/ 1194748 h 6252126"/>
              <a:gd name="connsiteX4171" fmla="*/ 6392434 w 10290426"/>
              <a:gd name="connsiteY4171" fmla="*/ 1154149 h 6252126"/>
              <a:gd name="connsiteX4172" fmla="*/ 6415602 w 10290426"/>
              <a:gd name="connsiteY4172" fmla="*/ 1148350 h 6252126"/>
              <a:gd name="connsiteX4173" fmla="*/ 6427186 w 10290426"/>
              <a:gd name="connsiteY4173" fmla="*/ 1125151 h 6252126"/>
              <a:gd name="connsiteX4174" fmla="*/ 6432978 w 10290426"/>
              <a:gd name="connsiteY4174" fmla="*/ 1130950 h 6252126"/>
              <a:gd name="connsiteX4175" fmla="*/ 6450354 w 10290426"/>
              <a:gd name="connsiteY4175" fmla="*/ 1119351 h 6252126"/>
              <a:gd name="connsiteX4176" fmla="*/ 6444562 w 10290426"/>
              <a:gd name="connsiteY4176" fmla="*/ 1113551 h 6252126"/>
              <a:gd name="connsiteX4177" fmla="*/ 6473522 w 10290426"/>
              <a:gd name="connsiteY4177" fmla="*/ 1084553 h 6252126"/>
              <a:gd name="connsiteX4178" fmla="*/ 6479314 w 10290426"/>
              <a:gd name="connsiteY4178" fmla="*/ 1084553 h 6252126"/>
              <a:gd name="connsiteX4179" fmla="*/ 6485106 w 10290426"/>
              <a:gd name="connsiteY4179" fmla="*/ 1061354 h 6252126"/>
              <a:gd name="connsiteX4180" fmla="*/ 6480141 w 10290426"/>
              <a:gd name="connsiteY4180" fmla="*/ 1056382 h 6252126"/>
              <a:gd name="connsiteX4181" fmla="*/ 6493069 w 10290426"/>
              <a:gd name="connsiteY4181" fmla="*/ 1051204 h 6252126"/>
              <a:gd name="connsiteX4182" fmla="*/ 6496689 w 10290426"/>
              <a:gd name="connsiteY4182" fmla="*/ 1049754 h 6252126"/>
              <a:gd name="connsiteX4183" fmla="*/ 6514065 w 10290426"/>
              <a:gd name="connsiteY4183" fmla="*/ 1043954 h 6252126"/>
              <a:gd name="connsiteX4184" fmla="*/ 6514065 w 10290426"/>
              <a:gd name="connsiteY4184" fmla="*/ 1032355 h 6252126"/>
              <a:gd name="connsiteX4185" fmla="*/ 6537233 w 10290426"/>
              <a:gd name="connsiteY4185" fmla="*/ 1020755 h 6252126"/>
              <a:gd name="connsiteX4186" fmla="*/ 6589361 w 10290426"/>
              <a:gd name="connsiteY4186" fmla="*/ 980157 h 6252126"/>
              <a:gd name="connsiteX4187" fmla="*/ 6592662 w 10290426"/>
              <a:gd name="connsiteY4187" fmla="*/ 966936 h 6252126"/>
              <a:gd name="connsiteX4188" fmla="*/ 6592981 w 10290426"/>
              <a:gd name="connsiteY4188" fmla="*/ 967108 h 6252126"/>
              <a:gd name="connsiteX4189" fmla="*/ 6618321 w 10290426"/>
              <a:gd name="connsiteY4189" fmla="*/ 956958 h 6252126"/>
              <a:gd name="connsiteX4190" fmla="*/ 6595153 w 10290426"/>
              <a:gd name="connsiteY4190" fmla="*/ 956958 h 6252126"/>
              <a:gd name="connsiteX4191" fmla="*/ 6592709 w 10290426"/>
              <a:gd name="connsiteY4191" fmla="*/ 966745 h 6252126"/>
              <a:gd name="connsiteX4192" fmla="*/ 6592662 w 10290426"/>
              <a:gd name="connsiteY4192" fmla="*/ 966936 h 6252126"/>
              <a:gd name="connsiteX4193" fmla="*/ 6588852 w 10290426"/>
              <a:gd name="connsiteY4193" fmla="*/ 964887 h 6252126"/>
              <a:gd name="connsiteX4194" fmla="*/ 6641489 w 10290426"/>
              <a:gd name="connsiteY4194" fmla="*/ 916360 h 6252126"/>
              <a:gd name="connsiteX4195" fmla="*/ 6647281 w 10290426"/>
              <a:gd name="connsiteY4195" fmla="*/ 910560 h 6252126"/>
              <a:gd name="connsiteX4196" fmla="*/ 6635697 w 10290426"/>
              <a:gd name="connsiteY4196" fmla="*/ 904760 h 6252126"/>
              <a:gd name="connsiteX4197" fmla="*/ 6659006 w 10290426"/>
              <a:gd name="connsiteY4197" fmla="*/ 904760 h 6252126"/>
              <a:gd name="connsiteX4198" fmla="*/ 6657417 w 10290426"/>
              <a:gd name="connsiteY4198" fmla="*/ 908023 h 6252126"/>
              <a:gd name="connsiteX4199" fmla="*/ 6658864 w 10290426"/>
              <a:gd name="connsiteY4199" fmla="*/ 907660 h 6252126"/>
              <a:gd name="connsiteX4200" fmla="*/ 6662429 w 10290426"/>
              <a:gd name="connsiteY4200" fmla="*/ 904760 h 6252126"/>
              <a:gd name="connsiteX4201" fmla="*/ 6666104 w 10290426"/>
              <a:gd name="connsiteY4201" fmla="*/ 904760 h 6252126"/>
              <a:gd name="connsiteX4202" fmla="*/ 6670448 w 10290426"/>
              <a:gd name="connsiteY4202" fmla="*/ 904760 h 6252126"/>
              <a:gd name="connsiteX4203" fmla="*/ 6664656 w 10290426"/>
              <a:gd name="connsiteY4203" fmla="*/ 902948 h 6252126"/>
              <a:gd name="connsiteX4204" fmla="*/ 6662429 w 10290426"/>
              <a:gd name="connsiteY4204" fmla="*/ 904760 h 6252126"/>
              <a:gd name="connsiteX4205" fmla="*/ 6659006 w 10290426"/>
              <a:gd name="connsiteY4205" fmla="*/ 904760 h 6252126"/>
              <a:gd name="connsiteX4206" fmla="*/ 6664656 w 10290426"/>
              <a:gd name="connsiteY4206" fmla="*/ 893161 h 6252126"/>
              <a:gd name="connsiteX4207" fmla="*/ 6687824 w 10290426"/>
              <a:gd name="connsiteY4207" fmla="*/ 887361 h 6252126"/>
              <a:gd name="connsiteX4208" fmla="*/ 6687824 w 10290426"/>
              <a:gd name="connsiteY4208" fmla="*/ 875762 h 6252126"/>
              <a:gd name="connsiteX4209" fmla="*/ 6693616 w 10290426"/>
              <a:gd name="connsiteY4209" fmla="*/ 864162 h 6252126"/>
              <a:gd name="connsiteX4210" fmla="*/ 6705200 w 10290426"/>
              <a:gd name="connsiteY4210" fmla="*/ 864162 h 6252126"/>
              <a:gd name="connsiteX4211" fmla="*/ 6739952 w 10290426"/>
              <a:gd name="connsiteY4211" fmla="*/ 823564 h 6252126"/>
              <a:gd name="connsiteX4212" fmla="*/ 6757328 w 10290426"/>
              <a:gd name="connsiteY4212" fmla="*/ 817764 h 6252126"/>
              <a:gd name="connsiteX4213" fmla="*/ 6768912 w 10290426"/>
              <a:gd name="connsiteY4213" fmla="*/ 782966 h 6252126"/>
              <a:gd name="connsiteX4214" fmla="*/ 6803664 w 10290426"/>
              <a:gd name="connsiteY4214" fmla="*/ 794565 h 6252126"/>
              <a:gd name="connsiteX4215" fmla="*/ 6826831 w 10290426"/>
              <a:gd name="connsiteY4215" fmla="*/ 777166 h 6252126"/>
              <a:gd name="connsiteX4216" fmla="*/ 6821039 w 10290426"/>
              <a:gd name="connsiteY4216" fmla="*/ 759767 h 6252126"/>
              <a:gd name="connsiteX4217" fmla="*/ 6826831 w 10290426"/>
              <a:gd name="connsiteY4217" fmla="*/ 748167 h 6252126"/>
              <a:gd name="connsiteX4218" fmla="*/ 6812522 w 10290426"/>
              <a:gd name="connsiteY4218" fmla="*/ 733839 h 6252126"/>
              <a:gd name="connsiteX4219" fmla="*/ 6815248 w 10290426"/>
              <a:gd name="connsiteY4219" fmla="*/ 724968 h 6252126"/>
              <a:gd name="connsiteX4220" fmla="*/ 6815248 w 10290426"/>
              <a:gd name="connsiteY4220" fmla="*/ 730768 h 6252126"/>
              <a:gd name="connsiteX4221" fmla="*/ 6826831 w 10290426"/>
              <a:gd name="connsiteY4221" fmla="*/ 736568 h 6252126"/>
              <a:gd name="connsiteX4222" fmla="*/ 6844207 w 10290426"/>
              <a:gd name="connsiteY4222" fmla="*/ 730768 h 6252126"/>
              <a:gd name="connsiteX4223" fmla="*/ 6809456 w 10290426"/>
              <a:gd name="connsiteY4223" fmla="*/ 713369 h 6252126"/>
              <a:gd name="connsiteX4224" fmla="*/ 6821039 w 10290426"/>
              <a:gd name="connsiteY4224" fmla="*/ 695970 h 6252126"/>
              <a:gd name="connsiteX4225" fmla="*/ 6844207 w 10290426"/>
              <a:gd name="connsiteY4225" fmla="*/ 724968 h 6252126"/>
              <a:gd name="connsiteX4226" fmla="*/ 6907919 w 10290426"/>
              <a:gd name="connsiteY4226" fmla="*/ 690170 h 6252126"/>
              <a:gd name="connsiteX4227" fmla="*/ 6902127 w 10290426"/>
              <a:gd name="connsiteY4227" fmla="*/ 678570 h 6252126"/>
              <a:gd name="connsiteX4228" fmla="*/ 6989006 w 10290426"/>
              <a:gd name="connsiteY4228" fmla="*/ 597374 h 6252126"/>
              <a:gd name="connsiteX4229" fmla="*/ 7006382 w 10290426"/>
              <a:gd name="connsiteY4229" fmla="*/ 597374 h 6252126"/>
              <a:gd name="connsiteX4230" fmla="*/ 7012174 w 10290426"/>
              <a:gd name="connsiteY4230" fmla="*/ 591574 h 6252126"/>
              <a:gd name="connsiteX4231" fmla="*/ 6989006 w 10290426"/>
              <a:gd name="connsiteY4231" fmla="*/ 579975 h 6252126"/>
              <a:gd name="connsiteX4232" fmla="*/ 6960047 w 10290426"/>
              <a:gd name="connsiteY4232" fmla="*/ 585774 h 6252126"/>
              <a:gd name="connsiteX4233" fmla="*/ 6971631 w 10290426"/>
              <a:gd name="connsiteY4233" fmla="*/ 585774 h 6252126"/>
              <a:gd name="connsiteX4234" fmla="*/ 6983214 w 10290426"/>
              <a:gd name="connsiteY4234" fmla="*/ 562575 h 6252126"/>
              <a:gd name="connsiteX4235" fmla="*/ 7006382 w 10290426"/>
              <a:gd name="connsiteY4235" fmla="*/ 550976 h 6252126"/>
              <a:gd name="connsiteX4236" fmla="*/ 7012174 w 10290426"/>
              <a:gd name="connsiteY4236" fmla="*/ 527777 h 6252126"/>
              <a:gd name="connsiteX4237" fmla="*/ 7023758 w 10290426"/>
              <a:gd name="connsiteY4237" fmla="*/ 533577 h 6252126"/>
              <a:gd name="connsiteX4238" fmla="*/ 7035342 w 10290426"/>
              <a:gd name="connsiteY4238" fmla="*/ 510378 h 6252126"/>
              <a:gd name="connsiteX4239" fmla="*/ 7046926 w 10290426"/>
              <a:gd name="connsiteY4239" fmla="*/ 510378 h 6252126"/>
              <a:gd name="connsiteX4240" fmla="*/ 7064302 w 10290426"/>
              <a:gd name="connsiteY4240" fmla="*/ 487179 h 6252126"/>
              <a:gd name="connsiteX4241" fmla="*/ 7081678 w 10290426"/>
              <a:gd name="connsiteY4241" fmla="*/ 481379 h 6252126"/>
              <a:gd name="connsiteX4242" fmla="*/ 7087470 w 10290426"/>
              <a:gd name="connsiteY4242" fmla="*/ 463980 h 6252126"/>
              <a:gd name="connsiteX4243" fmla="*/ 7145389 w 10290426"/>
              <a:gd name="connsiteY4243" fmla="*/ 411782 h 6252126"/>
              <a:gd name="connsiteX4244" fmla="*/ 7151181 w 10290426"/>
              <a:gd name="connsiteY4244" fmla="*/ 417582 h 6252126"/>
              <a:gd name="connsiteX4245" fmla="*/ 7162765 w 10290426"/>
              <a:gd name="connsiteY4245" fmla="*/ 411782 h 6252126"/>
              <a:gd name="connsiteX4246" fmla="*/ 7151181 w 10290426"/>
              <a:gd name="connsiteY4246" fmla="*/ 400183 h 6252126"/>
              <a:gd name="connsiteX4247" fmla="*/ 7151181 w 10290426"/>
              <a:gd name="connsiteY4247" fmla="*/ 388583 h 6252126"/>
              <a:gd name="connsiteX4248" fmla="*/ 7174349 w 10290426"/>
              <a:gd name="connsiteY4248" fmla="*/ 382783 h 6252126"/>
              <a:gd name="connsiteX4249" fmla="*/ 7249645 w 10290426"/>
              <a:gd name="connsiteY4249" fmla="*/ 307387 h 6252126"/>
              <a:gd name="connsiteX4250" fmla="*/ 7272813 w 10290426"/>
              <a:gd name="connsiteY4250" fmla="*/ 295787 h 6252126"/>
              <a:gd name="connsiteX4251" fmla="*/ 7284397 w 10290426"/>
              <a:gd name="connsiteY4251" fmla="*/ 272588 h 6252126"/>
              <a:gd name="connsiteX4252" fmla="*/ 7295981 w 10290426"/>
              <a:gd name="connsiteY4252" fmla="*/ 278388 h 6252126"/>
              <a:gd name="connsiteX4253" fmla="*/ 7261229 w 10290426"/>
              <a:gd name="connsiteY4253" fmla="*/ 313186 h 6252126"/>
              <a:gd name="connsiteX4254" fmla="*/ 7284397 w 10290426"/>
              <a:gd name="connsiteY4254" fmla="*/ 318986 h 6252126"/>
              <a:gd name="connsiteX4255" fmla="*/ 7284397 w 10290426"/>
              <a:gd name="connsiteY4255" fmla="*/ 324786 h 6252126"/>
              <a:gd name="connsiteX4256" fmla="*/ 7243853 w 10290426"/>
              <a:gd name="connsiteY4256" fmla="*/ 342185 h 6252126"/>
              <a:gd name="connsiteX4257" fmla="*/ 7180141 w 10290426"/>
              <a:gd name="connsiteY4257" fmla="*/ 400183 h 6252126"/>
              <a:gd name="connsiteX4258" fmla="*/ 7180141 w 10290426"/>
              <a:gd name="connsiteY4258" fmla="*/ 417582 h 6252126"/>
              <a:gd name="connsiteX4259" fmla="*/ 7214893 w 10290426"/>
              <a:gd name="connsiteY4259" fmla="*/ 411782 h 6252126"/>
              <a:gd name="connsiteX4260" fmla="*/ 7226477 w 10290426"/>
              <a:gd name="connsiteY4260" fmla="*/ 382783 h 6252126"/>
              <a:gd name="connsiteX4261" fmla="*/ 7267021 w 10290426"/>
              <a:gd name="connsiteY4261" fmla="*/ 371184 h 6252126"/>
              <a:gd name="connsiteX4262" fmla="*/ 7324940 w 10290426"/>
              <a:gd name="connsiteY4262" fmla="*/ 301587 h 6252126"/>
              <a:gd name="connsiteX4263" fmla="*/ 7307564 w 10290426"/>
              <a:gd name="connsiteY4263" fmla="*/ 301587 h 6252126"/>
              <a:gd name="connsiteX4264" fmla="*/ 7348108 w 10290426"/>
              <a:gd name="connsiteY4264" fmla="*/ 266788 h 6252126"/>
              <a:gd name="connsiteX4265" fmla="*/ 7350264 w 10290426"/>
              <a:gd name="connsiteY4265" fmla="*/ 267868 h 6252126"/>
              <a:gd name="connsiteX4266" fmla="*/ 7341502 w 10290426"/>
              <a:gd name="connsiteY4266" fmla="*/ 273948 h 6252126"/>
              <a:gd name="connsiteX4267" fmla="*/ 7319148 w 10290426"/>
              <a:gd name="connsiteY4267" fmla="*/ 318986 h 6252126"/>
              <a:gd name="connsiteX4268" fmla="*/ 7336524 w 10290426"/>
              <a:gd name="connsiteY4268" fmla="*/ 324786 h 6252126"/>
              <a:gd name="connsiteX4269" fmla="*/ 7330732 w 10290426"/>
              <a:gd name="connsiteY4269" fmla="*/ 336385 h 6252126"/>
              <a:gd name="connsiteX4270" fmla="*/ 7359692 w 10290426"/>
              <a:gd name="connsiteY4270" fmla="*/ 347985 h 6252126"/>
              <a:gd name="connsiteX4271" fmla="*/ 7336524 w 10290426"/>
              <a:gd name="connsiteY4271" fmla="*/ 365384 h 6252126"/>
              <a:gd name="connsiteX4272" fmla="*/ 7307564 w 10290426"/>
              <a:gd name="connsiteY4272" fmla="*/ 388583 h 6252126"/>
              <a:gd name="connsiteX4273" fmla="*/ 7323854 w 10290426"/>
              <a:gd name="connsiteY4273" fmla="*/ 391845 h 6252126"/>
              <a:gd name="connsiteX4274" fmla="*/ 7308147 w 10290426"/>
              <a:gd name="connsiteY4274" fmla="*/ 406027 h 6252126"/>
              <a:gd name="connsiteX4275" fmla="*/ 7290189 w 10290426"/>
              <a:gd name="connsiteY4275" fmla="*/ 400183 h 6252126"/>
              <a:gd name="connsiteX4276" fmla="*/ 7278605 w 10290426"/>
              <a:gd name="connsiteY4276" fmla="*/ 423381 h 6252126"/>
              <a:gd name="connsiteX4277" fmla="*/ 7255437 w 10290426"/>
              <a:gd name="connsiteY4277" fmla="*/ 440781 h 6252126"/>
              <a:gd name="connsiteX4278" fmla="*/ 7272813 w 10290426"/>
              <a:gd name="connsiteY4278" fmla="*/ 463980 h 6252126"/>
              <a:gd name="connsiteX4279" fmla="*/ 7301773 w 10290426"/>
              <a:gd name="connsiteY4279" fmla="*/ 452380 h 6252126"/>
              <a:gd name="connsiteX4280" fmla="*/ 7313356 w 10290426"/>
              <a:gd name="connsiteY4280" fmla="*/ 440781 h 6252126"/>
              <a:gd name="connsiteX4281" fmla="*/ 7307564 w 10290426"/>
              <a:gd name="connsiteY4281" fmla="*/ 429181 h 6252126"/>
              <a:gd name="connsiteX4282" fmla="*/ 7324940 w 10290426"/>
              <a:gd name="connsiteY4282" fmla="*/ 446581 h 6252126"/>
              <a:gd name="connsiteX4283" fmla="*/ 7382860 w 10290426"/>
              <a:gd name="connsiteY4283" fmla="*/ 434981 h 6252126"/>
              <a:gd name="connsiteX4284" fmla="*/ 7394444 w 10290426"/>
              <a:gd name="connsiteY4284" fmla="*/ 417582 h 6252126"/>
              <a:gd name="connsiteX4285" fmla="*/ 7377068 w 10290426"/>
              <a:gd name="connsiteY4285" fmla="*/ 405982 h 6252126"/>
              <a:gd name="connsiteX4286" fmla="*/ 7348108 w 10290426"/>
              <a:gd name="connsiteY4286" fmla="*/ 411782 h 6252126"/>
              <a:gd name="connsiteX4287" fmla="*/ 7359692 w 10290426"/>
              <a:gd name="connsiteY4287" fmla="*/ 394383 h 6252126"/>
              <a:gd name="connsiteX4288" fmla="*/ 7348108 w 10290426"/>
              <a:gd name="connsiteY4288" fmla="*/ 382783 h 6252126"/>
              <a:gd name="connsiteX4289" fmla="*/ 7365484 w 10290426"/>
              <a:gd name="connsiteY4289" fmla="*/ 382783 h 6252126"/>
              <a:gd name="connsiteX4290" fmla="*/ 7388652 w 10290426"/>
              <a:gd name="connsiteY4290" fmla="*/ 365384 h 6252126"/>
              <a:gd name="connsiteX4291" fmla="*/ 7394444 w 10290426"/>
              <a:gd name="connsiteY4291" fmla="*/ 365384 h 6252126"/>
              <a:gd name="connsiteX4292" fmla="*/ 7388652 w 10290426"/>
              <a:gd name="connsiteY4292" fmla="*/ 394383 h 6252126"/>
              <a:gd name="connsiteX4293" fmla="*/ 7411820 w 10290426"/>
              <a:gd name="connsiteY4293" fmla="*/ 405982 h 6252126"/>
              <a:gd name="connsiteX4294" fmla="*/ 7446572 w 10290426"/>
              <a:gd name="connsiteY4294" fmla="*/ 400183 h 6252126"/>
              <a:gd name="connsiteX4295" fmla="*/ 7434988 w 10290426"/>
              <a:gd name="connsiteY4295" fmla="*/ 405982 h 6252126"/>
              <a:gd name="connsiteX4296" fmla="*/ 7434988 w 10290426"/>
              <a:gd name="connsiteY4296" fmla="*/ 411782 h 6252126"/>
              <a:gd name="connsiteX4297" fmla="*/ 7301773 w 10290426"/>
              <a:gd name="connsiteY4297" fmla="*/ 545176 h 6252126"/>
              <a:gd name="connsiteX4298" fmla="*/ 7301773 w 10290426"/>
              <a:gd name="connsiteY4298" fmla="*/ 550976 h 6252126"/>
              <a:gd name="connsiteX4299" fmla="*/ 7278605 w 10290426"/>
              <a:gd name="connsiteY4299" fmla="*/ 550976 h 6252126"/>
              <a:gd name="connsiteX4300" fmla="*/ 7278605 w 10290426"/>
              <a:gd name="connsiteY4300" fmla="*/ 556776 h 6252126"/>
              <a:gd name="connsiteX4301" fmla="*/ 7290189 w 10290426"/>
              <a:gd name="connsiteY4301" fmla="*/ 562575 h 6252126"/>
              <a:gd name="connsiteX4302" fmla="*/ 7278605 w 10290426"/>
              <a:gd name="connsiteY4302" fmla="*/ 568375 h 6252126"/>
              <a:gd name="connsiteX4303" fmla="*/ 7284397 w 10290426"/>
              <a:gd name="connsiteY4303" fmla="*/ 568375 h 6252126"/>
              <a:gd name="connsiteX4304" fmla="*/ 7261229 w 10290426"/>
              <a:gd name="connsiteY4304" fmla="*/ 585774 h 6252126"/>
              <a:gd name="connsiteX4305" fmla="*/ 7284397 w 10290426"/>
              <a:gd name="connsiteY4305" fmla="*/ 603174 h 6252126"/>
              <a:gd name="connsiteX4306" fmla="*/ 7313356 w 10290426"/>
              <a:gd name="connsiteY4306" fmla="*/ 608973 h 6252126"/>
              <a:gd name="connsiteX4307" fmla="*/ 7301773 w 10290426"/>
              <a:gd name="connsiteY4307" fmla="*/ 637972 h 6252126"/>
              <a:gd name="connsiteX4308" fmla="*/ 7307564 w 10290426"/>
              <a:gd name="connsiteY4308" fmla="*/ 655371 h 6252126"/>
              <a:gd name="connsiteX4309" fmla="*/ 7336524 w 10290426"/>
              <a:gd name="connsiteY4309" fmla="*/ 655371 h 6252126"/>
              <a:gd name="connsiteX4310" fmla="*/ 7342316 w 10290426"/>
              <a:gd name="connsiteY4310" fmla="*/ 649572 h 6252126"/>
              <a:gd name="connsiteX4311" fmla="*/ 7353900 w 10290426"/>
              <a:gd name="connsiteY4311" fmla="*/ 672771 h 6252126"/>
              <a:gd name="connsiteX4312" fmla="*/ 7365484 w 10290426"/>
              <a:gd name="connsiteY4312" fmla="*/ 672771 h 6252126"/>
              <a:gd name="connsiteX4313" fmla="*/ 7342316 w 10290426"/>
              <a:gd name="connsiteY4313" fmla="*/ 695970 h 6252126"/>
              <a:gd name="connsiteX4314" fmla="*/ 7332219 w 10290426"/>
              <a:gd name="connsiteY4314" fmla="*/ 695970 h 6252126"/>
              <a:gd name="connsiteX4315" fmla="*/ 7336343 w 10290426"/>
              <a:gd name="connsiteY4315" fmla="*/ 691892 h 6252126"/>
              <a:gd name="connsiteX4316" fmla="*/ 7324940 w 10290426"/>
              <a:gd name="connsiteY4316" fmla="*/ 695970 h 6252126"/>
              <a:gd name="connsiteX4317" fmla="*/ 7325664 w 10290426"/>
              <a:gd name="connsiteY4317" fmla="*/ 696695 h 6252126"/>
              <a:gd name="connsiteX4318" fmla="*/ 7328557 w 10290426"/>
              <a:gd name="connsiteY4318" fmla="*/ 699591 h 6252126"/>
              <a:gd name="connsiteX4319" fmla="*/ 7326366 w 10290426"/>
              <a:gd name="connsiteY4319" fmla="*/ 701758 h 6252126"/>
              <a:gd name="connsiteX4320" fmla="*/ 7307564 w 10290426"/>
              <a:gd name="connsiteY4320" fmla="*/ 719169 h 6252126"/>
              <a:gd name="connsiteX4321" fmla="*/ 7290189 w 10290426"/>
              <a:gd name="connsiteY4321" fmla="*/ 707569 h 6252126"/>
              <a:gd name="connsiteX4322" fmla="*/ 7272813 w 10290426"/>
              <a:gd name="connsiteY4322" fmla="*/ 724968 h 6252126"/>
              <a:gd name="connsiteX4323" fmla="*/ 7272813 w 10290426"/>
              <a:gd name="connsiteY4323" fmla="*/ 730768 h 6252126"/>
              <a:gd name="connsiteX4324" fmla="*/ 7284397 w 10290426"/>
              <a:gd name="connsiteY4324" fmla="*/ 736568 h 6252126"/>
              <a:gd name="connsiteX4325" fmla="*/ 7267021 w 10290426"/>
              <a:gd name="connsiteY4325" fmla="*/ 765567 h 6252126"/>
              <a:gd name="connsiteX4326" fmla="*/ 7220685 w 10290426"/>
              <a:gd name="connsiteY4326" fmla="*/ 794565 h 6252126"/>
              <a:gd name="connsiteX4327" fmla="*/ 7261229 w 10290426"/>
              <a:gd name="connsiteY4327" fmla="*/ 753967 h 6252126"/>
              <a:gd name="connsiteX4328" fmla="*/ 7232269 w 10290426"/>
              <a:gd name="connsiteY4328" fmla="*/ 759767 h 6252126"/>
              <a:gd name="connsiteX4329" fmla="*/ 7214893 w 10290426"/>
              <a:gd name="connsiteY4329" fmla="*/ 788765 h 6252126"/>
              <a:gd name="connsiteX4330" fmla="*/ 7185933 w 10290426"/>
              <a:gd name="connsiteY4330" fmla="*/ 794565 h 6252126"/>
              <a:gd name="connsiteX4331" fmla="*/ 7174349 w 10290426"/>
              <a:gd name="connsiteY4331" fmla="*/ 777166 h 6252126"/>
              <a:gd name="connsiteX4332" fmla="*/ 7209101 w 10290426"/>
              <a:gd name="connsiteY4332" fmla="*/ 765567 h 6252126"/>
              <a:gd name="connsiteX4333" fmla="*/ 7238061 w 10290426"/>
              <a:gd name="connsiteY4333" fmla="*/ 736568 h 6252126"/>
              <a:gd name="connsiteX4334" fmla="*/ 7241365 w 10290426"/>
              <a:gd name="connsiteY4334" fmla="*/ 734362 h 6252126"/>
              <a:gd name="connsiteX4335" fmla="*/ 7254351 w 10290426"/>
              <a:gd name="connsiteY4335" fmla="*/ 730315 h 6252126"/>
              <a:gd name="connsiteX4336" fmla="*/ 7261229 w 10290426"/>
              <a:gd name="connsiteY4336" fmla="*/ 730768 h 6252126"/>
              <a:gd name="connsiteX4337" fmla="*/ 7255437 w 10290426"/>
              <a:gd name="connsiteY4337" fmla="*/ 724968 h 6252126"/>
              <a:gd name="connsiteX4338" fmla="*/ 7253265 w 10290426"/>
              <a:gd name="connsiteY4338" fmla="*/ 726418 h 6252126"/>
              <a:gd name="connsiteX4339" fmla="*/ 7241365 w 10290426"/>
              <a:gd name="connsiteY4339" fmla="*/ 734362 h 6252126"/>
              <a:gd name="connsiteX4340" fmla="*/ 7236613 w 10290426"/>
              <a:gd name="connsiteY4340" fmla="*/ 735843 h 6252126"/>
              <a:gd name="connsiteX4341" fmla="*/ 7290189 w 10290426"/>
              <a:gd name="connsiteY4341" fmla="*/ 701769 h 6252126"/>
              <a:gd name="connsiteX4342" fmla="*/ 7272813 w 10290426"/>
              <a:gd name="connsiteY4342" fmla="*/ 678570 h 6252126"/>
              <a:gd name="connsiteX4343" fmla="*/ 7267021 w 10290426"/>
              <a:gd name="connsiteY4343" fmla="*/ 672771 h 6252126"/>
              <a:gd name="connsiteX4344" fmla="*/ 7243853 w 10290426"/>
              <a:gd name="connsiteY4344" fmla="*/ 678570 h 6252126"/>
              <a:gd name="connsiteX4345" fmla="*/ 7255437 w 10290426"/>
              <a:gd name="connsiteY4345" fmla="*/ 695970 h 6252126"/>
              <a:gd name="connsiteX4346" fmla="*/ 7220685 w 10290426"/>
              <a:gd name="connsiteY4346" fmla="*/ 707569 h 6252126"/>
              <a:gd name="connsiteX4347" fmla="*/ 7211457 w 10290426"/>
              <a:gd name="connsiteY4347" fmla="*/ 716809 h 6252126"/>
              <a:gd name="connsiteX4348" fmla="*/ 7211273 w 10290426"/>
              <a:gd name="connsiteY4348" fmla="*/ 713369 h 6252126"/>
              <a:gd name="connsiteX4349" fmla="*/ 7209916 w 10290426"/>
              <a:gd name="connsiteY4349" fmla="*/ 712644 h 6252126"/>
              <a:gd name="connsiteX4350" fmla="*/ 7209512 w 10290426"/>
              <a:gd name="connsiteY4350" fmla="*/ 718758 h 6252126"/>
              <a:gd name="connsiteX4351" fmla="*/ 7209101 w 10290426"/>
              <a:gd name="connsiteY4351" fmla="*/ 719169 h 6252126"/>
              <a:gd name="connsiteX4352" fmla="*/ 7209492 w 10290426"/>
              <a:gd name="connsiteY4352" fmla="*/ 719053 h 6252126"/>
              <a:gd name="connsiteX4353" fmla="*/ 7209101 w 10290426"/>
              <a:gd name="connsiteY4353" fmla="*/ 724968 h 6252126"/>
              <a:gd name="connsiteX4354" fmla="*/ 7203309 w 10290426"/>
              <a:gd name="connsiteY4354" fmla="*/ 719169 h 6252126"/>
              <a:gd name="connsiteX4355" fmla="*/ 7162765 w 10290426"/>
              <a:gd name="connsiteY4355" fmla="*/ 765567 h 6252126"/>
              <a:gd name="connsiteX4356" fmla="*/ 7156973 w 10290426"/>
              <a:gd name="connsiteY4356" fmla="*/ 765567 h 6252126"/>
              <a:gd name="connsiteX4357" fmla="*/ 7156973 w 10290426"/>
              <a:gd name="connsiteY4357" fmla="*/ 777166 h 6252126"/>
              <a:gd name="connsiteX4358" fmla="*/ 7139598 w 10290426"/>
              <a:gd name="connsiteY4358" fmla="*/ 777166 h 6252126"/>
              <a:gd name="connsiteX4359" fmla="*/ 7116430 w 10290426"/>
              <a:gd name="connsiteY4359" fmla="*/ 800365 h 6252126"/>
              <a:gd name="connsiteX4360" fmla="*/ 7087470 w 10290426"/>
              <a:gd name="connsiteY4360" fmla="*/ 823564 h 6252126"/>
              <a:gd name="connsiteX4361" fmla="*/ 7052718 w 10290426"/>
              <a:gd name="connsiteY4361" fmla="*/ 829364 h 6252126"/>
              <a:gd name="connsiteX4362" fmla="*/ 7046926 w 10290426"/>
              <a:gd name="connsiteY4362" fmla="*/ 835163 h 6252126"/>
              <a:gd name="connsiteX4363" fmla="*/ 7023758 w 10290426"/>
              <a:gd name="connsiteY4363" fmla="*/ 800365 h 6252126"/>
              <a:gd name="connsiteX4364" fmla="*/ 7000590 w 10290426"/>
              <a:gd name="connsiteY4364" fmla="*/ 817764 h 6252126"/>
              <a:gd name="connsiteX4365" fmla="*/ 6999356 w 10290426"/>
              <a:gd name="connsiteY4365" fmla="*/ 816940 h 6252126"/>
              <a:gd name="connsiteX4366" fmla="*/ 7006654 w 10290426"/>
              <a:gd name="connsiteY4366" fmla="*/ 803945 h 6252126"/>
              <a:gd name="connsiteX4367" fmla="*/ 7029550 w 10290426"/>
              <a:gd name="connsiteY4367" fmla="*/ 765567 h 6252126"/>
              <a:gd name="connsiteX4368" fmla="*/ 7070094 w 10290426"/>
              <a:gd name="connsiteY4368" fmla="*/ 736568 h 6252126"/>
              <a:gd name="connsiteX4369" fmla="*/ 7110638 w 10290426"/>
              <a:gd name="connsiteY4369" fmla="*/ 742368 h 6252126"/>
              <a:gd name="connsiteX4370" fmla="*/ 7139598 w 10290426"/>
              <a:gd name="connsiteY4370" fmla="*/ 730768 h 6252126"/>
              <a:gd name="connsiteX4371" fmla="*/ 7139598 w 10290426"/>
              <a:gd name="connsiteY4371" fmla="*/ 707569 h 6252126"/>
              <a:gd name="connsiteX4372" fmla="*/ 7156973 w 10290426"/>
              <a:gd name="connsiteY4372" fmla="*/ 701769 h 6252126"/>
              <a:gd name="connsiteX4373" fmla="*/ 7151181 w 10290426"/>
              <a:gd name="connsiteY4373" fmla="*/ 684370 h 6252126"/>
              <a:gd name="connsiteX4374" fmla="*/ 7151181 w 10290426"/>
              <a:gd name="connsiteY4374" fmla="*/ 678570 h 6252126"/>
              <a:gd name="connsiteX4375" fmla="*/ 7151181 w 10290426"/>
              <a:gd name="connsiteY4375" fmla="*/ 672771 h 6252126"/>
              <a:gd name="connsiteX4376" fmla="*/ 7162765 w 10290426"/>
              <a:gd name="connsiteY4376" fmla="*/ 678570 h 6252126"/>
              <a:gd name="connsiteX4377" fmla="*/ 7174349 w 10290426"/>
              <a:gd name="connsiteY4377" fmla="*/ 678570 h 6252126"/>
              <a:gd name="connsiteX4378" fmla="*/ 7174349 w 10290426"/>
              <a:gd name="connsiteY4378" fmla="*/ 666971 h 6252126"/>
              <a:gd name="connsiteX4379" fmla="*/ 7162765 w 10290426"/>
              <a:gd name="connsiteY4379" fmla="*/ 649572 h 6252126"/>
              <a:gd name="connsiteX4380" fmla="*/ 7151181 w 10290426"/>
              <a:gd name="connsiteY4380" fmla="*/ 643772 h 6252126"/>
              <a:gd name="connsiteX4381" fmla="*/ 7191725 w 10290426"/>
              <a:gd name="connsiteY4381" fmla="*/ 603174 h 6252126"/>
              <a:gd name="connsiteX4382" fmla="*/ 7174349 w 10290426"/>
              <a:gd name="connsiteY4382" fmla="*/ 603174 h 6252126"/>
              <a:gd name="connsiteX4383" fmla="*/ 7151181 w 10290426"/>
              <a:gd name="connsiteY4383" fmla="*/ 620573 h 6252126"/>
              <a:gd name="connsiteX4384" fmla="*/ 7151181 w 10290426"/>
              <a:gd name="connsiteY4384" fmla="*/ 614773 h 6252126"/>
              <a:gd name="connsiteX4385" fmla="*/ 7128014 w 10290426"/>
              <a:gd name="connsiteY4385" fmla="*/ 620573 h 6252126"/>
              <a:gd name="connsiteX4386" fmla="*/ 7064302 w 10290426"/>
              <a:gd name="connsiteY4386" fmla="*/ 678570 h 6252126"/>
              <a:gd name="connsiteX4387" fmla="*/ 7041134 w 10290426"/>
              <a:gd name="connsiteY4387" fmla="*/ 690170 h 6252126"/>
              <a:gd name="connsiteX4388" fmla="*/ 7029550 w 10290426"/>
              <a:gd name="connsiteY4388" fmla="*/ 707569 h 6252126"/>
              <a:gd name="connsiteX4389" fmla="*/ 7012174 w 10290426"/>
              <a:gd name="connsiteY4389" fmla="*/ 736568 h 6252126"/>
              <a:gd name="connsiteX4390" fmla="*/ 6994798 w 10290426"/>
              <a:gd name="connsiteY4390" fmla="*/ 742368 h 6252126"/>
              <a:gd name="connsiteX4391" fmla="*/ 6977423 w 10290426"/>
              <a:gd name="connsiteY4391" fmla="*/ 771366 h 6252126"/>
              <a:gd name="connsiteX4392" fmla="*/ 6960047 w 10290426"/>
              <a:gd name="connsiteY4392" fmla="*/ 765567 h 6252126"/>
              <a:gd name="connsiteX4393" fmla="*/ 6954255 w 10290426"/>
              <a:gd name="connsiteY4393" fmla="*/ 765567 h 6252126"/>
              <a:gd name="connsiteX4394" fmla="*/ 6960047 w 10290426"/>
              <a:gd name="connsiteY4394" fmla="*/ 782966 h 6252126"/>
              <a:gd name="connsiteX4395" fmla="*/ 6942671 w 10290426"/>
              <a:gd name="connsiteY4395" fmla="*/ 788765 h 6252126"/>
              <a:gd name="connsiteX4396" fmla="*/ 6942671 w 10290426"/>
              <a:gd name="connsiteY4396" fmla="*/ 794565 h 6252126"/>
              <a:gd name="connsiteX4397" fmla="*/ 6925295 w 10290426"/>
              <a:gd name="connsiteY4397" fmla="*/ 794565 h 6252126"/>
              <a:gd name="connsiteX4398" fmla="*/ 6910091 w 10290426"/>
              <a:gd name="connsiteY4398" fmla="*/ 809790 h 6252126"/>
              <a:gd name="connsiteX4399" fmla="*/ 6907919 w 10290426"/>
              <a:gd name="connsiteY4399" fmla="*/ 811964 h 6252126"/>
              <a:gd name="connsiteX4400" fmla="*/ 6902127 w 10290426"/>
              <a:gd name="connsiteY4400" fmla="*/ 806165 h 6252126"/>
              <a:gd name="connsiteX4401" fmla="*/ 6902127 w 10290426"/>
              <a:gd name="connsiteY4401" fmla="*/ 846763 h 6252126"/>
              <a:gd name="connsiteX4402" fmla="*/ 6855791 w 10290426"/>
              <a:gd name="connsiteY4402" fmla="*/ 869962 h 6252126"/>
              <a:gd name="connsiteX4403" fmla="*/ 6855791 w 10290426"/>
              <a:gd name="connsiteY4403" fmla="*/ 875762 h 6252126"/>
              <a:gd name="connsiteX4404" fmla="*/ 6797872 w 10290426"/>
              <a:gd name="connsiteY4404" fmla="*/ 898961 h 6252126"/>
              <a:gd name="connsiteX4405" fmla="*/ 6792080 w 10290426"/>
              <a:gd name="connsiteY4405" fmla="*/ 922160 h 6252126"/>
              <a:gd name="connsiteX4406" fmla="*/ 6780496 w 10290426"/>
              <a:gd name="connsiteY4406" fmla="*/ 927959 h 6252126"/>
              <a:gd name="connsiteX4407" fmla="*/ 6768912 w 10290426"/>
              <a:gd name="connsiteY4407" fmla="*/ 945359 h 6252126"/>
              <a:gd name="connsiteX4408" fmla="*/ 6745744 w 10290426"/>
              <a:gd name="connsiteY4408" fmla="*/ 956958 h 6252126"/>
              <a:gd name="connsiteX4409" fmla="*/ 6739952 w 10290426"/>
              <a:gd name="connsiteY4409" fmla="*/ 956958 h 6252126"/>
              <a:gd name="connsiteX4410" fmla="*/ 6728368 w 10290426"/>
              <a:gd name="connsiteY4410" fmla="*/ 980157 h 6252126"/>
              <a:gd name="connsiteX4411" fmla="*/ 6716784 w 10290426"/>
              <a:gd name="connsiteY4411" fmla="*/ 980157 h 6252126"/>
              <a:gd name="connsiteX4412" fmla="*/ 6716784 w 10290426"/>
              <a:gd name="connsiteY4412" fmla="*/ 997556 h 6252126"/>
              <a:gd name="connsiteX4413" fmla="*/ 6600945 w 10290426"/>
              <a:gd name="connsiteY4413" fmla="*/ 1096152 h 6252126"/>
              <a:gd name="connsiteX4414" fmla="*/ 6595153 w 10290426"/>
              <a:gd name="connsiteY4414" fmla="*/ 1119351 h 6252126"/>
              <a:gd name="connsiteX4415" fmla="*/ 6618321 w 10290426"/>
              <a:gd name="connsiteY4415" fmla="*/ 1119351 h 6252126"/>
              <a:gd name="connsiteX4416" fmla="*/ 6606737 w 10290426"/>
              <a:gd name="connsiteY4416" fmla="*/ 1136750 h 6252126"/>
              <a:gd name="connsiteX4417" fmla="*/ 6554609 w 10290426"/>
              <a:gd name="connsiteY4417" fmla="*/ 1194748 h 6252126"/>
              <a:gd name="connsiteX4418" fmla="*/ 6537233 w 10290426"/>
              <a:gd name="connsiteY4418" fmla="*/ 1194748 h 6252126"/>
              <a:gd name="connsiteX4419" fmla="*/ 6537233 w 10290426"/>
              <a:gd name="connsiteY4419" fmla="*/ 1171549 h 6252126"/>
              <a:gd name="connsiteX4420" fmla="*/ 6496689 w 10290426"/>
              <a:gd name="connsiteY4420" fmla="*/ 1188948 h 6252126"/>
              <a:gd name="connsiteX4421" fmla="*/ 6496689 w 10290426"/>
              <a:gd name="connsiteY4421" fmla="*/ 1200547 h 6252126"/>
              <a:gd name="connsiteX4422" fmla="*/ 6482655 w 10290426"/>
              <a:gd name="connsiteY4422" fmla="*/ 1200547 h 6252126"/>
              <a:gd name="connsiteX4423" fmla="*/ 6485829 w 10290426"/>
              <a:gd name="connsiteY4423" fmla="*/ 1199097 h 6252126"/>
              <a:gd name="connsiteX4424" fmla="*/ 6461938 w 10290426"/>
              <a:gd name="connsiteY4424" fmla="*/ 1206347 h 6252126"/>
              <a:gd name="connsiteX4425" fmla="*/ 6473522 w 10290426"/>
              <a:gd name="connsiteY4425" fmla="*/ 1217947 h 6252126"/>
              <a:gd name="connsiteX4426" fmla="*/ 6450354 w 10290426"/>
              <a:gd name="connsiteY4426" fmla="*/ 1241146 h 6252126"/>
              <a:gd name="connsiteX4427" fmla="*/ 6450354 w 10290426"/>
              <a:gd name="connsiteY4427" fmla="*/ 1252745 h 6252126"/>
              <a:gd name="connsiteX4428" fmla="*/ 6432978 w 10290426"/>
              <a:gd name="connsiteY4428" fmla="*/ 1246945 h 6252126"/>
              <a:gd name="connsiteX4429" fmla="*/ 6415602 w 10290426"/>
              <a:gd name="connsiteY4429" fmla="*/ 1281744 h 6252126"/>
              <a:gd name="connsiteX4430" fmla="*/ 6432978 w 10290426"/>
              <a:gd name="connsiteY4430" fmla="*/ 1293343 h 6252126"/>
              <a:gd name="connsiteX4431" fmla="*/ 6438770 w 10290426"/>
              <a:gd name="connsiteY4431" fmla="*/ 1287543 h 6252126"/>
              <a:gd name="connsiteX4432" fmla="*/ 6432978 w 10290426"/>
              <a:gd name="connsiteY4432" fmla="*/ 1310743 h 6252126"/>
              <a:gd name="connsiteX4433" fmla="*/ 6427186 w 10290426"/>
              <a:gd name="connsiteY4433" fmla="*/ 1316542 h 6252126"/>
              <a:gd name="connsiteX4434" fmla="*/ 6380850 w 10290426"/>
              <a:gd name="connsiteY4434" fmla="*/ 1310743 h 6252126"/>
              <a:gd name="connsiteX4435" fmla="*/ 6351890 w 10290426"/>
              <a:gd name="connsiteY4435" fmla="*/ 1328142 h 6252126"/>
              <a:gd name="connsiteX4436" fmla="*/ 6346098 w 10290426"/>
              <a:gd name="connsiteY4436" fmla="*/ 1333941 h 6252126"/>
              <a:gd name="connsiteX4437" fmla="*/ 6380850 w 10290426"/>
              <a:gd name="connsiteY4437" fmla="*/ 1339741 h 6252126"/>
              <a:gd name="connsiteX4438" fmla="*/ 6438770 w 10290426"/>
              <a:gd name="connsiteY4438" fmla="*/ 1351341 h 6252126"/>
              <a:gd name="connsiteX4439" fmla="*/ 6456146 w 10290426"/>
              <a:gd name="connsiteY4439" fmla="*/ 1339741 h 6252126"/>
              <a:gd name="connsiteX4440" fmla="*/ 6479314 w 10290426"/>
              <a:gd name="connsiteY4440" fmla="*/ 1333941 h 6252126"/>
              <a:gd name="connsiteX4441" fmla="*/ 6473522 w 10290426"/>
              <a:gd name="connsiteY4441" fmla="*/ 1316542 h 6252126"/>
              <a:gd name="connsiteX4442" fmla="*/ 6537233 w 10290426"/>
              <a:gd name="connsiteY4442" fmla="*/ 1281744 h 6252126"/>
              <a:gd name="connsiteX4443" fmla="*/ 6537233 w 10290426"/>
              <a:gd name="connsiteY4443" fmla="*/ 1270144 h 6252126"/>
              <a:gd name="connsiteX4444" fmla="*/ 6589361 w 10290426"/>
              <a:gd name="connsiteY4444" fmla="*/ 1246945 h 6252126"/>
              <a:gd name="connsiteX4445" fmla="*/ 6600945 w 10290426"/>
              <a:gd name="connsiteY4445" fmla="*/ 1235346 h 6252126"/>
              <a:gd name="connsiteX4446" fmla="*/ 6600945 w 10290426"/>
              <a:gd name="connsiteY4446" fmla="*/ 1229546 h 6252126"/>
              <a:gd name="connsiteX4447" fmla="*/ 6589361 w 10290426"/>
              <a:gd name="connsiteY4447" fmla="*/ 1223746 h 6252126"/>
              <a:gd name="connsiteX4448" fmla="*/ 6577777 w 10290426"/>
              <a:gd name="connsiteY4448" fmla="*/ 1229546 h 6252126"/>
              <a:gd name="connsiteX4449" fmla="*/ 6583569 w 10290426"/>
              <a:gd name="connsiteY4449" fmla="*/ 1212147 h 6252126"/>
              <a:gd name="connsiteX4450" fmla="*/ 6612529 w 10290426"/>
              <a:gd name="connsiteY4450" fmla="*/ 1223746 h 6252126"/>
              <a:gd name="connsiteX4451" fmla="*/ 6653073 w 10290426"/>
              <a:gd name="connsiteY4451" fmla="*/ 1183148 h 6252126"/>
              <a:gd name="connsiteX4452" fmla="*/ 6673344 w 10290426"/>
              <a:gd name="connsiteY4452" fmla="*/ 1167924 h 6252126"/>
              <a:gd name="connsiteX4453" fmla="*/ 6676207 w 10290426"/>
              <a:gd name="connsiteY4453" fmla="*/ 1165774 h 6252126"/>
              <a:gd name="connsiteX4454" fmla="*/ 6676150 w 10290426"/>
              <a:gd name="connsiteY4454" fmla="*/ 1175627 h 6252126"/>
              <a:gd name="connsiteX4455" fmla="*/ 6722576 w 10290426"/>
              <a:gd name="connsiteY4455" fmla="*/ 1119351 h 6252126"/>
              <a:gd name="connsiteX4456" fmla="*/ 6763120 w 10290426"/>
              <a:gd name="connsiteY4456" fmla="*/ 1078753 h 6252126"/>
              <a:gd name="connsiteX4457" fmla="*/ 6763546 w 10290426"/>
              <a:gd name="connsiteY4457" fmla="*/ 1078326 h 6252126"/>
              <a:gd name="connsiteX4458" fmla="*/ 6764025 w 10290426"/>
              <a:gd name="connsiteY4458" fmla="*/ 1078662 h 6252126"/>
              <a:gd name="connsiteX4459" fmla="*/ 6774704 w 10290426"/>
              <a:gd name="connsiteY4459" fmla="*/ 1078753 h 6252126"/>
              <a:gd name="connsiteX4460" fmla="*/ 6774704 w 10290426"/>
              <a:gd name="connsiteY4460" fmla="*/ 1061354 h 6252126"/>
              <a:gd name="connsiteX4461" fmla="*/ 6797872 w 10290426"/>
              <a:gd name="connsiteY4461" fmla="*/ 1061354 h 6252126"/>
              <a:gd name="connsiteX4462" fmla="*/ 6849999 w 10290426"/>
              <a:gd name="connsiteY4462" fmla="*/ 1003356 h 6252126"/>
              <a:gd name="connsiteX4463" fmla="*/ 6884751 w 10290426"/>
              <a:gd name="connsiteY4463" fmla="*/ 997556 h 6252126"/>
              <a:gd name="connsiteX4464" fmla="*/ 6896335 w 10290426"/>
              <a:gd name="connsiteY4464" fmla="*/ 962758 h 6252126"/>
              <a:gd name="connsiteX4465" fmla="*/ 6919503 w 10290426"/>
              <a:gd name="connsiteY4465" fmla="*/ 951158 h 6252126"/>
              <a:gd name="connsiteX4466" fmla="*/ 6931087 w 10290426"/>
              <a:gd name="connsiteY4466" fmla="*/ 927959 h 6252126"/>
              <a:gd name="connsiteX4467" fmla="*/ 6954255 w 10290426"/>
              <a:gd name="connsiteY4467" fmla="*/ 922160 h 6252126"/>
              <a:gd name="connsiteX4468" fmla="*/ 6971631 w 10290426"/>
              <a:gd name="connsiteY4468" fmla="*/ 887361 h 6252126"/>
              <a:gd name="connsiteX4469" fmla="*/ 6983214 w 10290426"/>
              <a:gd name="connsiteY4469" fmla="*/ 881561 h 6252126"/>
              <a:gd name="connsiteX4470" fmla="*/ 6965839 w 10290426"/>
              <a:gd name="connsiteY4470" fmla="*/ 904760 h 6252126"/>
              <a:gd name="connsiteX4471" fmla="*/ 7000590 w 10290426"/>
              <a:gd name="connsiteY4471" fmla="*/ 898961 h 6252126"/>
              <a:gd name="connsiteX4472" fmla="*/ 7012174 w 10290426"/>
              <a:gd name="connsiteY4472" fmla="*/ 881561 h 6252126"/>
              <a:gd name="connsiteX4473" fmla="*/ 7000590 w 10290426"/>
              <a:gd name="connsiteY4473" fmla="*/ 869962 h 6252126"/>
              <a:gd name="connsiteX4474" fmla="*/ 6983214 w 10290426"/>
              <a:gd name="connsiteY4474" fmla="*/ 875762 h 6252126"/>
              <a:gd name="connsiteX4475" fmla="*/ 6977423 w 10290426"/>
              <a:gd name="connsiteY4475" fmla="*/ 864162 h 6252126"/>
              <a:gd name="connsiteX4476" fmla="*/ 6958586 w 10290426"/>
              <a:gd name="connsiteY4476" fmla="*/ 864162 h 6252126"/>
              <a:gd name="connsiteX4477" fmla="*/ 6961268 w 10290426"/>
              <a:gd name="connsiteY4477" fmla="*/ 860333 h 6252126"/>
              <a:gd name="connsiteX4478" fmla="*/ 6965839 w 10290426"/>
              <a:gd name="connsiteY4478" fmla="*/ 846763 h 6252126"/>
              <a:gd name="connsiteX4479" fmla="*/ 6965839 w 10290426"/>
              <a:gd name="connsiteY4479" fmla="*/ 840963 h 6252126"/>
              <a:gd name="connsiteX4480" fmla="*/ 6974357 w 10290426"/>
              <a:gd name="connsiteY4480" fmla="*/ 835277 h 6252126"/>
              <a:gd name="connsiteX4481" fmla="*/ 6983214 w 10290426"/>
              <a:gd name="connsiteY4481" fmla="*/ 852563 h 6252126"/>
              <a:gd name="connsiteX4482" fmla="*/ 7041134 w 10290426"/>
              <a:gd name="connsiteY4482" fmla="*/ 852563 h 6252126"/>
              <a:gd name="connsiteX4483" fmla="*/ 7035342 w 10290426"/>
              <a:gd name="connsiteY4483" fmla="*/ 858362 h 6252126"/>
              <a:gd name="connsiteX4484" fmla="*/ 7046926 w 10290426"/>
              <a:gd name="connsiteY4484" fmla="*/ 875762 h 6252126"/>
              <a:gd name="connsiteX4485" fmla="*/ 7012174 w 10290426"/>
              <a:gd name="connsiteY4485" fmla="*/ 898961 h 6252126"/>
              <a:gd name="connsiteX4486" fmla="*/ 7000590 w 10290426"/>
              <a:gd name="connsiteY4486" fmla="*/ 910560 h 6252126"/>
              <a:gd name="connsiteX4487" fmla="*/ 7000590 w 10290426"/>
              <a:gd name="connsiteY4487" fmla="*/ 922160 h 6252126"/>
              <a:gd name="connsiteX4488" fmla="*/ 6983214 w 10290426"/>
              <a:gd name="connsiteY4488" fmla="*/ 922160 h 6252126"/>
              <a:gd name="connsiteX4489" fmla="*/ 6936879 w 10290426"/>
              <a:gd name="connsiteY4489" fmla="*/ 962758 h 6252126"/>
              <a:gd name="connsiteX4490" fmla="*/ 6931087 w 10290426"/>
              <a:gd name="connsiteY4490" fmla="*/ 985957 h 6252126"/>
              <a:gd name="connsiteX4491" fmla="*/ 6913711 w 10290426"/>
              <a:gd name="connsiteY4491" fmla="*/ 1003356 h 6252126"/>
              <a:gd name="connsiteX4492" fmla="*/ 6902127 w 10290426"/>
              <a:gd name="connsiteY4492" fmla="*/ 1003356 h 6252126"/>
              <a:gd name="connsiteX4493" fmla="*/ 6896335 w 10290426"/>
              <a:gd name="connsiteY4493" fmla="*/ 1020755 h 6252126"/>
              <a:gd name="connsiteX4494" fmla="*/ 6826831 w 10290426"/>
              <a:gd name="connsiteY4494" fmla="*/ 1072953 h 6252126"/>
              <a:gd name="connsiteX4495" fmla="*/ 6797872 w 10290426"/>
              <a:gd name="connsiteY4495" fmla="*/ 1101952 h 6252126"/>
              <a:gd name="connsiteX4496" fmla="*/ 6757328 w 10290426"/>
              <a:gd name="connsiteY4496" fmla="*/ 1142550 h 6252126"/>
              <a:gd name="connsiteX4497" fmla="*/ 6745744 w 10290426"/>
              <a:gd name="connsiteY4497" fmla="*/ 1130950 h 6252126"/>
              <a:gd name="connsiteX4498" fmla="*/ 6739952 w 10290426"/>
              <a:gd name="connsiteY4498" fmla="*/ 1142550 h 6252126"/>
              <a:gd name="connsiteX4499" fmla="*/ 6728368 w 10290426"/>
              <a:gd name="connsiteY4499" fmla="*/ 1159949 h 6252126"/>
              <a:gd name="connsiteX4500" fmla="*/ 6693616 w 10290426"/>
              <a:gd name="connsiteY4500" fmla="*/ 1177348 h 6252126"/>
              <a:gd name="connsiteX4501" fmla="*/ 6693616 w 10290426"/>
              <a:gd name="connsiteY4501" fmla="*/ 1200547 h 6252126"/>
              <a:gd name="connsiteX4502" fmla="*/ 6676240 w 10290426"/>
              <a:gd name="connsiteY4502" fmla="*/ 1212147 h 6252126"/>
              <a:gd name="connsiteX4503" fmla="*/ 6670448 w 10290426"/>
              <a:gd name="connsiteY4503" fmla="*/ 1217947 h 6252126"/>
              <a:gd name="connsiteX4504" fmla="*/ 6670448 w 10290426"/>
              <a:gd name="connsiteY4504" fmla="*/ 1223746 h 6252126"/>
              <a:gd name="connsiteX4505" fmla="*/ 6687824 w 10290426"/>
              <a:gd name="connsiteY4505" fmla="*/ 1223746 h 6252126"/>
              <a:gd name="connsiteX4506" fmla="*/ 6701218 w 10290426"/>
              <a:gd name="connsiteY4506" fmla="*/ 1210335 h 6252126"/>
              <a:gd name="connsiteX4507" fmla="*/ 6704860 w 10290426"/>
              <a:gd name="connsiteY4507" fmla="*/ 1206688 h 6252126"/>
              <a:gd name="connsiteX4508" fmla="*/ 6706105 w 10290426"/>
              <a:gd name="connsiteY4508" fmla="*/ 1207072 h 6252126"/>
              <a:gd name="connsiteX4509" fmla="*/ 6722576 w 10290426"/>
              <a:gd name="connsiteY4509" fmla="*/ 1194748 h 6252126"/>
              <a:gd name="connsiteX4510" fmla="*/ 6670448 w 10290426"/>
              <a:gd name="connsiteY4510" fmla="*/ 1252745 h 6252126"/>
              <a:gd name="connsiteX4511" fmla="*/ 6641489 w 10290426"/>
              <a:gd name="connsiteY4511" fmla="*/ 1246945 h 6252126"/>
              <a:gd name="connsiteX4512" fmla="*/ 6618321 w 10290426"/>
              <a:gd name="connsiteY4512" fmla="*/ 1258545 h 6252126"/>
              <a:gd name="connsiteX4513" fmla="*/ 6624113 w 10290426"/>
              <a:gd name="connsiteY4513" fmla="*/ 1258545 h 6252126"/>
              <a:gd name="connsiteX4514" fmla="*/ 6595153 w 10290426"/>
              <a:gd name="connsiteY4514" fmla="*/ 1287543 h 6252126"/>
              <a:gd name="connsiteX4515" fmla="*/ 6606737 w 10290426"/>
              <a:gd name="connsiteY4515" fmla="*/ 1299143 h 6252126"/>
              <a:gd name="connsiteX4516" fmla="*/ 6635697 w 10290426"/>
              <a:gd name="connsiteY4516" fmla="*/ 1281744 h 6252126"/>
              <a:gd name="connsiteX4517" fmla="*/ 6624113 w 10290426"/>
              <a:gd name="connsiteY4517" fmla="*/ 1299143 h 6252126"/>
              <a:gd name="connsiteX4518" fmla="*/ 6595153 w 10290426"/>
              <a:gd name="connsiteY4518" fmla="*/ 1316542 h 6252126"/>
              <a:gd name="connsiteX4519" fmla="*/ 6583569 w 10290426"/>
              <a:gd name="connsiteY4519" fmla="*/ 1339741 h 6252126"/>
              <a:gd name="connsiteX4520" fmla="*/ 6612529 w 10290426"/>
              <a:gd name="connsiteY4520" fmla="*/ 1333941 h 6252126"/>
              <a:gd name="connsiteX4521" fmla="*/ 6618321 w 10290426"/>
              <a:gd name="connsiteY4521" fmla="*/ 1328142 h 6252126"/>
              <a:gd name="connsiteX4522" fmla="*/ 6635697 w 10290426"/>
              <a:gd name="connsiteY4522" fmla="*/ 1316542 h 6252126"/>
              <a:gd name="connsiteX4523" fmla="*/ 6641489 w 10290426"/>
              <a:gd name="connsiteY4523" fmla="*/ 1316542 h 6252126"/>
              <a:gd name="connsiteX4524" fmla="*/ 6635697 w 10290426"/>
              <a:gd name="connsiteY4524" fmla="*/ 1328142 h 6252126"/>
              <a:gd name="connsiteX4525" fmla="*/ 6693616 w 10290426"/>
              <a:gd name="connsiteY4525" fmla="*/ 1310743 h 6252126"/>
              <a:gd name="connsiteX4526" fmla="*/ 6728368 w 10290426"/>
              <a:gd name="connsiteY4526" fmla="*/ 1299143 h 6252126"/>
              <a:gd name="connsiteX4527" fmla="*/ 6728368 w 10290426"/>
              <a:gd name="connsiteY4527" fmla="*/ 1270144 h 6252126"/>
              <a:gd name="connsiteX4528" fmla="*/ 6745744 w 10290426"/>
              <a:gd name="connsiteY4528" fmla="*/ 1264345 h 6252126"/>
              <a:gd name="connsiteX4529" fmla="*/ 6763120 w 10290426"/>
              <a:gd name="connsiteY4529" fmla="*/ 1270144 h 6252126"/>
              <a:gd name="connsiteX4530" fmla="*/ 6780496 w 10290426"/>
              <a:gd name="connsiteY4530" fmla="*/ 1270144 h 6252126"/>
              <a:gd name="connsiteX4531" fmla="*/ 6780496 w 10290426"/>
              <a:gd name="connsiteY4531" fmla="*/ 1252745 h 6252126"/>
              <a:gd name="connsiteX4532" fmla="*/ 6821039 w 10290426"/>
              <a:gd name="connsiteY4532" fmla="*/ 1235346 h 6252126"/>
              <a:gd name="connsiteX4533" fmla="*/ 6821039 w 10290426"/>
              <a:gd name="connsiteY4533" fmla="*/ 1229546 h 6252126"/>
              <a:gd name="connsiteX4534" fmla="*/ 6849999 w 10290426"/>
              <a:gd name="connsiteY4534" fmla="*/ 1212147 h 6252126"/>
              <a:gd name="connsiteX4535" fmla="*/ 6849999 w 10290426"/>
              <a:gd name="connsiteY4535" fmla="*/ 1194748 h 6252126"/>
              <a:gd name="connsiteX4536" fmla="*/ 6878959 w 10290426"/>
              <a:gd name="connsiteY4536" fmla="*/ 1188948 h 6252126"/>
              <a:gd name="connsiteX4537" fmla="*/ 6913711 w 10290426"/>
              <a:gd name="connsiteY4537" fmla="*/ 1148350 h 6252126"/>
              <a:gd name="connsiteX4538" fmla="*/ 6925295 w 10290426"/>
              <a:gd name="connsiteY4538" fmla="*/ 1136750 h 6252126"/>
              <a:gd name="connsiteX4539" fmla="*/ 6931087 w 10290426"/>
              <a:gd name="connsiteY4539" fmla="*/ 1159949 h 6252126"/>
              <a:gd name="connsiteX4540" fmla="*/ 6948463 w 10290426"/>
              <a:gd name="connsiteY4540" fmla="*/ 1165749 h 6252126"/>
              <a:gd name="connsiteX4541" fmla="*/ 6942671 w 10290426"/>
              <a:gd name="connsiteY4541" fmla="*/ 1177348 h 6252126"/>
              <a:gd name="connsiteX4542" fmla="*/ 6960047 w 10290426"/>
              <a:gd name="connsiteY4542" fmla="*/ 1183148 h 6252126"/>
              <a:gd name="connsiteX4543" fmla="*/ 6983214 w 10290426"/>
              <a:gd name="connsiteY4543" fmla="*/ 1159949 h 6252126"/>
              <a:gd name="connsiteX4544" fmla="*/ 6977423 w 10290426"/>
              <a:gd name="connsiteY4544" fmla="*/ 1130950 h 6252126"/>
              <a:gd name="connsiteX4545" fmla="*/ 6994798 w 10290426"/>
              <a:gd name="connsiteY4545" fmla="*/ 1119351 h 6252126"/>
              <a:gd name="connsiteX4546" fmla="*/ 6994798 w 10290426"/>
              <a:gd name="connsiteY4546" fmla="*/ 1125151 h 6252126"/>
              <a:gd name="connsiteX4547" fmla="*/ 7000590 w 10290426"/>
              <a:gd name="connsiteY4547" fmla="*/ 1130950 h 6252126"/>
              <a:gd name="connsiteX4548" fmla="*/ 7035342 w 10290426"/>
              <a:gd name="connsiteY4548" fmla="*/ 1119351 h 6252126"/>
              <a:gd name="connsiteX4549" fmla="*/ 7035342 w 10290426"/>
              <a:gd name="connsiteY4549" fmla="*/ 1130950 h 6252126"/>
              <a:gd name="connsiteX4550" fmla="*/ 7041134 w 10290426"/>
              <a:gd name="connsiteY4550" fmla="*/ 1142550 h 6252126"/>
              <a:gd name="connsiteX4551" fmla="*/ 7052718 w 10290426"/>
              <a:gd name="connsiteY4551" fmla="*/ 1125151 h 6252126"/>
              <a:gd name="connsiteX4552" fmla="*/ 7041134 w 10290426"/>
              <a:gd name="connsiteY4552" fmla="*/ 1107752 h 6252126"/>
              <a:gd name="connsiteX4553" fmla="*/ 7041134 w 10290426"/>
              <a:gd name="connsiteY4553" fmla="*/ 1090352 h 6252126"/>
              <a:gd name="connsiteX4554" fmla="*/ 7064302 w 10290426"/>
              <a:gd name="connsiteY4554" fmla="*/ 1084553 h 6252126"/>
              <a:gd name="connsiteX4555" fmla="*/ 7070094 w 10290426"/>
              <a:gd name="connsiteY4555" fmla="*/ 1061354 h 6252126"/>
              <a:gd name="connsiteX4556" fmla="*/ 7093262 w 10290426"/>
              <a:gd name="connsiteY4556" fmla="*/ 1061354 h 6252126"/>
              <a:gd name="connsiteX4557" fmla="*/ 7081678 w 10290426"/>
              <a:gd name="connsiteY4557" fmla="*/ 1049754 h 6252126"/>
              <a:gd name="connsiteX4558" fmla="*/ 7099054 w 10290426"/>
              <a:gd name="connsiteY4558" fmla="*/ 1032355 h 6252126"/>
              <a:gd name="connsiteX4559" fmla="*/ 7104846 w 10290426"/>
              <a:gd name="connsiteY4559" fmla="*/ 1038155 h 6252126"/>
              <a:gd name="connsiteX4560" fmla="*/ 7116430 w 10290426"/>
              <a:gd name="connsiteY4560" fmla="*/ 1014956 h 6252126"/>
              <a:gd name="connsiteX4561" fmla="*/ 7116430 w 10290426"/>
              <a:gd name="connsiteY4561" fmla="*/ 1020755 h 6252126"/>
              <a:gd name="connsiteX4562" fmla="*/ 7151181 w 10290426"/>
              <a:gd name="connsiteY4562" fmla="*/ 1032355 h 6252126"/>
              <a:gd name="connsiteX4563" fmla="*/ 7162765 w 10290426"/>
              <a:gd name="connsiteY4563" fmla="*/ 1032355 h 6252126"/>
              <a:gd name="connsiteX4564" fmla="*/ 7151181 w 10290426"/>
              <a:gd name="connsiteY4564" fmla="*/ 1020755 h 6252126"/>
              <a:gd name="connsiteX4565" fmla="*/ 7128014 w 10290426"/>
              <a:gd name="connsiteY4565" fmla="*/ 1020755 h 6252126"/>
              <a:gd name="connsiteX4566" fmla="*/ 7145389 w 10290426"/>
              <a:gd name="connsiteY4566" fmla="*/ 985957 h 6252126"/>
              <a:gd name="connsiteX4567" fmla="*/ 7180141 w 10290426"/>
              <a:gd name="connsiteY4567" fmla="*/ 974357 h 6252126"/>
              <a:gd name="connsiteX4568" fmla="*/ 7174349 w 10290426"/>
              <a:gd name="connsiteY4568" fmla="*/ 962758 h 6252126"/>
              <a:gd name="connsiteX4569" fmla="*/ 7185933 w 10290426"/>
              <a:gd name="connsiteY4569" fmla="*/ 945359 h 6252126"/>
              <a:gd name="connsiteX4570" fmla="*/ 7203309 w 10290426"/>
              <a:gd name="connsiteY4570" fmla="*/ 956958 h 6252126"/>
              <a:gd name="connsiteX4571" fmla="*/ 7214893 w 10290426"/>
              <a:gd name="connsiteY4571" fmla="*/ 927959 h 6252126"/>
              <a:gd name="connsiteX4572" fmla="*/ 7232269 w 10290426"/>
              <a:gd name="connsiteY4572" fmla="*/ 922160 h 6252126"/>
              <a:gd name="connsiteX4573" fmla="*/ 7232269 w 10290426"/>
              <a:gd name="connsiteY4573" fmla="*/ 893161 h 6252126"/>
              <a:gd name="connsiteX4574" fmla="*/ 7255437 w 10290426"/>
              <a:gd name="connsiteY4574" fmla="*/ 881561 h 6252126"/>
              <a:gd name="connsiteX4575" fmla="*/ 7267021 w 10290426"/>
              <a:gd name="connsiteY4575" fmla="*/ 904760 h 6252126"/>
              <a:gd name="connsiteX4576" fmla="*/ 7272286 w 10290426"/>
              <a:gd name="connsiteY4576" fmla="*/ 902124 h 6252126"/>
              <a:gd name="connsiteX4577" fmla="*/ 7272813 w 10290426"/>
              <a:gd name="connsiteY4577" fmla="*/ 904035 h 6252126"/>
              <a:gd name="connsiteX4578" fmla="*/ 7278605 w 10290426"/>
              <a:gd name="connsiteY4578" fmla="*/ 898961 h 6252126"/>
              <a:gd name="connsiteX4579" fmla="*/ 7277157 w 10290426"/>
              <a:gd name="connsiteY4579" fmla="*/ 899686 h 6252126"/>
              <a:gd name="connsiteX4580" fmla="*/ 7272286 w 10290426"/>
              <a:gd name="connsiteY4580" fmla="*/ 902124 h 6252126"/>
              <a:gd name="connsiteX4581" fmla="*/ 7272089 w 10290426"/>
              <a:gd name="connsiteY4581" fmla="*/ 901407 h 6252126"/>
              <a:gd name="connsiteX4582" fmla="*/ 7284397 w 10290426"/>
              <a:gd name="connsiteY4582" fmla="*/ 887361 h 6252126"/>
              <a:gd name="connsiteX4583" fmla="*/ 7272813 w 10290426"/>
              <a:gd name="connsiteY4583" fmla="*/ 875762 h 6252126"/>
              <a:gd name="connsiteX4584" fmla="*/ 7284397 w 10290426"/>
              <a:gd name="connsiteY4584" fmla="*/ 864162 h 6252126"/>
              <a:gd name="connsiteX4585" fmla="*/ 7278605 w 10290426"/>
              <a:gd name="connsiteY4585" fmla="*/ 858362 h 6252126"/>
              <a:gd name="connsiteX4586" fmla="*/ 7295981 w 10290426"/>
              <a:gd name="connsiteY4586" fmla="*/ 858362 h 6252126"/>
              <a:gd name="connsiteX4587" fmla="*/ 7307564 w 10290426"/>
              <a:gd name="connsiteY4587" fmla="*/ 846763 h 6252126"/>
              <a:gd name="connsiteX4588" fmla="*/ 7295981 w 10290426"/>
              <a:gd name="connsiteY4588" fmla="*/ 835163 h 6252126"/>
              <a:gd name="connsiteX4589" fmla="*/ 7324940 w 10290426"/>
              <a:gd name="connsiteY4589" fmla="*/ 800365 h 6252126"/>
              <a:gd name="connsiteX4590" fmla="*/ 7348108 w 10290426"/>
              <a:gd name="connsiteY4590" fmla="*/ 800365 h 6252126"/>
              <a:gd name="connsiteX4591" fmla="*/ 7359692 w 10290426"/>
              <a:gd name="connsiteY4591" fmla="*/ 788765 h 6252126"/>
              <a:gd name="connsiteX4592" fmla="*/ 7342316 w 10290426"/>
              <a:gd name="connsiteY4592" fmla="*/ 777166 h 6252126"/>
              <a:gd name="connsiteX4593" fmla="*/ 7336524 w 10290426"/>
              <a:gd name="connsiteY4593" fmla="*/ 788765 h 6252126"/>
              <a:gd name="connsiteX4594" fmla="*/ 7342316 w 10290426"/>
              <a:gd name="connsiteY4594" fmla="*/ 771366 h 6252126"/>
              <a:gd name="connsiteX4595" fmla="*/ 7324940 w 10290426"/>
              <a:gd name="connsiteY4595" fmla="*/ 765567 h 6252126"/>
              <a:gd name="connsiteX4596" fmla="*/ 7342316 w 10290426"/>
              <a:gd name="connsiteY4596" fmla="*/ 765567 h 6252126"/>
              <a:gd name="connsiteX4597" fmla="*/ 7348108 w 10290426"/>
              <a:gd name="connsiteY4597" fmla="*/ 765567 h 6252126"/>
              <a:gd name="connsiteX4598" fmla="*/ 7359692 w 10290426"/>
              <a:gd name="connsiteY4598" fmla="*/ 777166 h 6252126"/>
              <a:gd name="connsiteX4599" fmla="*/ 7382860 w 10290426"/>
              <a:gd name="connsiteY4599" fmla="*/ 748167 h 6252126"/>
              <a:gd name="connsiteX4600" fmla="*/ 7406028 w 10290426"/>
              <a:gd name="connsiteY4600" fmla="*/ 765567 h 6252126"/>
              <a:gd name="connsiteX4601" fmla="*/ 7417612 w 10290426"/>
              <a:gd name="connsiteY4601" fmla="*/ 748167 h 6252126"/>
              <a:gd name="connsiteX4602" fmla="*/ 7394444 w 10290426"/>
              <a:gd name="connsiteY4602" fmla="*/ 742368 h 6252126"/>
              <a:gd name="connsiteX4603" fmla="*/ 7394444 w 10290426"/>
              <a:gd name="connsiteY4603" fmla="*/ 736568 h 6252126"/>
              <a:gd name="connsiteX4604" fmla="*/ 7382860 w 10290426"/>
              <a:gd name="connsiteY4604" fmla="*/ 736568 h 6252126"/>
              <a:gd name="connsiteX4605" fmla="*/ 7394444 w 10290426"/>
              <a:gd name="connsiteY4605" fmla="*/ 719169 h 6252126"/>
              <a:gd name="connsiteX4606" fmla="*/ 7406028 w 10290426"/>
              <a:gd name="connsiteY4606" fmla="*/ 724968 h 6252126"/>
              <a:gd name="connsiteX4607" fmla="*/ 7423404 w 10290426"/>
              <a:gd name="connsiteY4607" fmla="*/ 707569 h 6252126"/>
              <a:gd name="connsiteX4608" fmla="*/ 7423404 w 10290426"/>
              <a:gd name="connsiteY4608" fmla="*/ 701769 h 6252126"/>
              <a:gd name="connsiteX4609" fmla="*/ 7411820 w 10290426"/>
              <a:gd name="connsiteY4609" fmla="*/ 701769 h 6252126"/>
              <a:gd name="connsiteX4610" fmla="*/ 7417612 w 10290426"/>
              <a:gd name="connsiteY4610" fmla="*/ 684370 h 6252126"/>
              <a:gd name="connsiteX4611" fmla="*/ 7487115 w 10290426"/>
              <a:gd name="connsiteY4611" fmla="*/ 608973 h 6252126"/>
              <a:gd name="connsiteX4612" fmla="*/ 7516075 w 10290426"/>
              <a:gd name="connsiteY4612" fmla="*/ 603174 h 6252126"/>
              <a:gd name="connsiteX4613" fmla="*/ 7539243 w 10290426"/>
              <a:gd name="connsiteY4613" fmla="*/ 562575 h 6252126"/>
              <a:gd name="connsiteX4614" fmla="*/ 7562411 w 10290426"/>
              <a:gd name="connsiteY4614" fmla="*/ 562575 h 6252126"/>
              <a:gd name="connsiteX4615" fmla="*/ 7573995 w 10290426"/>
              <a:gd name="connsiteY4615" fmla="*/ 539376 h 6252126"/>
              <a:gd name="connsiteX4616" fmla="*/ 7585579 w 10290426"/>
              <a:gd name="connsiteY4616" fmla="*/ 521977 h 6252126"/>
              <a:gd name="connsiteX4617" fmla="*/ 7608747 w 10290426"/>
              <a:gd name="connsiteY4617" fmla="*/ 521977 h 6252126"/>
              <a:gd name="connsiteX4618" fmla="*/ 7620331 w 10290426"/>
              <a:gd name="connsiteY4618" fmla="*/ 510378 h 6252126"/>
              <a:gd name="connsiteX4619" fmla="*/ 7608747 w 10290426"/>
              <a:gd name="connsiteY4619" fmla="*/ 533577 h 6252126"/>
              <a:gd name="connsiteX4620" fmla="*/ 7602955 w 10290426"/>
              <a:gd name="connsiteY4620" fmla="*/ 527777 h 6252126"/>
              <a:gd name="connsiteX4621" fmla="*/ 7597163 w 10290426"/>
              <a:gd name="connsiteY4621" fmla="*/ 539376 h 6252126"/>
              <a:gd name="connsiteX4622" fmla="*/ 7602955 w 10290426"/>
              <a:gd name="connsiteY4622" fmla="*/ 545176 h 6252126"/>
              <a:gd name="connsiteX4623" fmla="*/ 7539243 w 10290426"/>
              <a:gd name="connsiteY4623" fmla="*/ 608973 h 6252126"/>
              <a:gd name="connsiteX4624" fmla="*/ 7545035 w 10290426"/>
              <a:gd name="connsiteY4624" fmla="*/ 614773 h 6252126"/>
              <a:gd name="connsiteX4625" fmla="*/ 7498699 w 10290426"/>
              <a:gd name="connsiteY4625" fmla="*/ 666971 h 6252126"/>
              <a:gd name="connsiteX4626" fmla="*/ 7468292 w 10290426"/>
              <a:gd name="connsiteY4626" fmla="*/ 672046 h 6252126"/>
              <a:gd name="connsiteX4627" fmla="*/ 7464278 w 10290426"/>
              <a:gd name="connsiteY4627" fmla="*/ 672716 h 6252126"/>
              <a:gd name="connsiteX4628" fmla="*/ 7464332 w 10290426"/>
              <a:gd name="connsiteY4628" fmla="*/ 672612 h 6252126"/>
              <a:gd name="connsiteX4629" fmla="*/ 7465486 w 10290426"/>
              <a:gd name="connsiteY4629" fmla="*/ 672136 h 6252126"/>
              <a:gd name="connsiteX4630" fmla="*/ 7466391 w 10290426"/>
              <a:gd name="connsiteY4630" fmla="*/ 668693 h 6252126"/>
              <a:gd name="connsiteX4631" fmla="*/ 7464332 w 10290426"/>
              <a:gd name="connsiteY4631" fmla="*/ 672612 h 6252126"/>
              <a:gd name="connsiteX4632" fmla="*/ 7463948 w 10290426"/>
              <a:gd name="connsiteY4632" fmla="*/ 672771 h 6252126"/>
              <a:gd name="connsiteX4633" fmla="*/ 7464278 w 10290426"/>
              <a:gd name="connsiteY4633" fmla="*/ 672716 h 6252126"/>
              <a:gd name="connsiteX4634" fmla="*/ 7458156 w 10290426"/>
              <a:gd name="connsiteY4634" fmla="*/ 684370 h 6252126"/>
              <a:gd name="connsiteX4635" fmla="*/ 7498699 w 10290426"/>
              <a:gd name="connsiteY4635" fmla="*/ 672771 h 6252126"/>
              <a:gd name="connsiteX4636" fmla="*/ 7463948 w 10290426"/>
              <a:gd name="connsiteY4636" fmla="*/ 719169 h 6252126"/>
              <a:gd name="connsiteX4637" fmla="*/ 7446572 w 10290426"/>
              <a:gd name="connsiteY4637" fmla="*/ 724968 h 6252126"/>
              <a:gd name="connsiteX4638" fmla="*/ 7452364 w 10290426"/>
              <a:gd name="connsiteY4638" fmla="*/ 730768 h 6252126"/>
              <a:gd name="connsiteX4639" fmla="*/ 7434988 w 10290426"/>
              <a:gd name="connsiteY4639" fmla="*/ 753967 h 6252126"/>
              <a:gd name="connsiteX4640" fmla="*/ 7423404 w 10290426"/>
              <a:gd name="connsiteY4640" fmla="*/ 753967 h 6252126"/>
              <a:gd name="connsiteX4641" fmla="*/ 7411820 w 10290426"/>
              <a:gd name="connsiteY4641" fmla="*/ 765567 h 6252126"/>
              <a:gd name="connsiteX4642" fmla="*/ 7423404 w 10290426"/>
              <a:gd name="connsiteY4642" fmla="*/ 777166 h 6252126"/>
              <a:gd name="connsiteX4643" fmla="*/ 7406028 w 10290426"/>
              <a:gd name="connsiteY4643" fmla="*/ 788765 h 6252126"/>
              <a:gd name="connsiteX4644" fmla="*/ 7365484 w 10290426"/>
              <a:gd name="connsiteY4644" fmla="*/ 852563 h 6252126"/>
              <a:gd name="connsiteX4645" fmla="*/ 7371276 w 10290426"/>
              <a:gd name="connsiteY4645" fmla="*/ 852563 h 6252126"/>
              <a:gd name="connsiteX4646" fmla="*/ 7371276 w 10290426"/>
              <a:gd name="connsiteY4646" fmla="*/ 875762 h 6252126"/>
              <a:gd name="connsiteX4647" fmla="*/ 7365484 w 10290426"/>
              <a:gd name="connsiteY4647" fmla="*/ 864162 h 6252126"/>
              <a:gd name="connsiteX4648" fmla="*/ 7336524 w 10290426"/>
              <a:gd name="connsiteY4648" fmla="*/ 887361 h 6252126"/>
              <a:gd name="connsiteX4649" fmla="*/ 7342316 w 10290426"/>
              <a:gd name="connsiteY4649" fmla="*/ 898961 h 6252126"/>
              <a:gd name="connsiteX4650" fmla="*/ 7313356 w 10290426"/>
              <a:gd name="connsiteY4650" fmla="*/ 910560 h 6252126"/>
              <a:gd name="connsiteX4651" fmla="*/ 7307564 w 10290426"/>
              <a:gd name="connsiteY4651" fmla="*/ 922160 h 6252126"/>
              <a:gd name="connsiteX4652" fmla="*/ 7272813 w 10290426"/>
              <a:gd name="connsiteY4652" fmla="*/ 951158 h 6252126"/>
              <a:gd name="connsiteX4653" fmla="*/ 7284397 w 10290426"/>
              <a:gd name="connsiteY4653" fmla="*/ 974357 h 6252126"/>
              <a:gd name="connsiteX4654" fmla="*/ 7261229 w 10290426"/>
              <a:gd name="connsiteY4654" fmla="*/ 985957 h 6252126"/>
              <a:gd name="connsiteX4655" fmla="*/ 7255437 w 10290426"/>
              <a:gd name="connsiteY4655" fmla="*/ 1003356 h 6252126"/>
              <a:gd name="connsiteX4656" fmla="*/ 7232269 w 10290426"/>
              <a:gd name="connsiteY4656" fmla="*/ 1014956 h 6252126"/>
              <a:gd name="connsiteX4657" fmla="*/ 7226477 w 10290426"/>
              <a:gd name="connsiteY4657" fmla="*/ 1026555 h 6252126"/>
              <a:gd name="connsiteX4658" fmla="*/ 7185933 w 10290426"/>
              <a:gd name="connsiteY4658" fmla="*/ 1067153 h 6252126"/>
              <a:gd name="connsiteX4659" fmla="*/ 7128014 w 10290426"/>
              <a:gd name="connsiteY4659" fmla="*/ 1119351 h 6252126"/>
              <a:gd name="connsiteX4660" fmla="*/ 7087470 w 10290426"/>
              <a:gd name="connsiteY4660" fmla="*/ 1159949 h 6252126"/>
              <a:gd name="connsiteX4661" fmla="*/ 7052718 w 10290426"/>
              <a:gd name="connsiteY4661" fmla="*/ 1206347 h 6252126"/>
              <a:gd name="connsiteX4662" fmla="*/ 7041134 w 10290426"/>
              <a:gd name="connsiteY4662" fmla="*/ 1200547 h 6252126"/>
              <a:gd name="connsiteX4663" fmla="*/ 7029550 w 10290426"/>
              <a:gd name="connsiteY4663" fmla="*/ 1212147 h 6252126"/>
              <a:gd name="connsiteX4664" fmla="*/ 7052718 w 10290426"/>
              <a:gd name="connsiteY4664" fmla="*/ 1217947 h 6252126"/>
              <a:gd name="connsiteX4665" fmla="*/ 7006382 w 10290426"/>
              <a:gd name="connsiteY4665" fmla="*/ 1229546 h 6252126"/>
              <a:gd name="connsiteX4666" fmla="*/ 7000590 w 10290426"/>
              <a:gd name="connsiteY4666" fmla="*/ 1241146 h 6252126"/>
              <a:gd name="connsiteX4667" fmla="*/ 7023758 w 10290426"/>
              <a:gd name="connsiteY4667" fmla="*/ 1246945 h 6252126"/>
              <a:gd name="connsiteX4668" fmla="*/ 7070094 w 10290426"/>
              <a:gd name="connsiteY4668" fmla="*/ 1229546 h 6252126"/>
              <a:gd name="connsiteX4669" fmla="*/ 7110638 w 10290426"/>
              <a:gd name="connsiteY4669" fmla="*/ 1223746 h 6252126"/>
              <a:gd name="connsiteX4670" fmla="*/ 7116430 w 10290426"/>
              <a:gd name="connsiteY4670" fmla="*/ 1212147 h 6252126"/>
              <a:gd name="connsiteX4671" fmla="*/ 7110638 w 10290426"/>
              <a:gd name="connsiteY4671" fmla="*/ 1200547 h 6252126"/>
              <a:gd name="connsiteX4672" fmla="*/ 7151181 w 10290426"/>
              <a:gd name="connsiteY4672" fmla="*/ 1200547 h 6252126"/>
              <a:gd name="connsiteX4673" fmla="*/ 7151181 w 10290426"/>
              <a:gd name="connsiteY4673" fmla="*/ 1206347 h 6252126"/>
              <a:gd name="connsiteX4674" fmla="*/ 7128014 w 10290426"/>
              <a:gd name="connsiteY4674" fmla="*/ 1212147 h 6252126"/>
              <a:gd name="connsiteX4675" fmla="*/ 7139598 w 10290426"/>
              <a:gd name="connsiteY4675" fmla="*/ 1217947 h 6252126"/>
              <a:gd name="connsiteX4676" fmla="*/ 7226477 w 10290426"/>
              <a:gd name="connsiteY4676" fmla="*/ 1194748 h 6252126"/>
              <a:gd name="connsiteX4677" fmla="*/ 7226477 w 10290426"/>
              <a:gd name="connsiteY4677" fmla="*/ 1183148 h 6252126"/>
              <a:gd name="connsiteX4678" fmla="*/ 7249645 w 10290426"/>
              <a:gd name="connsiteY4678" fmla="*/ 1194748 h 6252126"/>
              <a:gd name="connsiteX4679" fmla="*/ 7301773 w 10290426"/>
              <a:gd name="connsiteY4679" fmla="*/ 1177348 h 6252126"/>
              <a:gd name="connsiteX4680" fmla="*/ 7301773 w 10290426"/>
              <a:gd name="connsiteY4680" fmla="*/ 1171549 h 6252126"/>
              <a:gd name="connsiteX4681" fmla="*/ 7313356 w 10290426"/>
              <a:gd name="connsiteY4681" fmla="*/ 1183148 h 6252126"/>
              <a:gd name="connsiteX4682" fmla="*/ 7319148 w 10290426"/>
              <a:gd name="connsiteY4682" fmla="*/ 1177348 h 6252126"/>
              <a:gd name="connsiteX4683" fmla="*/ 7330732 w 10290426"/>
              <a:gd name="connsiteY4683" fmla="*/ 1183148 h 6252126"/>
              <a:gd name="connsiteX4684" fmla="*/ 7348108 w 10290426"/>
              <a:gd name="connsiteY4684" fmla="*/ 1165749 h 6252126"/>
              <a:gd name="connsiteX4685" fmla="*/ 7365484 w 10290426"/>
              <a:gd name="connsiteY4685" fmla="*/ 1171549 h 6252126"/>
              <a:gd name="connsiteX4686" fmla="*/ 7365484 w 10290426"/>
              <a:gd name="connsiteY4686" fmla="*/ 1154149 h 6252126"/>
              <a:gd name="connsiteX4687" fmla="*/ 7382519 w 10290426"/>
              <a:gd name="connsiteY4687" fmla="*/ 1162678 h 6252126"/>
              <a:gd name="connsiteX4688" fmla="*/ 7374806 w 10290426"/>
              <a:gd name="connsiteY4688" fmla="*/ 1167380 h 6252126"/>
              <a:gd name="connsiteX4689" fmla="*/ 7388652 w 10290426"/>
              <a:gd name="connsiteY4689" fmla="*/ 1165749 h 6252126"/>
              <a:gd name="connsiteX4690" fmla="*/ 7385756 w 10290426"/>
              <a:gd name="connsiteY4690" fmla="*/ 1164299 h 6252126"/>
              <a:gd name="connsiteX4691" fmla="*/ 7382519 w 10290426"/>
              <a:gd name="connsiteY4691" fmla="*/ 1162678 h 6252126"/>
              <a:gd name="connsiteX4692" fmla="*/ 7406028 w 10290426"/>
              <a:gd name="connsiteY4692" fmla="*/ 1148350 h 6252126"/>
              <a:gd name="connsiteX4693" fmla="*/ 7411820 w 10290426"/>
              <a:gd name="connsiteY4693" fmla="*/ 1159949 h 6252126"/>
              <a:gd name="connsiteX4694" fmla="*/ 7434988 w 10290426"/>
              <a:gd name="connsiteY4694" fmla="*/ 1125151 h 6252126"/>
              <a:gd name="connsiteX4695" fmla="*/ 7446108 w 10290426"/>
              <a:gd name="connsiteY4695" fmla="*/ 1125151 h 6252126"/>
              <a:gd name="connsiteX4696" fmla="*/ 7442590 w 10290426"/>
              <a:gd name="connsiteY4696" fmla="*/ 1131675 h 6252126"/>
              <a:gd name="connsiteX4697" fmla="*/ 7452364 w 10290426"/>
              <a:gd name="connsiteY4697" fmla="*/ 1125151 h 6252126"/>
              <a:gd name="connsiteX4698" fmla="*/ 7450192 w 10290426"/>
              <a:gd name="connsiteY4698" fmla="*/ 1125151 h 6252126"/>
              <a:gd name="connsiteX4699" fmla="*/ 7446108 w 10290426"/>
              <a:gd name="connsiteY4699" fmla="*/ 1125151 h 6252126"/>
              <a:gd name="connsiteX4700" fmla="*/ 7450123 w 10290426"/>
              <a:gd name="connsiteY4700" fmla="*/ 1117706 h 6252126"/>
              <a:gd name="connsiteX4701" fmla="*/ 7450192 w 10290426"/>
              <a:gd name="connsiteY4701" fmla="*/ 1117720 h 6252126"/>
              <a:gd name="connsiteX4702" fmla="*/ 7451042 w 10290426"/>
              <a:gd name="connsiteY4702" fmla="*/ 1116089 h 6252126"/>
              <a:gd name="connsiteX4703" fmla="*/ 7469740 w 10290426"/>
              <a:gd name="connsiteY4703" fmla="*/ 1119351 h 6252126"/>
              <a:gd name="connsiteX4704" fmla="*/ 7469740 w 10290426"/>
              <a:gd name="connsiteY4704" fmla="*/ 1096152 h 6252126"/>
              <a:gd name="connsiteX4705" fmla="*/ 7504491 w 10290426"/>
              <a:gd name="connsiteY4705" fmla="*/ 1084553 h 6252126"/>
              <a:gd name="connsiteX4706" fmla="*/ 7521867 w 10290426"/>
              <a:gd name="connsiteY4706" fmla="*/ 1067153 h 6252126"/>
              <a:gd name="connsiteX4707" fmla="*/ 7516075 w 10290426"/>
              <a:gd name="connsiteY4707" fmla="*/ 1055554 h 6252126"/>
              <a:gd name="connsiteX4708" fmla="*/ 7521867 w 10290426"/>
              <a:gd name="connsiteY4708" fmla="*/ 1055554 h 6252126"/>
              <a:gd name="connsiteX4709" fmla="*/ 7516075 w 10290426"/>
              <a:gd name="connsiteY4709" fmla="*/ 1038155 h 6252126"/>
              <a:gd name="connsiteX4710" fmla="*/ 7545035 w 10290426"/>
              <a:gd name="connsiteY4710" fmla="*/ 1020755 h 6252126"/>
              <a:gd name="connsiteX4711" fmla="*/ 7568203 w 10290426"/>
              <a:gd name="connsiteY4711" fmla="*/ 997556 h 6252126"/>
              <a:gd name="connsiteX4712" fmla="*/ 7573995 w 10290426"/>
              <a:gd name="connsiteY4712" fmla="*/ 985957 h 6252126"/>
              <a:gd name="connsiteX4713" fmla="*/ 7579787 w 10290426"/>
              <a:gd name="connsiteY4713" fmla="*/ 985957 h 6252126"/>
              <a:gd name="connsiteX4714" fmla="*/ 7573995 w 10290426"/>
              <a:gd name="connsiteY4714" fmla="*/ 997556 h 6252126"/>
              <a:gd name="connsiteX4715" fmla="*/ 7597163 w 10290426"/>
              <a:gd name="connsiteY4715" fmla="*/ 1014956 h 6252126"/>
              <a:gd name="connsiteX4716" fmla="*/ 7602955 w 10290426"/>
              <a:gd name="connsiteY4716" fmla="*/ 1009156 h 6252126"/>
              <a:gd name="connsiteX4717" fmla="*/ 7597163 w 10290426"/>
              <a:gd name="connsiteY4717" fmla="*/ 985957 h 6252126"/>
              <a:gd name="connsiteX4718" fmla="*/ 7605672 w 10290426"/>
              <a:gd name="connsiteY4718" fmla="*/ 983117 h 6252126"/>
              <a:gd name="connsiteX4719" fmla="*/ 7606575 w 10290426"/>
              <a:gd name="connsiteY4719" fmla="*/ 988132 h 6252126"/>
              <a:gd name="connsiteX4720" fmla="*/ 7614539 w 10290426"/>
              <a:gd name="connsiteY4720" fmla="*/ 980157 h 6252126"/>
              <a:gd name="connsiteX4721" fmla="*/ 7612367 w 10290426"/>
              <a:gd name="connsiteY4721" fmla="*/ 980882 h 6252126"/>
              <a:gd name="connsiteX4722" fmla="*/ 7605672 w 10290426"/>
              <a:gd name="connsiteY4722" fmla="*/ 983117 h 6252126"/>
              <a:gd name="connsiteX4723" fmla="*/ 7605579 w 10290426"/>
              <a:gd name="connsiteY4723" fmla="*/ 982604 h 6252126"/>
              <a:gd name="connsiteX4724" fmla="*/ 7610342 w 10290426"/>
              <a:gd name="connsiteY4724" fmla="*/ 972941 h 6252126"/>
              <a:gd name="connsiteX4725" fmla="*/ 7615322 w 10290426"/>
              <a:gd name="connsiteY4725" fmla="*/ 964973 h 6252126"/>
              <a:gd name="connsiteX4726" fmla="*/ 7626032 w 10290426"/>
              <a:gd name="connsiteY4726" fmla="*/ 960583 h 6252126"/>
              <a:gd name="connsiteX4727" fmla="*/ 7631915 w 10290426"/>
              <a:gd name="connsiteY4727" fmla="*/ 956958 h 6252126"/>
              <a:gd name="connsiteX4728" fmla="*/ 7630467 w 10290426"/>
              <a:gd name="connsiteY4728" fmla="*/ 956958 h 6252126"/>
              <a:gd name="connsiteX4729" fmla="*/ 7620873 w 10290426"/>
              <a:gd name="connsiteY4729" fmla="*/ 956958 h 6252126"/>
              <a:gd name="connsiteX4730" fmla="*/ 7631519 w 10290426"/>
              <a:gd name="connsiteY4730" fmla="*/ 950615 h 6252126"/>
              <a:gd name="connsiteX4731" fmla="*/ 7672458 w 10290426"/>
              <a:gd name="connsiteY4731" fmla="*/ 927959 h 6252126"/>
              <a:gd name="connsiteX4732" fmla="*/ 7724586 w 10290426"/>
              <a:gd name="connsiteY4732" fmla="*/ 875762 h 6252126"/>
              <a:gd name="connsiteX4733" fmla="*/ 7741657 w 10290426"/>
              <a:gd name="connsiteY4733" fmla="*/ 862941 h 6252126"/>
              <a:gd name="connsiteX4734" fmla="*/ 7729654 w 10290426"/>
              <a:gd name="connsiteY4734" fmla="*/ 880111 h 6252126"/>
              <a:gd name="connsiteX4735" fmla="*/ 7724586 w 10290426"/>
              <a:gd name="connsiteY4735" fmla="*/ 887361 h 6252126"/>
              <a:gd name="connsiteX4736" fmla="*/ 7713002 w 10290426"/>
              <a:gd name="connsiteY4736" fmla="*/ 898961 h 6252126"/>
              <a:gd name="connsiteX4737" fmla="*/ 7713002 w 10290426"/>
              <a:gd name="connsiteY4737" fmla="*/ 916360 h 6252126"/>
              <a:gd name="connsiteX4738" fmla="*/ 7649290 w 10290426"/>
              <a:gd name="connsiteY4738" fmla="*/ 974357 h 6252126"/>
              <a:gd name="connsiteX4739" fmla="*/ 7608747 w 10290426"/>
              <a:gd name="connsiteY4739" fmla="*/ 1032355 h 6252126"/>
              <a:gd name="connsiteX4740" fmla="*/ 7637706 w 10290426"/>
              <a:gd name="connsiteY4740" fmla="*/ 1038155 h 6252126"/>
              <a:gd name="connsiteX4741" fmla="*/ 7602955 w 10290426"/>
              <a:gd name="connsiteY4741" fmla="*/ 1072953 h 6252126"/>
              <a:gd name="connsiteX4742" fmla="*/ 7614539 w 10290426"/>
              <a:gd name="connsiteY4742" fmla="*/ 1078753 h 6252126"/>
              <a:gd name="connsiteX4743" fmla="*/ 7631915 w 10290426"/>
              <a:gd name="connsiteY4743" fmla="*/ 1061354 h 6252126"/>
              <a:gd name="connsiteX4744" fmla="*/ 7631915 w 10290426"/>
              <a:gd name="connsiteY4744" fmla="*/ 1078753 h 6252126"/>
              <a:gd name="connsiteX4745" fmla="*/ 7608747 w 10290426"/>
              <a:gd name="connsiteY4745" fmla="*/ 1101952 h 6252126"/>
              <a:gd name="connsiteX4746" fmla="*/ 7608747 w 10290426"/>
              <a:gd name="connsiteY4746" fmla="*/ 1107752 h 6252126"/>
              <a:gd name="connsiteX4747" fmla="*/ 7637706 w 10290426"/>
              <a:gd name="connsiteY4747" fmla="*/ 1096152 h 6252126"/>
              <a:gd name="connsiteX4748" fmla="*/ 7666666 w 10290426"/>
              <a:gd name="connsiteY4748" fmla="*/ 1055554 h 6252126"/>
              <a:gd name="connsiteX4749" fmla="*/ 7666666 w 10290426"/>
              <a:gd name="connsiteY4749" fmla="*/ 1072953 h 6252126"/>
              <a:gd name="connsiteX4750" fmla="*/ 7678250 w 10290426"/>
              <a:gd name="connsiteY4750" fmla="*/ 1072953 h 6252126"/>
              <a:gd name="connsiteX4751" fmla="*/ 7678250 w 10290426"/>
              <a:gd name="connsiteY4751" fmla="*/ 1078753 h 6252126"/>
              <a:gd name="connsiteX4752" fmla="*/ 7655082 w 10290426"/>
              <a:gd name="connsiteY4752" fmla="*/ 1078753 h 6252126"/>
              <a:gd name="connsiteX4753" fmla="*/ 7637706 w 10290426"/>
              <a:gd name="connsiteY4753" fmla="*/ 1107752 h 6252126"/>
              <a:gd name="connsiteX4754" fmla="*/ 7666666 w 10290426"/>
              <a:gd name="connsiteY4754" fmla="*/ 1107752 h 6252126"/>
              <a:gd name="connsiteX4755" fmla="*/ 7684042 w 10290426"/>
              <a:gd name="connsiteY4755" fmla="*/ 1090352 h 6252126"/>
              <a:gd name="connsiteX4756" fmla="*/ 7713002 w 10290426"/>
              <a:gd name="connsiteY4756" fmla="*/ 1084553 h 6252126"/>
              <a:gd name="connsiteX4757" fmla="*/ 7631915 w 10290426"/>
              <a:gd name="connsiteY4757" fmla="*/ 1130950 h 6252126"/>
              <a:gd name="connsiteX4758" fmla="*/ 7724586 w 10290426"/>
              <a:gd name="connsiteY4758" fmla="*/ 1119351 h 6252126"/>
              <a:gd name="connsiteX4759" fmla="*/ 7740934 w 10290426"/>
              <a:gd name="connsiteY4759" fmla="*/ 1112803 h 6252126"/>
              <a:gd name="connsiteX4760" fmla="*/ 7748387 w 10290426"/>
              <a:gd name="connsiteY4760" fmla="*/ 1114820 h 6252126"/>
              <a:gd name="connsiteX4761" fmla="*/ 7753546 w 10290426"/>
              <a:gd name="connsiteY4761" fmla="*/ 1107752 h 6252126"/>
              <a:gd name="connsiteX4762" fmla="*/ 7749926 w 10290426"/>
              <a:gd name="connsiteY4762" fmla="*/ 1109201 h 6252126"/>
              <a:gd name="connsiteX4763" fmla="*/ 7740934 w 10290426"/>
              <a:gd name="connsiteY4763" fmla="*/ 1112803 h 6252126"/>
              <a:gd name="connsiteX4764" fmla="*/ 7738342 w 10290426"/>
              <a:gd name="connsiteY4764" fmla="*/ 1112101 h 6252126"/>
              <a:gd name="connsiteX4765" fmla="*/ 7788298 w 10290426"/>
              <a:gd name="connsiteY4765" fmla="*/ 1090352 h 6252126"/>
              <a:gd name="connsiteX4766" fmla="*/ 7788298 w 10290426"/>
              <a:gd name="connsiteY4766" fmla="*/ 1096152 h 6252126"/>
              <a:gd name="connsiteX4767" fmla="*/ 7817257 w 10290426"/>
              <a:gd name="connsiteY4767" fmla="*/ 1101952 h 6252126"/>
              <a:gd name="connsiteX4768" fmla="*/ 7828841 w 10290426"/>
              <a:gd name="connsiteY4768" fmla="*/ 1090352 h 6252126"/>
              <a:gd name="connsiteX4769" fmla="*/ 7834633 w 10290426"/>
              <a:gd name="connsiteY4769" fmla="*/ 1096152 h 6252126"/>
              <a:gd name="connsiteX4770" fmla="*/ 7857801 w 10290426"/>
              <a:gd name="connsiteY4770" fmla="*/ 1084553 h 6252126"/>
              <a:gd name="connsiteX4771" fmla="*/ 7869385 w 10290426"/>
              <a:gd name="connsiteY4771" fmla="*/ 1090352 h 6252126"/>
              <a:gd name="connsiteX4772" fmla="*/ 7892552 w 10290426"/>
              <a:gd name="connsiteY4772" fmla="*/ 1078753 h 6252126"/>
              <a:gd name="connsiteX4773" fmla="*/ 7915720 w 10290426"/>
              <a:gd name="connsiteY4773" fmla="*/ 1074113 h 6252126"/>
              <a:gd name="connsiteX4774" fmla="*/ 7915720 w 10290426"/>
              <a:gd name="connsiteY4774" fmla="*/ 1088177 h 6252126"/>
              <a:gd name="connsiteX4775" fmla="*/ 7915720 w 10290426"/>
              <a:gd name="connsiteY4775" fmla="*/ 1090352 h 6252126"/>
              <a:gd name="connsiteX4776" fmla="*/ 7938888 w 10290426"/>
              <a:gd name="connsiteY4776" fmla="*/ 1101952 h 6252126"/>
              <a:gd name="connsiteX4777" fmla="*/ 7933096 w 10290426"/>
              <a:gd name="connsiteY4777" fmla="*/ 1107752 h 6252126"/>
              <a:gd name="connsiteX4778" fmla="*/ 7880968 w 10290426"/>
              <a:gd name="connsiteY4778" fmla="*/ 1101952 h 6252126"/>
              <a:gd name="connsiteX4779" fmla="*/ 7869385 w 10290426"/>
              <a:gd name="connsiteY4779" fmla="*/ 1125151 h 6252126"/>
              <a:gd name="connsiteX4780" fmla="*/ 7852009 w 10290426"/>
              <a:gd name="connsiteY4780" fmla="*/ 1119351 h 6252126"/>
              <a:gd name="connsiteX4781" fmla="*/ 7846217 w 10290426"/>
              <a:gd name="connsiteY4781" fmla="*/ 1119351 h 6252126"/>
              <a:gd name="connsiteX4782" fmla="*/ 7799881 w 10290426"/>
              <a:gd name="connsiteY4782" fmla="*/ 1130950 h 6252126"/>
              <a:gd name="connsiteX4783" fmla="*/ 7805673 w 10290426"/>
              <a:gd name="connsiteY4783" fmla="*/ 1136750 h 6252126"/>
              <a:gd name="connsiteX4784" fmla="*/ 7788298 w 10290426"/>
              <a:gd name="connsiteY4784" fmla="*/ 1130950 h 6252126"/>
              <a:gd name="connsiteX4785" fmla="*/ 7770922 w 10290426"/>
              <a:gd name="connsiteY4785" fmla="*/ 1148350 h 6252126"/>
              <a:gd name="connsiteX4786" fmla="*/ 7753546 w 10290426"/>
              <a:gd name="connsiteY4786" fmla="*/ 1142550 h 6252126"/>
              <a:gd name="connsiteX4787" fmla="*/ 7747754 w 10290426"/>
              <a:gd name="connsiteY4787" fmla="*/ 1154149 h 6252126"/>
              <a:gd name="connsiteX4788" fmla="*/ 7736170 w 10290426"/>
              <a:gd name="connsiteY4788" fmla="*/ 1148350 h 6252126"/>
              <a:gd name="connsiteX4789" fmla="*/ 7718794 w 10290426"/>
              <a:gd name="connsiteY4789" fmla="*/ 1177348 h 6252126"/>
              <a:gd name="connsiteX4790" fmla="*/ 7707210 w 10290426"/>
              <a:gd name="connsiteY4790" fmla="*/ 1171549 h 6252126"/>
              <a:gd name="connsiteX4791" fmla="*/ 7707210 w 10290426"/>
              <a:gd name="connsiteY4791" fmla="*/ 1159949 h 6252126"/>
              <a:gd name="connsiteX4792" fmla="*/ 7666666 w 10290426"/>
              <a:gd name="connsiteY4792" fmla="*/ 1165749 h 6252126"/>
              <a:gd name="connsiteX4793" fmla="*/ 7660874 w 10290426"/>
              <a:gd name="connsiteY4793" fmla="*/ 1177348 h 6252126"/>
              <a:gd name="connsiteX4794" fmla="*/ 7649290 w 10290426"/>
              <a:gd name="connsiteY4794" fmla="*/ 1165749 h 6252126"/>
              <a:gd name="connsiteX4795" fmla="*/ 7655082 w 10290426"/>
              <a:gd name="connsiteY4795" fmla="*/ 1148350 h 6252126"/>
              <a:gd name="connsiteX4796" fmla="*/ 7626123 w 10290426"/>
              <a:gd name="connsiteY4796" fmla="*/ 1148350 h 6252126"/>
              <a:gd name="connsiteX4797" fmla="*/ 7637706 w 10290426"/>
              <a:gd name="connsiteY4797" fmla="*/ 1177348 h 6252126"/>
              <a:gd name="connsiteX4798" fmla="*/ 7620331 w 10290426"/>
              <a:gd name="connsiteY4798" fmla="*/ 1183148 h 6252126"/>
              <a:gd name="connsiteX4799" fmla="*/ 7579787 w 10290426"/>
              <a:gd name="connsiteY4799" fmla="*/ 1183148 h 6252126"/>
              <a:gd name="connsiteX4800" fmla="*/ 7539243 w 10290426"/>
              <a:gd name="connsiteY4800" fmla="*/ 1200547 h 6252126"/>
              <a:gd name="connsiteX4801" fmla="*/ 7498699 w 10290426"/>
              <a:gd name="connsiteY4801" fmla="*/ 1212147 h 6252126"/>
              <a:gd name="connsiteX4802" fmla="*/ 7446572 w 10290426"/>
              <a:gd name="connsiteY4802" fmla="*/ 1252745 h 6252126"/>
              <a:gd name="connsiteX4803" fmla="*/ 7463948 w 10290426"/>
              <a:gd name="connsiteY4803" fmla="*/ 1264345 h 6252126"/>
              <a:gd name="connsiteX4804" fmla="*/ 7394444 w 10290426"/>
              <a:gd name="connsiteY4804" fmla="*/ 1316542 h 6252126"/>
              <a:gd name="connsiteX4805" fmla="*/ 7377068 w 10290426"/>
              <a:gd name="connsiteY4805" fmla="*/ 1351341 h 6252126"/>
              <a:gd name="connsiteX4806" fmla="*/ 7388652 w 10290426"/>
              <a:gd name="connsiteY4806" fmla="*/ 1351341 h 6252126"/>
              <a:gd name="connsiteX4807" fmla="*/ 7394444 w 10290426"/>
              <a:gd name="connsiteY4807" fmla="*/ 1339741 h 6252126"/>
              <a:gd name="connsiteX4808" fmla="*/ 7411820 w 10290426"/>
              <a:gd name="connsiteY4808" fmla="*/ 1374540 h 6252126"/>
              <a:gd name="connsiteX4809" fmla="*/ 7434988 w 10290426"/>
              <a:gd name="connsiteY4809" fmla="*/ 1374540 h 6252126"/>
              <a:gd name="connsiteX4810" fmla="*/ 7440780 w 10290426"/>
              <a:gd name="connsiteY4810" fmla="*/ 1368740 h 6252126"/>
              <a:gd name="connsiteX4811" fmla="*/ 7423404 w 10290426"/>
              <a:gd name="connsiteY4811" fmla="*/ 1362940 h 6252126"/>
              <a:gd name="connsiteX4812" fmla="*/ 7463948 w 10290426"/>
              <a:gd name="connsiteY4812" fmla="*/ 1345541 h 6252126"/>
              <a:gd name="connsiteX4813" fmla="*/ 7469740 w 10290426"/>
              <a:gd name="connsiteY4813" fmla="*/ 1351341 h 6252126"/>
              <a:gd name="connsiteX4814" fmla="*/ 7477103 w 10290426"/>
              <a:gd name="connsiteY4814" fmla="*/ 1346425 h 6252126"/>
              <a:gd name="connsiteX4815" fmla="*/ 7479151 w 10290426"/>
              <a:gd name="connsiteY4815" fmla="*/ 1346991 h 6252126"/>
              <a:gd name="connsiteX4816" fmla="*/ 7481310 w 10290426"/>
              <a:gd name="connsiteY4816" fmla="*/ 1343617 h 6252126"/>
              <a:gd name="connsiteX4817" fmla="*/ 7484943 w 10290426"/>
              <a:gd name="connsiteY4817" fmla="*/ 1341191 h 6252126"/>
              <a:gd name="connsiteX4818" fmla="*/ 7487115 w 10290426"/>
              <a:gd name="connsiteY4818" fmla="*/ 1339741 h 6252126"/>
              <a:gd name="connsiteX4819" fmla="*/ 7482862 w 10290426"/>
              <a:gd name="connsiteY4819" fmla="*/ 1341191 h 6252126"/>
              <a:gd name="connsiteX4820" fmla="*/ 7481310 w 10290426"/>
              <a:gd name="connsiteY4820" fmla="*/ 1343617 h 6252126"/>
              <a:gd name="connsiteX4821" fmla="*/ 7477103 w 10290426"/>
              <a:gd name="connsiteY4821" fmla="*/ 1346425 h 6252126"/>
              <a:gd name="connsiteX4822" fmla="*/ 7476527 w 10290426"/>
              <a:gd name="connsiteY4822" fmla="*/ 1346266 h 6252126"/>
              <a:gd name="connsiteX4823" fmla="*/ 7475531 w 10290426"/>
              <a:gd name="connsiteY4823" fmla="*/ 1328142 h 6252126"/>
              <a:gd name="connsiteX4824" fmla="*/ 7498699 w 10290426"/>
              <a:gd name="connsiteY4824" fmla="*/ 1339741 h 6252126"/>
              <a:gd name="connsiteX4825" fmla="*/ 7533451 w 10290426"/>
              <a:gd name="connsiteY4825" fmla="*/ 1339741 h 6252126"/>
              <a:gd name="connsiteX4826" fmla="*/ 7545035 w 10290426"/>
              <a:gd name="connsiteY4826" fmla="*/ 1333941 h 6252126"/>
              <a:gd name="connsiteX4827" fmla="*/ 7579787 w 10290426"/>
              <a:gd name="connsiteY4827" fmla="*/ 1322342 h 6252126"/>
              <a:gd name="connsiteX4828" fmla="*/ 7573995 w 10290426"/>
              <a:gd name="connsiteY4828" fmla="*/ 1339741 h 6252126"/>
              <a:gd name="connsiteX4829" fmla="*/ 7585579 w 10290426"/>
              <a:gd name="connsiteY4829" fmla="*/ 1345541 h 6252126"/>
              <a:gd name="connsiteX4830" fmla="*/ 7660874 w 10290426"/>
              <a:gd name="connsiteY4830" fmla="*/ 1333941 h 6252126"/>
              <a:gd name="connsiteX4831" fmla="*/ 7765130 w 10290426"/>
              <a:gd name="connsiteY4831" fmla="*/ 1310743 h 6252126"/>
              <a:gd name="connsiteX4832" fmla="*/ 7805673 w 10290426"/>
              <a:gd name="connsiteY4832" fmla="*/ 1299143 h 6252126"/>
              <a:gd name="connsiteX4833" fmla="*/ 7811465 w 10290426"/>
              <a:gd name="connsiteY4833" fmla="*/ 1299143 h 6252126"/>
              <a:gd name="connsiteX4834" fmla="*/ 7828841 w 10290426"/>
              <a:gd name="connsiteY4834" fmla="*/ 1287543 h 6252126"/>
              <a:gd name="connsiteX4835" fmla="*/ 7788298 w 10290426"/>
              <a:gd name="connsiteY4835" fmla="*/ 1281744 h 6252126"/>
              <a:gd name="connsiteX4836" fmla="*/ 7811465 w 10290426"/>
              <a:gd name="connsiteY4836" fmla="*/ 1275944 h 6252126"/>
              <a:gd name="connsiteX4837" fmla="*/ 7823049 w 10290426"/>
              <a:gd name="connsiteY4837" fmla="*/ 1270144 h 6252126"/>
              <a:gd name="connsiteX4838" fmla="*/ 7875177 w 10290426"/>
              <a:gd name="connsiteY4838" fmla="*/ 1258545 h 6252126"/>
              <a:gd name="connsiteX4839" fmla="*/ 7880968 w 10290426"/>
              <a:gd name="connsiteY4839" fmla="*/ 1246945 h 6252126"/>
              <a:gd name="connsiteX4840" fmla="*/ 7909928 w 10290426"/>
              <a:gd name="connsiteY4840" fmla="*/ 1252745 h 6252126"/>
              <a:gd name="connsiteX4841" fmla="*/ 7921512 w 10290426"/>
              <a:gd name="connsiteY4841" fmla="*/ 1252745 h 6252126"/>
              <a:gd name="connsiteX4842" fmla="*/ 7933096 w 10290426"/>
              <a:gd name="connsiteY4842" fmla="*/ 1241146 h 6252126"/>
              <a:gd name="connsiteX4843" fmla="*/ 7967848 w 10290426"/>
              <a:gd name="connsiteY4843" fmla="*/ 1235346 h 6252126"/>
              <a:gd name="connsiteX4844" fmla="*/ 7962056 w 10290426"/>
              <a:gd name="connsiteY4844" fmla="*/ 1223746 h 6252126"/>
              <a:gd name="connsiteX4845" fmla="*/ 7973640 w 10290426"/>
              <a:gd name="connsiteY4845" fmla="*/ 1223746 h 6252126"/>
              <a:gd name="connsiteX4846" fmla="*/ 7991016 w 10290426"/>
              <a:gd name="connsiteY4846" fmla="*/ 1235346 h 6252126"/>
              <a:gd name="connsiteX4847" fmla="*/ 8031560 w 10290426"/>
              <a:gd name="connsiteY4847" fmla="*/ 1217947 h 6252126"/>
              <a:gd name="connsiteX4848" fmla="*/ 8043144 w 10290426"/>
              <a:gd name="connsiteY4848" fmla="*/ 1217947 h 6252126"/>
              <a:gd name="connsiteX4849" fmla="*/ 8037352 w 10290426"/>
              <a:gd name="connsiteY4849" fmla="*/ 1223746 h 6252126"/>
              <a:gd name="connsiteX4850" fmla="*/ 8054728 w 10290426"/>
              <a:gd name="connsiteY4850" fmla="*/ 1229546 h 6252126"/>
              <a:gd name="connsiteX4851" fmla="*/ 8112648 w 10290426"/>
              <a:gd name="connsiteY4851" fmla="*/ 1200547 h 6252126"/>
              <a:gd name="connsiteX4852" fmla="*/ 8130023 w 10290426"/>
              <a:gd name="connsiteY4852" fmla="*/ 1212147 h 6252126"/>
              <a:gd name="connsiteX4853" fmla="*/ 8153191 w 10290426"/>
              <a:gd name="connsiteY4853" fmla="*/ 1206347 h 6252126"/>
              <a:gd name="connsiteX4854" fmla="*/ 8158983 w 10290426"/>
              <a:gd name="connsiteY4854" fmla="*/ 1194748 h 6252126"/>
              <a:gd name="connsiteX4855" fmla="*/ 8193735 w 10290426"/>
              <a:gd name="connsiteY4855" fmla="*/ 1177348 h 6252126"/>
              <a:gd name="connsiteX4856" fmla="*/ 8240070 w 10290426"/>
              <a:gd name="connsiteY4856" fmla="*/ 1177348 h 6252126"/>
              <a:gd name="connsiteX4857" fmla="*/ 8193735 w 10290426"/>
              <a:gd name="connsiteY4857" fmla="*/ 1194748 h 6252126"/>
              <a:gd name="connsiteX4858" fmla="*/ 8164775 w 10290426"/>
              <a:gd name="connsiteY4858" fmla="*/ 1206347 h 6252126"/>
              <a:gd name="connsiteX4859" fmla="*/ 8170567 w 10290426"/>
              <a:gd name="connsiteY4859" fmla="*/ 1212147 h 6252126"/>
              <a:gd name="connsiteX4860" fmla="*/ 8147399 w 10290426"/>
              <a:gd name="connsiteY4860" fmla="*/ 1223746 h 6252126"/>
              <a:gd name="connsiteX4861" fmla="*/ 8164775 w 10290426"/>
              <a:gd name="connsiteY4861" fmla="*/ 1229546 h 6252126"/>
              <a:gd name="connsiteX4862" fmla="*/ 8210386 w 10290426"/>
              <a:gd name="connsiteY4862" fmla="*/ 1219397 h 6252126"/>
              <a:gd name="connsiteX4863" fmla="*/ 8214086 w 10290426"/>
              <a:gd name="connsiteY4863" fmla="*/ 1218573 h 6252126"/>
              <a:gd name="connsiteX4864" fmla="*/ 8206371 w 10290426"/>
              <a:gd name="connsiteY4864" fmla="*/ 1225910 h 6252126"/>
              <a:gd name="connsiteX4865" fmla="*/ 8193735 w 10290426"/>
              <a:gd name="connsiteY4865" fmla="*/ 1241146 h 6252126"/>
              <a:gd name="connsiteX4866" fmla="*/ 8153191 w 10290426"/>
              <a:gd name="connsiteY4866" fmla="*/ 1235346 h 6252126"/>
              <a:gd name="connsiteX4867" fmla="*/ 8135815 w 10290426"/>
              <a:gd name="connsiteY4867" fmla="*/ 1246945 h 6252126"/>
              <a:gd name="connsiteX4868" fmla="*/ 8124232 w 10290426"/>
              <a:gd name="connsiteY4868" fmla="*/ 1235346 h 6252126"/>
              <a:gd name="connsiteX4869" fmla="*/ 8118440 w 10290426"/>
              <a:gd name="connsiteY4869" fmla="*/ 1246945 h 6252126"/>
              <a:gd name="connsiteX4870" fmla="*/ 8089480 w 10290426"/>
              <a:gd name="connsiteY4870" fmla="*/ 1241146 h 6252126"/>
              <a:gd name="connsiteX4871" fmla="*/ 8031560 w 10290426"/>
              <a:gd name="connsiteY4871" fmla="*/ 1258545 h 6252126"/>
              <a:gd name="connsiteX4872" fmla="*/ 8008392 w 10290426"/>
              <a:gd name="connsiteY4872" fmla="*/ 1270144 h 6252126"/>
              <a:gd name="connsiteX4873" fmla="*/ 7991016 w 10290426"/>
              <a:gd name="connsiteY4873" fmla="*/ 1270144 h 6252126"/>
              <a:gd name="connsiteX4874" fmla="*/ 7909928 w 10290426"/>
              <a:gd name="connsiteY4874" fmla="*/ 1293343 h 6252126"/>
              <a:gd name="connsiteX4875" fmla="*/ 7898344 w 10290426"/>
              <a:gd name="connsiteY4875" fmla="*/ 1293343 h 6252126"/>
              <a:gd name="connsiteX4876" fmla="*/ 7886760 w 10290426"/>
              <a:gd name="connsiteY4876" fmla="*/ 1293343 h 6252126"/>
              <a:gd name="connsiteX4877" fmla="*/ 7869385 w 10290426"/>
              <a:gd name="connsiteY4877" fmla="*/ 1299143 h 6252126"/>
              <a:gd name="connsiteX4878" fmla="*/ 7863593 w 10290426"/>
              <a:gd name="connsiteY4878" fmla="*/ 1310743 h 6252126"/>
              <a:gd name="connsiteX4879" fmla="*/ 7875177 w 10290426"/>
              <a:gd name="connsiteY4879" fmla="*/ 1310743 h 6252126"/>
              <a:gd name="connsiteX4880" fmla="*/ 7788298 w 10290426"/>
              <a:gd name="connsiteY4880" fmla="*/ 1328142 h 6252126"/>
              <a:gd name="connsiteX4881" fmla="*/ 7794090 w 10290426"/>
              <a:gd name="connsiteY4881" fmla="*/ 1333941 h 6252126"/>
              <a:gd name="connsiteX4882" fmla="*/ 7730378 w 10290426"/>
              <a:gd name="connsiteY4882" fmla="*/ 1339741 h 6252126"/>
              <a:gd name="connsiteX4883" fmla="*/ 7684042 w 10290426"/>
              <a:gd name="connsiteY4883" fmla="*/ 1339741 h 6252126"/>
              <a:gd name="connsiteX4884" fmla="*/ 7573995 w 10290426"/>
              <a:gd name="connsiteY4884" fmla="*/ 1362940 h 6252126"/>
              <a:gd name="connsiteX4885" fmla="*/ 7516075 w 10290426"/>
              <a:gd name="connsiteY4885" fmla="*/ 1380339 h 6252126"/>
              <a:gd name="connsiteX4886" fmla="*/ 7533451 w 10290426"/>
              <a:gd name="connsiteY4886" fmla="*/ 1357141 h 6252126"/>
              <a:gd name="connsiteX4887" fmla="*/ 7527659 w 10290426"/>
              <a:gd name="connsiteY4887" fmla="*/ 1351341 h 6252126"/>
              <a:gd name="connsiteX4888" fmla="*/ 7510283 w 10290426"/>
              <a:gd name="connsiteY4888" fmla="*/ 1357141 h 6252126"/>
              <a:gd name="connsiteX4889" fmla="*/ 7498699 w 10290426"/>
              <a:gd name="connsiteY4889" fmla="*/ 1362940 h 6252126"/>
              <a:gd name="connsiteX4890" fmla="*/ 7504491 w 10290426"/>
              <a:gd name="connsiteY4890" fmla="*/ 1368740 h 6252126"/>
              <a:gd name="connsiteX4891" fmla="*/ 7504491 w 10290426"/>
              <a:gd name="connsiteY4891" fmla="*/ 1380339 h 6252126"/>
              <a:gd name="connsiteX4892" fmla="*/ 7469740 w 10290426"/>
              <a:gd name="connsiteY4892" fmla="*/ 1391939 h 6252126"/>
              <a:gd name="connsiteX4893" fmla="*/ 7440780 w 10290426"/>
              <a:gd name="connsiteY4893" fmla="*/ 1391939 h 6252126"/>
              <a:gd name="connsiteX4894" fmla="*/ 7394444 w 10290426"/>
              <a:gd name="connsiteY4894" fmla="*/ 1426737 h 6252126"/>
              <a:gd name="connsiteX4895" fmla="*/ 7400236 w 10290426"/>
              <a:gd name="connsiteY4895" fmla="*/ 1409338 h 6252126"/>
              <a:gd name="connsiteX4896" fmla="*/ 7382860 w 10290426"/>
              <a:gd name="connsiteY4896" fmla="*/ 1403539 h 6252126"/>
              <a:gd name="connsiteX4897" fmla="*/ 7330732 w 10290426"/>
              <a:gd name="connsiteY4897" fmla="*/ 1420938 h 6252126"/>
              <a:gd name="connsiteX4898" fmla="*/ 7319148 w 10290426"/>
              <a:gd name="connsiteY4898" fmla="*/ 1426737 h 6252126"/>
              <a:gd name="connsiteX4899" fmla="*/ 7324940 w 10290426"/>
              <a:gd name="connsiteY4899" fmla="*/ 1432537 h 6252126"/>
              <a:gd name="connsiteX4900" fmla="*/ 7272813 w 10290426"/>
              <a:gd name="connsiteY4900" fmla="*/ 1438337 h 6252126"/>
              <a:gd name="connsiteX4901" fmla="*/ 7255437 w 10290426"/>
              <a:gd name="connsiteY4901" fmla="*/ 1461536 h 6252126"/>
              <a:gd name="connsiteX4902" fmla="*/ 7278605 w 10290426"/>
              <a:gd name="connsiteY4902" fmla="*/ 1461536 h 6252126"/>
              <a:gd name="connsiteX4903" fmla="*/ 7284397 w 10290426"/>
              <a:gd name="connsiteY4903" fmla="*/ 1461536 h 6252126"/>
              <a:gd name="connsiteX4904" fmla="*/ 7280134 w 10290426"/>
              <a:gd name="connsiteY4904" fmla="*/ 1465805 h 6252126"/>
              <a:gd name="connsiteX4905" fmla="*/ 7262416 w 10290426"/>
              <a:gd name="connsiteY4905" fmla="*/ 1473634 h 6252126"/>
              <a:gd name="connsiteX4906" fmla="*/ 7226477 w 10290426"/>
              <a:gd name="connsiteY4906" fmla="*/ 1490535 h 6252126"/>
              <a:gd name="connsiteX4907" fmla="*/ 7226477 w 10290426"/>
              <a:gd name="connsiteY4907" fmla="*/ 1502134 h 6252126"/>
              <a:gd name="connsiteX4908" fmla="*/ 7267021 w 10290426"/>
              <a:gd name="connsiteY4908" fmla="*/ 1525333 h 6252126"/>
              <a:gd name="connsiteX4909" fmla="*/ 7284397 w 10290426"/>
              <a:gd name="connsiteY4909" fmla="*/ 1525333 h 6252126"/>
              <a:gd name="connsiteX4910" fmla="*/ 7284397 w 10290426"/>
              <a:gd name="connsiteY4910" fmla="*/ 1507934 h 6252126"/>
              <a:gd name="connsiteX4911" fmla="*/ 7307564 w 10290426"/>
              <a:gd name="connsiteY4911" fmla="*/ 1496334 h 6252126"/>
              <a:gd name="connsiteX4912" fmla="*/ 7330732 w 10290426"/>
              <a:gd name="connsiteY4912" fmla="*/ 1502134 h 6252126"/>
              <a:gd name="connsiteX4913" fmla="*/ 7336524 w 10290426"/>
              <a:gd name="connsiteY4913" fmla="*/ 1513734 h 6252126"/>
              <a:gd name="connsiteX4914" fmla="*/ 7359692 w 10290426"/>
              <a:gd name="connsiteY4914" fmla="*/ 1507934 h 6252126"/>
              <a:gd name="connsiteX4915" fmla="*/ 7382860 w 10290426"/>
              <a:gd name="connsiteY4915" fmla="*/ 1484735 h 6252126"/>
              <a:gd name="connsiteX4916" fmla="*/ 7342316 w 10290426"/>
              <a:gd name="connsiteY4916" fmla="*/ 1449936 h 6252126"/>
              <a:gd name="connsiteX4917" fmla="*/ 7411820 w 10290426"/>
              <a:gd name="connsiteY4917" fmla="*/ 1473135 h 6252126"/>
              <a:gd name="connsiteX4918" fmla="*/ 7434988 w 10290426"/>
              <a:gd name="connsiteY4918" fmla="*/ 1461536 h 6252126"/>
              <a:gd name="connsiteX4919" fmla="*/ 7458156 w 10290426"/>
              <a:gd name="connsiteY4919" fmla="*/ 1455736 h 6252126"/>
              <a:gd name="connsiteX4920" fmla="*/ 7452364 w 10290426"/>
              <a:gd name="connsiteY4920" fmla="*/ 1473135 h 6252126"/>
              <a:gd name="connsiteX4921" fmla="*/ 7429196 w 10290426"/>
              <a:gd name="connsiteY4921" fmla="*/ 1473135 h 6252126"/>
              <a:gd name="connsiteX4922" fmla="*/ 7434988 w 10290426"/>
              <a:gd name="connsiteY4922" fmla="*/ 1496334 h 6252126"/>
              <a:gd name="connsiteX4923" fmla="*/ 7463948 w 10290426"/>
              <a:gd name="connsiteY4923" fmla="*/ 1484735 h 6252126"/>
              <a:gd name="connsiteX4924" fmla="*/ 7475531 w 10290426"/>
              <a:gd name="connsiteY4924" fmla="*/ 1490535 h 6252126"/>
              <a:gd name="connsiteX4925" fmla="*/ 7556619 w 10290426"/>
              <a:gd name="connsiteY4925" fmla="*/ 1461536 h 6252126"/>
              <a:gd name="connsiteX4926" fmla="*/ 7643498 w 10290426"/>
              <a:gd name="connsiteY4926" fmla="*/ 1444137 h 6252126"/>
              <a:gd name="connsiteX4927" fmla="*/ 7678250 w 10290426"/>
              <a:gd name="connsiteY4927" fmla="*/ 1438337 h 6252126"/>
              <a:gd name="connsiteX4928" fmla="*/ 7678250 w 10290426"/>
              <a:gd name="connsiteY4928" fmla="*/ 1455736 h 6252126"/>
              <a:gd name="connsiteX4929" fmla="*/ 7689834 w 10290426"/>
              <a:gd name="connsiteY4929" fmla="*/ 1449936 h 6252126"/>
              <a:gd name="connsiteX4930" fmla="*/ 7684042 w 10290426"/>
              <a:gd name="connsiteY4930" fmla="*/ 1438337 h 6252126"/>
              <a:gd name="connsiteX4931" fmla="*/ 7724586 w 10290426"/>
              <a:gd name="connsiteY4931" fmla="*/ 1444137 h 6252126"/>
              <a:gd name="connsiteX4932" fmla="*/ 7730378 w 10290426"/>
              <a:gd name="connsiteY4932" fmla="*/ 1432537 h 6252126"/>
              <a:gd name="connsiteX4933" fmla="*/ 7788298 w 10290426"/>
              <a:gd name="connsiteY4933" fmla="*/ 1420938 h 6252126"/>
              <a:gd name="connsiteX4934" fmla="*/ 7834633 w 10290426"/>
              <a:gd name="connsiteY4934" fmla="*/ 1420938 h 6252126"/>
              <a:gd name="connsiteX4935" fmla="*/ 7967848 w 10290426"/>
              <a:gd name="connsiteY4935" fmla="*/ 1386139 h 6252126"/>
              <a:gd name="connsiteX4936" fmla="*/ 7979432 w 10290426"/>
              <a:gd name="connsiteY4936" fmla="*/ 1380339 h 6252126"/>
              <a:gd name="connsiteX4937" fmla="*/ 8037352 w 10290426"/>
              <a:gd name="connsiteY4937" fmla="*/ 1368740 h 6252126"/>
              <a:gd name="connsiteX4938" fmla="*/ 8037352 w 10290426"/>
              <a:gd name="connsiteY4938" fmla="*/ 1357141 h 6252126"/>
              <a:gd name="connsiteX4939" fmla="*/ 8054728 w 10290426"/>
              <a:gd name="connsiteY4939" fmla="*/ 1345541 h 6252126"/>
              <a:gd name="connsiteX4940" fmla="*/ 8060520 w 10290426"/>
              <a:gd name="connsiteY4940" fmla="*/ 1357141 h 6252126"/>
              <a:gd name="connsiteX4941" fmla="*/ 8054728 w 10290426"/>
              <a:gd name="connsiteY4941" fmla="*/ 1368740 h 6252126"/>
              <a:gd name="connsiteX4942" fmla="*/ 8008392 w 10290426"/>
              <a:gd name="connsiteY4942" fmla="*/ 1380339 h 6252126"/>
              <a:gd name="connsiteX4943" fmla="*/ 8048936 w 10290426"/>
              <a:gd name="connsiteY4943" fmla="*/ 1391939 h 6252126"/>
              <a:gd name="connsiteX4944" fmla="*/ 8077896 w 10290426"/>
              <a:gd name="connsiteY4944" fmla="*/ 1362940 h 6252126"/>
              <a:gd name="connsiteX4945" fmla="*/ 8083688 w 10290426"/>
              <a:gd name="connsiteY4945" fmla="*/ 1380339 h 6252126"/>
              <a:gd name="connsiteX4946" fmla="*/ 8118440 w 10290426"/>
              <a:gd name="connsiteY4946" fmla="*/ 1386139 h 6252126"/>
              <a:gd name="connsiteX4947" fmla="*/ 8112648 w 10290426"/>
              <a:gd name="connsiteY4947" fmla="*/ 1397739 h 6252126"/>
              <a:gd name="connsiteX4948" fmla="*/ 8153191 w 10290426"/>
              <a:gd name="connsiteY4948" fmla="*/ 1403539 h 6252126"/>
              <a:gd name="connsiteX4949" fmla="*/ 8216902 w 10290426"/>
              <a:gd name="connsiteY4949" fmla="*/ 1391939 h 6252126"/>
              <a:gd name="connsiteX4950" fmla="*/ 8240070 w 10290426"/>
              <a:gd name="connsiteY4950" fmla="*/ 1386139 h 6252126"/>
              <a:gd name="connsiteX4951" fmla="*/ 8234278 w 10290426"/>
              <a:gd name="connsiteY4951" fmla="*/ 1380339 h 6252126"/>
              <a:gd name="connsiteX4952" fmla="*/ 8249482 w 10290426"/>
              <a:gd name="connsiteY4952" fmla="*/ 1380339 h 6252126"/>
              <a:gd name="connsiteX4953" fmla="*/ 8251006 w 10290426"/>
              <a:gd name="connsiteY4953" fmla="*/ 1380339 h 6252126"/>
              <a:gd name="connsiteX4954" fmla="*/ 8251021 w 10290426"/>
              <a:gd name="connsiteY4954" fmla="*/ 1381336 h 6252126"/>
              <a:gd name="connsiteX4955" fmla="*/ 8251654 w 10290426"/>
              <a:gd name="connsiteY4955" fmla="*/ 1380339 h 6252126"/>
              <a:gd name="connsiteX4956" fmla="*/ 8251006 w 10290426"/>
              <a:gd name="connsiteY4956" fmla="*/ 1380339 h 6252126"/>
              <a:gd name="connsiteX4957" fmla="*/ 8250930 w 10290426"/>
              <a:gd name="connsiteY4957" fmla="*/ 1375265 h 6252126"/>
              <a:gd name="connsiteX4958" fmla="*/ 8263238 w 10290426"/>
              <a:gd name="connsiteY4958" fmla="*/ 1391939 h 6252126"/>
              <a:gd name="connsiteX4959" fmla="*/ 8303782 w 10290426"/>
              <a:gd name="connsiteY4959" fmla="*/ 1391939 h 6252126"/>
              <a:gd name="connsiteX4960" fmla="*/ 8373286 w 10290426"/>
              <a:gd name="connsiteY4960" fmla="*/ 1386139 h 6252126"/>
              <a:gd name="connsiteX4961" fmla="*/ 8396725 w 10290426"/>
              <a:gd name="connsiteY4961" fmla="*/ 1386139 h 6252126"/>
              <a:gd name="connsiteX4962" fmla="*/ 8406499 w 10290426"/>
              <a:gd name="connsiteY4962" fmla="*/ 1386139 h 6252126"/>
              <a:gd name="connsiteX4963" fmla="*/ 8413829 w 10290426"/>
              <a:gd name="connsiteY4963" fmla="*/ 1386139 h 6252126"/>
              <a:gd name="connsiteX4964" fmla="*/ 8408761 w 10290426"/>
              <a:gd name="connsiteY4964" fmla="*/ 1386139 h 6252126"/>
              <a:gd name="connsiteX4965" fmla="*/ 8406499 w 10290426"/>
              <a:gd name="connsiteY4965" fmla="*/ 1386139 h 6252126"/>
              <a:gd name="connsiteX4966" fmla="*/ 8413829 w 10290426"/>
              <a:gd name="connsiteY4966" fmla="*/ 1374540 h 6252126"/>
              <a:gd name="connsiteX4967" fmla="*/ 8431205 w 10290426"/>
              <a:gd name="connsiteY4967" fmla="*/ 1386139 h 6252126"/>
              <a:gd name="connsiteX4968" fmla="*/ 8454373 w 10290426"/>
              <a:gd name="connsiteY4968" fmla="*/ 1380339 h 6252126"/>
              <a:gd name="connsiteX4969" fmla="*/ 8564421 w 10290426"/>
              <a:gd name="connsiteY4969" fmla="*/ 1391939 h 6252126"/>
              <a:gd name="connsiteX4970" fmla="*/ 8610756 w 10290426"/>
              <a:gd name="connsiteY4970" fmla="*/ 1397739 h 6252126"/>
              <a:gd name="connsiteX4971" fmla="*/ 8633924 w 10290426"/>
              <a:gd name="connsiteY4971" fmla="*/ 1403539 h 6252126"/>
              <a:gd name="connsiteX4972" fmla="*/ 8622340 w 10290426"/>
              <a:gd name="connsiteY4972" fmla="*/ 1409338 h 6252126"/>
              <a:gd name="connsiteX4973" fmla="*/ 8639716 w 10290426"/>
              <a:gd name="connsiteY4973" fmla="*/ 1420938 h 6252126"/>
              <a:gd name="connsiteX4974" fmla="*/ 8645508 w 10290426"/>
              <a:gd name="connsiteY4974" fmla="*/ 1403539 h 6252126"/>
              <a:gd name="connsiteX4975" fmla="*/ 8668676 w 10290426"/>
              <a:gd name="connsiteY4975" fmla="*/ 1415138 h 6252126"/>
              <a:gd name="connsiteX4976" fmla="*/ 8662884 w 10290426"/>
              <a:gd name="connsiteY4976" fmla="*/ 1438337 h 6252126"/>
              <a:gd name="connsiteX4977" fmla="*/ 8645508 w 10290426"/>
              <a:gd name="connsiteY4977" fmla="*/ 1444137 h 6252126"/>
              <a:gd name="connsiteX4978" fmla="*/ 8610756 w 10290426"/>
              <a:gd name="connsiteY4978" fmla="*/ 1484735 h 6252126"/>
              <a:gd name="connsiteX4979" fmla="*/ 8494917 w 10290426"/>
              <a:gd name="connsiteY4979" fmla="*/ 1548532 h 6252126"/>
              <a:gd name="connsiteX4980" fmla="*/ 8483333 w 10290426"/>
              <a:gd name="connsiteY4980" fmla="*/ 1565931 h 6252126"/>
              <a:gd name="connsiteX4981" fmla="*/ 8471749 w 10290426"/>
              <a:gd name="connsiteY4981" fmla="*/ 1554332 h 6252126"/>
              <a:gd name="connsiteX4982" fmla="*/ 8431205 w 10290426"/>
              <a:gd name="connsiteY4982" fmla="*/ 1577531 h 6252126"/>
              <a:gd name="connsiteX4983" fmla="*/ 8413829 w 10290426"/>
              <a:gd name="connsiteY4983" fmla="*/ 1565931 h 6252126"/>
              <a:gd name="connsiteX4984" fmla="*/ 8402246 w 10290426"/>
              <a:gd name="connsiteY4984" fmla="*/ 1577531 h 6252126"/>
              <a:gd name="connsiteX4985" fmla="*/ 8413829 w 10290426"/>
              <a:gd name="connsiteY4985" fmla="*/ 1583331 h 6252126"/>
              <a:gd name="connsiteX4986" fmla="*/ 8402246 w 10290426"/>
              <a:gd name="connsiteY4986" fmla="*/ 1589130 h 6252126"/>
              <a:gd name="connsiteX4987" fmla="*/ 8431205 w 10290426"/>
              <a:gd name="connsiteY4987" fmla="*/ 1594930 h 6252126"/>
              <a:gd name="connsiteX4988" fmla="*/ 8494917 w 10290426"/>
              <a:gd name="connsiteY4988" fmla="*/ 1577531 h 6252126"/>
              <a:gd name="connsiteX4989" fmla="*/ 8506501 w 10290426"/>
              <a:gd name="connsiteY4989" fmla="*/ 1594930 h 6252126"/>
              <a:gd name="connsiteX4990" fmla="*/ 8512293 w 10290426"/>
              <a:gd name="connsiteY4990" fmla="*/ 1612329 h 6252126"/>
              <a:gd name="connsiteX4991" fmla="*/ 8529669 w 10290426"/>
              <a:gd name="connsiteY4991" fmla="*/ 1594930 h 6252126"/>
              <a:gd name="connsiteX4992" fmla="*/ 8523877 w 10290426"/>
              <a:gd name="connsiteY4992" fmla="*/ 1594930 h 6252126"/>
              <a:gd name="connsiteX4993" fmla="*/ 8535461 w 10290426"/>
              <a:gd name="connsiteY4993" fmla="*/ 1583331 h 6252126"/>
              <a:gd name="connsiteX4994" fmla="*/ 8541253 w 10290426"/>
              <a:gd name="connsiteY4994" fmla="*/ 1589130 h 6252126"/>
              <a:gd name="connsiteX4995" fmla="*/ 8547045 w 10290426"/>
              <a:gd name="connsiteY4995" fmla="*/ 1571731 h 6252126"/>
              <a:gd name="connsiteX4996" fmla="*/ 8558629 w 10290426"/>
              <a:gd name="connsiteY4996" fmla="*/ 1583331 h 6252126"/>
              <a:gd name="connsiteX4997" fmla="*/ 8558629 w 10290426"/>
              <a:gd name="connsiteY4997" fmla="*/ 1589130 h 6252126"/>
              <a:gd name="connsiteX4998" fmla="*/ 8576004 w 10290426"/>
              <a:gd name="connsiteY4998" fmla="*/ 1577531 h 6252126"/>
              <a:gd name="connsiteX4999" fmla="*/ 8593380 w 10290426"/>
              <a:gd name="connsiteY4999" fmla="*/ 1583331 h 6252126"/>
              <a:gd name="connsiteX5000" fmla="*/ 8587588 w 10290426"/>
              <a:gd name="connsiteY5000" fmla="*/ 1594930 h 6252126"/>
              <a:gd name="connsiteX5001" fmla="*/ 8599172 w 10290426"/>
              <a:gd name="connsiteY5001" fmla="*/ 1600730 h 6252126"/>
              <a:gd name="connsiteX5002" fmla="*/ 8610756 w 10290426"/>
              <a:gd name="connsiteY5002" fmla="*/ 1600730 h 6252126"/>
              <a:gd name="connsiteX5003" fmla="*/ 8599172 w 10290426"/>
              <a:gd name="connsiteY5003" fmla="*/ 1583331 h 6252126"/>
              <a:gd name="connsiteX5004" fmla="*/ 8610756 w 10290426"/>
              <a:gd name="connsiteY5004" fmla="*/ 1577531 h 6252126"/>
              <a:gd name="connsiteX5005" fmla="*/ 8622340 w 10290426"/>
              <a:gd name="connsiteY5005" fmla="*/ 1594930 h 6252126"/>
              <a:gd name="connsiteX5006" fmla="*/ 8632413 w 10290426"/>
              <a:gd name="connsiteY5006" fmla="*/ 1589887 h 6252126"/>
              <a:gd name="connsiteX5007" fmla="*/ 8633924 w 10290426"/>
              <a:gd name="connsiteY5007" fmla="*/ 1594930 h 6252126"/>
              <a:gd name="connsiteX5008" fmla="*/ 8645508 w 10290426"/>
              <a:gd name="connsiteY5008" fmla="*/ 1594930 h 6252126"/>
              <a:gd name="connsiteX5009" fmla="*/ 8657092 w 10290426"/>
              <a:gd name="connsiteY5009" fmla="*/ 1577531 h 6252126"/>
              <a:gd name="connsiteX5010" fmla="*/ 8645508 w 10290426"/>
              <a:gd name="connsiteY5010" fmla="*/ 1571731 h 6252126"/>
              <a:gd name="connsiteX5011" fmla="*/ 8657092 w 10290426"/>
              <a:gd name="connsiteY5011" fmla="*/ 1560132 h 6252126"/>
              <a:gd name="connsiteX5012" fmla="*/ 8720804 w 10290426"/>
              <a:gd name="connsiteY5012" fmla="*/ 1554332 h 6252126"/>
              <a:gd name="connsiteX5013" fmla="*/ 8755555 w 10290426"/>
              <a:gd name="connsiteY5013" fmla="*/ 1560132 h 6252126"/>
              <a:gd name="connsiteX5014" fmla="*/ 8720804 w 10290426"/>
              <a:gd name="connsiteY5014" fmla="*/ 1565931 h 6252126"/>
              <a:gd name="connsiteX5015" fmla="*/ 8726596 w 10290426"/>
              <a:gd name="connsiteY5015" fmla="*/ 1589130 h 6252126"/>
              <a:gd name="connsiteX5016" fmla="*/ 8715012 w 10290426"/>
              <a:gd name="connsiteY5016" fmla="*/ 1594930 h 6252126"/>
              <a:gd name="connsiteX5017" fmla="*/ 8755555 w 10290426"/>
              <a:gd name="connsiteY5017" fmla="*/ 1606530 h 6252126"/>
              <a:gd name="connsiteX5018" fmla="*/ 8772931 w 10290426"/>
              <a:gd name="connsiteY5018" fmla="*/ 1600730 h 6252126"/>
              <a:gd name="connsiteX5019" fmla="*/ 8776394 w 10290426"/>
              <a:gd name="connsiteY5019" fmla="*/ 1604198 h 6252126"/>
              <a:gd name="connsiteX5020" fmla="*/ 8772207 w 10290426"/>
              <a:gd name="connsiteY5020" fmla="*/ 1608976 h 6252126"/>
              <a:gd name="connsiteX5021" fmla="*/ 8778723 w 10290426"/>
              <a:gd name="connsiteY5021" fmla="*/ 1606530 h 6252126"/>
              <a:gd name="connsiteX5022" fmla="*/ 8777999 w 10290426"/>
              <a:gd name="connsiteY5022" fmla="*/ 1605805 h 6252126"/>
              <a:gd name="connsiteX5023" fmla="*/ 8776394 w 10290426"/>
              <a:gd name="connsiteY5023" fmla="*/ 1604198 h 6252126"/>
              <a:gd name="connsiteX5024" fmla="*/ 8784515 w 10290426"/>
              <a:gd name="connsiteY5024" fmla="*/ 1594930 h 6252126"/>
              <a:gd name="connsiteX5025" fmla="*/ 8796099 w 10290426"/>
              <a:gd name="connsiteY5025" fmla="*/ 1600730 h 6252126"/>
              <a:gd name="connsiteX5026" fmla="*/ 8813475 w 10290426"/>
              <a:gd name="connsiteY5026" fmla="*/ 1583331 h 6252126"/>
              <a:gd name="connsiteX5027" fmla="*/ 8830851 w 10290426"/>
              <a:gd name="connsiteY5027" fmla="*/ 1577531 h 6252126"/>
              <a:gd name="connsiteX5028" fmla="*/ 8836643 w 10290426"/>
              <a:gd name="connsiteY5028" fmla="*/ 1560132 h 6252126"/>
              <a:gd name="connsiteX5029" fmla="*/ 8854019 w 10290426"/>
              <a:gd name="connsiteY5029" fmla="*/ 1571731 h 6252126"/>
              <a:gd name="connsiteX5030" fmla="*/ 8871395 w 10290426"/>
              <a:gd name="connsiteY5030" fmla="*/ 1560132 h 6252126"/>
              <a:gd name="connsiteX5031" fmla="*/ 8877187 w 10290426"/>
              <a:gd name="connsiteY5031" fmla="*/ 1577531 h 6252126"/>
              <a:gd name="connsiteX5032" fmla="*/ 8888771 w 10290426"/>
              <a:gd name="connsiteY5032" fmla="*/ 1583331 h 6252126"/>
              <a:gd name="connsiteX5033" fmla="*/ 8958274 w 10290426"/>
              <a:gd name="connsiteY5033" fmla="*/ 1565931 h 6252126"/>
              <a:gd name="connsiteX5034" fmla="*/ 8987234 w 10290426"/>
              <a:gd name="connsiteY5034" fmla="*/ 1531133 h 6252126"/>
              <a:gd name="connsiteX5035" fmla="*/ 8993026 w 10290426"/>
              <a:gd name="connsiteY5035" fmla="*/ 1536933 h 6252126"/>
              <a:gd name="connsiteX5036" fmla="*/ 9021986 w 10290426"/>
              <a:gd name="connsiteY5036" fmla="*/ 1519533 h 6252126"/>
              <a:gd name="connsiteX5037" fmla="*/ 9010402 w 10290426"/>
              <a:gd name="connsiteY5037" fmla="*/ 1548532 h 6252126"/>
              <a:gd name="connsiteX5038" fmla="*/ 8987234 w 10290426"/>
              <a:gd name="connsiteY5038" fmla="*/ 1571731 h 6252126"/>
              <a:gd name="connsiteX5039" fmla="*/ 8981442 w 10290426"/>
              <a:gd name="connsiteY5039" fmla="*/ 1565931 h 6252126"/>
              <a:gd name="connsiteX5040" fmla="*/ 8975650 w 10290426"/>
              <a:gd name="connsiteY5040" fmla="*/ 1571731 h 6252126"/>
              <a:gd name="connsiteX5041" fmla="*/ 8987234 w 10290426"/>
              <a:gd name="connsiteY5041" fmla="*/ 1589130 h 6252126"/>
              <a:gd name="connsiteX5042" fmla="*/ 8993026 w 10290426"/>
              <a:gd name="connsiteY5042" fmla="*/ 1577531 h 6252126"/>
              <a:gd name="connsiteX5043" fmla="*/ 9016194 w 10290426"/>
              <a:gd name="connsiteY5043" fmla="*/ 1594930 h 6252126"/>
              <a:gd name="connsiteX5044" fmla="*/ 9039362 w 10290426"/>
              <a:gd name="connsiteY5044" fmla="*/ 1594930 h 6252126"/>
              <a:gd name="connsiteX5045" fmla="*/ 9045154 w 10290426"/>
              <a:gd name="connsiteY5045" fmla="*/ 1606530 h 6252126"/>
              <a:gd name="connsiteX5046" fmla="*/ 9045154 w 10290426"/>
              <a:gd name="connsiteY5046" fmla="*/ 1612329 h 6252126"/>
              <a:gd name="connsiteX5047" fmla="*/ 9068321 w 10290426"/>
              <a:gd name="connsiteY5047" fmla="*/ 1594930 h 6252126"/>
              <a:gd name="connsiteX5048" fmla="*/ 9068321 w 10290426"/>
              <a:gd name="connsiteY5048" fmla="*/ 1606530 h 6252126"/>
              <a:gd name="connsiteX5049" fmla="*/ 9084181 w 10290426"/>
              <a:gd name="connsiteY5049" fmla="*/ 1619235 h 6252126"/>
              <a:gd name="connsiteX5050" fmla="*/ 9077914 w 10290426"/>
              <a:gd name="connsiteY5050" fmla="*/ 1621573 h 6252126"/>
              <a:gd name="connsiteX5051" fmla="*/ 9076755 w 10290426"/>
              <a:gd name="connsiteY5051" fmla="*/ 1622291 h 6252126"/>
              <a:gd name="connsiteX5052" fmla="*/ 9056738 w 10290426"/>
              <a:gd name="connsiteY5052" fmla="*/ 1629729 h 6252126"/>
              <a:gd name="connsiteX5053" fmla="*/ 9062530 w 10290426"/>
              <a:gd name="connsiteY5053" fmla="*/ 1641328 h 6252126"/>
              <a:gd name="connsiteX5054" fmla="*/ 9108865 w 10290426"/>
              <a:gd name="connsiteY5054" fmla="*/ 1652928 h 6252126"/>
              <a:gd name="connsiteX5055" fmla="*/ 9083525 w 10290426"/>
              <a:gd name="connsiteY5055" fmla="*/ 1678301 h 6252126"/>
              <a:gd name="connsiteX5056" fmla="*/ 9083342 w 10290426"/>
              <a:gd name="connsiteY5056" fmla="*/ 1678485 h 6252126"/>
              <a:gd name="connsiteX5057" fmla="*/ 9068321 w 10290426"/>
              <a:gd name="connsiteY5057" fmla="*/ 1687726 h 6252126"/>
              <a:gd name="connsiteX5058" fmla="*/ 9068321 w 10290426"/>
              <a:gd name="connsiteY5058" fmla="*/ 1693526 h 6252126"/>
              <a:gd name="connsiteX5059" fmla="*/ 9097281 w 10290426"/>
              <a:gd name="connsiteY5059" fmla="*/ 1693526 h 6252126"/>
              <a:gd name="connsiteX5060" fmla="*/ 9126241 w 10290426"/>
              <a:gd name="connsiteY5060" fmla="*/ 1693526 h 6252126"/>
              <a:gd name="connsiteX5061" fmla="*/ 9137825 w 10290426"/>
              <a:gd name="connsiteY5061" fmla="*/ 1687726 h 6252126"/>
              <a:gd name="connsiteX5062" fmla="*/ 9149409 w 10290426"/>
              <a:gd name="connsiteY5062" fmla="*/ 1716725 h 6252126"/>
              <a:gd name="connsiteX5063" fmla="*/ 9172577 w 10290426"/>
              <a:gd name="connsiteY5063" fmla="*/ 1716725 h 6252126"/>
              <a:gd name="connsiteX5064" fmla="*/ 9155201 w 10290426"/>
              <a:gd name="connsiteY5064" fmla="*/ 1728324 h 6252126"/>
              <a:gd name="connsiteX5065" fmla="*/ 9155201 w 10290426"/>
              <a:gd name="connsiteY5065" fmla="*/ 1739924 h 6252126"/>
              <a:gd name="connsiteX5066" fmla="*/ 9178369 w 10290426"/>
              <a:gd name="connsiteY5066" fmla="*/ 1745723 h 6252126"/>
              <a:gd name="connsiteX5067" fmla="*/ 9166785 w 10290426"/>
              <a:gd name="connsiteY5067" fmla="*/ 1768923 h 6252126"/>
              <a:gd name="connsiteX5068" fmla="*/ 9201537 w 10290426"/>
              <a:gd name="connsiteY5068" fmla="*/ 1763123 h 6252126"/>
              <a:gd name="connsiteX5069" fmla="*/ 9201537 w 10290426"/>
              <a:gd name="connsiteY5069" fmla="*/ 1757323 h 6252126"/>
              <a:gd name="connsiteX5070" fmla="*/ 9218913 w 10290426"/>
              <a:gd name="connsiteY5070" fmla="*/ 1757323 h 6252126"/>
              <a:gd name="connsiteX5071" fmla="*/ 9224705 w 10290426"/>
              <a:gd name="connsiteY5071" fmla="*/ 1763123 h 6252126"/>
              <a:gd name="connsiteX5072" fmla="*/ 9201537 w 10290426"/>
              <a:gd name="connsiteY5072" fmla="*/ 1774722 h 6252126"/>
              <a:gd name="connsiteX5073" fmla="*/ 9207329 w 10290426"/>
              <a:gd name="connsiteY5073" fmla="*/ 1780522 h 6252126"/>
              <a:gd name="connsiteX5074" fmla="*/ 9189953 w 10290426"/>
              <a:gd name="connsiteY5074" fmla="*/ 1780522 h 6252126"/>
              <a:gd name="connsiteX5075" fmla="*/ 9143617 w 10290426"/>
              <a:gd name="connsiteY5075" fmla="*/ 1815321 h 6252126"/>
              <a:gd name="connsiteX5076" fmla="*/ 9172577 w 10290426"/>
              <a:gd name="connsiteY5076" fmla="*/ 1821120 h 6252126"/>
              <a:gd name="connsiteX5077" fmla="*/ 9224705 w 10290426"/>
              <a:gd name="connsiteY5077" fmla="*/ 1815321 h 6252126"/>
              <a:gd name="connsiteX5078" fmla="*/ 9201537 w 10290426"/>
              <a:gd name="connsiteY5078" fmla="*/ 1832720 h 6252126"/>
              <a:gd name="connsiteX5079" fmla="*/ 9184161 w 10290426"/>
              <a:gd name="connsiteY5079" fmla="*/ 1832720 h 6252126"/>
              <a:gd name="connsiteX5080" fmla="*/ 9178369 w 10290426"/>
              <a:gd name="connsiteY5080" fmla="*/ 1850119 h 6252126"/>
              <a:gd name="connsiteX5081" fmla="*/ 9224705 w 10290426"/>
              <a:gd name="connsiteY5081" fmla="*/ 1855919 h 6252126"/>
              <a:gd name="connsiteX5082" fmla="*/ 9230496 w 10290426"/>
              <a:gd name="connsiteY5082" fmla="*/ 1855919 h 6252126"/>
              <a:gd name="connsiteX5083" fmla="*/ 9259456 w 10290426"/>
              <a:gd name="connsiteY5083" fmla="*/ 1867518 h 6252126"/>
              <a:gd name="connsiteX5084" fmla="*/ 9276832 w 10290426"/>
              <a:gd name="connsiteY5084" fmla="*/ 1861719 h 6252126"/>
              <a:gd name="connsiteX5085" fmla="*/ 9282624 w 10290426"/>
              <a:gd name="connsiteY5085" fmla="*/ 1873318 h 6252126"/>
              <a:gd name="connsiteX5086" fmla="*/ 9259456 w 10290426"/>
              <a:gd name="connsiteY5086" fmla="*/ 1879118 h 6252126"/>
              <a:gd name="connsiteX5087" fmla="*/ 9305792 w 10290426"/>
              <a:gd name="connsiteY5087" fmla="*/ 1925516 h 6252126"/>
              <a:gd name="connsiteX5088" fmla="*/ 9328960 w 10290426"/>
              <a:gd name="connsiteY5088" fmla="*/ 1925516 h 6252126"/>
              <a:gd name="connsiteX5089" fmla="*/ 9323168 w 10290426"/>
              <a:gd name="connsiteY5089" fmla="*/ 1908116 h 6252126"/>
              <a:gd name="connsiteX5090" fmla="*/ 9305792 w 10290426"/>
              <a:gd name="connsiteY5090" fmla="*/ 1908116 h 6252126"/>
              <a:gd name="connsiteX5091" fmla="*/ 9311584 w 10290426"/>
              <a:gd name="connsiteY5091" fmla="*/ 1896517 h 6252126"/>
              <a:gd name="connsiteX5092" fmla="*/ 9300000 w 10290426"/>
              <a:gd name="connsiteY5092" fmla="*/ 1890717 h 6252126"/>
              <a:gd name="connsiteX5093" fmla="*/ 9295173 w 10290426"/>
              <a:gd name="connsiteY5093" fmla="*/ 1885884 h 6252126"/>
              <a:gd name="connsiteX5094" fmla="*/ 9299276 w 10290426"/>
              <a:gd name="connsiteY5094" fmla="*/ 1881293 h 6252126"/>
              <a:gd name="connsiteX5095" fmla="*/ 9323168 w 10290426"/>
              <a:gd name="connsiteY5095" fmla="*/ 1879118 h 6252126"/>
              <a:gd name="connsiteX5096" fmla="*/ 9317376 w 10290426"/>
              <a:gd name="connsiteY5096" fmla="*/ 1890717 h 6252126"/>
              <a:gd name="connsiteX5097" fmla="*/ 9340544 w 10290426"/>
              <a:gd name="connsiteY5097" fmla="*/ 1925516 h 6252126"/>
              <a:gd name="connsiteX5098" fmla="*/ 9340544 w 10290426"/>
              <a:gd name="connsiteY5098" fmla="*/ 1942915 h 6252126"/>
              <a:gd name="connsiteX5099" fmla="*/ 9363712 w 10290426"/>
              <a:gd name="connsiteY5099" fmla="*/ 1960314 h 6252126"/>
              <a:gd name="connsiteX5100" fmla="*/ 9381088 w 10290426"/>
              <a:gd name="connsiteY5100" fmla="*/ 1960314 h 6252126"/>
              <a:gd name="connsiteX5101" fmla="*/ 9369504 w 10290426"/>
              <a:gd name="connsiteY5101" fmla="*/ 1989313 h 6252126"/>
              <a:gd name="connsiteX5102" fmla="*/ 9352128 w 10290426"/>
              <a:gd name="connsiteY5102" fmla="*/ 1977713 h 6252126"/>
              <a:gd name="connsiteX5103" fmla="*/ 9334752 w 10290426"/>
              <a:gd name="connsiteY5103" fmla="*/ 1989313 h 6252126"/>
              <a:gd name="connsiteX5104" fmla="*/ 9346336 w 10290426"/>
              <a:gd name="connsiteY5104" fmla="*/ 1995113 h 6252126"/>
              <a:gd name="connsiteX5105" fmla="*/ 9340544 w 10290426"/>
              <a:gd name="connsiteY5105" fmla="*/ 1995113 h 6252126"/>
              <a:gd name="connsiteX5106" fmla="*/ 9369504 w 10290426"/>
              <a:gd name="connsiteY5106" fmla="*/ 1995113 h 6252126"/>
              <a:gd name="connsiteX5107" fmla="*/ 9386880 w 10290426"/>
              <a:gd name="connsiteY5107" fmla="*/ 2000912 h 6252126"/>
              <a:gd name="connsiteX5108" fmla="*/ 9404255 w 10290426"/>
              <a:gd name="connsiteY5108" fmla="*/ 1989313 h 6252126"/>
              <a:gd name="connsiteX5109" fmla="*/ 9421631 w 10290426"/>
              <a:gd name="connsiteY5109" fmla="*/ 2012512 h 6252126"/>
              <a:gd name="connsiteX5110" fmla="*/ 9415839 w 10290426"/>
              <a:gd name="connsiteY5110" fmla="*/ 2024111 h 6252126"/>
              <a:gd name="connsiteX5111" fmla="*/ 9421631 w 10290426"/>
              <a:gd name="connsiteY5111" fmla="*/ 2035711 h 6252126"/>
              <a:gd name="connsiteX5112" fmla="*/ 9415839 w 10290426"/>
              <a:gd name="connsiteY5112" fmla="*/ 2047310 h 6252126"/>
              <a:gd name="connsiteX5113" fmla="*/ 9363712 w 10290426"/>
              <a:gd name="connsiteY5113" fmla="*/ 2047310 h 6252126"/>
              <a:gd name="connsiteX5114" fmla="*/ 9352128 w 10290426"/>
              <a:gd name="connsiteY5114" fmla="*/ 2054560 h 6252126"/>
              <a:gd name="connsiteX5115" fmla="*/ 9351752 w 10290426"/>
              <a:gd name="connsiteY5115" fmla="*/ 2055069 h 6252126"/>
              <a:gd name="connsiteX5116" fmla="*/ 9351223 w 10290426"/>
              <a:gd name="connsiteY5116" fmla="*/ 2053744 h 6252126"/>
              <a:gd name="connsiteX5117" fmla="*/ 9346336 w 10290426"/>
              <a:gd name="connsiteY5117" fmla="*/ 2041510 h 6252126"/>
              <a:gd name="connsiteX5118" fmla="*/ 9363712 w 10290426"/>
              <a:gd name="connsiteY5118" fmla="*/ 2018311 h 6252126"/>
              <a:gd name="connsiteX5119" fmla="*/ 9317376 w 10290426"/>
              <a:gd name="connsiteY5119" fmla="*/ 2012512 h 6252126"/>
              <a:gd name="connsiteX5120" fmla="*/ 9300000 w 10290426"/>
              <a:gd name="connsiteY5120" fmla="*/ 2018311 h 6252126"/>
              <a:gd name="connsiteX5121" fmla="*/ 9289502 w 10290426"/>
              <a:gd name="connsiteY5121" fmla="*/ 2018311 h 6252126"/>
              <a:gd name="connsiteX5122" fmla="*/ 9304525 w 10290426"/>
              <a:gd name="connsiteY5122" fmla="*/ 2014234 h 6252126"/>
              <a:gd name="connsiteX5123" fmla="*/ 9288235 w 10290426"/>
              <a:gd name="connsiteY5123" fmla="*/ 2016952 h 6252126"/>
              <a:gd name="connsiteX5124" fmla="*/ 9281077 w 10290426"/>
              <a:gd name="connsiteY5124" fmla="*/ 2018311 h 6252126"/>
              <a:gd name="connsiteX5125" fmla="*/ 9279728 w 10290426"/>
              <a:gd name="connsiteY5125" fmla="*/ 2018311 h 6252126"/>
              <a:gd name="connsiteX5126" fmla="*/ 9276832 w 10290426"/>
              <a:gd name="connsiteY5126" fmla="*/ 2018311 h 6252126"/>
              <a:gd name="connsiteX5127" fmla="*/ 9278393 w 10290426"/>
              <a:gd name="connsiteY5127" fmla="*/ 2018821 h 6252126"/>
              <a:gd name="connsiteX5128" fmla="*/ 9281077 w 10290426"/>
              <a:gd name="connsiteY5128" fmla="*/ 2018311 h 6252126"/>
              <a:gd name="connsiteX5129" fmla="*/ 9289502 w 10290426"/>
              <a:gd name="connsiteY5129" fmla="*/ 2018311 h 6252126"/>
              <a:gd name="connsiteX5130" fmla="*/ 9276357 w 10290426"/>
              <a:gd name="connsiteY5130" fmla="*/ 2021880 h 6252126"/>
              <a:gd name="connsiteX5131" fmla="*/ 9224705 w 10290426"/>
              <a:gd name="connsiteY5131" fmla="*/ 2035711 h 6252126"/>
              <a:gd name="connsiteX5132" fmla="*/ 9224705 w 10290426"/>
              <a:gd name="connsiteY5132" fmla="*/ 2047310 h 6252126"/>
              <a:gd name="connsiteX5133" fmla="*/ 9265248 w 10290426"/>
              <a:gd name="connsiteY5133" fmla="*/ 2058910 h 6252126"/>
              <a:gd name="connsiteX5134" fmla="*/ 9265248 w 10290426"/>
              <a:gd name="connsiteY5134" fmla="*/ 2047310 h 6252126"/>
              <a:gd name="connsiteX5135" fmla="*/ 9311584 w 10290426"/>
              <a:gd name="connsiteY5135" fmla="*/ 2064709 h 6252126"/>
              <a:gd name="connsiteX5136" fmla="*/ 9334752 w 10290426"/>
              <a:gd name="connsiteY5136" fmla="*/ 2047310 h 6252126"/>
              <a:gd name="connsiteX5137" fmla="*/ 9328960 w 10290426"/>
              <a:gd name="connsiteY5137" fmla="*/ 2070509 h 6252126"/>
              <a:gd name="connsiteX5138" fmla="*/ 9340544 w 10290426"/>
              <a:gd name="connsiteY5138" fmla="*/ 2070509 h 6252126"/>
              <a:gd name="connsiteX5139" fmla="*/ 9340544 w 10290426"/>
              <a:gd name="connsiteY5139" fmla="*/ 2082109 h 6252126"/>
              <a:gd name="connsiteX5140" fmla="*/ 9363712 w 10290426"/>
              <a:gd name="connsiteY5140" fmla="*/ 2099508 h 6252126"/>
              <a:gd name="connsiteX5141" fmla="*/ 9357920 w 10290426"/>
              <a:gd name="connsiteY5141" fmla="*/ 2099508 h 6252126"/>
              <a:gd name="connsiteX5142" fmla="*/ 9369504 w 10290426"/>
              <a:gd name="connsiteY5142" fmla="*/ 2111107 h 6252126"/>
              <a:gd name="connsiteX5143" fmla="*/ 9375296 w 10290426"/>
              <a:gd name="connsiteY5143" fmla="*/ 2087908 h 6252126"/>
              <a:gd name="connsiteX5144" fmla="*/ 9386880 w 10290426"/>
              <a:gd name="connsiteY5144" fmla="*/ 2087908 h 6252126"/>
              <a:gd name="connsiteX5145" fmla="*/ 9392671 w 10290426"/>
              <a:gd name="connsiteY5145" fmla="*/ 2116907 h 6252126"/>
              <a:gd name="connsiteX5146" fmla="*/ 9375296 w 10290426"/>
              <a:gd name="connsiteY5146" fmla="*/ 2116907 h 6252126"/>
              <a:gd name="connsiteX5147" fmla="*/ 9369504 w 10290426"/>
              <a:gd name="connsiteY5147" fmla="*/ 2116907 h 6252126"/>
              <a:gd name="connsiteX5148" fmla="*/ 9363712 w 10290426"/>
              <a:gd name="connsiteY5148" fmla="*/ 2140106 h 6252126"/>
              <a:gd name="connsiteX5149" fmla="*/ 9381088 w 10290426"/>
              <a:gd name="connsiteY5149" fmla="*/ 2134306 h 6252126"/>
              <a:gd name="connsiteX5150" fmla="*/ 9398463 w 10290426"/>
              <a:gd name="connsiteY5150" fmla="*/ 2145906 h 6252126"/>
              <a:gd name="connsiteX5151" fmla="*/ 9381088 w 10290426"/>
              <a:gd name="connsiteY5151" fmla="*/ 2151706 h 6252126"/>
              <a:gd name="connsiteX5152" fmla="*/ 9363712 w 10290426"/>
              <a:gd name="connsiteY5152" fmla="*/ 2145906 h 6252126"/>
              <a:gd name="connsiteX5153" fmla="*/ 9346336 w 10290426"/>
              <a:gd name="connsiteY5153" fmla="*/ 2151706 h 6252126"/>
              <a:gd name="connsiteX5154" fmla="*/ 9340544 w 10290426"/>
              <a:gd name="connsiteY5154" fmla="*/ 2157505 h 6252126"/>
              <a:gd name="connsiteX5155" fmla="*/ 9346336 w 10290426"/>
              <a:gd name="connsiteY5155" fmla="*/ 2169105 h 6252126"/>
              <a:gd name="connsiteX5156" fmla="*/ 9363712 w 10290426"/>
              <a:gd name="connsiteY5156" fmla="*/ 2163305 h 6252126"/>
              <a:gd name="connsiteX5157" fmla="*/ 9369504 w 10290426"/>
              <a:gd name="connsiteY5157" fmla="*/ 2169105 h 6252126"/>
              <a:gd name="connsiteX5158" fmla="*/ 9421631 w 10290426"/>
              <a:gd name="connsiteY5158" fmla="*/ 2169105 h 6252126"/>
              <a:gd name="connsiteX5159" fmla="*/ 9450591 w 10290426"/>
              <a:gd name="connsiteY5159" fmla="*/ 2157505 h 6252126"/>
              <a:gd name="connsiteX5160" fmla="*/ 9462175 w 10290426"/>
              <a:gd name="connsiteY5160" fmla="*/ 2140106 h 6252126"/>
              <a:gd name="connsiteX5161" fmla="*/ 9467967 w 10290426"/>
              <a:gd name="connsiteY5161" fmla="*/ 2151706 h 6252126"/>
              <a:gd name="connsiteX5162" fmla="*/ 9473759 w 10290426"/>
              <a:gd name="connsiteY5162" fmla="*/ 2145906 h 6252126"/>
              <a:gd name="connsiteX5163" fmla="*/ 9485343 w 10290426"/>
              <a:gd name="connsiteY5163" fmla="*/ 2151706 h 6252126"/>
              <a:gd name="connsiteX5164" fmla="*/ 9467967 w 10290426"/>
              <a:gd name="connsiteY5164" fmla="*/ 2169105 h 6252126"/>
              <a:gd name="connsiteX5165" fmla="*/ 9433215 w 10290426"/>
              <a:gd name="connsiteY5165" fmla="*/ 2180704 h 6252126"/>
              <a:gd name="connsiteX5166" fmla="*/ 9462175 w 10290426"/>
              <a:gd name="connsiteY5166" fmla="*/ 2186504 h 6252126"/>
              <a:gd name="connsiteX5167" fmla="*/ 9404255 w 10290426"/>
              <a:gd name="connsiteY5167" fmla="*/ 2256101 h 6252126"/>
              <a:gd name="connsiteX5168" fmla="*/ 9392671 w 10290426"/>
              <a:gd name="connsiteY5168" fmla="*/ 2285100 h 6252126"/>
              <a:gd name="connsiteX5169" fmla="*/ 9386880 w 10290426"/>
              <a:gd name="connsiteY5169" fmla="*/ 2279300 h 6252126"/>
              <a:gd name="connsiteX5170" fmla="*/ 9363712 w 10290426"/>
              <a:gd name="connsiteY5170" fmla="*/ 2290899 h 6252126"/>
              <a:gd name="connsiteX5171" fmla="*/ 9359549 w 10290426"/>
              <a:gd name="connsiteY5171" fmla="*/ 2303405 h 6252126"/>
              <a:gd name="connsiteX5172" fmla="*/ 9359549 w 10290426"/>
              <a:gd name="connsiteY5172" fmla="*/ 2303405 h 6252126"/>
              <a:gd name="connsiteX5173" fmla="*/ 9346336 w 10290426"/>
              <a:gd name="connsiteY5173" fmla="*/ 2302499 h 6252126"/>
              <a:gd name="connsiteX5174" fmla="*/ 9340544 w 10290426"/>
              <a:gd name="connsiteY5174" fmla="*/ 2314098 h 6252126"/>
              <a:gd name="connsiteX5175" fmla="*/ 9323168 w 10290426"/>
              <a:gd name="connsiteY5175" fmla="*/ 2308299 h 6252126"/>
              <a:gd name="connsiteX5176" fmla="*/ 9323168 w 10290426"/>
              <a:gd name="connsiteY5176" fmla="*/ 2343097 h 6252126"/>
              <a:gd name="connsiteX5177" fmla="*/ 9288416 w 10290426"/>
              <a:gd name="connsiteY5177" fmla="*/ 2343097 h 6252126"/>
              <a:gd name="connsiteX5178" fmla="*/ 9300000 w 10290426"/>
              <a:gd name="connsiteY5178" fmla="*/ 2360496 h 6252126"/>
              <a:gd name="connsiteX5179" fmla="*/ 9265248 w 10290426"/>
              <a:gd name="connsiteY5179" fmla="*/ 2389495 h 6252126"/>
              <a:gd name="connsiteX5180" fmla="*/ 9271040 w 10290426"/>
              <a:gd name="connsiteY5180" fmla="*/ 2401095 h 6252126"/>
              <a:gd name="connsiteX5181" fmla="*/ 9282624 w 10290426"/>
              <a:gd name="connsiteY5181" fmla="*/ 2395295 h 6252126"/>
              <a:gd name="connsiteX5182" fmla="*/ 9286678 w 10290426"/>
              <a:gd name="connsiteY5182" fmla="*/ 2395295 h 6252126"/>
              <a:gd name="connsiteX5183" fmla="*/ 9288416 w 10290426"/>
              <a:gd name="connsiteY5183" fmla="*/ 2401095 h 6252126"/>
              <a:gd name="connsiteX5184" fmla="*/ 9323168 w 10290426"/>
              <a:gd name="connsiteY5184" fmla="*/ 2389495 h 6252126"/>
              <a:gd name="connsiteX5185" fmla="*/ 9334752 w 10290426"/>
              <a:gd name="connsiteY5185" fmla="*/ 2383695 h 6252126"/>
              <a:gd name="connsiteX5186" fmla="*/ 9346336 w 10290426"/>
              <a:gd name="connsiteY5186" fmla="*/ 2401095 h 6252126"/>
              <a:gd name="connsiteX5187" fmla="*/ 9381088 w 10290426"/>
              <a:gd name="connsiteY5187" fmla="*/ 2395295 h 6252126"/>
              <a:gd name="connsiteX5188" fmla="*/ 9404255 w 10290426"/>
              <a:gd name="connsiteY5188" fmla="*/ 2377896 h 6252126"/>
              <a:gd name="connsiteX5189" fmla="*/ 9410047 w 10290426"/>
              <a:gd name="connsiteY5189" fmla="*/ 2383695 h 6252126"/>
              <a:gd name="connsiteX5190" fmla="*/ 9427423 w 10290426"/>
              <a:gd name="connsiteY5190" fmla="*/ 2372096 h 6252126"/>
              <a:gd name="connsiteX5191" fmla="*/ 9439007 w 10290426"/>
              <a:gd name="connsiteY5191" fmla="*/ 2389495 h 6252126"/>
              <a:gd name="connsiteX5192" fmla="*/ 9427423 w 10290426"/>
              <a:gd name="connsiteY5192" fmla="*/ 2395295 h 6252126"/>
              <a:gd name="connsiteX5193" fmla="*/ 9444799 w 10290426"/>
              <a:gd name="connsiteY5193" fmla="*/ 2395295 h 6252126"/>
              <a:gd name="connsiteX5194" fmla="*/ 9450591 w 10290426"/>
              <a:gd name="connsiteY5194" fmla="*/ 2383695 h 6252126"/>
              <a:gd name="connsiteX5195" fmla="*/ 9467967 w 10290426"/>
              <a:gd name="connsiteY5195" fmla="*/ 2366296 h 6252126"/>
              <a:gd name="connsiteX5196" fmla="*/ 9467967 w 10290426"/>
              <a:gd name="connsiteY5196" fmla="*/ 2372096 h 6252126"/>
              <a:gd name="connsiteX5197" fmla="*/ 9502719 w 10290426"/>
              <a:gd name="connsiteY5197" fmla="*/ 2377896 h 6252126"/>
              <a:gd name="connsiteX5198" fmla="*/ 9554847 w 10290426"/>
              <a:gd name="connsiteY5198" fmla="*/ 2372096 h 6252126"/>
              <a:gd name="connsiteX5199" fmla="*/ 9572222 w 10290426"/>
              <a:gd name="connsiteY5199" fmla="*/ 2372096 h 6252126"/>
              <a:gd name="connsiteX5200" fmla="*/ 9566430 w 10290426"/>
              <a:gd name="connsiteY5200" fmla="*/ 2395295 h 6252126"/>
              <a:gd name="connsiteX5201" fmla="*/ 9554847 w 10290426"/>
              <a:gd name="connsiteY5201" fmla="*/ 2395295 h 6252126"/>
              <a:gd name="connsiteX5202" fmla="*/ 9560638 w 10290426"/>
              <a:gd name="connsiteY5202" fmla="*/ 2412694 h 6252126"/>
              <a:gd name="connsiteX5203" fmla="*/ 9578014 w 10290426"/>
              <a:gd name="connsiteY5203" fmla="*/ 2435893 h 6252126"/>
              <a:gd name="connsiteX5204" fmla="*/ 9560638 w 10290426"/>
              <a:gd name="connsiteY5204" fmla="*/ 2424294 h 6252126"/>
              <a:gd name="connsiteX5205" fmla="*/ 9554847 w 10290426"/>
              <a:gd name="connsiteY5205" fmla="*/ 2430093 h 6252126"/>
              <a:gd name="connsiteX5206" fmla="*/ 9566430 w 10290426"/>
              <a:gd name="connsiteY5206" fmla="*/ 2453292 h 6252126"/>
              <a:gd name="connsiteX5207" fmla="*/ 9595390 w 10290426"/>
              <a:gd name="connsiteY5207" fmla="*/ 2453292 h 6252126"/>
              <a:gd name="connsiteX5208" fmla="*/ 9583806 w 10290426"/>
              <a:gd name="connsiteY5208" fmla="*/ 2464892 h 6252126"/>
              <a:gd name="connsiteX5209" fmla="*/ 9612766 w 10290426"/>
              <a:gd name="connsiteY5209" fmla="*/ 2482291 h 6252126"/>
              <a:gd name="connsiteX5210" fmla="*/ 9605435 w 10290426"/>
              <a:gd name="connsiteY5210" fmla="*/ 2488000 h 6252126"/>
              <a:gd name="connsiteX5211" fmla="*/ 9606980 w 10290426"/>
              <a:gd name="connsiteY5211" fmla="*/ 2488694 h 6252126"/>
              <a:gd name="connsiteX5212" fmla="*/ 9601182 w 10290426"/>
              <a:gd name="connsiteY5212" fmla="*/ 2488091 h 6252126"/>
              <a:gd name="connsiteX5213" fmla="*/ 9587788 w 10290426"/>
              <a:gd name="connsiteY5213" fmla="*/ 2501503 h 6252126"/>
              <a:gd name="connsiteX5214" fmla="*/ 9583148 w 10290426"/>
              <a:gd name="connsiteY5214" fmla="*/ 2506149 h 6252126"/>
              <a:gd name="connsiteX5215" fmla="*/ 9582087 w 10290426"/>
              <a:gd name="connsiteY5215" fmla="*/ 2505581 h 6252126"/>
              <a:gd name="connsiteX5216" fmla="*/ 9554847 w 10290426"/>
              <a:gd name="connsiteY5216" fmla="*/ 2499690 h 6252126"/>
              <a:gd name="connsiteX5217" fmla="*/ 9549055 w 10290426"/>
              <a:gd name="connsiteY5217" fmla="*/ 2505490 h 6252126"/>
              <a:gd name="connsiteX5218" fmla="*/ 9557742 w 10290426"/>
              <a:gd name="connsiteY5218" fmla="*/ 2514190 h 6252126"/>
              <a:gd name="connsiteX5219" fmla="*/ 9552632 w 10290426"/>
              <a:gd name="connsiteY5219" fmla="*/ 2517090 h 6252126"/>
              <a:gd name="connsiteX5220" fmla="*/ 9550503 w 10290426"/>
              <a:gd name="connsiteY5220" fmla="*/ 2517090 h 6252126"/>
              <a:gd name="connsiteX5221" fmla="*/ 9549055 w 10290426"/>
              <a:gd name="connsiteY5221" fmla="*/ 2517090 h 6252126"/>
              <a:gd name="connsiteX5222" fmla="*/ 9552313 w 10290426"/>
              <a:gd name="connsiteY5222" fmla="*/ 2517271 h 6252126"/>
              <a:gd name="connsiteX5223" fmla="*/ 9552632 w 10290426"/>
              <a:gd name="connsiteY5223" fmla="*/ 2517090 h 6252126"/>
              <a:gd name="connsiteX5224" fmla="*/ 9557624 w 10290426"/>
              <a:gd name="connsiteY5224" fmla="*/ 2517090 h 6252126"/>
              <a:gd name="connsiteX5225" fmla="*/ 9549055 w 10290426"/>
              <a:gd name="connsiteY5225" fmla="*/ 2528689 h 6252126"/>
              <a:gd name="connsiteX5226" fmla="*/ 9529179 w 10290426"/>
              <a:gd name="connsiteY5226" fmla="*/ 2514813 h 6252126"/>
              <a:gd name="connsiteX5227" fmla="*/ 9516372 w 10290426"/>
              <a:gd name="connsiteY5227" fmla="*/ 2518722 h 6252126"/>
              <a:gd name="connsiteX5228" fmla="*/ 9516475 w 10290426"/>
              <a:gd name="connsiteY5228" fmla="*/ 2518540 h 6252126"/>
              <a:gd name="connsiteX5229" fmla="*/ 9515513 w 10290426"/>
              <a:gd name="connsiteY5229" fmla="*/ 2518984 h 6252126"/>
              <a:gd name="connsiteX5230" fmla="*/ 9502719 w 10290426"/>
              <a:gd name="connsiteY5230" fmla="*/ 2522889 h 6252126"/>
              <a:gd name="connsiteX5231" fmla="*/ 9508240 w 10290426"/>
              <a:gd name="connsiteY5231" fmla="*/ 2522346 h 6252126"/>
              <a:gd name="connsiteX5232" fmla="*/ 9515513 w 10290426"/>
              <a:gd name="connsiteY5232" fmla="*/ 2518984 h 6252126"/>
              <a:gd name="connsiteX5233" fmla="*/ 9516372 w 10290426"/>
              <a:gd name="connsiteY5233" fmla="*/ 2518722 h 6252126"/>
              <a:gd name="connsiteX5234" fmla="*/ 9514936 w 10290426"/>
              <a:gd name="connsiteY5234" fmla="*/ 2521258 h 6252126"/>
              <a:gd name="connsiteX5235" fmla="*/ 9491135 w 10290426"/>
              <a:gd name="connsiteY5235" fmla="*/ 2540288 h 6252126"/>
              <a:gd name="connsiteX5236" fmla="*/ 9491135 w 10290426"/>
              <a:gd name="connsiteY5236" fmla="*/ 2546088 h 6252126"/>
              <a:gd name="connsiteX5237" fmla="*/ 9508511 w 10290426"/>
              <a:gd name="connsiteY5237" fmla="*/ 2540288 h 6252126"/>
              <a:gd name="connsiteX5238" fmla="*/ 9496927 w 10290426"/>
              <a:gd name="connsiteY5238" fmla="*/ 2563488 h 6252126"/>
              <a:gd name="connsiteX5239" fmla="*/ 9502719 w 10290426"/>
              <a:gd name="connsiteY5239" fmla="*/ 2563488 h 6252126"/>
              <a:gd name="connsiteX5240" fmla="*/ 9462175 w 10290426"/>
              <a:gd name="connsiteY5240" fmla="*/ 2580887 h 6252126"/>
              <a:gd name="connsiteX5241" fmla="*/ 9444799 w 10290426"/>
              <a:gd name="connsiteY5241" fmla="*/ 2604086 h 6252126"/>
              <a:gd name="connsiteX5242" fmla="*/ 9427423 w 10290426"/>
              <a:gd name="connsiteY5242" fmla="*/ 2604086 h 6252126"/>
              <a:gd name="connsiteX5243" fmla="*/ 9421631 w 10290426"/>
              <a:gd name="connsiteY5243" fmla="*/ 2592486 h 6252126"/>
              <a:gd name="connsiteX5244" fmla="*/ 9415839 w 10290426"/>
              <a:gd name="connsiteY5244" fmla="*/ 2586686 h 6252126"/>
              <a:gd name="connsiteX5245" fmla="*/ 9394133 w 10290426"/>
              <a:gd name="connsiteY5245" fmla="*/ 2599728 h 6252126"/>
              <a:gd name="connsiteX5246" fmla="*/ 9394210 w 10290426"/>
              <a:gd name="connsiteY5246" fmla="*/ 2599192 h 6252126"/>
              <a:gd name="connsiteX5247" fmla="*/ 9386880 w 10290426"/>
              <a:gd name="connsiteY5247" fmla="*/ 2604086 h 6252126"/>
              <a:gd name="connsiteX5248" fmla="*/ 9390500 w 10290426"/>
              <a:gd name="connsiteY5248" fmla="*/ 2601911 h 6252126"/>
              <a:gd name="connsiteX5249" fmla="*/ 9394133 w 10290426"/>
              <a:gd name="connsiteY5249" fmla="*/ 2599728 h 6252126"/>
              <a:gd name="connsiteX5250" fmla="*/ 9392671 w 10290426"/>
              <a:gd name="connsiteY5250" fmla="*/ 2609886 h 6252126"/>
              <a:gd name="connsiteX5251" fmla="*/ 9404255 w 10290426"/>
              <a:gd name="connsiteY5251" fmla="*/ 2604086 h 6252126"/>
              <a:gd name="connsiteX5252" fmla="*/ 9439007 w 10290426"/>
              <a:gd name="connsiteY5252" fmla="*/ 2615685 h 6252126"/>
              <a:gd name="connsiteX5253" fmla="*/ 9427423 w 10290426"/>
              <a:gd name="connsiteY5253" fmla="*/ 2627285 h 6252126"/>
              <a:gd name="connsiteX5254" fmla="*/ 9439007 w 10290426"/>
              <a:gd name="connsiteY5254" fmla="*/ 2633084 h 6252126"/>
              <a:gd name="connsiteX5255" fmla="*/ 9415839 w 10290426"/>
              <a:gd name="connsiteY5255" fmla="*/ 2656284 h 6252126"/>
              <a:gd name="connsiteX5256" fmla="*/ 9415839 w 10290426"/>
              <a:gd name="connsiteY5256" fmla="*/ 2644684 h 6252126"/>
              <a:gd name="connsiteX5257" fmla="*/ 9390500 w 10290426"/>
              <a:gd name="connsiteY5257" fmla="*/ 2649759 h 6252126"/>
              <a:gd name="connsiteX5258" fmla="*/ 9388621 w 10290426"/>
              <a:gd name="connsiteY5258" fmla="*/ 2650135 h 6252126"/>
              <a:gd name="connsiteX5259" fmla="*/ 9389651 w 10290426"/>
              <a:gd name="connsiteY5259" fmla="*/ 2648502 h 6252126"/>
              <a:gd name="connsiteX5260" fmla="*/ 9390047 w 10290426"/>
              <a:gd name="connsiteY5260" fmla="*/ 2648218 h 6252126"/>
              <a:gd name="connsiteX5261" fmla="*/ 9389651 w 10290426"/>
              <a:gd name="connsiteY5261" fmla="*/ 2648501 h 6252126"/>
              <a:gd name="connsiteX5262" fmla="*/ 9389651 w 10290426"/>
              <a:gd name="connsiteY5262" fmla="*/ 2648502 h 6252126"/>
              <a:gd name="connsiteX5263" fmla="*/ 9386880 w 10290426"/>
              <a:gd name="connsiteY5263" fmla="*/ 2650484 h 6252126"/>
              <a:gd name="connsiteX5264" fmla="*/ 9388621 w 10290426"/>
              <a:gd name="connsiteY5264" fmla="*/ 2650135 h 6252126"/>
              <a:gd name="connsiteX5265" fmla="*/ 9381088 w 10290426"/>
              <a:gd name="connsiteY5265" fmla="*/ 2662083 h 6252126"/>
              <a:gd name="connsiteX5266" fmla="*/ 9369504 w 10290426"/>
              <a:gd name="connsiteY5266" fmla="*/ 2662083 h 6252126"/>
              <a:gd name="connsiteX5267" fmla="*/ 9369504 w 10290426"/>
              <a:gd name="connsiteY5267" fmla="*/ 2667158 h 6252126"/>
              <a:gd name="connsiteX5268" fmla="*/ 9369504 w 10290426"/>
              <a:gd name="connsiteY5268" fmla="*/ 2673683 h 6252126"/>
              <a:gd name="connsiteX5269" fmla="*/ 9369504 w 10290426"/>
              <a:gd name="connsiteY5269" fmla="*/ 2672233 h 6252126"/>
              <a:gd name="connsiteX5270" fmla="*/ 9369504 w 10290426"/>
              <a:gd name="connsiteY5270" fmla="*/ 2667158 h 6252126"/>
              <a:gd name="connsiteX5271" fmla="*/ 9381088 w 10290426"/>
              <a:gd name="connsiteY5271" fmla="*/ 2679482 h 6252126"/>
              <a:gd name="connsiteX5272" fmla="*/ 9381088 w 10290426"/>
              <a:gd name="connsiteY5272" fmla="*/ 2691082 h 6252126"/>
              <a:gd name="connsiteX5273" fmla="*/ 9334752 w 10290426"/>
              <a:gd name="connsiteY5273" fmla="*/ 2685282 h 6252126"/>
              <a:gd name="connsiteX5274" fmla="*/ 9323168 w 10290426"/>
              <a:gd name="connsiteY5274" fmla="*/ 2685282 h 6252126"/>
              <a:gd name="connsiteX5275" fmla="*/ 9346336 w 10290426"/>
              <a:gd name="connsiteY5275" fmla="*/ 2673683 h 6252126"/>
              <a:gd name="connsiteX5276" fmla="*/ 9346336 w 10290426"/>
              <a:gd name="connsiteY5276" fmla="*/ 2667883 h 6252126"/>
              <a:gd name="connsiteX5277" fmla="*/ 9282624 w 10290426"/>
              <a:gd name="connsiteY5277" fmla="*/ 2667883 h 6252126"/>
              <a:gd name="connsiteX5278" fmla="*/ 9259456 w 10290426"/>
              <a:gd name="connsiteY5278" fmla="*/ 2685282 h 6252126"/>
              <a:gd name="connsiteX5279" fmla="*/ 9276832 w 10290426"/>
              <a:gd name="connsiteY5279" fmla="*/ 2696882 h 6252126"/>
              <a:gd name="connsiteX5280" fmla="*/ 9271040 w 10290426"/>
              <a:gd name="connsiteY5280" fmla="*/ 2702682 h 6252126"/>
              <a:gd name="connsiteX5281" fmla="*/ 9242080 w 10290426"/>
              <a:gd name="connsiteY5281" fmla="*/ 2696882 h 6252126"/>
              <a:gd name="connsiteX5282" fmla="*/ 9230496 w 10290426"/>
              <a:gd name="connsiteY5282" fmla="*/ 2720081 h 6252126"/>
              <a:gd name="connsiteX5283" fmla="*/ 9218913 w 10290426"/>
              <a:gd name="connsiteY5283" fmla="*/ 2720081 h 6252126"/>
              <a:gd name="connsiteX5284" fmla="*/ 9126241 w 10290426"/>
              <a:gd name="connsiteY5284" fmla="*/ 2778078 h 6252126"/>
              <a:gd name="connsiteX5285" fmla="*/ 9099453 w 10290426"/>
              <a:gd name="connsiteY5285" fmla="*/ 2794843 h 6252126"/>
              <a:gd name="connsiteX5286" fmla="*/ 9089353 w 10290426"/>
              <a:gd name="connsiteY5286" fmla="*/ 2801164 h 6252126"/>
              <a:gd name="connsiteX5287" fmla="*/ 9095109 w 10290426"/>
              <a:gd name="connsiteY5287" fmla="*/ 2796927 h 6252126"/>
              <a:gd name="connsiteX5288" fmla="*/ 9062530 w 10290426"/>
              <a:gd name="connsiteY5288" fmla="*/ 2812877 h 6252126"/>
              <a:gd name="connsiteX5289" fmla="*/ 9091489 w 10290426"/>
              <a:gd name="connsiteY5289" fmla="*/ 2824476 h 6252126"/>
              <a:gd name="connsiteX5290" fmla="*/ 9103073 w 10290426"/>
              <a:gd name="connsiteY5290" fmla="*/ 2818676 h 6252126"/>
              <a:gd name="connsiteX5291" fmla="*/ 9097281 w 10290426"/>
              <a:gd name="connsiteY5291" fmla="*/ 2812877 h 6252126"/>
              <a:gd name="connsiteX5292" fmla="*/ 9108865 w 10290426"/>
              <a:gd name="connsiteY5292" fmla="*/ 2807077 h 6252126"/>
              <a:gd name="connsiteX5293" fmla="*/ 9114657 w 10290426"/>
              <a:gd name="connsiteY5293" fmla="*/ 2812877 h 6252126"/>
              <a:gd name="connsiteX5294" fmla="*/ 9132033 w 10290426"/>
              <a:gd name="connsiteY5294" fmla="*/ 2801277 h 6252126"/>
              <a:gd name="connsiteX5295" fmla="*/ 9137825 w 10290426"/>
              <a:gd name="connsiteY5295" fmla="*/ 2807077 h 6252126"/>
              <a:gd name="connsiteX5296" fmla="*/ 9149409 w 10290426"/>
              <a:gd name="connsiteY5296" fmla="*/ 2795478 h 6252126"/>
              <a:gd name="connsiteX5297" fmla="*/ 9149409 w 10290426"/>
              <a:gd name="connsiteY5297" fmla="*/ 2807077 h 6252126"/>
              <a:gd name="connsiteX5298" fmla="*/ 9155201 w 10290426"/>
              <a:gd name="connsiteY5298" fmla="*/ 2807077 h 6252126"/>
              <a:gd name="connsiteX5299" fmla="*/ 9178369 w 10290426"/>
              <a:gd name="connsiteY5299" fmla="*/ 2789678 h 6252126"/>
              <a:gd name="connsiteX5300" fmla="*/ 9137825 w 10290426"/>
              <a:gd name="connsiteY5300" fmla="*/ 2795478 h 6252126"/>
              <a:gd name="connsiteX5301" fmla="*/ 9137825 w 10290426"/>
              <a:gd name="connsiteY5301" fmla="*/ 2783878 h 6252126"/>
              <a:gd name="connsiteX5302" fmla="*/ 9178369 w 10290426"/>
              <a:gd name="connsiteY5302" fmla="*/ 2783878 h 6252126"/>
              <a:gd name="connsiteX5303" fmla="*/ 9184161 w 10290426"/>
              <a:gd name="connsiteY5303" fmla="*/ 2766479 h 6252126"/>
              <a:gd name="connsiteX5304" fmla="*/ 9201537 w 10290426"/>
              <a:gd name="connsiteY5304" fmla="*/ 2766479 h 6252126"/>
              <a:gd name="connsiteX5305" fmla="*/ 9184161 w 10290426"/>
              <a:gd name="connsiteY5305" fmla="*/ 2783878 h 6252126"/>
              <a:gd name="connsiteX5306" fmla="*/ 9242080 w 10290426"/>
              <a:gd name="connsiteY5306" fmla="*/ 2778078 h 6252126"/>
              <a:gd name="connsiteX5307" fmla="*/ 9236288 w 10290426"/>
              <a:gd name="connsiteY5307" fmla="*/ 2754879 h 6252126"/>
              <a:gd name="connsiteX5308" fmla="*/ 9305792 w 10290426"/>
              <a:gd name="connsiteY5308" fmla="*/ 2743280 h 6252126"/>
              <a:gd name="connsiteX5309" fmla="*/ 9328960 w 10290426"/>
              <a:gd name="connsiteY5309" fmla="*/ 2743280 h 6252126"/>
              <a:gd name="connsiteX5310" fmla="*/ 9323168 w 10290426"/>
              <a:gd name="connsiteY5310" fmla="*/ 2749080 h 6252126"/>
              <a:gd name="connsiteX5311" fmla="*/ 9334752 w 10290426"/>
              <a:gd name="connsiteY5311" fmla="*/ 2754879 h 6252126"/>
              <a:gd name="connsiteX5312" fmla="*/ 9381088 w 10290426"/>
              <a:gd name="connsiteY5312" fmla="*/ 2737480 h 6252126"/>
              <a:gd name="connsiteX5313" fmla="*/ 9467967 w 10290426"/>
              <a:gd name="connsiteY5313" fmla="*/ 2714281 h 6252126"/>
              <a:gd name="connsiteX5314" fmla="*/ 9520095 w 10290426"/>
              <a:gd name="connsiteY5314" fmla="*/ 2708481 h 6252126"/>
              <a:gd name="connsiteX5315" fmla="*/ 9572222 w 10290426"/>
              <a:gd name="connsiteY5315" fmla="*/ 2685282 h 6252126"/>
              <a:gd name="connsiteX5316" fmla="*/ 9653310 w 10290426"/>
              <a:gd name="connsiteY5316" fmla="*/ 2667883 h 6252126"/>
              <a:gd name="connsiteX5317" fmla="*/ 9664894 w 10290426"/>
              <a:gd name="connsiteY5317" fmla="*/ 2662083 h 6252126"/>
              <a:gd name="connsiteX5318" fmla="*/ 9690234 w 10290426"/>
              <a:gd name="connsiteY5318" fmla="*/ 2672233 h 6252126"/>
              <a:gd name="connsiteX5319" fmla="*/ 9693225 w 10290426"/>
              <a:gd name="connsiteY5319" fmla="*/ 2673431 h 6252126"/>
              <a:gd name="connsiteX5320" fmla="*/ 9676477 w 10290426"/>
              <a:gd name="connsiteY5320" fmla="*/ 2671508 h 6252126"/>
              <a:gd name="connsiteX5321" fmla="*/ 9699487 w 10290426"/>
              <a:gd name="connsiteY5321" fmla="*/ 2677115 h 6252126"/>
              <a:gd name="connsiteX5322" fmla="*/ 9701031 w 10290426"/>
              <a:gd name="connsiteY5322" fmla="*/ 2677205 h 6252126"/>
              <a:gd name="connsiteX5323" fmla="*/ 9701567 w 10290426"/>
              <a:gd name="connsiteY5323" fmla="*/ 2677586 h 6252126"/>
              <a:gd name="connsiteX5324" fmla="*/ 9700370 w 10290426"/>
              <a:gd name="connsiteY5324" fmla="*/ 2682382 h 6252126"/>
              <a:gd name="connsiteX5325" fmla="*/ 9699646 w 10290426"/>
              <a:gd name="connsiteY5325" fmla="*/ 2685282 h 6252126"/>
              <a:gd name="connsiteX5326" fmla="*/ 9702338 w 10290426"/>
              <a:gd name="connsiteY5326" fmla="*/ 2678134 h 6252126"/>
              <a:gd name="connsiteX5327" fmla="*/ 9701567 w 10290426"/>
              <a:gd name="connsiteY5327" fmla="*/ 2677586 h 6252126"/>
              <a:gd name="connsiteX5328" fmla="*/ 9701654 w 10290426"/>
              <a:gd name="connsiteY5328" fmla="*/ 2677241 h 6252126"/>
              <a:gd name="connsiteX5329" fmla="*/ 9734829 w 10290426"/>
              <a:gd name="connsiteY5329" fmla="*/ 2679171 h 6252126"/>
              <a:gd name="connsiteX5330" fmla="*/ 9734397 w 10290426"/>
              <a:gd name="connsiteY5330" fmla="*/ 2679482 h 6252126"/>
              <a:gd name="connsiteX5331" fmla="*/ 9757565 w 10290426"/>
              <a:gd name="connsiteY5331" fmla="*/ 2696882 h 6252126"/>
              <a:gd name="connsiteX5332" fmla="*/ 9745981 w 10290426"/>
              <a:gd name="connsiteY5332" fmla="*/ 2702682 h 6252126"/>
              <a:gd name="connsiteX5333" fmla="*/ 9740189 w 10290426"/>
              <a:gd name="connsiteY5333" fmla="*/ 2696882 h 6252126"/>
              <a:gd name="connsiteX5334" fmla="*/ 9682270 w 10290426"/>
              <a:gd name="connsiteY5334" fmla="*/ 2743280 h 6252126"/>
              <a:gd name="connsiteX5335" fmla="*/ 9653310 w 10290426"/>
              <a:gd name="connsiteY5335" fmla="*/ 2754879 h 6252126"/>
              <a:gd name="connsiteX5336" fmla="*/ 9635934 w 10290426"/>
              <a:gd name="connsiteY5336" fmla="*/ 2766479 h 6252126"/>
              <a:gd name="connsiteX5337" fmla="*/ 9605798 w 10290426"/>
              <a:gd name="connsiteY5337" fmla="*/ 2779891 h 6252126"/>
              <a:gd name="connsiteX5338" fmla="*/ 9592378 w 10290426"/>
              <a:gd name="connsiteY5338" fmla="*/ 2785863 h 6252126"/>
              <a:gd name="connsiteX5339" fmla="*/ 9592494 w 10290426"/>
              <a:gd name="connsiteY5339" fmla="*/ 2784603 h 6252126"/>
              <a:gd name="connsiteX5340" fmla="*/ 9583806 w 10290426"/>
              <a:gd name="connsiteY5340" fmla="*/ 2789678 h 6252126"/>
              <a:gd name="connsiteX5341" fmla="*/ 9590322 w 10290426"/>
              <a:gd name="connsiteY5341" fmla="*/ 2786778 h 6252126"/>
              <a:gd name="connsiteX5342" fmla="*/ 9592378 w 10290426"/>
              <a:gd name="connsiteY5342" fmla="*/ 2785863 h 6252126"/>
              <a:gd name="connsiteX5343" fmla="*/ 9591951 w 10290426"/>
              <a:gd name="connsiteY5343" fmla="*/ 2790493 h 6252126"/>
              <a:gd name="connsiteX5344" fmla="*/ 9566430 w 10290426"/>
              <a:gd name="connsiteY5344" fmla="*/ 2801277 h 6252126"/>
              <a:gd name="connsiteX5345" fmla="*/ 9566430 w 10290426"/>
              <a:gd name="connsiteY5345" fmla="*/ 2783878 h 6252126"/>
              <a:gd name="connsiteX5346" fmla="*/ 9557743 w 10290426"/>
              <a:gd name="connsiteY5346" fmla="*/ 2786778 h 6252126"/>
              <a:gd name="connsiteX5347" fmla="*/ 9560910 w 10290426"/>
              <a:gd name="connsiteY5347" fmla="*/ 2784512 h 6252126"/>
              <a:gd name="connsiteX5348" fmla="*/ 9578014 w 10290426"/>
              <a:gd name="connsiteY5348" fmla="*/ 2772278 h 6252126"/>
              <a:gd name="connsiteX5349" fmla="*/ 9595390 w 10290426"/>
              <a:gd name="connsiteY5349" fmla="*/ 2778078 h 6252126"/>
              <a:gd name="connsiteX5350" fmla="*/ 9601182 w 10290426"/>
              <a:gd name="connsiteY5350" fmla="*/ 2766479 h 6252126"/>
              <a:gd name="connsiteX5351" fmla="*/ 9549055 w 10290426"/>
              <a:gd name="connsiteY5351" fmla="*/ 2754879 h 6252126"/>
              <a:gd name="connsiteX5352" fmla="*/ 9514303 w 10290426"/>
              <a:gd name="connsiteY5352" fmla="*/ 2766479 h 6252126"/>
              <a:gd name="connsiteX5353" fmla="*/ 9525887 w 10290426"/>
              <a:gd name="connsiteY5353" fmla="*/ 2754879 h 6252126"/>
              <a:gd name="connsiteX5354" fmla="*/ 9583806 w 10290426"/>
              <a:gd name="connsiteY5354" fmla="*/ 2743280 h 6252126"/>
              <a:gd name="connsiteX5355" fmla="*/ 9589598 w 10290426"/>
              <a:gd name="connsiteY5355" fmla="*/ 2749080 h 6252126"/>
              <a:gd name="connsiteX5356" fmla="*/ 9630142 w 10290426"/>
              <a:gd name="connsiteY5356" fmla="*/ 2725880 h 6252126"/>
              <a:gd name="connsiteX5357" fmla="*/ 9619792 w 10290426"/>
              <a:gd name="connsiteY5357" fmla="*/ 2725880 h 6252126"/>
              <a:gd name="connsiteX5358" fmla="*/ 9647518 w 10290426"/>
              <a:gd name="connsiteY5358" fmla="*/ 2714281 h 6252126"/>
              <a:gd name="connsiteX5359" fmla="*/ 9653310 w 10290426"/>
              <a:gd name="connsiteY5359" fmla="*/ 2720081 h 6252126"/>
              <a:gd name="connsiteX5360" fmla="*/ 9705438 w 10290426"/>
              <a:gd name="connsiteY5360" fmla="*/ 2708481 h 6252126"/>
              <a:gd name="connsiteX5361" fmla="*/ 9717022 w 10290426"/>
              <a:gd name="connsiteY5361" fmla="*/ 2702682 h 6252126"/>
              <a:gd name="connsiteX5362" fmla="*/ 9676478 w 10290426"/>
              <a:gd name="connsiteY5362" fmla="*/ 2691082 h 6252126"/>
              <a:gd name="connsiteX5363" fmla="*/ 9578014 w 10290426"/>
              <a:gd name="connsiteY5363" fmla="*/ 2708481 h 6252126"/>
              <a:gd name="connsiteX5364" fmla="*/ 9574873 w 10290426"/>
              <a:gd name="connsiteY5364" fmla="*/ 2710841 h 6252126"/>
              <a:gd name="connsiteX5365" fmla="*/ 9568693 w 10290426"/>
              <a:gd name="connsiteY5365" fmla="*/ 2712015 h 6252126"/>
              <a:gd name="connsiteX5366" fmla="*/ 9514303 w 10290426"/>
              <a:gd name="connsiteY5366" fmla="*/ 2743280 h 6252126"/>
              <a:gd name="connsiteX5367" fmla="*/ 9485343 w 10290426"/>
              <a:gd name="connsiteY5367" fmla="*/ 2743280 h 6252126"/>
              <a:gd name="connsiteX5368" fmla="*/ 9444799 w 10290426"/>
              <a:gd name="connsiteY5368" fmla="*/ 2766479 h 6252126"/>
              <a:gd name="connsiteX5369" fmla="*/ 9433215 w 10290426"/>
              <a:gd name="connsiteY5369" fmla="*/ 2754879 h 6252126"/>
              <a:gd name="connsiteX5370" fmla="*/ 9427423 w 10290426"/>
              <a:gd name="connsiteY5370" fmla="*/ 2778078 h 6252126"/>
              <a:gd name="connsiteX5371" fmla="*/ 9375296 w 10290426"/>
              <a:gd name="connsiteY5371" fmla="*/ 2795478 h 6252126"/>
              <a:gd name="connsiteX5372" fmla="*/ 9363712 w 10290426"/>
              <a:gd name="connsiteY5372" fmla="*/ 2807077 h 6252126"/>
              <a:gd name="connsiteX5373" fmla="*/ 9305792 w 10290426"/>
              <a:gd name="connsiteY5373" fmla="*/ 2807077 h 6252126"/>
              <a:gd name="connsiteX5374" fmla="*/ 9265248 w 10290426"/>
              <a:gd name="connsiteY5374" fmla="*/ 2824476 h 6252126"/>
              <a:gd name="connsiteX5375" fmla="*/ 9265248 w 10290426"/>
              <a:gd name="connsiteY5375" fmla="*/ 2836075 h 6252126"/>
              <a:gd name="connsiteX5376" fmla="*/ 9166785 w 10290426"/>
              <a:gd name="connsiteY5376" fmla="*/ 2865074 h 6252126"/>
              <a:gd name="connsiteX5377" fmla="*/ 9166785 w 10290426"/>
              <a:gd name="connsiteY5377" fmla="*/ 2870874 h 6252126"/>
              <a:gd name="connsiteX5378" fmla="*/ 9155201 w 10290426"/>
              <a:gd name="connsiteY5378" fmla="*/ 2865074 h 6252126"/>
              <a:gd name="connsiteX5379" fmla="*/ 9068321 w 10290426"/>
              <a:gd name="connsiteY5379" fmla="*/ 2899873 h 6252126"/>
              <a:gd name="connsiteX5380" fmla="*/ 9010402 w 10290426"/>
              <a:gd name="connsiteY5380" fmla="*/ 2917272 h 6252126"/>
              <a:gd name="connsiteX5381" fmla="*/ 9010402 w 10290426"/>
              <a:gd name="connsiteY5381" fmla="*/ 2923072 h 6252126"/>
              <a:gd name="connsiteX5382" fmla="*/ 8935106 w 10290426"/>
              <a:gd name="connsiteY5382" fmla="*/ 2952070 h 6252126"/>
              <a:gd name="connsiteX5383" fmla="*/ 8917730 w 10290426"/>
              <a:gd name="connsiteY5383" fmla="*/ 2969470 h 6252126"/>
              <a:gd name="connsiteX5384" fmla="*/ 8882979 w 10290426"/>
              <a:gd name="connsiteY5384" fmla="*/ 2981069 h 6252126"/>
              <a:gd name="connsiteX5385" fmla="*/ 8882979 w 10290426"/>
              <a:gd name="connsiteY5385" fmla="*/ 2969470 h 6252126"/>
              <a:gd name="connsiteX5386" fmla="*/ 8842435 w 10290426"/>
              <a:gd name="connsiteY5386" fmla="*/ 2992669 h 6252126"/>
              <a:gd name="connsiteX5387" fmla="*/ 8830851 w 10290426"/>
              <a:gd name="connsiteY5387" fmla="*/ 2986869 h 6252126"/>
              <a:gd name="connsiteX5388" fmla="*/ 8819267 w 10290426"/>
              <a:gd name="connsiteY5388" fmla="*/ 3004268 h 6252126"/>
              <a:gd name="connsiteX5389" fmla="*/ 8784515 w 10290426"/>
              <a:gd name="connsiteY5389" fmla="*/ 2992669 h 6252126"/>
              <a:gd name="connsiteX5390" fmla="*/ 8691844 w 10290426"/>
              <a:gd name="connsiteY5390" fmla="*/ 3044866 h 6252126"/>
              <a:gd name="connsiteX5391" fmla="*/ 8674468 w 10290426"/>
              <a:gd name="connsiteY5391" fmla="*/ 3044866 h 6252126"/>
              <a:gd name="connsiteX5392" fmla="*/ 8674468 w 10290426"/>
              <a:gd name="connsiteY5392" fmla="*/ 3039067 h 6252126"/>
              <a:gd name="connsiteX5393" fmla="*/ 8668676 w 10290426"/>
              <a:gd name="connsiteY5393" fmla="*/ 3044866 h 6252126"/>
              <a:gd name="connsiteX5394" fmla="*/ 8674468 w 10290426"/>
              <a:gd name="connsiteY5394" fmla="*/ 3062266 h 6252126"/>
              <a:gd name="connsiteX5395" fmla="*/ 8668676 w 10290426"/>
              <a:gd name="connsiteY5395" fmla="*/ 3062266 h 6252126"/>
              <a:gd name="connsiteX5396" fmla="*/ 8674468 w 10290426"/>
              <a:gd name="connsiteY5396" fmla="*/ 3079665 h 6252126"/>
              <a:gd name="connsiteX5397" fmla="*/ 8564421 w 10290426"/>
              <a:gd name="connsiteY5397" fmla="*/ 3131862 h 6252126"/>
              <a:gd name="connsiteX5398" fmla="*/ 8506501 w 10290426"/>
              <a:gd name="connsiteY5398" fmla="*/ 3160861 h 6252126"/>
              <a:gd name="connsiteX5399" fmla="*/ 8481161 w 10290426"/>
              <a:gd name="connsiteY5399" fmla="*/ 3171011 h 6252126"/>
              <a:gd name="connsiteX5400" fmla="*/ 8481122 w 10290426"/>
              <a:gd name="connsiteY5400" fmla="*/ 3171027 h 6252126"/>
              <a:gd name="connsiteX5401" fmla="*/ 8482428 w 10290426"/>
              <a:gd name="connsiteY5401" fmla="*/ 3168383 h 6252126"/>
              <a:gd name="connsiteX5402" fmla="*/ 8477541 w 10290426"/>
              <a:gd name="connsiteY5402" fmla="*/ 3172461 h 6252126"/>
              <a:gd name="connsiteX5403" fmla="*/ 8481122 w 10290426"/>
              <a:gd name="connsiteY5403" fmla="*/ 3171027 h 6252126"/>
              <a:gd name="connsiteX5404" fmla="*/ 8478650 w 10290426"/>
              <a:gd name="connsiteY5404" fmla="*/ 3176029 h 6252126"/>
              <a:gd name="connsiteX5405" fmla="*/ 8471749 w 10290426"/>
              <a:gd name="connsiteY5405" fmla="*/ 3189860 h 6252126"/>
              <a:gd name="connsiteX5406" fmla="*/ 8477541 w 10290426"/>
              <a:gd name="connsiteY5406" fmla="*/ 3195660 h 6252126"/>
              <a:gd name="connsiteX5407" fmla="*/ 8483333 w 10290426"/>
              <a:gd name="connsiteY5407" fmla="*/ 3189860 h 6252126"/>
              <a:gd name="connsiteX5408" fmla="*/ 8473197 w 10290426"/>
              <a:gd name="connsiteY5408" fmla="*/ 3210159 h 6252126"/>
              <a:gd name="connsiteX5409" fmla="*/ 8472481 w 10290426"/>
              <a:gd name="connsiteY5409" fmla="*/ 3211592 h 6252126"/>
              <a:gd name="connsiteX5410" fmla="*/ 8465233 w 10290426"/>
              <a:gd name="connsiteY5410" fmla="*/ 3210612 h 6252126"/>
              <a:gd name="connsiteX5411" fmla="*/ 8471749 w 10290426"/>
              <a:gd name="connsiteY5411" fmla="*/ 3213059 h 6252126"/>
              <a:gd name="connsiteX5412" fmla="*/ 8472481 w 10290426"/>
              <a:gd name="connsiteY5412" fmla="*/ 3211592 h 6252126"/>
              <a:gd name="connsiteX5413" fmla="*/ 8483333 w 10290426"/>
              <a:gd name="connsiteY5413" fmla="*/ 3213059 h 6252126"/>
              <a:gd name="connsiteX5414" fmla="*/ 8483333 w 10290426"/>
              <a:gd name="connsiteY5414" fmla="*/ 3224658 h 6252126"/>
              <a:gd name="connsiteX5415" fmla="*/ 8471398 w 10290426"/>
              <a:gd name="connsiteY5415" fmla="*/ 3223955 h 6252126"/>
              <a:gd name="connsiteX5416" fmla="*/ 8466681 w 10290426"/>
              <a:gd name="connsiteY5416" fmla="*/ 3214509 h 6252126"/>
              <a:gd name="connsiteX5417" fmla="*/ 8465957 w 10290426"/>
              <a:gd name="connsiteY5417" fmla="*/ 3213059 h 6252126"/>
              <a:gd name="connsiteX5418" fmla="*/ 8431205 w 10290426"/>
              <a:gd name="connsiteY5418" fmla="*/ 3201459 h 6252126"/>
              <a:gd name="connsiteX5419" fmla="*/ 8431205 w 10290426"/>
              <a:gd name="connsiteY5419" fmla="*/ 3213059 h 6252126"/>
              <a:gd name="connsiteX5420" fmla="*/ 8396454 w 10290426"/>
              <a:gd name="connsiteY5420" fmla="*/ 3213059 h 6252126"/>
              <a:gd name="connsiteX5421" fmla="*/ 8402246 w 10290426"/>
              <a:gd name="connsiteY5421" fmla="*/ 3218859 h 6252126"/>
              <a:gd name="connsiteX5422" fmla="*/ 8390662 w 10290426"/>
              <a:gd name="connsiteY5422" fmla="*/ 3218859 h 6252126"/>
              <a:gd name="connsiteX5423" fmla="*/ 8379078 w 10290426"/>
              <a:gd name="connsiteY5423" fmla="*/ 3230458 h 6252126"/>
              <a:gd name="connsiteX5424" fmla="*/ 8390662 w 10290426"/>
              <a:gd name="connsiteY5424" fmla="*/ 3242058 h 6252126"/>
              <a:gd name="connsiteX5425" fmla="*/ 8385594 w 10290426"/>
              <a:gd name="connsiteY5425" fmla="*/ 3247132 h 6252126"/>
              <a:gd name="connsiteX5426" fmla="*/ 8384870 w 10290426"/>
              <a:gd name="connsiteY5426" fmla="*/ 3247857 h 6252126"/>
              <a:gd name="connsiteX5427" fmla="*/ 8355910 w 10290426"/>
              <a:gd name="connsiteY5427" fmla="*/ 3265257 h 6252126"/>
              <a:gd name="connsiteX5428" fmla="*/ 8350118 w 10290426"/>
              <a:gd name="connsiteY5428" fmla="*/ 3259457 h 6252126"/>
              <a:gd name="connsiteX5429" fmla="*/ 8338534 w 10290426"/>
              <a:gd name="connsiteY5429" fmla="*/ 3271056 h 6252126"/>
              <a:gd name="connsiteX5430" fmla="*/ 8326950 w 10290426"/>
              <a:gd name="connsiteY5430" fmla="*/ 3271056 h 6252126"/>
              <a:gd name="connsiteX5431" fmla="*/ 8326950 w 10290426"/>
              <a:gd name="connsiteY5431" fmla="*/ 3259457 h 6252126"/>
              <a:gd name="connsiteX5432" fmla="*/ 8315366 w 10290426"/>
              <a:gd name="connsiteY5432" fmla="*/ 3259457 h 6252126"/>
              <a:gd name="connsiteX5433" fmla="*/ 8303782 w 10290426"/>
              <a:gd name="connsiteY5433" fmla="*/ 3271056 h 6252126"/>
              <a:gd name="connsiteX5434" fmla="*/ 8297990 w 10290426"/>
              <a:gd name="connsiteY5434" fmla="*/ 3282656 h 6252126"/>
              <a:gd name="connsiteX5435" fmla="*/ 8275184 w 10290426"/>
              <a:gd name="connsiteY5435" fmla="*/ 3277762 h 6252126"/>
              <a:gd name="connsiteX5436" fmla="*/ 8274827 w 10290426"/>
              <a:gd name="connsiteY5436" fmla="*/ 3288303 h 6252126"/>
              <a:gd name="connsiteX5437" fmla="*/ 8257446 w 10290426"/>
              <a:gd name="connsiteY5437" fmla="*/ 3294255 h 6252126"/>
              <a:gd name="connsiteX5438" fmla="*/ 8245862 w 10290426"/>
              <a:gd name="connsiteY5438" fmla="*/ 3288456 h 6252126"/>
              <a:gd name="connsiteX5439" fmla="*/ 8141607 w 10290426"/>
              <a:gd name="connsiteY5439" fmla="*/ 3340653 h 6252126"/>
              <a:gd name="connsiteX5440" fmla="*/ 8089480 w 10290426"/>
              <a:gd name="connsiteY5440" fmla="*/ 3363852 h 6252126"/>
              <a:gd name="connsiteX5441" fmla="*/ 8089480 w 10290426"/>
              <a:gd name="connsiteY5441" fmla="*/ 3369652 h 6252126"/>
              <a:gd name="connsiteX5442" fmla="*/ 8060520 w 10290426"/>
              <a:gd name="connsiteY5442" fmla="*/ 3381252 h 6252126"/>
              <a:gd name="connsiteX5443" fmla="*/ 8054728 w 10290426"/>
              <a:gd name="connsiteY5443" fmla="*/ 3398651 h 6252126"/>
              <a:gd name="connsiteX5444" fmla="*/ 8072104 w 10290426"/>
              <a:gd name="connsiteY5444" fmla="*/ 3404451 h 6252126"/>
              <a:gd name="connsiteX5445" fmla="*/ 8106856 w 10290426"/>
              <a:gd name="connsiteY5445" fmla="*/ 3392851 h 6252126"/>
              <a:gd name="connsiteX5446" fmla="*/ 8112648 w 10290426"/>
              <a:gd name="connsiteY5446" fmla="*/ 3392851 h 6252126"/>
              <a:gd name="connsiteX5447" fmla="*/ 8118440 w 10290426"/>
              <a:gd name="connsiteY5447" fmla="*/ 3387051 h 6252126"/>
              <a:gd name="connsiteX5448" fmla="*/ 8106856 w 10290426"/>
              <a:gd name="connsiteY5448" fmla="*/ 3387051 h 6252126"/>
              <a:gd name="connsiteX5449" fmla="*/ 8118440 w 10290426"/>
              <a:gd name="connsiteY5449" fmla="*/ 3381252 h 6252126"/>
              <a:gd name="connsiteX5450" fmla="*/ 8112648 w 10290426"/>
              <a:gd name="connsiteY5450" fmla="*/ 3375452 h 6252126"/>
              <a:gd name="connsiteX5451" fmla="*/ 8109005 w 10290426"/>
              <a:gd name="connsiteY5451" fmla="*/ 3368315 h 6252126"/>
              <a:gd name="connsiteX5452" fmla="*/ 8135186 w 10290426"/>
              <a:gd name="connsiteY5452" fmla="*/ 3360074 h 6252126"/>
              <a:gd name="connsiteX5453" fmla="*/ 8135713 w 10290426"/>
              <a:gd name="connsiteY5453" fmla="*/ 3366050 h 6252126"/>
              <a:gd name="connsiteX5454" fmla="*/ 8141607 w 10290426"/>
              <a:gd name="connsiteY5454" fmla="*/ 3387051 h 6252126"/>
              <a:gd name="connsiteX5455" fmla="*/ 8199527 w 10290426"/>
              <a:gd name="connsiteY5455" fmla="*/ 3375452 h 6252126"/>
              <a:gd name="connsiteX5456" fmla="*/ 8216902 w 10290426"/>
              <a:gd name="connsiteY5456" fmla="*/ 3363852 h 6252126"/>
              <a:gd name="connsiteX5457" fmla="*/ 8199527 w 10290426"/>
              <a:gd name="connsiteY5457" fmla="*/ 3358053 h 6252126"/>
              <a:gd name="connsiteX5458" fmla="*/ 8205319 w 10290426"/>
              <a:gd name="connsiteY5458" fmla="*/ 3340653 h 6252126"/>
              <a:gd name="connsiteX5459" fmla="*/ 8199527 w 10290426"/>
              <a:gd name="connsiteY5459" fmla="*/ 3323254 h 6252126"/>
              <a:gd name="connsiteX5460" fmla="*/ 8211110 w 10290426"/>
              <a:gd name="connsiteY5460" fmla="*/ 3317454 h 6252126"/>
              <a:gd name="connsiteX5461" fmla="*/ 8216902 w 10290426"/>
              <a:gd name="connsiteY5461" fmla="*/ 3323254 h 6252126"/>
              <a:gd name="connsiteX5462" fmla="*/ 8211110 w 10290426"/>
              <a:gd name="connsiteY5462" fmla="*/ 3334854 h 6252126"/>
              <a:gd name="connsiteX5463" fmla="*/ 8222694 w 10290426"/>
              <a:gd name="connsiteY5463" fmla="*/ 3340653 h 6252126"/>
              <a:gd name="connsiteX5464" fmla="*/ 8234278 w 10290426"/>
              <a:gd name="connsiteY5464" fmla="*/ 3340653 h 6252126"/>
              <a:gd name="connsiteX5465" fmla="*/ 8216902 w 10290426"/>
              <a:gd name="connsiteY5465" fmla="*/ 3346453 h 6252126"/>
              <a:gd name="connsiteX5466" fmla="*/ 8216902 w 10290426"/>
              <a:gd name="connsiteY5466" fmla="*/ 3358053 h 6252126"/>
              <a:gd name="connsiteX5467" fmla="*/ 8263238 w 10290426"/>
              <a:gd name="connsiteY5467" fmla="*/ 3358053 h 6252126"/>
              <a:gd name="connsiteX5468" fmla="*/ 8297990 w 10290426"/>
              <a:gd name="connsiteY5468" fmla="*/ 3334854 h 6252126"/>
              <a:gd name="connsiteX5469" fmla="*/ 8303782 w 10290426"/>
              <a:gd name="connsiteY5469" fmla="*/ 3334854 h 6252126"/>
              <a:gd name="connsiteX5470" fmla="*/ 8318986 w 10290426"/>
              <a:gd name="connsiteY5470" fmla="*/ 3319629 h 6252126"/>
              <a:gd name="connsiteX5471" fmla="*/ 8319340 w 10290426"/>
              <a:gd name="connsiteY5471" fmla="*/ 3319275 h 6252126"/>
              <a:gd name="connsiteX5472" fmla="*/ 8326045 w 10290426"/>
              <a:gd name="connsiteY5472" fmla="*/ 3322348 h 6252126"/>
              <a:gd name="connsiteX5473" fmla="*/ 8321158 w 10290426"/>
              <a:gd name="connsiteY5473" fmla="*/ 3317454 h 6252126"/>
              <a:gd name="connsiteX5474" fmla="*/ 8319340 w 10290426"/>
              <a:gd name="connsiteY5474" fmla="*/ 3319275 h 6252126"/>
              <a:gd name="connsiteX5475" fmla="*/ 8315366 w 10290426"/>
              <a:gd name="connsiteY5475" fmla="*/ 3317454 h 6252126"/>
              <a:gd name="connsiteX5476" fmla="*/ 8332742 w 10290426"/>
              <a:gd name="connsiteY5476" fmla="*/ 3305855 h 6252126"/>
              <a:gd name="connsiteX5477" fmla="*/ 8347029 w 10290426"/>
              <a:gd name="connsiteY5477" fmla="*/ 3316584 h 6252126"/>
              <a:gd name="connsiteX5478" fmla="*/ 8345502 w 10290426"/>
              <a:gd name="connsiteY5478" fmla="*/ 3317545 h 6252126"/>
              <a:gd name="connsiteX5479" fmla="*/ 8346498 w 10290426"/>
              <a:gd name="connsiteY5479" fmla="*/ 3322529 h 6252126"/>
              <a:gd name="connsiteX5480" fmla="*/ 8354568 w 10290426"/>
              <a:gd name="connsiteY5480" fmla="*/ 3322247 h 6252126"/>
              <a:gd name="connsiteX5481" fmla="*/ 8355910 w 10290426"/>
              <a:gd name="connsiteY5481" fmla="*/ 3323254 h 6252126"/>
              <a:gd name="connsiteX5482" fmla="*/ 8367494 w 10290426"/>
              <a:gd name="connsiteY5482" fmla="*/ 3323254 h 6252126"/>
              <a:gd name="connsiteX5483" fmla="*/ 8359439 w 10290426"/>
              <a:gd name="connsiteY5483" fmla="*/ 3322076 h 6252126"/>
              <a:gd name="connsiteX5484" fmla="*/ 8354568 w 10290426"/>
              <a:gd name="connsiteY5484" fmla="*/ 3322247 h 6252126"/>
              <a:gd name="connsiteX5485" fmla="*/ 8353014 w 10290426"/>
              <a:gd name="connsiteY5485" fmla="*/ 3321079 h 6252126"/>
              <a:gd name="connsiteX5486" fmla="*/ 8347029 w 10290426"/>
              <a:gd name="connsiteY5486" fmla="*/ 3316584 h 6252126"/>
              <a:gd name="connsiteX5487" fmla="*/ 8373286 w 10290426"/>
              <a:gd name="connsiteY5487" fmla="*/ 3300055 h 6252126"/>
              <a:gd name="connsiteX5488" fmla="*/ 8379078 w 10290426"/>
              <a:gd name="connsiteY5488" fmla="*/ 3305855 h 6252126"/>
              <a:gd name="connsiteX5489" fmla="*/ 8384870 w 10290426"/>
              <a:gd name="connsiteY5489" fmla="*/ 3294255 h 6252126"/>
              <a:gd name="connsiteX5490" fmla="*/ 8396454 w 10290426"/>
              <a:gd name="connsiteY5490" fmla="*/ 3294255 h 6252126"/>
              <a:gd name="connsiteX5491" fmla="*/ 8390662 w 10290426"/>
              <a:gd name="connsiteY5491" fmla="*/ 3311655 h 6252126"/>
              <a:gd name="connsiteX5492" fmla="*/ 8379078 w 10290426"/>
              <a:gd name="connsiteY5492" fmla="*/ 3317454 h 6252126"/>
              <a:gd name="connsiteX5493" fmla="*/ 8425413 w 10290426"/>
              <a:gd name="connsiteY5493" fmla="*/ 3311655 h 6252126"/>
              <a:gd name="connsiteX5494" fmla="*/ 8431205 w 10290426"/>
              <a:gd name="connsiteY5494" fmla="*/ 3305855 h 6252126"/>
              <a:gd name="connsiteX5495" fmla="*/ 8465957 w 10290426"/>
              <a:gd name="connsiteY5495" fmla="*/ 3300055 h 6252126"/>
              <a:gd name="connsiteX5496" fmla="*/ 8471749 w 10290426"/>
              <a:gd name="connsiteY5496" fmla="*/ 3271056 h 6252126"/>
              <a:gd name="connsiteX5497" fmla="*/ 8500709 w 10290426"/>
              <a:gd name="connsiteY5497" fmla="*/ 3265257 h 6252126"/>
              <a:gd name="connsiteX5498" fmla="*/ 8512293 w 10290426"/>
              <a:gd name="connsiteY5498" fmla="*/ 3253657 h 6252126"/>
              <a:gd name="connsiteX5499" fmla="*/ 8518085 w 10290426"/>
              <a:gd name="connsiteY5499" fmla="*/ 3259457 h 6252126"/>
              <a:gd name="connsiteX5500" fmla="*/ 8535461 w 10290426"/>
              <a:gd name="connsiteY5500" fmla="*/ 3253657 h 6252126"/>
              <a:gd name="connsiteX5501" fmla="*/ 8541253 w 10290426"/>
              <a:gd name="connsiteY5501" fmla="*/ 3271056 h 6252126"/>
              <a:gd name="connsiteX5502" fmla="*/ 8593380 w 10290426"/>
              <a:gd name="connsiteY5502" fmla="*/ 3265257 h 6252126"/>
              <a:gd name="connsiteX5503" fmla="*/ 8610756 w 10290426"/>
              <a:gd name="connsiteY5503" fmla="*/ 3242058 h 6252126"/>
              <a:gd name="connsiteX5504" fmla="*/ 8628132 w 10290426"/>
              <a:gd name="connsiteY5504" fmla="*/ 3236258 h 6252126"/>
              <a:gd name="connsiteX5505" fmla="*/ 8633924 w 10290426"/>
              <a:gd name="connsiteY5505" fmla="*/ 3242058 h 6252126"/>
              <a:gd name="connsiteX5506" fmla="*/ 8650601 w 10290426"/>
              <a:gd name="connsiteY5506" fmla="*/ 3236491 h 6252126"/>
              <a:gd name="connsiteX5507" fmla="*/ 8661153 w 10290426"/>
              <a:gd name="connsiteY5507" fmla="*/ 3240211 h 6252126"/>
              <a:gd name="connsiteX5508" fmla="*/ 8691844 w 10290426"/>
              <a:gd name="connsiteY5508" fmla="*/ 3247857 h 6252126"/>
              <a:gd name="connsiteX5509" fmla="*/ 8691844 w 10290426"/>
              <a:gd name="connsiteY5509" fmla="*/ 3218859 h 6252126"/>
              <a:gd name="connsiteX5510" fmla="*/ 8732388 w 10290426"/>
              <a:gd name="connsiteY5510" fmla="*/ 3218859 h 6252126"/>
              <a:gd name="connsiteX5511" fmla="*/ 8749763 w 10290426"/>
              <a:gd name="connsiteY5511" fmla="*/ 3207259 h 6252126"/>
              <a:gd name="connsiteX5512" fmla="*/ 8755555 w 10290426"/>
              <a:gd name="connsiteY5512" fmla="*/ 3213059 h 6252126"/>
              <a:gd name="connsiteX5513" fmla="*/ 8772931 w 10290426"/>
              <a:gd name="connsiteY5513" fmla="*/ 3207259 h 6252126"/>
              <a:gd name="connsiteX5514" fmla="*/ 8778723 w 10290426"/>
              <a:gd name="connsiteY5514" fmla="*/ 3195660 h 6252126"/>
              <a:gd name="connsiteX5515" fmla="*/ 8761347 w 10290426"/>
              <a:gd name="connsiteY5515" fmla="*/ 3189860 h 6252126"/>
              <a:gd name="connsiteX5516" fmla="*/ 8770035 w 10290426"/>
              <a:gd name="connsiteY5516" fmla="*/ 3189860 h 6252126"/>
              <a:gd name="connsiteX5517" fmla="*/ 8772931 w 10290426"/>
              <a:gd name="connsiteY5517" fmla="*/ 3189860 h 6252126"/>
              <a:gd name="connsiteX5518" fmla="*/ 8796099 w 10290426"/>
              <a:gd name="connsiteY5518" fmla="*/ 3195660 h 6252126"/>
              <a:gd name="connsiteX5519" fmla="*/ 8807683 w 10290426"/>
              <a:gd name="connsiteY5519" fmla="*/ 3178260 h 6252126"/>
              <a:gd name="connsiteX5520" fmla="*/ 8810117 w 10290426"/>
              <a:gd name="connsiteY5520" fmla="*/ 3179073 h 6252126"/>
              <a:gd name="connsiteX5521" fmla="*/ 8806416 w 10290426"/>
              <a:gd name="connsiteY5521" fmla="*/ 3181613 h 6252126"/>
              <a:gd name="connsiteX5522" fmla="*/ 8830851 w 10290426"/>
              <a:gd name="connsiteY5522" fmla="*/ 3184060 h 6252126"/>
              <a:gd name="connsiteX5523" fmla="*/ 8825059 w 10290426"/>
              <a:gd name="connsiteY5523" fmla="*/ 3184060 h 6252126"/>
              <a:gd name="connsiteX5524" fmla="*/ 8822887 w 10290426"/>
              <a:gd name="connsiteY5524" fmla="*/ 3183335 h 6252126"/>
              <a:gd name="connsiteX5525" fmla="*/ 8810117 w 10290426"/>
              <a:gd name="connsiteY5525" fmla="*/ 3179073 h 6252126"/>
              <a:gd name="connsiteX5526" fmla="*/ 8828564 w 10290426"/>
              <a:gd name="connsiteY5526" fmla="*/ 3166408 h 6252126"/>
              <a:gd name="connsiteX5527" fmla="*/ 8836643 w 10290426"/>
              <a:gd name="connsiteY5527" fmla="*/ 3172461 h 6252126"/>
              <a:gd name="connsiteX5528" fmla="*/ 8877187 w 10290426"/>
              <a:gd name="connsiteY5528" fmla="*/ 3155061 h 6252126"/>
              <a:gd name="connsiteX5529" fmla="*/ 8894563 w 10290426"/>
              <a:gd name="connsiteY5529" fmla="*/ 3137662 h 6252126"/>
              <a:gd name="connsiteX5530" fmla="*/ 8900355 w 10290426"/>
              <a:gd name="connsiteY5530" fmla="*/ 3143462 h 6252126"/>
              <a:gd name="connsiteX5531" fmla="*/ 8906146 w 10290426"/>
              <a:gd name="connsiteY5531" fmla="*/ 3131862 h 6252126"/>
              <a:gd name="connsiteX5532" fmla="*/ 8929314 w 10290426"/>
              <a:gd name="connsiteY5532" fmla="*/ 3155061 h 6252126"/>
              <a:gd name="connsiteX5533" fmla="*/ 8964066 w 10290426"/>
              <a:gd name="connsiteY5533" fmla="*/ 3137662 h 6252126"/>
              <a:gd name="connsiteX5534" fmla="*/ 8964066 w 10290426"/>
              <a:gd name="connsiteY5534" fmla="*/ 3126063 h 6252126"/>
              <a:gd name="connsiteX5535" fmla="*/ 8993026 w 10290426"/>
              <a:gd name="connsiteY5535" fmla="*/ 3126063 h 6252126"/>
              <a:gd name="connsiteX5536" fmla="*/ 8993026 w 10290426"/>
              <a:gd name="connsiteY5536" fmla="*/ 3120263 h 6252126"/>
              <a:gd name="connsiteX5537" fmla="*/ 8998818 w 10290426"/>
              <a:gd name="connsiteY5537" fmla="*/ 3126063 h 6252126"/>
              <a:gd name="connsiteX5538" fmla="*/ 9016194 w 10290426"/>
              <a:gd name="connsiteY5538" fmla="*/ 3108664 h 6252126"/>
              <a:gd name="connsiteX5539" fmla="*/ 9045154 w 10290426"/>
              <a:gd name="connsiteY5539" fmla="*/ 3108664 h 6252126"/>
              <a:gd name="connsiteX5540" fmla="*/ 9079905 w 10290426"/>
              <a:gd name="connsiteY5540" fmla="*/ 3102864 h 6252126"/>
              <a:gd name="connsiteX5541" fmla="*/ 9079905 w 10290426"/>
              <a:gd name="connsiteY5541" fmla="*/ 3085465 h 6252126"/>
              <a:gd name="connsiteX5542" fmla="*/ 9097281 w 10290426"/>
              <a:gd name="connsiteY5542" fmla="*/ 3085465 h 6252126"/>
              <a:gd name="connsiteX5543" fmla="*/ 9079905 w 10290426"/>
              <a:gd name="connsiteY5543" fmla="*/ 3068065 h 6252126"/>
              <a:gd name="connsiteX5544" fmla="*/ 9114657 w 10290426"/>
              <a:gd name="connsiteY5544" fmla="*/ 3068065 h 6252126"/>
              <a:gd name="connsiteX5545" fmla="*/ 9114657 w 10290426"/>
              <a:gd name="connsiteY5545" fmla="*/ 3050666 h 6252126"/>
              <a:gd name="connsiteX5546" fmla="*/ 9126241 w 10290426"/>
              <a:gd name="connsiteY5546" fmla="*/ 3050666 h 6252126"/>
              <a:gd name="connsiteX5547" fmla="*/ 9126241 w 10290426"/>
              <a:gd name="connsiteY5547" fmla="*/ 3044866 h 6252126"/>
              <a:gd name="connsiteX5548" fmla="*/ 9097281 w 10290426"/>
              <a:gd name="connsiteY5548" fmla="*/ 3044866 h 6252126"/>
              <a:gd name="connsiteX5549" fmla="*/ 9074113 w 10290426"/>
              <a:gd name="connsiteY5549" fmla="*/ 3068065 h 6252126"/>
              <a:gd name="connsiteX5550" fmla="*/ 9074113 w 10290426"/>
              <a:gd name="connsiteY5550" fmla="*/ 3079665 h 6252126"/>
              <a:gd name="connsiteX5551" fmla="*/ 9045154 w 10290426"/>
              <a:gd name="connsiteY5551" fmla="*/ 3085465 h 6252126"/>
              <a:gd name="connsiteX5552" fmla="*/ 9021986 w 10290426"/>
              <a:gd name="connsiteY5552" fmla="*/ 3079665 h 6252126"/>
              <a:gd name="connsiteX5553" fmla="*/ 9004610 w 10290426"/>
              <a:gd name="connsiteY5553" fmla="*/ 3091264 h 6252126"/>
              <a:gd name="connsiteX5554" fmla="*/ 9033570 w 10290426"/>
              <a:gd name="connsiteY5554" fmla="*/ 3102864 h 6252126"/>
              <a:gd name="connsiteX5555" fmla="*/ 9004610 w 10290426"/>
              <a:gd name="connsiteY5555" fmla="*/ 3102864 h 6252126"/>
              <a:gd name="connsiteX5556" fmla="*/ 8969858 w 10290426"/>
              <a:gd name="connsiteY5556" fmla="*/ 3120263 h 6252126"/>
              <a:gd name="connsiteX5557" fmla="*/ 8958274 w 10290426"/>
              <a:gd name="connsiteY5557" fmla="*/ 3114463 h 6252126"/>
              <a:gd name="connsiteX5558" fmla="*/ 8958274 w 10290426"/>
              <a:gd name="connsiteY5558" fmla="*/ 3131862 h 6252126"/>
              <a:gd name="connsiteX5559" fmla="*/ 8946690 w 10290426"/>
              <a:gd name="connsiteY5559" fmla="*/ 3131862 h 6252126"/>
              <a:gd name="connsiteX5560" fmla="*/ 8946690 w 10290426"/>
              <a:gd name="connsiteY5560" fmla="*/ 3120263 h 6252126"/>
              <a:gd name="connsiteX5561" fmla="*/ 8929314 w 10290426"/>
              <a:gd name="connsiteY5561" fmla="*/ 3120263 h 6252126"/>
              <a:gd name="connsiteX5562" fmla="*/ 8935106 w 10290426"/>
              <a:gd name="connsiteY5562" fmla="*/ 3097064 h 6252126"/>
              <a:gd name="connsiteX5563" fmla="*/ 8940898 w 10290426"/>
              <a:gd name="connsiteY5563" fmla="*/ 3108664 h 6252126"/>
              <a:gd name="connsiteX5564" fmla="*/ 8964066 w 10290426"/>
              <a:gd name="connsiteY5564" fmla="*/ 3108664 h 6252126"/>
              <a:gd name="connsiteX5565" fmla="*/ 8964066 w 10290426"/>
              <a:gd name="connsiteY5565" fmla="*/ 3097064 h 6252126"/>
              <a:gd name="connsiteX5566" fmla="*/ 8940898 w 10290426"/>
              <a:gd name="connsiteY5566" fmla="*/ 3097064 h 6252126"/>
              <a:gd name="connsiteX5567" fmla="*/ 8946690 w 10290426"/>
              <a:gd name="connsiteY5567" fmla="*/ 3085465 h 6252126"/>
              <a:gd name="connsiteX5568" fmla="*/ 8998818 w 10290426"/>
              <a:gd name="connsiteY5568" fmla="*/ 3062266 h 6252126"/>
              <a:gd name="connsiteX5569" fmla="*/ 9004610 w 10290426"/>
              <a:gd name="connsiteY5569" fmla="*/ 3068065 h 6252126"/>
              <a:gd name="connsiteX5570" fmla="*/ 9033570 w 10290426"/>
              <a:gd name="connsiteY5570" fmla="*/ 3044866 h 6252126"/>
              <a:gd name="connsiteX5571" fmla="*/ 9050946 w 10290426"/>
              <a:gd name="connsiteY5571" fmla="*/ 3044866 h 6252126"/>
              <a:gd name="connsiteX5572" fmla="*/ 9068321 w 10290426"/>
              <a:gd name="connsiteY5572" fmla="*/ 3050666 h 6252126"/>
              <a:gd name="connsiteX5573" fmla="*/ 9091489 w 10290426"/>
              <a:gd name="connsiteY5573" fmla="*/ 3044866 h 6252126"/>
              <a:gd name="connsiteX5574" fmla="*/ 9091489 w 10290426"/>
              <a:gd name="connsiteY5574" fmla="*/ 3033267 h 6252126"/>
              <a:gd name="connsiteX5575" fmla="*/ 9103073 w 10290426"/>
              <a:gd name="connsiteY5575" fmla="*/ 3033267 h 6252126"/>
              <a:gd name="connsiteX5576" fmla="*/ 9114657 w 10290426"/>
              <a:gd name="connsiteY5576" fmla="*/ 3027467 h 6252126"/>
              <a:gd name="connsiteX5577" fmla="*/ 9103073 w 10290426"/>
              <a:gd name="connsiteY5577" fmla="*/ 3021667 h 6252126"/>
              <a:gd name="connsiteX5578" fmla="*/ 9120449 w 10290426"/>
              <a:gd name="connsiteY5578" fmla="*/ 3015868 h 6252126"/>
              <a:gd name="connsiteX5579" fmla="*/ 9132033 w 10290426"/>
              <a:gd name="connsiteY5579" fmla="*/ 2992669 h 6252126"/>
              <a:gd name="connsiteX5580" fmla="*/ 9155201 w 10290426"/>
              <a:gd name="connsiteY5580" fmla="*/ 2992669 h 6252126"/>
              <a:gd name="connsiteX5581" fmla="*/ 9166785 w 10290426"/>
              <a:gd name="connsiteY5581" fmla="*/ 2981069 h 6252126"/>
              <a:gd name="connsiteX5582" fmla="*/ 9172577 w 10290426"/>
              <a:gd name="connsiteY5582" fmla="*/ 2992669 h 6252126"/>
              <a:gd name="connsiteX5583" fmla="*/ 9178369 w 10290426"/>
              <a:gd name="connsiteY5583" fmla="*/ 2986869 h 6252126"/>
              <a:gd name="connsiteX5584" fmla="*/ 9172577 w 10290426"/>
              <a:gd name="connsiteY5584" fmla="*/ 3015868 h 6252126"/>
              <a:gd name="connsiteX5585" fmla="*/ 9158097 w 10290426"/>
              <a:gd name="connsiteY5585" fmla="*/ 3013693 h 6252126"/>
              <a:gd name="connsiteX5586" fmla="*/ 9156166 w 10290426"/>
              <a:gd name="connsiteY5586" fmla="*/ 3012968 h 6252126"/>
              <a:gd name="connsiteX5587" fmla="*/ 9160993 w 10290426"/>
              <a:gd name="connsiteY5587" fmla="*/ 2998468 h 6252126"/>
              <a:gd name="connsiteX5588" fmla="*/ 9153029 w 10290426"/>
              <a:gd name="connsiteY5588" fmla="*/ 3011790 h 6252126"/>
              <a:gd name="connsiteX5589" fmla="*/ 9156166 w 10290426"/>
              <a:gd name="connsiteY5589" fmla="*/ 3012968 h 6252126"/>
              <a:gd name="connsiteX5590" fmla="*/ 9155925 w 10290426"/>
              <a:gd name="connsiteY5590" fmla="*/ 3013693 h 6252126"/>
              <a:gd name="connsiteX5591" fmla="*/ 9155201 w 10290426"/>
              <a:gd name="connsiteY5591" fmla="*/ 3015868 h 6252126"/>
              <a:gd name="connsiteX5592" fmla="*/ 9126241 w 10290426"/>
              <a:gd name="connsiteY5592" fmla="*/ 3021667 h 6252126"/>
              <a:gd name="connsiteX5593" fmla="*/ 9132033 w 10290426"/>
              <a:gd name="connsiteY5593" fmla="*/ 3044866 h 6252126"/>
              <a:gd name="connsiteX5594" fmla="*/ 9149409 w 10290426"/>
              <a:gd name="connsiteY5594" fmla="*/ 3044866 h 6252126"/>
              <a:gd name="connsiteX5595" fmla="*/ 9155201 w 10290426"/>
              <a:gd name="connsiteY5595" fmla="*/ 3033267 h 6252126"/>
              <a:gd name="connsiteX5596" fmla="*/ 9160993 w 10290426"/>
              <a:gd name="connsiteY5596" fmla="*/ 3044866 h 6252126"/>
              <a:gd name="connsiteX5597" fmla="*/ 9172215 w 10290426"/>
              <a:gd name="connsiteY5597" fmla="*/ 3045410 h 6252126"/>
              <a:gd name="connsiteX5598" fmla="*/ 9185023 w 10290426"/>
              <a:gd name="connsiteY5598" fmla="*/ 3048158 h 6252126"/>
              <a:gd name="connsiteX5599" fmla="*/ 9178233 w 10290426"/>
              <a:gd name="connsiteY5599" fmla="*/ 3052003 h 6252126"/>
              <a:gd name="connsiteX5600" fmla="*/ 9097281 w 10290426"/>
              <a:gd name="connsiteY5600" fmla="*/ 3097064 h 6252126"/>
              <a:gd name="connsiteX5601" fmla="*/ 9045154 w 10290426"/>
              <a:gd name="connsiteY5601" fmla="*/ 3126063 h 6252126"/>
              <a:gd name="connsiteX5602" fmla="*/ 9039362 w 10290426"/>
              <a:gd name="connsiteY5602" fmla="*/ 3114463 h 6252126"/>
              <a:gd name="connsiteX5603" fmla="*/ 8998818 w 10290426"/>
              <a:gd name="connsiteY5603" fmla="*/ 3160861 h 6252126"/>
              <a:gd name="connsiteX5604" fmla="*/ 8981442 w 10290426"/>
              <a:gd name="connsiteY5604" fmla="*/ 3166661 h 6252126"/>
              <a:gd name="connsiteX5605" fmla="*/ 8981442 w 10290426"/>
              <a:gd name="connsiteY5605" fmla="*/ 3160861 h 6252126"/>
              <a:gd name="connsiteX5606" fmla="*/ 8929314 w 10290426"/>
              <a:gd name="connsiteY5606" fmla="*/ 3184060 h 6252126"/>
              <a:gd name="connsiteX5607" fmla="*/ 8923522 w 10290426"/>
              <a:gd name="connsiteY5607" fmla="*/ 3189860 h 6252126"/>
              <a:gd name="connsiteX5608" fmla="*/ 8991125 w 10290426"/>
              <a:gd name="connsiteY5608" fmla="*/ 3175179 h 6252126"/>
              <a:gd name="connsiteX5609" fmla="*/ 9029741 w 10290426"/>
              <a:gd name="connsiteY5609" fmla="*/ 3172706 h 6252126"/>
              <a:gd name="connsiteX5610" fmla="*/ 9033570 w 10290426"/>
              <a:gd name="connsiteY5610" fmla="*/ 3175361 h 6252126"/>
              <a:gd name="connsiteX5611" fmla="*/ 9050946 w 10290426"/>
              <a:gd name="connsiteY5611" fmla="*/ 3149262 h 6252126"/>
              <a:gd name="connsiteX5612" fmla="*/ 9050946 w 10290426"/>
              <a:gd name="connsiteY5612" fmla="*/ 3155061 h 6252126"/>
              <a:gd name="connsiteX5613" fmla="*/ 9062530 w 10290426"/>
              <a:gd name="connsiteY5613" fmla="*/ 3149262 h 6252126"/>
              <a:gd name="connsiteX5614" fmla="*/ 9097281 w 10290426"/>
              <a:gd name="connsiteY5614" fmla="*/ 3143462 h 6252126"/>
              <a:gd name="connsiteX5615" fmla="*/ 9079905 w 10290426"/>
              <a:gd name="connsiteY5615" fmla="*/ 3155061 h 6252126"/>
              <a:gd name="connsiteX5616" fmla="*/ 9126241 w 10290426"/>
              <a:gd name="connsiteY5616" fmla="*/ 3166661 h 6252126"/>
              <a:gd name="connsiteX5617" fmla="*/ 9132033 w 10290426"/>
              <a:gd name="connsiteY5617" fmla="*/ 3160861 h 6252126"/>
              <a:gd name="connsiteX5618" fmla="*/ 9132033 w 10290426"/>
              <a:gd name="connsiteY5618" fmla="*/ 3172461 h 6252126"/>
              <a:gd name="connsiteX5619" fmla="*/ 9149409 w 10290426"/>
              <a:gd name="connsiteY5619" fmla="*/ 3172461 h 6252126"/>
              <a:gd name="connsiteX5620" fmla="*/ 9149409 w 10290426"/>
              <a:gd name="connsiteY5620" fmla="*/ 3160861 h 6252126"/>
              <a:gd name="connsiteX5621" fmla="*/ 9166785 w 10290426"/>
              <a:gd name="connsiteY5621" fmla="*/ 3149262 h 6252126"/>
              <a:gd name="connsiteX5622" fmla="*/ 9160993 w 10290426"/>
              <a:gd name="connsiteY5622" fmla="*/ 3166661 h 6252126"/>
              <a:gd name="connsiteX5623" fmla="*/ 9189953 w 10290426"/>
              <a:gd name="connsiteY5623" fmla="*/ 3166661 h 6252126"/>
              <a:gd name="connsiteX5624" fmla="*/ 9201537 w 10290426"/>
              <a:gd name="connsiteY5624" fmla="*/ 3149262 h 6252126"/>
              <a:gd name="connsiteX5625" fmla="*/ 9218913 w 10290426"/>
              <a:gd name="connsiteY5625" fmla="*/ 3149262 h 6252126"/>
              <a:gd name="connsiteX5626" fmla="*/ 9195745 w 10290426"/>
              <a:gd name="connsiteY5626" fmla="*/ 3143462 h 6252126"/>
              <a:gd name="connsiteX5627" fmla="*/ 9189953 w 10290426"/>
              <a:gd name="connsiteY5627" fmla="*/ 3143462 h 6252126"/>
              <a:gd name="connsiteX5628" fmla="*/ 9195745 w 10290426"/>
              <a:gd name="connsiteY5628" fmla="*/ 3137662 h 6252126"/>
              <a:gd name="connsiteX5629" fmla="*/ 9184161 w 10290426"/>
              <a:gd name="connsiteY5629" fmla="*/ 3131862 h 6252126"/>
              <a:gd name="connsiteX5630" fmla="*/ 9184161 w 10290426"/>
              <a:gd name="connsiteY5630" fmla="*/ 3108664 h 6252126"/>
              <a:gd name="connsiteX5631" fmla="*/ 9201537 w 10290426"/>
              <a:gd name="connsiteY5631" fmla="*/ 3114463 h 6252126"/>
              <a:gd name="connsiteX5632" fmla="*/ 9201537 w 10290426"/>
              <a:gd name="connsiteY5632" fmla="*/ 3131862 h 6252126"/>
              <a:gd name="connsiteX5633" fmla="*/ 9224705 w 10290426"/>
              <a:gd name="connsiteY5633" fmla="*/ 3126063 h 6252126"/>
              <a:gd name="connsiteX5634" fmla="*/ 9224705 w 10290426"/>
              <a:gd name="connsiteY5634" fmla="*/ 3102864 h 6252126"/>
              <a:gd name="connsiteX5635" fmla="*/ 9265248 w 10290426"/>
              <a:gd name="connsiteY5635" fmla="*/ 3102864 h 6252126"/>
              <a:gd name="connsiteX5636" fmla="*/ 9288416 w 10290426"/>
              <a:gd name="connsiteY5636" fmla="*/ 3102864 h 6252126"/>
              <a:gd name="connsiteX5637" fmla="*/ 9276832 w 10290426"/>
              <a:gd name="connsiteY5637" fmla="*/ 3120263 h 6252126"/>
              <a:gd name="connsiteX5638" fmla="*/ 9288416 w 10290426"/>
              <a:gd name="connsiteY5638" fmla="*/ 3126063 h 6252126"/>
              <a:gd name="connsiteX5639" fmla="*/ 9340544 w 10290426"/>
              <a:gd name="connsiteY5639" fmla="*/ 3102864 h 6252126"/>
              <a:gd name="connsiteX5640" fmla="*/ 9340544 w 10290426"/>
              <a:gd name="connsiteY5640" fmla="*/ 3091264 h 6252126"/>
              <a:gd name="connsiteX5641" fmla="*/ 9392671 w 10290426"/>
              <a:gd name="connsiteY5641" fmla="*/ 3079665 h 6252126"/>
              <a:gd name="connsiteX5642" fmla="*/ 9439007 w 10290426"/>
              <a:gd name="connsiteY5642" fmla="*/ 3056466 h 6252126"/>
              <a:gd name="connsiteX5643" fmla="*/ 9467967 w 10290426"/>
              <a:gd name="connsiteY5643" fmla="*/ 3056466 h 6252126"/>
              <a:gd name="connsiteX5644" fmla="*/ 9467967 w 10290426"/>
              <a:gd name="connsiteY5644" fmla="*/ 3039067 h 6252126"/>
              <a:gd name="connsiteX5645" fmla="*/ 9491135 w 10290426"/>
              <a:gd name="connsiteY5645" fmla="*/ 3039067 h 6252126"/>
              <a:gd name="connsiteX5646" fmla="*/ 9491135 w 10290426"/>
              <a:gd name="connsiteY5646" fmla="*/ 3027467 h 6252126"/>
              <a:gd name="connsiteX5647" fmla="*/ 9496203 w 10290426"/>
              <a:gd name="connsiteY5647" fmla="*/ 3037617 h 6252126"/>
              <a:gd name="connsiteX5648" fmla="*/ 9496493 w 10290426"/>
              <a:gd name="connsiteY5648" fmla="*/ 3038197 h 6252126"/>
              <a:gd name="connsiteX5649" fmla="*/ 9487334 w 10290426"/>
              <a:gd name="connsiteY5649" fmla="*/ 3042420 h 6252126"/>
              <a:gd name="connsiteX5650" fmla="*/ 9467967 w 10290426"/>
              <a:gd name="connsiteY5650" fmla="*/ 3062266 h 6252126"/>
              <a:gd name="connsiteX5651" fmla="*/ 9439007 w 10290426"/>
              <a:gd name="connsiteY5651" fmla="*/ 3073865 h 6252126"/>
              <a:gd name="connsiteX5652" fmla="*/ 9439007 w 10290426"/>
              <a:gd name="connsiteY5652" fmla="*/ 3079665 h 6252126"/>
              <a:gd name="connsiteX5653" fmla="*/ 9462175 w 10290426"/>
              <a:gd name="connsiteY5653" fmla="*/ 3085465 h 6252126"/>
              <a:gd name="connsiteX5654" fmla="*/ 9485343 w 10290426"/>
              <a:gd name="connsiteY5654" fmla="*/ 3079665 h 6252126"/>
              <a:gd name="connsiteX5655" fmla="*/ 9491135 w 10290426"/>
              <a:gd name="connsiteY5655" fmla="*/ 3062266 h 6252126"/>
              <a:gd name="connsiteX5656" fmla="*/ 9514303 w 10290426"/>
              <a:gd name="connsiteY5656" fmla="*/ 3062266 h 6252126"/>
              <a:gd name="connsiteX5657" fmla="*/ 9525887 w 10290426"/>
              <a:gd name="connsiteY5657" fmla="*/ 3056466 h 6252126"/>
              <a:gd name="connsiteX5658" fmla="*/ 9491135 w 10290426"/>
              <a:gd name="connsiteY5658" fmla="*/ 3085465 h 6252126"/>
              <a:gd name="connsiteX5659" fmla="*/ 9521271 w 10290426"/>
              <a:gd name="connsiteY5659" fmla="*/ 3075406 h 6252126"/>
              <a:gd name="connsiteX5660" fmla="*/ 9526620 w 10290426"/>
              <a:gd name="connsiteY5660" fmla="*/ 3073621 h 6252126"/>
              <a:gd name="connsiteX5661" fmla="*/ 9524405 w 10290426"/>
              <a:gd name="connsiteY5661" fmla="*/ 3074975 h 6252126"/>
              <a:gd name="connsiteX5662" fmla="*/ 9528058 w 10290426"/>
              <a:gd name="connsiteY5662" fmla="*/ 3073865 h 6252126"/>
              <a:gd name="connsiteX5663" fmla="*/ 9541988 w 10290426"/>
              <a:gd name="connsiteY5663" fmla="*/ 3068784 h 6252126"/>
              <a:gd name="connsiteX5664" fmla="*/ 9540367 w 10290426"/>
              <a:gd name="connsiteY5664" fmla="*/ 3069697 h 6252126"/>
              <a:gd name="connsiteX5665" fmla="*/ 9566430 w 10290426"/>
              <a:gd name="connsiteY5665" fmla="*/ 3068065 h 6252126"/>
              <a:gd name="connsiteX5666" fmla="*/ 9552403 w 10290426"/>
              <a:gd name="connsiteY5666" fmla="*/ 3064984 h 6252126"/>
              <a:gd name="connsiteX5667" fmla="*/ 9541988 w 10290426"/>
              <a:gd name="connsiteY5667" fmla="*/ 3068784 h 6252126"/>
              <a:gd name="connsiteX5668" fmla="*/ 9543263 w 10290426"/>
              <a:gd name="connsiteY5668" fmla="*/ 3068065 h 6252126"/>
              <a:gd name="connsiteX5669" fmla="*/ 9536747 w 10290426"/>
              <a:gd name="connsiteY5669" fmla="*/ 3070240 h 6252126"/>
              <a:gd name="connsiteX5670" fmla="*/ 9526620 w 10290426"/>
              <a:gd name="connsiteY5670" fmla="*/ 3073621 h 6252126"/>
              <a:gd name="connsiteX5671" fmla="*/ 9533036 w 10290426"/>
              <a:gd name="connsiteY5671" fmla="*/ 3069697 h 6252126"/>
              <a:gd name="connsiteX5672" fmla="*/ 9606974 w 10290426"/>
              <a:gd name="connsiteY5672" fmla="*/ 3027467 h 6252126"/>
              <a:gd name="connsiteX5673" fmla="*/ 9612766 w 10290426"/>
              <a:gd name="connsiteY5673" fmla="*/ 3027467 h 6252126"/>
              <a:gd name="connsiteX5674" fmla="*/ 9630142 w 10290426"/>
              <a:gd name="connsiteY5674" fmla="*/ 3015868 h 6252126"/>
              <a:gd name="connsiteX5675" fmla="*/ 9606974 w 10290426"/>
              <a:gd name="connsiteY5675" fmla="*/ 2998468 h 6252126"/>
              <a:gd name="connsiteX5676" fmla="*/ 9578014 w 10290426"/>
              <a:gd name="connsiteY5676" fmla="*/ 2998468 h 6252126"/>
              <a:gd name="connsiteX5677" fmla="*/ 9572222 w 10290426"/>
              <a:gd name="connsiteY5677" fmla="*/ 3004268 h 6252126"/>
              <a:gd name="connsiteX5678" fmla="*/ 9566430 w 10290426"/>
              <a:gd name="connsiteY5678" fmla="*/ 2998468 h 6252126"/>
              <a:gd name="connsiteX5679" fmla="*/ 9578014 w 10290426"/>
              <a:gd name="connsiteY5679" fmla="*/ 2986869 h 6252126"/>
              <a:gd name="connsiteX5680" fmla="*/ 9578014 w 10290426"/>
              <a:gd name="connsiteY5680" fmla="*/ 2981069 h 6252126"/>
              <a:gd name="connsiteX5681" fmla="*/ 9589598 w 10290426"/>
              <a:gd name="connsiteY5681" fmla="*/ 2963670 h 6252126"/>
              <a:gd name="connsiteX5682" fmla="*/ 9601182 w 10290426"/>
              <a:gd name="connsiteY5682" fmla="*/ 2969470 h 6252126"/>
              <a:gd name="connsiteX5683" fmla="*/ 9595390 w 10290426"/>
              <a:gd name="connsiteY5683" fmla="*/ 2986869 h 6252126"/>
              <a:gd name="connsiteX5684" fmla="*/ 9606974 w 10290426"/>
              <a:gd name="connsiteY5684" fmla="*/ 2975269 h 6252126"/>
              <a:gd name="connsiteX5685" fmla="*/ 9606974 w 10290426"/>
              <a:gd name="connsiteY5685" fmla="*/ 2986869 h 6252126"/>
              <a:gd name="connsiteX5686" fmla="*/ 9630142 w 10290426"/>
              <a:gd name="connsiteY5686" fmla="*/ 2992669 h 6252126"/>
              <a:gd name="connsiteX5687" fmla="*/ 9647518 w 10290426"/>
              <a:gd name="connsiteY5687" fmla="*/ 2986869 h 6252126"/>
              <a:gd name="connsiteX5688" fmla="*/ 9653310 w 10290426"/>
              <a:gd name="connsiteY5688" fmla="*/ 2998468 h 6252126"/>
              <a:gd name="connsiteX5689" fmla="*/ 9682270 w 10290426"/>
              <a:gd name="connsiteY5689" fmla="*/ 2981069 h 6252126"/>
              <a:gd name="connsiteX5690" fmla="*/ 9676478 w 10290426"/>
              <a:gd name="connsiteY5690" fmla="*/ 2963670 h 6252126"/>
              <a:gd name="connsiteX5691" fmla="*/ 9688062 w 10290426"/>
              <a:gd name="connsiteY5691" fmla="*/ 2952070 h 6252126"/>
              <a:gd name="connsiteX5692" fmla="*/ 9705438 w 10290426"/>
              <a:gd name="connsiteY5692" fmla="*/ 2957870 h 6252126"/>
              <a:gd name="connsiteX5693" fmla="*/ 9717022 w 10290426"/>
              <a:gd name="connsiteY5693" fmla="*/ 2940471 h 6252126"/>
              <a:gd name="connsiteX5694" fmla="*/ 9728605 w 10290426"/>
              <a:gd name="connsiteY5694" fmla="*/ 2940471 h 6252126"/>
              <a:gd name="connsiteX5695" fmla="*/ 9728605 w 10290426"/>
              <a:gd name="connsiteY5695" fmla="*/ 2969470 h 6252126"/>
              <a:gd name="connsiteX5696" fmla="*/ 9711230 w 10290426"/>
              <a:gd name="connsiteY5696" fmla="*/ 2975269 h 6252126"/>
              <a:gd name="connsiteX5697" fmla="*/ 9717022 w 10290426"/>
              <a:gd name="connsiteY5697" fmla="*/ 2981069 h 6252126"/>
              <a:gd name="connsiteX5698" fmla="*/ 9705438 w 10290426"/>
              <a:gd name="connsiteY5698" fmla="*/ 2992669 h 6252126"/>
              <a:gd name="connsiteX5699" fmla="*/ 9711230 w 10290426"/>
              <a:gd name="connsiteY5699" fmla="*/ 3010068 h 6252126"/>
              <a:gd name="connsiteX5700" fmla="*/ 9682270 w 10290426"/>
              <a:gd name="connsiteY5700" fmla="*/ 3010068 h 6252126"/>
              <a:gd name="connsiteX5701" fmla="*/ 9693854 w 10290426"/>
              <a:gd name="connsiteY5701" fmla="*/ 3021667 h 6252126"/>
              <a:gd name="connsiteX5702" fmla="*/ 9653310 w 10290426"/>
              <a:gd name="connsiteY5702" fmla="*/ 3015868 h 6252126"/>
              <a:gd name="connsiteX5703" fmla="*/ 9664894 w 10290426"/>
              <a:gd name="connsiteY5703" fmla="*/ 3027467 h 6252126"/>
              <a:gd name="connsiteX5704" fmla="*/ 9635934 w 10290426"/>
              <a:gd name="connsiteY5704" fmla="*/ 3021667 h 6252126"/>
              <a:gd name="connsiteX5705" fmla="*/ 9589598 w 10290426"/>
              <a:gd name="connsiteY5705" fmla="*/ 3062266 h 6252126"/>
              <a:gd name="connsiteX5706" fmla="*/ 9601182 w 10290426"/>
              <a:gd name="connsiteY5706" fmla="*/ 3068065 h 6252126"/>
              <a:gd name="connsiteX5707" fmla="*/ 9647518 w 10290426"/>
              <a:gd name="connsiteY5707" fmla="*/ 3056466 h 6252126"/>
              <a:gd name="connsiteX5708" fmla="*/ 9676478 w 10290426"/>
              <a:gd name="connsiteY5708" fmla="*/ 3068065 h 6252126"/>
              <a:gd name="connsiteX5709" fmla="*/ 9717022 w 10290426"/>
              <a:gd name="connsiteY5709" fmla="*/ 3056466 h 6252126"/>
              <a:gd name="connsiteX5710" fmla="*/ 9931324 w 10290426"/>
              <a:gd name="connsiteY5710" fmla="*/ 3044866 h 6252126"/>
              <a:gd name="connsiteX5711" fmla="*/ 9960284 w 10290426"/>
              <a:gd name="connsiteY5711" fmla="*/ 3044866 h 6252126"/>
              <a:gd name="connsiteX5712" fmla="*/ 9966076 w 10290426"/>
              <a:gd name="connsiteY5712" fmla="*/ 3050666 h 6252126"/>
              <a:gd name="connsiteX5713" fmla="*/ 9919740 w 10290426"/>
              <a:gd name="connsiteY5713" fmla="*/ 3062266 h 6252126"/>
              <a:gd name="connsiteX5714" fmla="*/ 10139835 w 10290426"/>
              <a:gd name="connsiteY5714" fmla="*/ 3073865 h 6252126"/>
              <a:gd name="connsiteX5715" fmla="*/ 10249882 w 10290426"/>
              <a:gd name="connsiteY5715" fmla="*/ 3062266 h 6252126"/>
              <a:gd name="connsiteX5716" fmla="*/ 10244090 w 10290426"/>
              <a:gd name="connsiteY5716" fmla="*/ 3068065 h 6252126"/>
              <a:gd name="connsiteX5717" fmla="*/ 10249882 w 10290426"/>
              <a:gd name="connsiteY5717" fmla="*/ 3079665 h 6252126"/>
              <a:gd name="connsiteX5718" fmla="*/ 10163003 w 10290426"/>
              <a:gd name="connsiteY5718" fmla="*/ 3085465 h 6252126"/>
              <a:gd name="connsiteX5719" fmla="*/ 10168795 w 10290426"/>
              <a:gd name="connsiteY5719" fmla="*/ 3108664 h 6252126"/>
              <a:gd name="connsiteX5720" fmla="*/ 10168795 w 10290426"/>
              <a:gd name="connsiteY5720" fmla="*/ 3126063 h 6252126"/>
              <a:gd name="connsiteX5721" fmla="*/ 10163003 w 10290426"/>
              <a:gd name="connsiteY5721" fmla="*/ 3126063 h 6252126"/>
              <a:gd name="connsiteX5722" fmla="*/ 10157211 w 10290426"/>
              <a:gd name="connsiteY5722" fmla="*/ 3131862 h 6252126"/>
              <a:gd name="connsiteX5723" fmla="*/ 10168795 w 10290426"/>
              <a:gd name="connsiteY5723" fmla="*/ 3137662 h 6252126"/>
              <a:gd name="connsiteX5724" fmla="*/ 10145627 w 10290426"/>
              <a:gd name="connsiteY5724" fmla="*/ 3143462 h 6252126"/>
              <a:gd name="connsiteX5725" fmla="*/ 10134043 w 10290426"/>
              <a:gd name="connsiteY5725" fmla="*/ 3131862 h 6252126"/>
              <a:gd name="connsiteX5726" fmla="*/ 10122459 w 10290426"/>
              <a:gd name="connsiteY5726" fmla="*/ 3143462 h 6252126"/>
              <a:gd name="connsiteX5727" fmla="*/ 10093499 w 10290426"/>
              <a:gd name="connsiteY5727" fmla="*/ 3143462 h 6252126"/>
              <a:gd name="connsiteX5728" fmla="*/ 10076123 w 10290426"/>
              <a:gd name="connsiteY5728" fmla="*/ 3155061 h 6252126"/>
              <a:gd name="connsiteX5729" fmla="*/ 10081915 w 10290426"/>
              <a:gd name="connsiteY5729" fmla="*/ 3149262 h 6252126"/>
              <a:gd name="connsiteX5730" fmla="*/ 10041372 w 10290426"/>
              <a:gd name="connsiteY5730" fmla="*/ 3155061 h 6252126"/>
              <a:gd name="connsiteX5731" fmla="*/ 10000828 w 10290426"/>
              <a:gd name="connsiteY5731" fmla="*/ 3172461 h 6252126"/>
              <a:gd name="connsiteX5732" fmla="*/ 9989244 w 10290426"/>
              <a:gd name="connsiteY5732" fmla="*/ 3166661 h 6252126"/>
              <a:gd name="connsiteX5733" fmla="*/ 9977660 w 10290426"/>
              <a:gd name="connsiteY5733" fmla="*/ 3172461 h 6252126"/>
              <a:gd name="connsiteX5734" fmla="*/ 9977660 w 10290426"/>
              <a:gd name="connsiteY5734" fmla="*/ 3184060 h 6252126"/>
              <a:gd name="connsiteX5735" fmla="*/ 9960284 w 10290426"/>
              <a:gd name="connsiteY5735" fmla="*/ 3189860 h 6252126"/>
              <a:gd name="connsiteX5736" fmla="*/ 9896572 w 10290426"/>
              <a:gd name="connsiteY5736" fmla="*/ 3201459 h 6252126"/>
              <a:gd name="connsiteX5737" fmla="*/ 9873405 w 10290426"/>
              <a:gd name="connsiteY5737" fmla="*/ 3213059 h 6252126"/>
              <a:gd name="connsiteX5738" fmla="*/ 9861821 w 10290426"/>
              <a:gd name="connsiteY5738" fmla="*/ 3207259 h 6252126"/>
              <a:gd name="connsiteX5739" fmla="*/ 9838653 w 10290426"/>
              <a:gd name="connsiteY5739" fmla="*/ 3207259 h 6252126"/>
              <a:gd name="connsiteX5740" fmla="*/ 9827069 w 10290426"/>
              <a:gd name="connsiteY5740" fmla="*/ 3195660 h 6252126"/>
              <a:gd name="connsiteX5741" fmla="*/ 9809693 w 10290426"/>
              <a:gd name="connsiteY5741" fmla="*/ 3218859 h 6252126"/>
              <a:gd name="connsiteX5742" fmla="*/ 9786525 w 10290426"/>
              <a:gd name="connsiteY5742" fmla="*/ 3236258 h 6252126"/>
              <a:gd name="connsiteX5743" fmla="*/ 9786525 w 10290426"/>
              <a:gd name="connsiteY5743" fmla="*/ 3230458 h 6252126"/>
              <a:gd name="connsiteX5744" fmla="*/ 9745981 w 10290426"/>
              <a:gd name="connsiteY5744" fmla="*/ 3247857 h 6252126"/>
              <a:gd name="connsiteX5745" fmla="*/ 9740189 w 10290426"/>
              <a:gd name="connsiteY5745" fmla="*/ 3253657 h 6252126"/>
              <a:gd name="connsiteX5746" fmla="*/ 9757565 w 10290426"/>
              <a:gd name="connsiteY5746" fmla="*/ 3265257 h 6252126"/>
              <a:gd name="connsiteX5747" fmla="*/ 9884988 w 10290426"/>
              <a:gd name="connsiteY5747" fmla="*/ 3236258 h 6252126"/>
              <a:gd name="connsiteX5748" fmla="*/ 9931324 w 10290426"/>
              <a:gd name="connsiteY5748" fmla="*/ 3224658 h 6252126"/>
              <a:gd name="connsiteX5749" fmla="*/ 10012412 w 10290426"/>
              <a:gd name="connsiteY5749" fmla="*/ 3230458 h 6252126"/>
              <a:gd name="connsiteX5750" fmla="*/ 10023996 w 10290426"/>
              <a:gd name="connsiteY5750" fmla="*/ 3224658 h 6252126"/>
              <a:gd name="connsiteX5751" fmla="*/ 10047163 w 10290426"/>
              <a:gd name="connsiteY5751" fmla="*/ 3230458 h 6252126"/>
              <a:gd name="connsiteX5752" fmla="*/ 10047163 w 10290426"/>
              <a:gd name="connsiteY5752" fmla="*/ 3247857 h 6252126"/>
              <a:gd name="connsiteX5753" fmla="*/ 10023996 w 10290426"/>
              <a:gd name="connsiteY5753" fmla="*/ 3259457 h 6252126"/>
              <a:gd name="connsiteX5754" fmla="*/ 9983452 w 10290426"/>
              <a:gd name="connsiteY5754" fmla="*/ 3259457 h 6252126"/>
              <a:gd name="connsiteX5755" fmla="*/ 9977660 w 10290426"/>
              <a:gd name="connsiteY5755" fmla="*/ 3253657 h 6252126"/>
              <a:gd name="connsiteX5756" fmla="*/ 9919740 w 10290426"/>
              <a:gd name="connsiteY5756" fmla="*/ 3271056 h 6252126"/>
              <a:gd name="connsiteX5757" fmla="*/ 9884988 w 10290426"/>
              <a:gd name="connsiteY5757" fmla="*/ 3265257 h 6252126"/>
              <a:gd name="connsiteX5758" fmla="*/ 9838653 w 10290426"/>
              <a:gd name="connsiteY5758" fmla="*/ 3271056 h 6252126"/>
              <a:gd name="connsiteX5759" fmla="*/ 9844445 w 10290426"/>
              <a:gd name="connsiteY5759" fmla="*/ 3271056 h 6252126"/>
              <a:gd name="connsiteX5760" fmla="*/ 9827069 w 10290426"/>
              <a:gd name="connsiteY5760" fmla="*/ 3294255 h 6252126"/>
              <a:gd name="connsiteX5761" fmla="*/ 9821277 w 10290426"/>
              <a:gd name="connsiteY5761" fmla="*/ 3282656 h 6252126"/>
              <a:gd name="connsiteX5762" fmla="*/ 9803901 w 10290426"/>
              <a:gd name="connsiteY5762" fmla="*/ 3288456 h 6252126"/>
              <a:gd name="connsiteX5763" fmla="*/ 9798109 w 10290426"/>
              <a:gd name="connsiteY5763" fmla="*/ 3300055 h 6252126"/>
              <a:gd name="connsiteX5764" fmla="*/ 9890780 w 10290426"/>
              <a:gd name="connsiteY5764" fmla="*/ 3288456 h 6252126"/>
              <a:gd name="connsiteX5765" fmla="*/ 9884988 w 10290426"/>
              <a:gd name="connsiteY5765" fmla="*/ 3294255 h 6252126"/>
              <a:gd name="connsiteX5766" fmla="*/ 9890780 w 10290426"/>
              <a:gd name="connsiteY5766" fmla="*/ 3300055 h 6252126"/>
              <a:gd name="connsiteX5767" fmla="*/ 9873405 w 10290426"/>
              <a:gd name="connsiteY5767" fmla="*/ 3294255 h 6252126"/>
              <a:gd name="connsiteX5768" fmla="*/ 9861821 w 10290426"/>
              <a:gd name="connsiteY5768" fmla="*/ 3311655 h 6252126"/>
              <a:gd name="connsiteX5769" fmla="*/ 9879197 w 10290426"/>
              <a:gd name="connsiteY5769" fmla="*/ 3340653 h 6252126"/>
              <a:gd name="connsiteX5770" fmla="*/ 9919740 w 10290426"/>
              <a:gd name="connsiteY5770" fmla="*/ 3334854 h 6252126"/>
              <a:gd name="connsiteX5771" fmla="*/ 9925532 w 10290426"/>
              <a:gd name="connsiteY5771" fmla="*/ 3323254 h 6252126"/>
              <a:gd name="connsiteX5772" fmla="*/ 9954492 w 10290426"/>
              <a:gd name="connsiteY5772" fmla="*/ 3323254 h 6252126"/>
              <a:gd name="connsiteX5773" fmla="*/ 9954492 w 10290426"/>
              <a:gd name="connsiteY5773" fmla="*/ 3327604 h 6252126"/>
              <a:gd name="connsiteX5774" fmla="*/ 9954492 w 10290426"/>
              <a:gd name="connsiteY5774" fmla="*/ 3329054 h 6252126"/>
              <a:gd name="connsiteX5775" fmla="*/ 9977660 w 10290426"/>
              <a:gd name="connsiteY5775" fmla="*/ 3329054 h 6252126"/>
              <a:gd name="connsiteX5776" fmla="*/ 9977660 w 10290426"/>
              <a:gd name="connsiteY5776" fmla="*/ 3334854 h 6252126"/>
              <a:gd name="connsiteX5777" fmla="*/ 9930781 w 10290426"/>
              <a:gd name="connsiteY5777" fmla="*/ 3344913 h 6252126"/>
              <a:gd name="connsiteX5778" fmla="*/ 9907842 w 10290426"/>
              <a:gd name="connsiteY5778" fmla="*/ 3349835 h 6252126"/>
              <a:gd name="connsiteX5779" fmla="*/ 9908324 w 10290426"/>
              <a:gd name="connsiteY5779" fmla="*/ 3349599 h 6252126"/>
              <a:gd name="connsiteX5780" fmla="*/ 9913948 w 10290426"/>
              <a:gd name="connsiteY5780" fmla="*/ 3347178 h 6252126"/>
              <a:gd name="connsiteX5781" fmla="*/ 9911233 w 10290426"/>
              <a:gd name="connsiteY5781" fmla="*/ 3348175 h 6252126"/>
              <a:gd name="connsiteX5782" fmla="*/ 9908324 w 10290426"/>
              <a:gd name="connsiteY5782" fmla="*/ 3349599 h 6252126"/>
              <a:gd name="connsiteX5783" fmla="*/ 9907710 w 10290426"/>
              <a:gd name="connsiteY5783" fmla="*/ 3349863 h 6252126"/>
              <a:gd name="connsiteX5784" fmla="*/ 9906708 w 10290426"/>
              <a:gd name="connsiteY5784" fmla="*/ 3350078 h 6252126"/>
              <a:gd name="connsiteX5785" fmla="*/ 9896572 w 10290426"/>
              <a:gd name="connsiteY5785" fmla="*/ 3352253 h 6252126"/>
              <a:gd name="connsiteX5786" fmla="*/ 9903631 w 10290426"/>
              <a:gd name="connsiteY5786" fmla="*/ 3351619 h 6252126"/>
              <a:gd name="connsiteX5787" fmla="*/ 9907710 w 10290426"/>
              <a:gd name="connsiteY5787" fmla="*/ 3349863 h 6252126"/>
              <a:gd name="connsiteX5788" fmla="*/ 9907842 w 10290426"/>
              <a:gd name="connsiteY5788" fmla="*/ 3349835 h 6252126"/>
              <a:gd name="connsiteX5789" fmla="*/ 9879197 w 10290426"/>
              <a:gd name="connsiteY5789" fmla="*/ 3363852 h 6252126"/>
              <a:gd name="connsiteX5790" fmla="*/ 9850237 w 10290426"/>
              <a:gd name="connsiteY5790" fmla="*/ 3363852 h 6252126"/>
              <a:gd name="connsiteX5791" fmla="*/ 9844445 w 10290426"/>
              <a:gd name="connsiteY5791" fmla="*/ 3346453 h 6252126"/>
              <a:gd name="connsiteX5792" fmla="*/ 9798109 w 10290426"/>
              <a:gd name="connsiteY5792" fmla="*/ 3369652 h 6252126"/>
              <a:gd name="connsiteX5793" fmla="*/ 9763357 w 10290426"/>
              <a:gd name="connsiteY5793" fmla="*/ 3369652 h 6252126"/>
              <a:gd name="connsiteX5794" fmla="*/ 9717022 w 10290426"/>
              <a:gd name="connsiteY5794" fmla="*/ 3392851 h 6252126"/>
              <a:gd name="connsiteX5795" fmla="*/ 9711230 w 10290426"/>
              <a:gd name="connsiteY5795" fmla="*/ 3398651 h 6252126"/>
              <a:gd name="connsiteX5796" fmla="*/ 9722813 w 10290426"/>
              <a:gd name="connsiteY5796" fmla="*/ 3387051 h 6252126"/>
              <a:gd name="connsiteX5797" fmla="*/ 9705438 w 10290426"/>
              <a:gd name="connsiteY5797" fmla="*/ 3358053 h 6252126"/>
              <a:gd name="connsiteX5798" fmla="*/ 9734397 w 10290426"/>
              <a:gd name="connsiteY5798" fmla="*/ 3358053 h 6252126"/>
              <a:gd name="connsiteX5799" fmla="*/ 9717022 w 10290426"/>
              <a:gd name="connsiteY5799" fmla="*/ 3346453 h 6252126"/>
              <a:gd name="connsiteX5800" fmla="*/ 9676478 w 10290426"/>
              <a:gd name="connsiteY5800" fmla="*/ 3352253 h 6252126"/>
              <a:gd name="connsiteX5801" fmla="*/ 9659102 w 10290426"/>
              <a:gd name="connsiteY5801" fmla="*/ 3329054 h 6252126"/>
              <a:gd name="connsiteX5802" fmla="*/ 9647518 w 10290426"/>
              <a:gd name="connsiteY5802" fmla="*/ 3358053 h 6252126"/>
              <a:gd name="connsiteX5803" fmla="*/ 9583806 w 10290426"/>
              <a:gd name="connsiteY5803" fmla="*/ 3369652 h 6252126"/>
              <a:gd name="connsiteX5804" fmla="*/ 9566430 w 10290426"/>
              <a:gd name="connsiteY5804" fmla="*/ 3375452 h 6252126"/>
              <a:gd name="connsiteX5805" fmla="*/ 9525887 w 10290426"/>
              <a:gd name="connsiteY5805" fmla="*/ 3381252 h 6252126"/>
              <a:gd name="connsiteX5806" fmla="*/ 9496927 w 10290426"/>
              <a:gd name="connsiteY5806" fmla="*/ 3381252 h 6252126"/>
              <a:gd name="connsiteX5807" fmla="*/ 9496927 w 10290426"/>
              <a:gd name="connsiteY5807" fmla="*/ 3369652 h 6252126"/>
              <a:gd name="connsiteX5808" fmla="*/ 9450591 w 10290426"/>
              <a:gd name="connsiteY5808" fmla="*/ 3392851 h 6252126"/>
              <a:gd name="connsiteX5809" fmla="*/ 9439007 w 10290426"/>
              <a:gd name="connsiteY5809" fmla="*/ 3381252 h 6252126"/>
              <a:gd name="connsiteX5810" fmla="*/ 9421631 w 10290426"/>
              <a:gd name="connsiteY5810" fmla="*/ 3404451 h 6252126"/>
              <a:gd name="connsiteX5811" fmla="*/ 9415839 w 10290426"/>
              <a:gd name="connsiteY5811" fmla="*/ 3398651 h 6252126"/>
              <a:gd name="connsiteX5812" fmla="*/ 9386880 w 10290426"/>
              <a:gd name="connsiteY5812" fmla="*/ 3404451 h 6252126"/>
              <a:gd name="connsiteX5813" fmla="*/ 9404255 w 10290426"/>
              <a:gd name="connsiteY5813" fmla="*/ 3410250 h 6252126"/>
              <a:gd name="connsiteX5814" fmla="*/ 9421631 w 10290426"/>
              <a:gd name="connsiteY5814" fmla="*/ 3421850 h 6252126"/>
              <a:gd name="connsiteX5815" fmla="*/ 9404255 w 10290426"/>
              <a:gd name="connsiteY5815" fmla="*/ 3433449 h 6252126"/>
              <a:gd name="connsiteX5816" fmla="*/ 9439007 w 10290426"/>
              <a:gd name="connsiteY5816" fmla="*/ 3439249 h 6252126"/>
              <a:gd name="connsiteX5817" fmla="*/ 9462175 w 10290426"/>
              <a:gd name="connsiteY5817" fmla="*/ 3439249 h 6252126"/>
              <a:gd name="connsiteX5818" fmla="*/ 9485343 w 10290426"/>
              <a:gd name="connsiteY5818" fmla="*/ 3421850 h 6252126"/>
              <a:gd name="connsiteX5819" fmla="*/ 9560638 w 10290426"/>
              <a:gd name="connsiteY5819" fmla="*/ 3404451 h 6252126"/>
              <a:gd name="connsiteX5820" fmla="*/ 9566430 w 10290426"/>
              <a:gd name="connsiteY5820" fmla="*/ 3404451 h 6252126"/>
              <a:gd name="connsiteX5821" fmla="*/ 9502719 w 10290426"/>
              <a:gd name="connsiteY5821" fmla="*/ 3427649 h 6252126"/>
              <a:gd name="connsiteX5822" fmla="*/ 9496927 w 10290426"/>
              <a:gd name="connsiteY5822" fmla="*/ 3439249 h 6252126"/>
              <a:gd name="connsiteX5823" fmla="*/ 9502719 w 10290426"/>
              <a:gd name="connsiteY5823" fmla="*/ 3445049 h 6252126"/>
              <a:gd name="connsiteX5824" fmla="*/ 9496927 w 10290426"/>
              <a:gd name="connsiteY5824" fmla="*/ 3445049 h 6252126"/>
              <a:gd name="connsiteX5825" fmla="*/ 9496927 w 10290426"/>
              <a:gd name="connsiteY5825" fmla="*/ 3456648 h 6252126"/>
              <a:gd name="connsiteX5826" fmla="*/ 9502719 w 10290426"/>
              <a:gd name="connsiteY5826" fmla="*/ 3462448 h 6252126"/>
              <a:gd name="connsiteX5827" fmla="*/ 9508511 w 10290426"/>
              <a:gd name="connsiteY5827" fmla="*/ 3456648 h 6252126"/>
              <a:gd name="connsiteX5828" fmla="*/ 9514303 w 10290426"/>
              <a:gd name="connsiteY5828" fmla="*/ 3462448 h 6252126"/>
              <a:gd name="connsiteX5829" fmla="*/ 9635934 w 10290426"/>
              <a:gd name="connsiteY5829" fmla="*/ 3462448 h 6252126"/>
              <a:gd name="connsiteX5830" fmla="*/ 9647518 w 10290426"/>
              <a:gd name="connsiteY5830" fmla="*/ 3468248 h 6252126"/>
              <a:gd name="connsiteX5831" fmla="*/ 9618558 w 10290426"/>
              <a:gd name="connsiteY5831" fmla="*/ 3479847 h 6252126"/>
              <a:gd name="connsiteX5832" fmla="*/ 9606974 w 10290426"/>
              <a:gd name="connsiteY5832" fmla="*/ 3485647 h 6252126"/>
              <a:gd name="connsiteX5833" fmla="*/ 9618558 w 10290426"/>
              <a:gd name="connsiteY5833" fmla="*/ 3497246 h 6252126"/>
              <a:gd name="connsiteX5834" fmla="*/ 9682270 w 10290426"/>
              <a:gd name="connsiteY5834" fmla="*/ 3474047 h 6252126"/>
              <a:gd name="connsiteX5835" fmla="*/ 9717022 w 10290426"/>
              <a:gd name="connsiteY5835" fmla="*/ 3474047 h 6252126"/>
              <a:gd name="connsiteX5836" fmla="*/ 9798109 w 10290426"/>
              <a:gd name="connsiteY5836" fmla="*/ 3456648 h 6252126"/>
              <a:gd name="connsiteX5837" fmla="*/ 9867613 w 10290426"/>
              <a:gd name="connsiteY5837" fmla="*/ 3445049 h 6252126"/>
              <a:gd name="connsiteX5838" fmla="*/ 9977660 w 10290426"/>
              <a:gd name="connsiteY5838" fmla="*/ 3421850 h 6252126"/>
              <a:gd name="connsiteX5839" fmla="*/ 10029788 w 10290426"/>
              <a:gd name="connsiteY5839" fmla="*/ 3439249 h 6252126"/>
              <a:gd name="connsiteX5840" fmla="*/ 10058747 w 10290426"/>
              <a:gd name="connsiteY5840" fmla="*/ 3456648 h 6252126"/>
              <a:gd name="connsiteX5841" fmla="*/ 10070331 w 10290426"/>
              <a:gd name="connsiteY5841" fmla="*/ 3456648 h 6252126"/>
              <a:gd name="connsiteX5842" fmla="*/ 10070331 w 10290426"/>
              <a:gd name="connsiteY5842" fmla="*/ 3449914 h 6252126"/>
              <a:gd name="connsiteX5843" fmla="*/ 10081915 w 10290426"/>
              <a:gd name="connsiteY5843" fmla="*/ 3456648 h 6252126"/>
              <a:gd name="connsiteX5844" fmla="*/ 10087707 w 10290426"/>
              <a:gd name="connsiteY5844" fmla="*/ 3439249 h 6252126"/>
              <a:gd name="connsiteX5845" fmla="*/ 10110875 w 10290426"/>
              <a:gd name="connsiteY5845" fmla="*/ 3433449 h 6252126"/>
              <a:gd name="connsiteX5846" fmla="*/ 10128251 w 10290426"/>
              <a:gd name="connsiteY5846" fmla="*/ 3439249 h 6252126"/>
              <a:gd name="connsiteX5847" fmla="*/ 10157211 w 10290426"/>
              <a:gd name="connsiteY5847" fmla="*/ 3427649 h 6252126"/>
              <a:gd name="connsiteX5848" fmla="*/ 10168795 w 10290426"/>
              <a:gd name="connsiteY5848" fmla="*/ 3433449 h 6252126"/>
              <a:gd name="connsiteX5849" fmla="*/ 10255674 w 10290426"/>
              <a:gd name="connsiteY5849" fmla="*/ 3416050 h 6252126"/>
              <a:gd name="connsiteX5850" fmla="*/ 10273050 w 10290426"/>
              <a:gd name="connsiteY5850" fmla="*/ 3421850 h 6252126"/>
              <a:gd name="connsiteX5851" fmla="*/ 10261466 w 10290426"/>
              <a:gd name="connsiteY5851" fmla="*/ 3433449 h 6252126"/>
              <a:gd name="connsiteX5852" fmla="*/ 10290426 w 10290426"/>
              <a:gd name="connsiteY5852" fmla="*/ 3439249 h 6252126"/>
              <a:gd name="connsiteX5853" fmla="*/ 10273050 w 10290426"/>
              <a:gd name="connsiteY5853" fmla="*/ 3456648 h 6252126"/>
              <a:gd name="connsiteX5854" fmla="*/ 10226714 w 10290426"/>
              <a:gd name="connsiteY5854" fmla="*/ 3456648 h 6252126"/>
              <a:gd name="connsiteX5855" fmla="*/ 10191963 w 10290426"/>
              <a:gd name="connsiteY5855" fmla="*/ 3456648 h 6252126"/>
              <a:gd name="connsiteX5856" fmla="*/ 10197755 w 10290426"/>
              <a:gd name="connsiteY5856" fmla="*/ 3474047 h 6252126"/>
              <a:gd name="connsiteX5857" fmla="*/ 10163003 w 10290426"/>
              <a:gd name="connsiteY5857" fmla="*/ 3474047 h 6252126"/>
              <a:gd name="connsiteX5858" fmla="*/ 10116667 w 10290426"/>
              <a:gd name="connsiteY5858" fmla="*/ 3497246 h 6252126"/>
              <a:gd name="connsiteX5859" fmla="*/ 10047163 w 10290426"/>
              <a:gd name="connsiteY5859" fmla="*/ 3526245 h 6252126"/>
              <a:gd name="connsiteX5860" fmla="*/ 10035580 w 10290426"/>
              <a:gd name="connsiteY5860" fmla="*/ 3520445 h 6252126"/>
              <a:gd name="connsiteX5861" fmla="*/ 10029788 w 10290426"/>
              <a:gd name="connsiteY5861" fmla="*/ 3520445 h 6252126"/>
              <a:gd name="connsiteX5862" fmla="*/ 10023996 w 10290426"/>
              <a:gd name="connsiteY5862" fmla="*/ 3532045 h 6252126"/>
              <a:gd name="connsiteX5863" fmla="*/ 10006620 w 10290426"/>
              <a:gd name="connsiteY5863" fmla="*/ 3526245 h 6252126"/>
              <a:gd name="connsiteX5864" fmla="*/ 9995036 w 10290426"/>
              <a:gd name="connsiteY5864" fmla="*/ 3532045 h 6252126"/>
              <a:gd name="connsiteX5865" fmla="*/ 10006620 w 10290426"/>
              <a:gd name="connsiteY5865" fmla="*/ 3537845 h 6252126"/>
              <a:gd name="connsiteX5866" fmla="*/ 9954492 w 10290426"/>
              <a:gd name="connsiteY5866" fmla="*/ 3549444 h 6252126"/>
              <a:gd name="connsiteX5867" fmla="*/ 9925532 w 10290426"/>
              <a:gd name="connsiteY5867" fmla="*/ 3572643 h 6252126"/>
              <a:gd name="connsiteX5868" fmla="*/ 9850237 w 10290426"/>
              <a:gd name="connsiteY5868" fmla="*/ 3595842 h 6252126"/>
              <a:gd name="connsiteX5869" fmla="*/ 9844445 w 10290426"/>
              <a:gd name="connsiteY5869" fmla="*/ 3590042 h 6252126"/>
              <a:gd name="connsiteX5870" fmla="*/ 9841171 w 10290426"/>
              <a:gd name="connsiteY5870" fmla="*/ 3596600 h 6252126"/>
              <a:gd name="connsiteX5871" fmla="*/ 9836209 w 10290426"/>
              <a:gd name="connsiteY5871" fmla="*/ 3593486 h 6252126"/>
              <a:gd name="connsiteX5872" fmla="*/ 9832861 w 10290426"/>
              <a:gd name="connsiteY5872" fmla="*/ 3584243 h 6252126"/>
              <a:gd name="connsiteX5873" fmla="*/ 9803901 w 10290426"/>
              <a:gd name="connsiteY5873" fmla="*/ 3601642 h 6252126"/>
              <a:gd name="connsiteX5874" fmla="*/ 9798109 w 10290426"/>
              <a:gd name="connsiteY5874" fmla="*/ 3595842 h 6252126"/>
              <a:gd name="connsiteX5875" fmla="*/ 9792317 w 10290426"/>
              <a:gd name="connsiteY5875" fmla="*/ 3607442 h 6252126"/>
              <a:gd name="connsiteX5876" fmla="*/ 9798109 w 10290426"/>
              <a:gd name="connsiteY5876" fmla="*/ 3630641 h 6252126"/>
              <a:gd name="connsiteX5877" fmla="*/ 9800009 w 10290426"/>
              <a:gd name="connsiteY5877" fmla="*/ 3641334 h 6252126"/>
              <a:gd name="connsiteX5878" fmla="*/ 9807340 w 10290426"/>
              <a:gd name="connsiteY5878" fmla="*/ 3643517 h 6252126"/>
              <a:gd name="connsiteX5879" fmla="*/ 9798821 w 10290426"/>
              <a:gd name="connsiteY5879" fmla="*/ 3641900 h 6252126"/>
              <a:gd name="connsiteX5880" fmla="*/ 9763357 w 10290426"/>
              <a:gd name="connsiteY5880" fmla="*/ 3636440 h 6252126"/>
              <a:gd name="connsiteX5881" fmla="*/ 9786525 w 10290426"/>
              <a:gd name="connsiteY5881" fmla="*/ 3648040 h 6252126"/>
              <a:gd name="connsiteX5882" fmla="*/ 9815485 w 10290426"/>
              <a:gd name="connsiteY5882" fmla="*/ 3648040 h 6252126"/>
              <a:gd name="connsiteX5883" fmla="*/ 9817099 w 10290426"/>
              <a:gd name="connsiteY5883" fmla="*/ 3646424 h 6252126"/>
              <a:gd name="connsiteX5884" fmla="*/ 9817657 w 10290426"/>
              <a:gd name="connsiteY5884" fmla="*/ 3646590 h 6252126"/>
              <a:gd name="connsiteX5885" fmla="*/ 9817373 w 10290426"/>
              <a:gd name="connsiteY5885" fmla="*/ 3646149 h 6252126"/>
              <a:gd name="connsiteX5886" fmla="*/ 9820553 w 10290426"/>
              <a:gd name="connsiteY5886" fmla="*/ 3642965 h 6252126"/>
              <a:gd name="connsiteX5887" fmla="*/ 9821277 w 10290426"/>
              <a:gd name="connsiteY5887" fmla="*/ 3642240 h 6252126"/>
              <a:gd name="connsiteX5888" fmla="*/ 9861821 w 10290426"/>
              <a:gd name="connsiteY5888" fmla="*/ 3619041 h 6252126"/>
              <a:gd name="connsiteX5889" fmla="*/ 9873405 w 10290426"/>
              <a:gd name="connsiteY5889" fmla="*/ 3624841 h 6252126"/>
              <a:gd name="connsiteX5890" fmla="*/ 9879197 w 10290426"/>
              <a:gd name="connsiteY5890" fmla="*/ 3619041 h 6252126"/>
              <a:gd name="connsiteX5891" fmla="*/ 9908156 w 10290426"/>
              <a:gd name="connsiteY5891" fmla="*/ 3624841 h 6252126"/>
              <a:gd name="connsiteX5892" fmla="*/ 9931324 w 10290426"/>
              <a:gd name="connsiteY5892" fmla="*/ 3613241 h 6252126"/>
              <a:gd name="connsiteX5893" fmla="*/ 9948700 w 10290426"/>
              <a:gd name="connsiteY5893" fmla="*/ 3619041 h 6252126"/>
              <a:gd name="connsiteX5894" fmla="*/ 9948700 w 10290426"/>
              <a:gd name="connsiteY5894" fmla="*/ 3630641 h 6252126"/>
              <a:gd name="connsiteX5895" fmla="*/ 9937116 w 10290426"/>
              <a:gd name="connsiteY5895" fmla="*/ 3648040 h 6252126"/>
              <a:gd name="connsiteX5896" fmla="*/ 9890780 w 10290426"/>
              <a:gd name="connsiteY5896" fmla="*/ 3648040 h 6252126"/>
              <a:gd name="connsiteX5897" fmla="*/ 9867613 w 10290426"/>
              <a:gd name="connsiteY5897" fmla="*/ 3665439 h 6252126"/>
              <a:gd name="connsiteX5898" fmla="*/ 9844445 w 10290426"/>
              <a:gd name="connsiteY5898" fmla="*/ 3677039 h 6252126"/>
              <a:gd name="connsiteX5899" fmla="*/ 9838653 w 10290426"/>
              <a:gd name="connsiteY5899" fmla="*/ 3671239 h 6252126"/>
              <a:gd name="connsiteX5900" fmla="*/ 9809693 w 10290426"/>
              <a:gd name="connsiteY5900" fmla="*/ 3665439 h 6252126"/>
              <a:gd name="connsiteX5901" fmla="*/ 9798109 w 10290426"/>
              <a:gd name="connsiteY5901" fmla="*/ 3665439 h 6252126"/>
              <a:gd name="connsiteX5902" fmla="*/ 9792317 w 10290426"/>
              <a:gd name="connsiteY5902" fmla="*/ 3671239 h 6252126"/>
              <a:gd name="connsiteX5903" fmla="*/ 9815485 w 10290426"/>
              <a:gd name="connsiteY5903" fmla="*/ 3688638 h 6252126"/>
              <a:gd name="connsiteX5904" fmla="*/ 9798109 w 10290426"/>
              <a:gd name="connsiteY5904" fmla="*/ 3700238 h 6252126"/>
              <a:gd name="connsiteX5905" fmla="*/ 9763357 w 10290426"/>
              <a:gd name="connsiteY5905" fmla="*/ 3700238 h 6252126"/>
              <a:gd name="connsiteX5906" fmla="*/ 9740189 w 10290426"/>
              <a:gd name="connsiteY5906" fmla="*/ 3711837 h 6252126"/>
              <a:gd name="connsiteX5907" fmla="*/ 9711230 w 10290426"/>
              <a:gd name="connsiteY5907" fmla="*/ 3723437 h 6252126"/>
              <a:gd name="connsiteX5908" fmla="*/ 9711230 w 10290426"/>
              <a:gd name="connsiteY5908" fmla="*/ 3729236 h 6252126"/>
              <a:gd name="connsiteX5909" fmla="*/ 9745981 w 10290426"/>
              <a:gd name="connsiteY5909" fmla="*/ 3723437 h 6252126"/>
              <a:gd name="connsiteX5910" fmla="*/ 9717022 w 10290426"/>
              <a:gd name="connsiteY5910" fmla="*/ 3740836 h 6252126"/>
              <a:gd name="connsiteX5911" fmla="*/ 9728605 w 10290426"/>
              <a:gd name="connsiteY5911" fmla="*/ 3746635 h 6252126"/>
              <a:gd name="connsiteX5912" fmla="*/ 9757565 w 10290426"/>
              <a:gd name="connsiteY5912" fmla="*/ 3740836 h 6252126"/>
              <a:gd name="connsiteX5913" fmla="*/ 9763357 w 10290426"/>
              <a:gd name="connsiteY5913" fmla="*/ 3758235 h 6252126"/>
              <a:gd name="connsiteX5914" fmla="*/ 9740189 w 10290426"/>
              <a:gd name="connsiteY5914" fmla="*/ 3758235 h 6252126"/>
              <a:gd name="connsiteX5915" fmla="*/ 9740189 w 10290426"/>
              <a:gd name="connsiteY5915" fmla="*/ 3764035 h 6252126"/>
              <a:gd name="connsiteX5916" fmla="*/ 9745981 w 10290426"/>
              <a:gd name="connsiteY5916" fmla="*/ 3769834 h 6252126"/>
              <a:gd name="connsiteX5917" fmla="*/ 9728605 w 10290426"/>
              <a:gd name="connsiteY5917" fmla="*/ 3764035 h 6252126"/>
              <a:gd name="connsiteX5918" fmla="*/ 9722813 w 10290426"/>
              <a:gd name="connsiteY5918" fmla="*/ 3769834 h 6252126"/>
              <a:gd name="connsiteX5919" fmla="*/ 9705438 w 10290426"/>
              <a:gd name="connsiteY5919" fmla="*/ 3746635 h 6252126"/>
              <a:gd name="connsiteX5920" fmla="*/ 9694079 w 10290426"/>
              <a:gd name="connsiteY5920" fmla="*/ 3743792 h 6252126"/>
              <a:gd name="connsiteX5921" fmla="*/ 9698300 w 10290426"/>
              <a:gd name="connsiteY5921" fmla="*/ 3737018 h 6252126"/>
              <a:gd name="connsiteX5922" fmla="*/ 9699241 w 10290426"/>
              <a:gd name="connsiteY5922" fmla="*/ 3735228 h 6252126"/>
              <a:gd name="connsiteX5923" fmla="*/ 9699646 w 10290426"/>
              <a:gd name="connsiteY5923" fmla="*/ 3735036 h 6252126"/>
              <a:gd name="connsiteX5924" fmla="*/ 9699277 w 10290426"/>
              <a:gd name="connsiteY5924" fmla="*/ 3735160 h 6252126"/>
              <a:gd name="connsiteX5925" fmla="*/ 9705438 w 10290426"/>
              <a:gd name="connsiteY5925" fmla="*/ 3723437 h 6252126"/>
              <a:gd name="connsiteX5926" fmla="*/ 9664894 w 10290426"/>
              <a:gd name="connsiteY5926" fmla="*/ 3723437 h 6252126"/>
              <a:gd name="connsiteX5927" fmla="*/ 9659102 w 10290426"/>
              <a:gd name="connsiteY5927" fmla="*/ 3729236 h 6252126"/>
              <a:gd name="connsiteX5928" fmla="*/ 9606974 w 10290426"/>
              <a:gd name="connsiteY5928" fmla="*/ 3735036 h 6252126"/>
              <a:gd name="connsiteX5929" fmla="*/ 9589598 w 10290426"/>
              <a:gd name="connsiteY5929" fmla="*/ 3752435 h 6252126"/>
              <a:gd name="connsiteX5930" fmla="*/ 9589598 w 10290426"/>
              <a:gd name="connsiteY5930" fmla="*/ 3758235 h 6252126"/>
              <a:gd name="connsiteX5931" fmla="*/ 9583806 w 10290426"/>
              <a:gd name="connsiteY5931" fmla="*/ 3752435 h 6252126"/>
              <a:gd name="connsiteX5932" fmla="*/ 9566430 w 10290426"/>
              <a:gd name="connsiteY5932" fmla="*/ 3769834 h 6252126"/>
              <a:gd name="connsiteX5933" fmla="*/ 9558579 w 10290426"/>
              <a:gd name="connsiteY5933" fmla="*/ 3779730 h 6252126"/>
              <a:gd name="connsiteX5934" fmla="*/ 9545991 w 10290426"/>
              <a:gd name="connsiteY5934" fmla="*/ 3781131 h 6252126"/>
              <a:gd name="connsiteX5935" fmla="*/ 9543987 w 10290426"/>
              <a:gd name="connsiteY5935" fmla="*/ 3779984 h 6252126"/>
              <a:gd name="connsiteX5936" fmla="*/ 9491135 w 10290426"/>
              <a:gd name="connsiteY5936" fmla="*/ 3781434 h 6252126"/>
              <a:gd name="connsiteX5937" fmla="*/ 9496927 w 10290426"/>
              <a:gd name="connsiteY5937" fmla="*/ 3775634 h 6252126"/>
              <a:gd name="connsiteX5938" fmla="*/ 9491135 w 10290426"/>
              <a:gd name="connsiteY5938" fmla="*/ 3769834 h 6252126"/>
              <a:gd name="connsiteX5939" fmla="*/ 9421631 w 10290426"/>
              <a:gd name="connsiteY5939" fmla="*/ 3793033 h 6252126"/>
              <a:gd name="connsiteX5940" fmla="*/ 9404255 w 10290426"/>
              <a:gd name="connsiteY5940" fmla="*/ 3798833 h 6252126"/>
              <a:gd name="connsiteX5941" fmla="*/ 9404255 w 10290426"/>
              <a:gd name="connsiteY5941" fmla="*/ 3810433 h 6252126"/>
              <a:gd name="connsiteX5942" fmla="*/ 9415839 w 10290426"/>
              <a:gd name="connsiteY5942" fmla="*/ 3816232 h 6252126"/>
              <a:gd name="connsiteX5943" fmla="*/ 9427423 w 10290426"/>
              <a:gd name="connsiteY5943" fmla="*/ 3810433 h 6252126"/>
              <a:gd name="connsiteX5944" fmla="*/ 9543263 w 10290426"/>
              <a:gd name="connsiteY5944" fmla="*/ 3816232 h 6252126"/>
              <a:gd name="connsiteX5945" fmla="*/ 9549055 w 10290426"/>
              <a:gd name="connsiteY5945" fmla="*/ 3816232 h 6252126"/>
              <a:gd name="connsiteX5946" fmla="*/ 9554847 w 10290426"/>
              <a:gd name="connsiteY5946" fmla="*/ 3810433 h 6252126"/>
              <a:gd name="connsiteX5947" fmla="*/ 9549055 w 10290426"/>
              <a:gd name="connsiteY5947" fmla="*/ 3798833 h 6252126"/>
              <a:gd name="connsiteX5948" fmla="*/ 9566430 w 10290426"/>
              <a:gd name="connsiteY5948" fmla="*/ 3793033 h 6252126"/>
              <a:gd name="connsiteX5949" fmla="*/ 9543263 w 10290426"/>
              <a:gd name="connsiteY5949" fmla="*/ 3781434 h 6252126"/>
              <a:gd name="connsiteX5950" fmla="*/ 9545991 w 10290426"/>
              <a:gd name="connsiteY5950" fmla="*/ 3781131 h 6252126"/>
              <a:gd name="connsiteX5951" fmla="*/ 9552222 w 10290426"/>
              <a:gd name="connsiteY5951" fmla="*/ 3784696 h 6252126"/>
              <a:gd name="connsiteX5952" fmla="*/ 9557731 w 10290426"/>
              <a:gd name="connsiteY5952" fmla="*/ 3780799 h 6252126"/>
              <a:gd name="connsiteX5953" fmla="*/ 9558579 w 10290426"/>
              <a:gd name="connsiteY5953" fmla="*/ 3779730 h 6252126"/>
              <a:gd name="connsiteX5954" fmla="*/ 9573399 w 10290426"/>
              <a:gd name="connsiteY5954" fmla="*/ 3778081 h 6252126"/>
              <a:gd name="connsiteX5955" fmla="*/ 9595390 w 10290426"/>
              <a:gd name="connsiteY5955" fmla="*/ 3775634 h 6252126"/>
              <a:gd name="connsiteX5956" fmla="*/ 9583806 w 10290426"/>
              <a:gd name="connsiteY5956" fmla="*/ 3787234 h 6252126"/>
              <a:gd name="connsiteX5957" fmla="*/ 9612766 w 10290426"/>
              <a:gd name="connsiteY5957" fmla="*/ 3816232 h 6252126"/>
              <a:gd name="connsiteX5958" fmla="*/ 9624350 w 10290426"/>
              <a:gd name="connsiteY5958" fmla="*/ 3810433 h 6252126"/>
              <a:gd name="connsiteX5959" fmla="*/ 9635934 w 10290426"/>
              <a:gd name="connsiteY5959" fmla="*/ 3816232 h 6252126"/>
              <a:gd name="connsiteX5960" fmla="*/ 9635934 w 10290426"/>
              <a:gd name="connsiteY5960" fmla="*/ 3810433 h 6252126"/>
              <a:gd name="connsiteX5961" fmla="*/ 9670686 w 10290426"/>
              <a:gd name="connsiteY5961" fmla="*/ 3810433 h 6252126"/>
              <a:gd name="connsiteX5962" fmla="*/ 9664894 w 10290426"/>
              <a:gd name="connsiteY5962" fmla="*/ 3816232 h 6252126"/>
              <a:gd name="connsiteX5963" fmla="*/ 9693854 w 10290426"/>
              <a:gd name="connsiteY5963" fmla="*/ 3810433 h 6252126"/>
              <a:gd name="connsiteX5964" fmla="*/ 9682270 w 10290426"/>
              <a:gd name="connsiteY5964" fmla="*/ 3798833 h 6252126"/>
              <a:gd name="connsiteX5965" fmla="*/ 9699646 w 10290426"/>
              <a:gd name="connsiteY5965" fmla="*/ 3810433 h 6252126"/>
              <a:gd name="connsiteX5966" fmla="*/ 9705438 w 10290426"/>
              <a:gd name="connsiteY5966" fmla="*/ 3810433 h 6252126"/>
              <a:gd name="connsiteX5967" fmla="*/ 9711230 w 10290426"/>
              <a:gd name="connsiteY5967" fmla="*/ 3810433 h 6252126"/>
              <a:gd name="connsiteX5968" fmla="*/ 9717022 w 10290426"/>
              <a:gd name="connsiteY5968" fmla="*/ 3804633 h 6252126"/>
              <a:gd name="connsiteX5969" fmla="*/ 9740189 w 10290426"/>
              <a:gd name="connsiteY5969" fmla="*/ 3822032 h 6252126"/>
              <a:gd name="connsiteX5970" fmla="*/ 9751773 w 10290426"/>
              <a:gd name="connsiteY5970" fmla="*/ 3816232 h 6252126"/>
              <a:gd name="connsiteX5971" fmla="*/ 9757565 w 10290426"/>
              <a:gd name="connsiteY5971" fmla="*/ 3810433 h 6252126"/>
              <a:gd name="connsiteX5972" fmla="*/ 9763357 w 10290426"/>
              <a:gd name="connsiteY5972" fmla="*/ 3816232 h 6252126"/>
              <a:gd name="connsiteX5973" fmla="*/ 9780733 w 10290426"/>
              <a:gd name="connsiteY5973" fmla="*/ 3798833 h 6252126"/>
              <a:gd name="connsiteX5974" fmla="*/ 9774941 w 10290426"/>
              <a:gd name="connsiteY5974" fmla="*/ 3787234 h 6252126"/>
              <a:gd name="connsiteX5975" fmla="*/ 9798109 w 10290426"/>
              <a:gd name="connsiteY5975" fmla="*/ 3793033 h 6252126"/>
              <a:gd name="connsiteX5976" fmla="*/ 9803901 w 10290426"/>
              <a:gd name="connsiteY5976" fmla="*/ 3787234 h 6252126"/>
              <a:gd name="connsiteX5977" fmla="*/ 9838653 w 10290426"/>
              <a:gd name="connsiteY5977" fmla="*/ 3787234 h 6252126"/>
              <a:gd name="connsiteX5978" fmla="*/ 9861821 w 10290426"/>
              <a:gd name="connsiteY5978" fmla="*/ 3781434 h 6252126"/>
              <a:gd name="connsiteX5979" fmla="*/ 10006620 w 10290426"/>
              <a:gd name="connsiteY5979" fmla="*/ 3758235 h 6252126"/>
              <a:gd name="connsiteX5980" fmla="*/ 10087707 w 10290426"/>
              <a:gd name="connsiteY5980" fmla="*/ 3740836 h 6252126"/>
              <a:gd name="connsiteX5981" fmla="*/ 10226714 w 10290426"/>
              <a:gd name="connsiteY5981" fmla="*/ 3735036 h 6252126"/>
              <a:gd name="connsiteX5982" fmla="*/ 10238298 w 10290426"/>
              <a:gd name="connsiteY5982" fmla="*/ 3735036 h 6252126"/>
              <a:gd name="connsiteX5983" fmla="*/ 10209338 w 10290426"/>
              <a:gd name="connsiteY5983" fmla="*/ 3752435 h 6252126"/>
              <a:gd name="connsiteX5984" fmla="*/ 10134043 w 10290426"/>
              <a:gd name="connsiteY5984" fmla="*/ 3769834 h 6252126"/>
              <a:gd name="connsiteX5985" fmla="*/ 10099291 w 10290426"/>
              <a:gd name="connsiteY5985" fmla="*/ 3787234 h 6252126"/>
              <a:gd name="connsiteX5986" fmla="*/ 10052955 w 10290426"/>
              <a:gd name="connsiteY5986" fmla="*/ 3798833 h 6252126"/>
              <a:gd name="connsiteX5987" fmla="*/ 10047163 w 10290426"/>
              <a:gd name="connsiteY5987" fmla="*/ 3833632 h 6252126"/>
              <a:gd name="connsiteX5988" fmla="*/ 10087707 w 10290426"/>
              <a:gd name="connsiteY5988" fmla="*/ 3816232 h 6252126"/>
              <a:gd name="connsiteX5989" fmla="*/ 10087707 w 10290426"/>
              <a:gd name="connsiteY5989" fmla="*/ 3822032 h 6252126"/>
              <a:gd name="connsiteX5990" fmla="*/ 10047163 w 10290426"/>
              <a:gd name="connsiteY5990" fmla="*/ 3851031 h 6252126"/>
              <a:gd name="connsiteX5991" fmla="*/ 9954492 w 10290426"/>
              <a:gd name="connsiteY5991" fmla="*/ 3868430 h 6252126"/>
              <a:gd name="connsiteX5992" fmla="*/ 9908156 w 10290426"/>
              <a:gd name="connsiteY5992" fmla="*/ 3885829 h 6252126"/>
              <a:gd name="connsiteX5993" fmla="*/ 9919740 w 10290426"/>
              <a:gd name="connsiteY5993" fmla="*/ 3891629 h 6252126"/>
              <a:gd name="connsiteX5994" fmla="*/ 9913948 w 10290426"/>
              <a:gd name="connsiteY5994" fmla="*/ 3903229 h 6252126"/>
              <a:gd name="connsiteX5995" fmla="*/ 9883541 w 10290426"/>
              <a:gd name="connsiteY5995" fmla="*/ 3877855 h 6252126"/>
              <a:gd name="connsiteX5996" fmla="*/ 9881973 w 10290426"/>
              <a:gd name="connsiteY5996" fmla="*/ 3876547 h 6252126"/>
              <a:gd name="connsiteX5997" fmla="*/ 9887885 w 10290426"/>
              <a:gd name="connsiteY5997" fmla="*/ 3873505 h 6252126"/>
              <a:gd name="connsiteX5998" fmla="*/ 9885713 w 10290426"/>
              <a:gd name="connsiteY5998" fmla="*/ 3873414 h 6252126"/>
              <a:gd name="connsiteX5999" fmla="*/ 9881095 w 10290426"/>
              <a:gd name="connsiteY5999" fmla="*/ 3875814 h 6252126"/>
              <a:gd name="connsiteX6000" fmla="*/ 9879197 w 10290426"/>
              <a:gd name="connsiteY6000" fmla="*/ 3874230 h 6252126"/>
              <a:gd name="connsiteX6001" fmla="*/ 9880683 w 10290426"/>
              <a:gd name="connsiteY6001" fmla="*/ 3876028 h 6252126"/>
              <a:gd name="connsiteX6002" fmla="*/ 9861821 w 10290426"/>
              <a:gd name="connsiteY6002" fmla="*/ 3885829 h 6252126"/>
              <a:gd name="connsiteX6003" fmla="*/ 9873405 w 10290426"/>
              <a:gd name="connsiteY6003" fmla="*/ 3903229 h 6252126"/>
              <a:gd name="connsiteX6004" fmla="*/ 9850237 w 10290426"/>
              <a:gd name="connsiteY6004" fmla="*/ 3909028 h 6252126"/>
              <a:gd name="connsiteX6005" fmla="*/ 9850237 w 10290426"/>
              <a:gd name="connsiteY6005" fmla="*/ 3926428 h 6252126"/>
              <a:gd name="connsiteX6006" fmla="*/ 9827069 w 10290426"/>
              <a:gd name="connsiteY6006" fmla="*/ 3926428 h 6252126"/>
              <a:gd name="connsiteX6007" fmla="*/ 9798109 w 10290426"/>
              <a:gd name="connsiteY6007" fmla="*/ 3949627 h 6252126"/>
              <a:gd name="connsiteX6008" fmla="*/ 9769149 w 10290426"/>
              <a:gd name="connsiteY6008" fmla="*/ 3955426 h 6252126"/>
              <a:gd name="connsiteX6009" fmla="*/ 9763357 w 10290426"/>
              <a:gd name="connsiteY6009" fmla="*/ 3972826 h 6252126"/>
              <a:gd name="connsiteX6010" fmla="*/ 9769149 w 10290426"/>
              <a:gd name="connsiteY6010" fmla="*/ 3978625 h 6252126"/>
              <a:gd name="connsiteX6011" fmla="*/ 9763357 w 10290426"/>
              <a:gd name="connsiteY6011" fmla="*/ 3984425 h 6252126"/>
              <a:gd name="connsiteX6012" fmla="*/ 9705438 w 10290426"/>
              <a:gd name="connsiteY6012" fmla="*/ 3967026 h 6252126"/>
              <a:gd name="connsiteX6013" fmla="*/ 9664894 w 10290426"/>
              <a:gd name="connsiteY6013" fmla="*/ 3961226 h 6252126"/>
              <a:gd name="connsiteX6014" fmla="*/ 9635934 w 10290426"/>
              <a:gd name="connsiteY6014" fmla="*/ 3972826 h 6252126"/>
              <a:gd name="connsiteX6015" fmla="*/ 9676478 w 10290426"/>
              <a:gd name="connsiteY6015" fmla="*/ 4001824 h 6252126"/>
              <a:gd name="connsiteX6016" fmla="*/ 9682270 w 10290426"/>
              <a:gd name="connsiteY6016" fmla="*/ 4013424 h 6252126"/>
              <a:gd name="connsiteX6017" fmla="*/ 9659102 w 10290426"/>
              <a:gd name="connsiteY6017" fmla="*/ 4019224 h 6252126"/>
              <a:gd name="connsiteX6018" fmla="*/ 9630142 w 10290426"/>
              <a:gd name="connsiteY6018" fmla="*/ 4001824 h 6252126"/>
              <a:gd name="connsiteX6019" fmla="*/ 9606974 w 10290426"/>
              <a:gd name="connsiteY6019" fmla="*/ 4001824 h 6252126"/>
              <a:gd name="connsiteX6020" fmla="*/ 9601182 w 10290426"/>
              <a:gd name="connsiteY6020" fmla="*/ 4001824 h 6252126"/>
              <a:gd name="connsiteX6021" fmla="*/ 9612766 w 10290426"/>
              <a:gd name="connsiteY6021" fmla="*/ 3984425 h 6252126"/>
              <a:gd name="connsiteX6022" fmla="*/ 9566430 w 10290426"/>
              <a:gd name="connsiteY6022" fmla="*/ 3990225 h 6252126"/>
              <a:gd name="connsiteX6023" fmla="*/ 9549055 w 10290426"/>
              <a:gd name="connsiteY6023" fmla="*/ 4001824 h 6252126"/>
              <a:gd name="connsiteX6024" fmla="*/ 9485343 w 10290426"/>
              <a:gd name="connsiteY6024" fmla="*/ 4001824 h 6252126"/>
              <a:gd name="connsiteX6025" fmla="*/ 9479551 w 10290426"/>
              <a:gd name="connsiteY6025" fmla="*/ 4030823 h 6252126"/>
              <a:gd name="connsiteX6026" fmla="*/ 9491135 w 10290426"/>
              <a:gd name="connsiteY6026" fmla="*/ 4030823 h 6252126"/>
              <a:gd name="connsiteX6027" fmla="*/ 9465650 w 10290426"/>
              <a:gd name="connsiteY6027" fmla="*/ 4035076 h 6252126"/>
              <a:gd name="connsiteX6028" fmla="*/ 9452763 w 10290426"/>
              <a:gd name="connsiteY6028" fmla="*/ 4026473 h 6252126"/>
              <a:gd name="connsiteX6029" fmla="*/ 9450591 w 10290426"/>
              <a:gd name="connsiteY6029" fmla="*/ 4025023 h 6252126"/>
              <a:gd name="connsiteX6030" fmla="*/ 9433215 w 10290426"/>
              <a:gd name="connsiteY6030" fmla="*/ 4025023 h 6252126"/>
              <a:gd name="connsiteX6031" fmla="*/ 9375296 w 10290426"/>
              <a:gd name="connsiteY6031" fmla="*/ 4036623 h 6252126"/>
              <a:gd name="connsiteX6032" fmla="*/ 9334752 w 10290426"/>
              <a:gd name="connsiteY6032" fmla="*/ 4054022 h 6252126"/>
              <a:gd name="connsiteX6033" fmla="*/ 9323168 w 10290426"/>
              <a:gd name="connsiteY6033" fmla="*/ 4048222 h 6252126"/>
              <a:gd name="connsiteX6034" fmla="*/ 9242080 w 10290426"/>
              <a:gd name="connsiteY6034" fmla="*/ 4071421 h 6252126"/>
              <a:gd name="connsiteX6035" fmla="*/ 9224705 w 10290426"/>
              <a:gd name="connsiteY6035" fmla="*/ 4071421 h 6252126"/>
              <a:gd name="connsiteX6036" fmla="*/ 9242080 w 10290426"/>
              <a:gd name="connsiteY6036" fmla="*/ 4065621 h 6252126"/>
              <a:gd name="connsiteX6037" fmla="*/ 9218913 w 10290426"/>
              <a:gd name="connsiteY6037" fmla="*/ 4054022 h 6252126"/>
              <a:gd name="connsiteX6038" fmla="*/ 9213121 w 10290426"/>
              <a:gd name="connsiteY6038" fmla="*/ 4065621 h 6252126"/>
              <a:gd name="connsiteX6039" fmla="*/ 9210911 w 10290426"/>
              <a:gd name="connsiteY6039" fmla="*/ 4062614 h 6252126"/>
              <a:gd name="connsiteX6040" fmla="*/ 9215564 w 10290426"/>
              <a:gd name="connsiteY6040" fmla="*/ 4059912 h 6252126"/>
              <a:gd name="connsiteX6041" fmla="*/ 9209591 w 10290426"/>
              <a:gd name="connsiteY6041" fmla="*/ 4060818 h 6252126"/>
              <a:gd name="connsiteX6042" fmla="*/ 9210911 w 10290426"/>
              <a:gd name="connsiteY6042" fmla="*/ 4062614 h 6252126"/>
              <a:gd name="connsiteX6043" fmla="*/ 9195745 w 10290426"/>
              <a:gd name="connsiteY6043" fmla="*/ 4071421 h 6252126"/>
              <a:gd name="connsiteX6044" fmla="*/ 9184161 w 10290426"/>
              <a:gd name="connsiteY6044" fmla="*/ 4059822 h 6252126"/>
              <a:gd name="connsiteX6045" fmla="*/ 9184161 w 10290426"/>
              <a:gd name="connsiteY6045" fmla="*/ 4077221 h 6252126"/>
              <a:gd name="connsiteX6046" fmla="*/ 9178369 w 10290426"/>
              <a:gd name="connsiteY6046" fmla="*/ 4071421 h 6252126"/>
              <a:gd name="connsiteX6047" fmla="*/ 9155201 w 10290426"/>
              <a:gd name="connsiteY6047" fmla="*/ 4077221 h 6252126"/>
              <a:gd name="connsiteX6048" fmla="*/ 9153753 w 10290426"/>
              <a:gd name="connsiteY6048" fmla="*/ 4080121 h 6252126"/>
              <a:gd name="connsiteX6049" fmla="*/ 9149409 w 10290426"/>
              <a:gd name="connsiteY6049" fmla="*/ 4071421 h 6252126"/>
              <a:gd name="connsiteX6050" fmla="*/ 9126241 w 10290426"/>
              <a:gd name="connsiteY6050" fmla="*/ 4083021 h 6252126"/>
              <a:gd name="connsiteX6051" fmla="*/ 9097281 w 10290426"/>
              <a:gd name="connsiteY6051" fmla="*/ 4088820 h 6252126"/>
              <a:gd name="connsiteX6052" fmla="*/ 9085697 w 10290426"/>
              <a:gd name="connsiteY6052" fmla="*/ 4100420 h 6252126"/>
              <a:gd name="connsiteX6053" fmla="*/ 9062530 w 10290426"/>
              <a:gd name="connsiteY6053" fmla="*/ 4100420 h 6252126"/>
              <a:gd name="connsiteX6054" fmla="*/ 9033570 w 10290426"/>
              <a:gd name="connsiteY6054" fmla="*/ 4112019 h 6252126"/>
              <a:gd name="connsiteX6055" fmla="*/ 9028055 w 10290426"/>
              <a:gd name="connsiteY6055" fmla="*/ 4109258 h 6252126"/>
              <a:gd name="connsiteX6056" fmla="*/ 9040086 w 10290426"/>
              <a:gd name="connsiteY6056" fmla="*/ 4106945 h 6252126"/>
              <a:gd name="connsiteX6057" fmla="*/ 9037461 w 10290426"/>
              <a:gd name="connsiteY6057" fmla="*/ 4105404 h 6252126"/>
              <a:gd name="connsiteX6058" fmla="*/ 9023662 w 10290426"/>
              <a:gd name="connsiteY6058" fmla="*/ 4107059 h 6252126"/>
              <a:gd name="connsiteX6059" fmla="*/ 9023434 w 10290426"/>
              <a:gd name="connsiteY6059" fmla="*/ 4106945 h 6252126"/>
              <a:gd name="connsiteX6060" fmla="*/ 9021986 w 10290426"/>
              <a:gd name="connsiteY6060" fmla="*/ 4106220 h 6252126"/>
              <a:gd name="connsiteX6061" fmla="*/ 9023173 w 10290426"/>
              <a:gd name="connsiteY6061" fmla="*/ 4107117 h 6252126"/>
              <a:gd name="connsiteX6062" fmla="*/ 9022065 w 10290426"/>
              <a:gd name="connsiteY6062" fmla="*/ 4107250 h 6252126"/>
              <a:gd name="connsiteX6063" fmla="*/ 8993026 w 10290426"/>
              <a:gd name="connsiteY6063" fmla="*/ 4112019 h 6252126"/>
              <a:gd name="connsiteX6064" fmla="*/ 8993026 w 10290426"/>
              <a:gd name="connsiteY6064" fmla="*/ 4123619 h 6252126"/>
              <a:gd name="connsiteX6065" fmla="*/ 9021986 w 10290426"/>
              <a:gd name="connsiteY6065" fmla="*/ 4129419 h 6252126"/>
              <a:gd name="connsiteX6066" fmla="*/ 8998818 w 10290426"/>
              <a:gd name="connsiteY6066" fmla="*/ 4146818 h 6252126"/>
              <a:gd name="connsiteX6067" fmla="*/ 8964066 w 10290426"/>
              <a:gd name="connsiteY6067" fmla="*/ 4158417 h 6252126"/>
              <a:gd name="connsiteX6068" fmla="*/ 8958274 w 10290426"/>
              <a:gd name="connsiteY6068" fmla="*/ 4164217 h 6252126"/>
              <a:gd name="connsiteX6069" fmla="*/ 8946690 w 10290426"/>
              <a:gd name="connsiteY6069" fmla="*/ 4164217 h 6252126"/>
              <a:gd name="connsiteX6070" fmla="*/ 8917730 w 10290426"/>
              <a:gd name="connsiteY6070" fmla="*/ 4204815 h 6252126"/>
              <a:gd name="connsiteX6071" fmla="*/ 8877187 w 10290426"/>
              <a:gd name="connsiteY6071" fmla="*/ 4251213 h 6252126"/>
              <a:gd name="connsiteX6072" fmla="*/ 8888771 w 10290426"/>
              <a:gd name="connsiteY6072" fmla="*/ 4262813 h 6252126"/>
              <a:gd name="connsiteX6073" fmla="*/ 8917730 w 10290426"/>
              <a:gd name="connsiteY6073" fmla="*/ 4245414 h 6252126"/>
              <a:gd name="connsiteX6074" fmla="*/ 8958274 w 10290426"/>
              <a:gd name="connsiteY6074" fmla="*/ 4251213 h 6252126"/>
              <a:gd name="connsiteX6075" fmla="*/ 8935106 w 10290426"/>
              <a:gd name="connsiteY6075" fmla="*/ 4239614 h 6252126"/>
              <a:gd name="connsiteX6076" fmla="*/ 8940898 w 10290426"/>
              <a:gd name="connsiteY6076" fmla="*/ 4233814 h 6252126"/>
              <a:gd name="connsiteX6077" fmla="*/ 8958274 w 10290426"/>
              <a:gd name="connsiteY6077" fmla="*/ 4245414 h 6252126"/>
              <a:gd name="connsiteX6078" fmla="*/ 9021986 w 10290426"/>
              <a:gd name="connsiteY6078" fmla="*/ 4222215 h 6252126"/>
              <a:gd name="connsiteX6079" fmla="*/ 9016194 w 10290426"/>
              <a:gd name="connsiteY6079" fmla="*/ 4233814 h 6252126"/>
              <a:gd name="connsiteX6080" fmla="*/ 9062530 w 10290426"/>
              <a:gd name="connsiteY6080" fmla="*/ 4233814 h 6252126"/>
              <a:gd name="connsiteX6081" fmla="*/ 9068321 w 10290426"/>
              <a:gd name="connsiteY6081" fmla="*/ 4228014 h 6252126"/>
              <a:gd name="connsiteX6082" fmla="*/ 9039362 w 10290426"/>
              <a:gd name="connsiteY6082" fmla="*/ 4222215 h 6252126"/>
              <a:gd name="connsiteX6083" fmla="*/ 9039362 w 10290426"/>
              <a:gd name="connsiteY6083" fmla="*/ 4210615 h 6252126"/>
              <a:gd name="connsiteX6084" fmla="*/ 9074113 w 10290426"/>
              <a:gd name="connsiteY6084" fmla="*/ 4193216 h 6252126"/>
              <a:gd name="connsiteX6085" fmla="*/ 9079905 w 10290426"/>
              <a:gd name="connsiteY6085" fmla="*/ 4210615 h 6252126"/>
              <a:gd name="connsiteX6086" fmla="*/ 9132033 w 10290426"/>
              <a:gd name="connsiteY6086" fmla="*/ 4210615 h 6252126"/>
              <a:gd name="connsiteX6087" fmla="*/ 9155473 w 10290426"/>
              <a:gd name="connsiteY6087" fmla="*/ 4207262 h 6252126"/>
              <a:gd name="connsiteX6088" fmla="*/ 9165721 w 10290426"/>
              <a:gd name="connsiteY6088" fmla="*/ 4205796 h 6252126"/>
              <a:gd name="connsiteX6089" fmla="*/ 9163889 w 10290426"/>
              <a:gd name="connsiteY6089" fmla="*/ 4212065 h 6252126"/>
              <a:gd name="connsiteX6090" fmla="*/ 9168776 w 10290426"/>
              <a:gd name="connsiteY6090" fmla="*/ 4206560 h 6252126"/>
              <a:gd name="connsiteX6091" fmla="*/ 9169133 w 10290426"/>
              <a:gd name="connsiteY6091" fmla="*/ 4205308 h 6252126"/>
              <a:gd name="connsiteX6092" fmla="*/ 9172577 w 10290426"/>
              <a:gd name="connsiteY6092" fmla="*/ 4204815 h 6252126"/>
              <a:gd name="connsiteX6093" fmla="*/ 9169299 w 10290426"/>
              <a:gd name="connsiteY6093" fmla="*/ 4204724 h 6252126"/>
              <a:gd name="connsiteX6094" fmla="*/ 9172577 w 10290426"/>
              <a:gd name="connsiteY6094" fmla="*/ 4193216 h 6252126"/>
              <a:gd name="connsiteX6095" fmla="*/ 9178369 w 10290426"/>
              <a:gd name="connsiteY6095" fmla="*/ 4193216 h 6252126"/>
              <a:gd name="connsiteX6096" fmla="*/ 9178369 w 10290426"/>
              <a:gd name="connsiteY6096" fmla="*/ 4199016 h 6252126"/>
              <a:gd name="connsiteX6097" fmla="*/ 9207329 w 10290426"/>
              <a:gd name="connsiteY6097" fmla="*/ 4193216 h 6252126"/>
              <a:gd name="connsiteX6098" fmla="*/ 9207329 w 10290426"/>
              <a:gd name="connsiteY6098" fmla="*/ 4187416 h 6252126"/>
              <a:gd name="connsiteX6099" fmla="*/ 9242080 w 10290426"/>
              <a:gd name="connsiteY6099" fmla="*/ 4175817 h 6252126"/>
              <a:gd name="connsiteX6100" fmla="*/ 9242080 w 10290426"/>
              <a:gd name="connsiteY6100" fmla="*/ 4187416 h 6252126"/>
              <a:gd name="connsiteX6101" fmla="*/ 9253664 w 10290426"/>
              <a:gd name="connsiteY6101" fmla="*/ 4175817 h 6252126"/>
              <a:gd name="connsiteX6102" fmla="*/ 9253664 w 10290426"/>
              <a:gd name="connsiteY6102" fmla="*/ 4170017 h 6252126"/>
              <a:gd name="connsiteX6103" fmla="*/ 9276832 w 10290426"/>
              <a:gd name="connsiteY6103" fmla="*/ 4158417 h 6252126"/>
              <a:gd name="connsiteX6104" fmla="*/ 9279095 w 10290426"/>
              <a:gd name="connsiteY6104" fmla="*/ 4153343 h 6252126"/>
              <a:gd name="connsiteX6105" fmla="*/ 9284662 w 10290426"/>
              <a:gd name="connsiteY6105" fmla="*/ 4152778 h 6252126"/>
              <a:gd name="connsiteX6106" fmla="*/ 9286968 w 10290426"/>
              <a:gd name="connsiteY6106" fmla="*/ 4156242 h 6252126"/>
              <a:gd name="connsiteX6107" fmla="*/ 9288416 w 10290426"/>
              <a:gd name="connsiteY6107" fmla="*/ 4158417 h 6252126"/>
              <a:gd name="connsiteX6108" fmla="*/ 9334752 w 10290426"/>
              <a:gd name="connsiteY6108" fmla="*/ 4146818 h 6252126"/>
              <a:gd name="connsiteX6109" fmla="*/ 9340544 w 10290426"/>
              <a:gd name="connsiteY6109" fmla="*/ 4158417 h 6252126"/>
              <a:gd name="connsiteX6110" fmla="*/ 9323168 w 10290426"/>
              <a:gd name="connsiteY6110" fmla="*/ 4152618 h 6252126"/>
              <a:gd name="connsiteX6111" fmla="*/ 9323168 w 10290426"/>
              <a:gd name="connsiteY6111" fmla="*/ 4164217 h 6252126"/>
              <a:gd name="connsiteX6112" fmla="*/ 9340544 w 10290426"/>
              <a:gd name="connsiteY6112" fmla="*/ 4164217 h 6252126"/>
              <a:gd name="connsiteX6113" fmla="*/ 9348306 w 10290426"/>
              <a:gd name="connsiteY6113" fmla="*/ 4156445 h 6252126"/>
              <a:gd name="connsiteX6114" fmla="*/ 9348507 w 10290426"/>
              <a:gd name="connsiteY6114" fmla="*/ 4162767 h 6252126"/>
              <a:gd name="connsiteX6115" fmla="*/ 9363712 w 10290426"/>
              <a:gd name="connsiteY6115" fmla="*/ 4152618 h 6252126"/>
              <a:gd name="connsiteX6116" fmla="*/ 9361540 w 10290426"/>
              <a:gd name="connsiteY6116" fmla="*/ 4151168 h 6252126"/>
              <a:gd name="connsiteX6117" fmla="*/ 9357656 w 10290426"/>
              <a:gd name="connsiteY6117" fmla="*/ 4148575 h 6252126"/>
              <a:gd name="connsiteX6118" fmla="*/ 9364899 w 10290426"/>
              <a:gd name="connsiteY6118" fmla="*/ 4144213 h 6252126"/>
              <a:gd name="connsiteX6119" fmla="*/ 9398463 w 10290426"/>
              <a:gd name="connsiteY6119" fmla="*/ 4129419 h 6252126"/>
              <a:gd name="connsiteX6120" fmla="*/ 9392671 w 10290426"/>
              <a:gd name="connsiteY6120" fmla="*/ 4141018 h 6252126"/>
              <a:gd name="connsiteX6121" fmla="*/ 9404255 w 10290426"/>
              <a:gd name="connsiteY6121" fmla="*/ 4141018 h 6252126"/>
              <a:gd name="connsiteX6122" fmla="*/ 9410047 w 10290426"/>
              <a:gd name="connsiteY6122" fmla="*/ 4129419 h 6252126"/>
              <a:gd name="connsiteX6123" fmla="*/ 9485343 w 10290426"/>
              <a:gd name="connsiteY6123" fmla="*/ 4106220 h 6252126"/>
              <a:gd name="connsiteX6124" fmla="*/ 9498375 w 10290426"/>
              <a:gd name="connsiteY6124" fmla="*/ 4094620 h 6252126"/>
              <a:gd name="connsiteX6125" fmla="*/ 9504149 w 10290426"/>
              <a:gd name="connsiteY6125" fmla="*/ 4092436 h 6252126"/>
              <a:gd name="connsiteX6126" fmla="*/ 9520095 w 10290426"/>
              <a:gd name="connsiteY6126" fmla="*/ 4100420 h 6252126"/>
              <a:gd name="connsiteX6127" fmla="*/ 9506520 w 10290426"/>
              <a:gd name="connsiteY6127" fmla="*/ 4091539 h 6252126"/>
              <a:gd name="connsiteX6128" fmla="*/ 9504149 w 10290426"/>
              <a:gd name="connsiteY6128" fmla="*/ 4092436 h 6252126"/>
              <a:gd name="connsiteX6129" fmla="*/ 9489687 w 10290426"/>
              <a:gd name="connsiteY6129" fmla="*/ 4085196 h 6252126"/>
              <a:gd name="connsiteX6130" fmla="*/ 9485343 w 10290426"/>
              <a:gd name="connsiteY6130" fmla="*/ 4083021 h 6252126"/>
              <a:gd name="connsiteX6131" fmla="*/ 9467967 w 10290426"/>
              <a:gd name="connsiteY6131" fmla="*/ 4088820 h 6252126"/>
              <a:gd name="connsiteX6132" fmla="*/ 9462175 w 10290426"/>
              <a:gd name="connsiteY6132" fmla="*/ 4077221 h 6252126"/>
              <a:gd name="connsiteX6133" fmla="*/ 9404255 w 10290426"/>
              <a:gd name="connsiteY6133" fmla="*/ 4077221 h 6252126"/>
              <a:gd name="connsiteX6134" fmla="*/ 9398463 w 10290426"/>
              <a:gd name="connsiteY6134" fmla="*/ 4065621 h 6252126"/>
              <a:gd name="connsiteX6135" fmla="*/ 9369504 w 10290426"/>
              <a:gd name="connsiteY6135" fmla="*/ 4077221 h 6252126"/>
              <a:gd name="connsiteX6136" fmla="*/ 9357920 w 10290426"/>
              <a:gd name="connsiteY6136" fmla="*/ 4065621 h 6252126"/>
              <a:gd name="connsiteX6137" fmla="*/ 9404255 w 10290426"/>
              <a:gd name="connsiteY6137" fmla="*/ 4048222 h 6252126"/>
              <a:gd name="connsiteX6138" fmla="*/ 9415839 w 10290426"/>
              <a:gd name="connsiteY6138" fmla="*/ 4054022 h 6252126"/>
              <a:gd name="connsiteX6139" fmla="*/ 9404255 w 10290426"/>
              <a:gd name="connsiteY6139" fmla="*/ 4059822 h 6252126"/>
              <a:gd name="connsiteX6140" fmla="*/ 9433215 w 10290426"/>
              <a:gd name="connsiteY6140" fmla="*/ 4071421 h 6252126"/>
              <a:gd name="connsiteX6141" fmla="*/ 9439007 w 10290426"/>
              <a:gd name="connsiteY6141" fmla="*/ 4071421 h 6252126"/>
              <a:gd name="connsiteX6142" fmla="*/ 9427423 w 10290426"/>
              <a:gd name="connsiteY6142" fmla="*/ 4054022 h 6252126"/>
              <a:gd name="connsiteX6143" fmla="*/ 9421631 w 10290426"/>
              <a:gd name="connsiteY6143" fmla="*/ 4048222 h 6252126"/>
              <a:gd name="connsiteX6144" fmla="*/ 9439007 w 10290426"/>
              <a:gd name="connsiteY6144" fmla="*/ 4042422 h 6252126"/>
              <a:gd name="connsiteX6145" fmla="*/ 9439007 w 10290426"/>
              <a:gd name="connsiteY6145" fmla="*/ 4048222 h 6252126"/>
              <a:gd name="connsiteX6146" fmla="*/ 9473759 w 10290426"/>
              <a:gd name="connsiteY6146" fmla="*/ 4077221 h 6252126"/>
              <a:gd name="connsiteX6147" fmla="*/ 9525887 w 10290426"/>
              <a:gd name="connsiteY6147" fmla="*/ 4077221 h 6252126"/>
              <a:gd name="connsiteX6148" fmla="*/ 9554847 w 10290426"/>
              <a:gd name="connsiteY6148" fmla="*/ 4088820 h 6252126"/>
              <a:gd name="connsiteX6149" fmla="*/ 9549055 w 10290426"/>
              <a:gd name="connsiteY6149" fmla="*/ 4112019 h 6252126"/>
              <a:gd name="connsiteX6150" fmla="*/ 9572222 w 10290426"/>
              <a:gd name="connsiteY6150" fmla="*/ 4123619 h 6252126"/>
              <a:gd name="connsiteX6151" fmla="*/ 9572222 w 10290426"/>
              <a:gd name="connsiteY6151" fmla="*/ 4117819 h 6252126"/>
              <a:gd name="connsiteX6152" fmla="*/ 9578014 w 10290426"/>
              <a:gd name="connsiteY6152" fmla="*/ 4123619 h 6252126"/>
              <a:gd name="connsiteX6153" fmla="*/ 9583806 w 10290426"/>
              <a:gd name="connsiteY6153" fmla="*/ 4123619 h 6252126"/>
              <a:gd name="connsiteX6154" fmla="*/ 9589598 w 10290426"/>
              <a:gd name="connsiteY6154" fmla="*/ 4117819 h 6252126"/>
              <a:gd name="connsiteX6155" fmla="*/ 9583806 w 10290426"/>
              <a:gd name="connsiteY6155" fmla="*/ 4112019 h 6252126"/>
              <a:gd name="connsiteX6156" fmla="*/ 9635934 w 10290426"/>
              <a:gd name="connsiteY6156" fmla="*/ 4117819 h 6252126"/>
              <a:gd name="connsiteX6157" fmla="*/ 9676478 w 10290426"/>
              <a:gd name="connsiteY6157" fmla="*/ 4094620 h 6252126"/>
              <a:gd name="connsiteX6158" fmla="*/ 9728605 w 10290426"/>
              <a:gd name="connsiteY6158" fmla="*/ 4083021 h 6252126"/>
              <a:gd name="connsiteX6159" fmla="*/ 9728605 w 10290426"/>
              <a:gd name="connsiteY6159" fmla="*/ 4071421 h 6252126"/>
              <a:gd name="connsiteX6160" fmla="*/ 9757565 w 10290426"/>
              <a:gd name="connsiteY6160" fmla="*/ 4077221 h 6252126"/>
              <a:gd name="connsiteX6161" fmla="*/ 9850237 w 10290426"/>
              <a:gd name="connsiteY6161" fmla="*/ 4059822 h 6252126"/>
              <a:gd name="connsiteX6162" fmla="*/ 9850237 w 10290426"/>
              <a:gd name="connsiteY6162" fmla="*/ 4065621 h 6252126"/>
              <a:gd name="connsiteX6163" fmla="*/ 9876999 w 10290426"/>
              <a:gd name="connsiteY6163" fmla="*/ 4065621 h 6252126"/>
              <a:gd name="connsiteX6164" fmla="*/ 9875214 w 10290426"/>
              <a:gd name="connsiteY6164" fmla="*/ 4066437 h 6252126"/>
              <a:gd name="connsiteX6165" fmla="*/ 9884988 w 10290426"/>
              <a:gd name="connsiteY6165" fmla="*/ 4065621 h 6252126"/>
              <a:gd name="connsiteX6166" fmla="*/ 9880644 w 10290426"/>
              <a:gd name="connsiteY6166" fmla="*/ 4065621 h 6252126"/>
              <a:gd name="connsiteX6167" fmla="*/ 9876999 w 10290426"/>
              <a:gd name="connsiteY6167" fmla="*/ 4065621 h 6252126"/>
              <a:gd name="connsiteX6168" fmla="*/ 9902364 w 10290426"/>
              <a:gd name="connsiteY6168" fmla="*/ 4054022 h 6252126"/>
              <a:gd name="connsiteX6169" fmla="*/ 9902364 w 10290426"/>
              <a:gd name="connsiteY6169" fmla="*/ 4065621 h 6252126"/>
              <a:gd name="connsiteX6170" fmla="*/ 9942908 w 10290426"/>
              <a:gd name="connsiteY6170" fmla="*/ 4059822 h 6252126"/>
              <a:gd name="connsiteX6171" fmla="*/ 9948700 w 10290426"/>
              <a:gd name="connsiteY6171" fmla="*/ 4054022 h 6252126"/>
              <a:gd name="connsiteX6172" fmla="*/ 9931324 w 10290426"/>
              <a:gd name="connsiteY6172" fmla="*/ 4042422 h 6252126"/>
              <a:gd name="connsiteX6173" fmla="*/ 9960284 w 10290426"/>
              <a:gd name="connsiteY6173" fmla="*/ 4036623 h 6252126"/>
              <a:gd name="connsiteX6174" fmla="*/ 9966076 w 10290426"/>
              <a:gd name="connsiteY6174" fmla="*/ 4042422 h 6252126"/>
              <a:gd name="connsiteX6175" fmla="*/ 10018204 w 10290426"/>
              <a:gd name="connsiteY6175" fmla="*/ 4013424 h 6252126"/>
              <a:gd name="connsiteX6176" fmla="*/ 10064539 w 10290426"/>
              <a:gd name="connsiteY6176" fmla="*/ 4019224 h 6252126"/>
              <a:gd name="connsiteX6177" fmla="*/ 10134043 w 10290426"/>
              <a:gd name="connsiteY6177" fmla="*/ 3990225 h 6252126"/>
              <a:gd name="connsiteX6178" fmla="*/ 10139835 w 10290426"/>
              <a:gd name="connsiteY6178" fmla="*/ 3978625 h 6252126"/>
              <a:gd name="connsiteX6179" fmla="*/ 10145627 w 10290426"/>
              <a:gd name="connsiteY6179" fmla="*/ 3990225 h 6252126"/>
              <a:gd name="connsiteX6180" fmla="*/ 10163003 w 10290426"/>
              <a:gd name="connsiteY6180" fmla="*/ 3984425 h 6252126"/>
              <a:gd name="connsiteX6181" fmla="*/ 10186171 w 10290426"/>
              <a:gd name="connsiteY6181" fmla="*/ 3996025 h 6252126"/>
              <a:gd name="connsiteX6182" fmla="*/ 10215130 w 10290426"/>
              <a:gd name="connsiteY6182" fmla="*/ 4019224 h 6252126"/>
              <a:gd name="connsiteX6183" fmla="*/ 10191963 w 10290426"/>
              <a:gd name="connsiteY6183" fmla="*/ 4036623 h 6252126"/>
              <a:gd name="connsiteX6184" fmla="*/ 10174587 w 10290426"/>
              <a:gd name="connsiteY6184" fmla="*/ 4030823 h 6252126"/>
              <a:gd name="connsiteX6185" fmla="*/ 10163003 w 10290426"/>
              <a:gd name="connsiteY6185" fmla="*/ 4048222 h 6252126"/>
              <a:gd name="connsiteX6186" fmla="*/ 10157211 w 10290426"/>
              <a:gd name="connsiteY6186" fmla="*/ 4042422 h 6252126"/>
              <a:gd name="connsiteX6187" fmla="*/ 10087707 w 10290426"/>
              <a:gd name="connsiteY6187" fmla="*/ 4065621 h 6252126"/>
              <a:gd name="connsiteX6188" fmla="*/ 10081915 w 10290426"/>
              <a:gd name="connsiteY6188" fmla="*/ 4083021 h 6252126"/>
              <a:gd name="connsiteX6189" fmla="*/ 10000828 w 10290426"/>
              <a:gd name="connsiteY6189" fmla="*/ 4088820 h 6252126"/>
              <a:gd name="connsiteX6190" fmla="*/ 9989244 w 10290426"/>
              <a:gd name="connsiteY6190" fmla="*/ 4106220 h 6252126"/>
              <a:gd name="connsiteX6191" fmla="*/ 9942908 w 10290426"/>
              <a:gd name="connsiteY6191" fmla="*/ 4117819 h 6252126"/>
              <a:gd name="connsiteX6192" fmla="*/ 9925532 w 10290426"/>
              <a:gd name="connsiteY6192" fmla="*/ 4129419 h 6252126"/>
              <a:gd name="connsiteX6193" fmla="*/ 9879197 w 10290426"/>
              <a:gd name="connsiteY6193" fmla="*/ 4146818 h 6252126"/>
              <a:gd name="connsiteX6194" fmla="*/ 9879197 w 10290426"/>
              <a:gd name="connsiteY6194" fmla="*/ 4164217 h 6252126"/>
              <a:gd name="connsiteX6195" fmla="*/ 9848789 w 10290426"/>
              <a:gd name="connsiteY6195" fmla="*/ 4164217 h 6252126"/>
              <a:gd name="connsiteX6196" fmla="*/ 9846164 w 10290426"/>
              <a:gd name="connsiteY6196" fmla="*/ 4164217 h 6252126"/>
              <a:gd name="connsiteX6197" fmla="*/ 9844445 w 10290426"/>
              <a:gd name="connsiteY6197" fmla="*/ 4158417 h 6252126"/>
              <a:gd name="connsiteX6198" fmla="*/ 9798109 w 10290426"/>
              <a:gd name="connsiteY6198" fmla="*/ 4187416 h 6252126"/>
              <a:gd name="connsiteX6199" fmla="*/ 9780733 w 10290426"/>
              <a:gd name="connsiteY6199" fmla="*/ 4187416 h 6252126"/>
              <a:gd name="connsiteX6200" fmla="*/ 9769149 w 10290426"/>
              <a:gd name="connsiteY6200" fmla="*/ 4204815 h 6252126"/>
              <a:gd name="connsiteX6201" fmla="*/ 9763357 w 10290426"/>
              <a:gd name="connsiteY6201" fmla="*/ 4187416 h 6252126"/>
              <a:gd name="connsiteX6202" fmla="*/ 9740189 w 10290426"/>
              <a:gd name="connsiteY6202" fmla="*/ 4199016 h 6252126"/>
              <a:gd name="connsiteX6203" fmla="*/ 9740189 w 10290426"/>
              <a:gd name="connsiteY6203" fmla="*/ 4216415 h 6252126"/>
              <a:gd name="connsiteX6204" fmla="*/ 9722813 w 10290426"/>
              <a:gd name="connsiteY6204" fmla="*/ 4216415 h 6252126"/>
              <a:gd name="connsiteX6205" fmla="*/ 9717022 w 10290426"/>
              <a:gd name="connsiteY6205" fmla="*/ 4228014 h 6252126"/>
              <a:gd name="connsiteX6206" fmla="*/ 9693854 w 10290426"/>
              <a:gd name="connsiteY6206" fmla="*/ 4228014 h 6252126"/>
              <a:gd name="connsiteX6207" fmla="*/ 9682270 w 10290426"/>
              <a:gd name="connsiteY6207" fmla="*/ 4245414 h 6252126"/>
              <a:gd name="connsiteX6208" fmla="*/ 9647518 w 10290426"/>
              <a:gd name="connsiteY6208" fmla="*/ 4233814 h 6252126"/>
              <a:gd name="connsiteX6209" fmla="*/ 9618558 w 10290426"/>
              <a:gd name="connsiteY6209" fmla="*/ 4239614 h 6252126"/>
              <a:gd name="connsiteX6210" fmla="*/ 9618558 w 10290426"/>
              <a:gd name="connsiteY6210" fmla="*/ 4251213 h 6252126"/>
              <a:gd name="connsiteX6211" fmla="*/ 9647518 w 10290426"/>
              <a:gd name="connsiteY6211" fmla="*/ 4268613 h 6252126"/>
              <a:gd name="connsiteX6212" fmla="*/ 9670686 w 10290426"/>
              <a:gd name="connsiteY6212" fmla="*/ 4291812 h 6252126"/>
              <a:gd name="connsiteX6213" fmla="*/ 9653310 w 10290426"/>
              <a:gd name="connsiteY6213" fmla="*/ 4303411 h 6252126"/>
              <a:gd name="connsiteX6214" fmla="*/ 9630142 w 10290426"/>
              <a:gd name="connsiteY6214" fmla="*/ 4280212 h 6252126"/>
              <a:gd name="connsiteX6215" fmla="*/ 9520095 w 10290426"/>
              <a:gd name="connsiteY6215" fmla="*/ 4297611 h 6252126"/>
              <a:gd name="connsiteX6216" fmla="*/ 9508511 w 10290426"/>
              <a:gd name="connsiteY6216" fmla="*/ 4291812 h 6252126"/>
              <a:gd name="connsiteX6217" fmla="*/ 9439007 w 10290426"/>
              <a:gd name="connsiteY6217" fmla="*/ 4309211 h 6252126"/>
              <a:gd name="connsiteX6218" fmla="*/ 9404255 w 10290426"/>
              <a:gd name="connsiteY6218" fmla="*/ 4309211 h 6252126"/>
              <a:gd name="connsiteX6219" fmla="*/ 9404255 w 10290426"/>
              <a:gd name="connsiteY6219" fmla="*/ 4315011 h 6252126"/>
              <a:gd name="connsiteX6220" fmla="*/ 9386880 w 10290426"/>
              <a:gd name="connsiteY6220" fmla="*/ 4309211 h 6252126"/>
              <a:gd name="connsiteX6221" fmla="*/ 9363712 w 10290426"/>
              <a:gd name="connsiteY6221" fmla="*/ 4326610 h 6252126"/>
              <a:gd name="connsiteX6222" fmla="*/ 9352128 w 10290426"/>
              <a:gd name="connsiteY6222" fmla="*/ 4320810 h 6252126"/>
              <a:gd name="connsiteX6223" fmla="*/ 9346336 w 10290426"/>
              <a:gd name="connsiteY6223" fmla="*/ 4326610 h 6252126"/>
              <a:gd name="connsiteX6224" fmla="*/ 9271040 w 10290426"/>
              <a:gd name="connsiteY6224" fmla="*/ 4338210 h 6252126"/>
              <a:gd name="connsiteX6225" fmla="*/ 9108865 w 10290426"/>
              <a:gd name="connsiteY6225" fmla="*/ 4390407 h 6252126"/>
              <a:gd name="connsiteX6226" fmla="*/ 9079905 w 10290426"/>
              <a:gd name="connsiteY6226" fmla="*/ 4407807 h 6252126"/>
              <a:gd name="connsiteX6227" fmla="*/ 9062530 w 10290426"/>
              <a:gd name="connsiteY6227" fmla="*/ 4402007 h 6252126"/>
              <a:gd name="connsiteX6228" fmla="*/ 9045154 w 10290426"/>
              <a:gd name="connsiteY6228" fmla="*/ 4407807 h 6252126"/>
              <a:gd name="connsiteX6229" fmla="*/ 9045154 w 10290426"/>
              <a:gd name="connsiteY6229" fmla="*/ 4413606 h 6252126"/>
              <a:gd name="connsiteX6230" fmla="*/ 9056738 w 10290426"/>
              <a:gd name="connsiteY6230" fmla="*/ 4419406 h 6252126"/>
              <a:gd name="connsiteX6231" fmla="*/ 8906146 w 10290426"/>
              <a:gd name="connsiteY6231" fmla="*/ 4471604 h 6252126"/>
              <a:gd name="connsiteX6232" fmla="*/ 8859811 w 10290426"/>
              <a:gd name="connsiteY6232" fmla="*/ 4494803 h 6252126"/>
              <a:gd name="connsiteX6233" fmla="*/ 8842435 w 10290426"/>
              <a:gd name="connsiteY6233" fmla="*/ 4494803 h 6252126"/>
              <a:gd name="connsiteX6234" fmla="*/ 8836643 w 10290426"/>
              <a:gd name="connsiteY6234" fmla="*/ 4506402 h 6252126"/>
              <a:gd name="connsiteX6235" fmla="*/ 8825059 w 10290426"/>
              <a:gd name="connsiteY6235" fmla="*/ 4500602 h 6252126"/>
              <a:gd name="connsiteX6236" fmla="*/ 8794651 w 10290426"/>
              <a:gd name="connsiteY6236" fmla="*/ 4515827 h 6252126"/>
              <a:gd name="connsiteX6237" fmla="*/ 8790307 w 10290426"/>
              <a:gd name="connsiteY6237" fmla="*/ 4518002 h 6252126"/>
              <a:gd name="connsiteX6238" fmla="*/ 8784515 w 10290426"/>
              <a:gd name="connsiteY6238" fmla="*/ 4512202 h 6252126"/>
              <a:gd name="connsiteX6239" fmla="*/ 8691844 w 10290426"/>
              <a:gd name="connsiteY6239" fmla="*/ 4535401 h 6252126"/>
              <a:gd name="connsiteX6240" fmla="*/ 8668676 w 10290426"/>
              <a:gd name="connsiteY6240" fmla="*/ 4541201 h 6252126"/>
              <a:gd name="connsiteX6241" fmla="*/ 8599172 w 10290426"/>
              <a:gd name="connsiteY6241" fmla="*/ 4564400 h 6252126"/>
              <a:gd name="connsiteX6242" fmla="*/ 8564421 w 10290426"/>
              <a:gd name="connsiteY6242" fmla="*/ 4581799 h 6252126"/>
              <a:gd name="connsiteX6243" fmla="*/ 8477541 w 10290426"/>
              <a:gd name="connsiteY6243" fmla="*/ 4668795 h 6252126"/>
              <a:gd name="connsiteX6244" fmla="*/ 8442789 w 10290426"/>
              <a:gd name="connsiteY6244" fmla="*/ 4709393 h 6252126"/>
              <a:gd name="connsiteX6245" fmla="*/ 8438121 w 10290426"/>
              <a:gd name="connsiteY6245" fmla="*/ 4713132 h 6252126"/>
              <a:gd name="connsiteX6246" fmla="*/ 8438434 w 10290426"/>
              <a:gd name="connsiteY6246" fmla="*/ 4711523 h 6252126"/>
              <a:gd name="connsiteX6247" fmla="*/ 8379078 w 10290426"/>
              <a:gd name="connsiteY6247" fmla="*/ 4767391 h 6252126"/>
              <a:gd name="connsiteX6248" fmla="*/ 8332742 w 10290426"/>
              <a:gd name="connsiteY6248" fmla="*/ 4802189 h 6252126"/>
              <a:gd name="connsiteX6249" fmla="*/ 8326950 w 10290426"/>
              <a:gd name="connsiteY6249" fmla="*/ 4807989 h 6252126"/>
              <a:gd name="connsiteX6250" fmla="*/ 8332742 w 10290426"/>
              <a:gd name="connsiteY6250" fmla="*/ 4813789 h 6252126"/>
              <a:gd name="connsiteX6251" fmla="*/ 8326950 w 10290426"/>
              <a:gd name="connsiteY6251" fmla="*/ 4825388 h 6252126"/>
              <a:gd name="connsiteX6252" fmla="*/ 8321158 w 10290426"/>
              <a:gd name="connsiteY6252" fmla="*/ 4819588 h 6252126"/>
              <a:gd name="connsiteX6253" fmla="*/ 8292198 w 10290426"/>
              <a:gd name="connsiteY6253" fmla="*/ 4842787 h 6252126"/>
              <a:gd name="connsiteX6254" fmla="*/ 8292198 w 10290426"/>
              <a:gd name="connsiteY6254" fmla="*/ 4854387 h 6252126"/>
              <a:gd name="connsiteX6255" fmla="*/ 8269030 w 10290426"/>
              <a:gd name="connsiteY6255" fmla="*/ 4877586 h 6252126"/>
              <a:gd name="connsiteX6256" fmla="*/ 8199527 w 10290426"/>
              <a:gd name="connsiteY6256" fmla="*/ 4935583 h 6252126"/>
              <a:gd name="connsiteX6257" fmla="*/ 8187943 w 10290426"/>
              <a:gd name="connsiteY6257" fmla="*/ 4958782 h 6252126"/>
              <a:gd name="connsiteX6258" fmla="*/ 8153191 w 10290426"/>
              <a:gd name="connsiteY6258" fmla="*/ 4976182 h 6252126"/>
              <a:gd name="connsiteX6259" fmla="*/ 8141607 w 10290426"/>
              <a:gd name="connsiteY6259" fmla="*/ 4976182 h 6252126"/>
              <a:gd name="connsiteX6260" fmla="*/ 8135815 w 10290426"/>
              <a:gd name="connsiteY6260" fmla="*/ 4999381 h 6252126"/>
              <a:gd name="connsiteX6261" fmla="*/ 8089480 w 10290426"/>
              <a:gd name="connsiteY6261" fmla="*/ 5039979 h 6252126"/>
              <a:gd name="connsiteX6262" fmla="*/ 8083688 w 10290426"/>
              <a:gd name="connsiteY6262" fmla="*/ 5039979 h 6252126"/>
              <a:gd name="connsiteX6263" fmla="*/ 8077896 w 10290426"/>
              <a:gd name="connsiteY6263" fmla="*/ 5039979 h 6252126"/>
              <a:gd name="connsiteX6264" fmla="*/ 8077896 w 10290426"/>
              <a:gd name="connsiteY6264" fmla="*/ 5057378 h 6252126"/>
              <a:gd name="connsiteX6265" fmla="*/ 8037352 w 10290426"/>
              <a:gd name="connsiteY6265" fmla="*/ 5092176 h 6252126"/>
              <a:gd name="connsiteX6266" fmla="*/ 8019976 w 10290426"/>
              <a:gd name="connsiteY6266" fmla="*/ 5103776 h 6252126"/>
              <a:gd name="connsiteX6267" fmla="*/ 8014184 w 10290426"/>
              <a:gd name="connsiteY6267" fmla="*/ 5109576 h 6252126"/>
              <a:gd name="connsiteX6268" fmla="*/ 8008392 w 10290426"/>
              <a:gd name="connsiteY6268" fmla="*/ 5109576 h 6252126"/>
              <a:gd name="connsiteX6269" fmla="*/ 8014184 w 10290426"/>
              <a:gd name="connsiteY6269" fmla="*/ 5126975 h 6252126"/>
              <a:gd name="connsiteX6270" fmla="*/ 7991016 w 10290426"/>
              <a:gd name="connsiteY6270" fmla="*/ 5138574 h 6252126"/>
              <a:gd name="connsiteX6271" fmla="*/ 7985224 w 10290426"/>
              <a:gd name="connsiteY6271" fmla="*/ 5144374 h 6252126"/>
              <a:gd name="connsiteX6272" fmla="*/ 7967848 w 10290426"/>
              <a:gd name="connsiteY6272" fmla="*/ 5138574 h 6252126"/>
              <a:gd name="connsiteX6273" fmla="*/ 7956264 w 10290426"/>
              <a:gd name="connsiteY6273" fmla="*/ 5155974 h 6252126"/>
              <a:gd name="connsiteX6274" fmla="*/ 7967848 w 10290426"/>
              <a:gd name="connsiteY6274" fmla="*/ 5161773 h 6252126"/>
              <a:gd name="connsiteX6275" fmla="*/ 7933096 w 10290426"/>
              <a:gd name="connsiteY6275" fmla="*/ 5184972 h 6252126"/>
              <a:gd name="connsiteX6276" fmla="*/ 7921512 w 10290426"/>
              <a:gd name="connsiteY6276" fmla="*/ 5184972 h 6252126"/>
              <a:gd name="connsiteX6277" fmla="*/ 7921512 w 10290426"/>
              <a:gd name="connsiteY6277" fmla="*/ 5202372 h 6252126"/>
              <a:gd name="connsiteX6278" fmla="*/ 7898344 w 10290426"/>
              <a:gd name="connsiteY6278" fmla="*/ 5219771 h 6252126"/>
              <a:gd name="connsiteX6279" fmla="*/ 7892552 w 10290426"/>
              <a:gd name="connsiteY6279" fmla="*/ 5231370 h 6252126"/>
              <a:gd name="connsiteX6280" fmla="*/ 7869385 w 10290426"/>
              <a:gd name="connsiteY6280" fmla="*/ 5231370 h 6252126"/>
              <a:gd name="connsiteX6281" fmla="*/ 7869385 w 10290426"/>
              <a:gd name="connsiteY6281" fmla="*/ 5242970 h 6252126"/>
              <a:gd name="connsiteX6282" fmla="*/ 7845945 w 10290426"/>
              <a:gd name="connsiteY6282" fmla="*/ 5259735 h 6252126"/>
              <a:gd name="connsiteX6283" fmla="*/ 7837918 w 10290426"/>
              <a:gd name="connsiteY6283" fmla="*/ 5265476 h 6252126"/>
              <a:gd name="connsiteX6284" fmla="*/ 7837800 w 10290426"/>
              <a:gd name="connsiteY6284" fmla="*/ 5264628 h 6252126"/>
              <a:gd name="connsiteX6285" fmla="*/ 7828841 w 10290426"/>
              <a:gd name="connsiteY6285" fmla="*/ 5271969 h 6252126"/>
              <a:gd name="connsiteX6286" fmla="*/ 7833909 w 10290426"/>
              <a:gd name="connsiteY6286" fmla="*/ 5268344 h 6252126"/>
              <a:gd name="connsiteX6287" fmla="*/ 7837918 w 10290426"/>
              <a:gd name="connsiteY6287" fmla="*/ 5265476 h 6252126"/>
              <a:gd name="connsiteX6288" fmla="*/ 7840425 w 10290426"/>
              <a:gd name="connsiteY6288" fmla="*/ 5283568 h 6252126"/>
              <a:gd name="connsiteX6289" fmla="*/ 7823049 w 10290426"/>
              <a:gd name="connsiteY6289" fmla="*/ 5289368 h 6252126"/>
              <a:gd name="connsiteX6290" fmla="*/ 7811465 w 10290426"/>
              <a:gd name="connsiteY6290" fmla="*/ 5306767 h 6252126"/>
              <a:gd name="connsiteX6291" fmla="*/ 7782506 w 10290426"/>
              <a:gd name="connsiteY6291" fmla="*/ 5312567 h 6252126"/>
              <a:gd name="connsiteX6292" fmla="*/ 7782506 w 10290426"/>
              <a:gd name="connsiteY6292" fmla="*/ 5329966 h 6252126"/>
              <a:gd name="connsiteX6293" fmla="*/ 7759338 w 10290426"/>
              <a:gd name="connsiteY6293" fmla="*/ 5347365 h 6252126"/>
              <a:gd name="connsiteX6294" fmla="*/ 7741962 w 10290426"/>
              <a:gd name="connsiteY6294" fmla="*/ 5347365 h 6252126"/>
              <a:gd name="connsiteX6295" fmla="*/ 7747754 w 10290426"/>
              <a:gd name="connsiteY6295" fmla="*/ 5364764 h 6252126"/>
              <a:gd name="connsiteX6296" fmla="*/ 7724586 w 10290426"/>
              <a:gd name="connsiteY6296" fmla="*/ 5387963 h 6252126"/>
              <a:gd name="connsiteX6297" fmla="*/ 7713002 w 10290426"/>
              <a:gd name="connsiteY6297" fmla="*/ 5387963 h 6252126"/>
              <a:gd name="connsiteX6298" fmla="*/ 7637706 w 10290426"/>
              <a:gd name="connsiteY6298" fmla="*/ 5445961 h 6252126"/>
              <a:gd name="connsiteX6299" fmla="*/ 7643498 w 10290426"/>
              <a:gd name="connsiteY6299" fmla="*/ 5451761 h 6252126"/>
              <a:gd name="connsiteX6300" fmla="*/ 7626123 w 10290426"/>
              <a:gd name="connsiteY6300" fmla="*/ 5463360 h 6252126"/>
              <a:gd name="connsiteX6301" fmla="*/ 7622955 w 10290426"/>
              <a:gd name="connsiteY6301" fmla="*/ 5465988 h 6252126"/>
              <a:gd name="connsiteX6302" fmla="*/ 7622955 w 10290426"/>
              <a:gd name="connsiteY6302" fmla="*/ 5465988 h 6252126"/>
              <a:gd name="connsiteX6303" fmla="*/ 7621779 w 10290426"/>
              <a:gd name="connsiteY6303" fmla="*/ 5464810 h 6252126"/>
              <a:gd name="connsiteX6304" fmla="*/ 7620331 w 10290426"/>
              <a:gd name="connsiteY6304" fmla="*/ 5463360 h 6252126"/>
              <a:gd name="connsiteX6305" fmla="*/ 7620040 w 10290426"/>
              <a:gd name="connsiteY6305" fmla="*/ 5463725 h 6252126"/>
              <a:gd name="connsiteX6306" fmla="*/ 7618792 w 10290426"/>
              <a:gd name="connsiteY6306" fmla="*/ 5462545 h 6252126"/>
              <a:gd name="connsiteX6307" fmla="*/ 7618159 w 10290426"/>
              <a:gd name="connsiteY6307" fmla="*/ 5462635 h 6252126"/>
              <a:gd name="connsiteX6308" fmla="*/ 7619924 w 10290426"/>
              <a:gd name="connsiteY6308" fmla="*/ 5463869 h 6252126"/>
              <a:gd name="connsiteX6309" fmla="*/ 7606937 w 10290426"/>
              <a:gd name="connsiteY6309" fmla="*/ 5480125 h 6252126"/>
              <a:gd name="connsiteX6310" fmla="*/ 7597163 w 10290426"/>
              <a:gd name="connsiteY6310" fmla="*/ 5492359 h 6252126"/>
              <a:gd name="connsiteX6311" fmla="*/ 7573995 w 10290426"/>
              <a:gd name="connsiteY6311" fmla="*/ 5498159 h 6252126"/>
              <a:gd name="connsiteX6312" fmla="*/ 7573995 w 10290426"/>
              <a:gd name="connsiteY6312" fmla="*/ 5515558 h 6252126"/>
              <a:gd name="connsiteX6313" fmla="*/ 7545035 w 10290426"/>
              <a:gd name="connsiteY6313" fmla="*/ 5532957 h 6252126"/>
              <a:gd name="connsiteX6314" fmla="*/ 7539243 w 10290426"/>
              <a:gd name="connsiteY6314" fmla="*/ 5550356 h 6252126"/>
              <a:gd name="connsiteX6315" fmla="*/ 7516075 w 10290426"/>
              <a:gd name="connsiteY6315" fmla="*/ 5556156 h 6252126"/>
              <a:gd name="connsiteX6316" fmla="*/ 7498699 w 10290426"/>
              <a:gd name="connsiteY6316" fmla="*/ 5585155 h 6252126"/>
              <a:gd name="connsiteX6317" fmla="*/ 7139598 w 10290426"/>
              <a:gd name="connsiteY6317" fmla="*/ 5915740 h 6252126"/>
              <a:gd name="connsiteX6318" fmla="*/ 7145389 w 10290426"/>
              <a:gd name="connsiteY6318" fmla="*/ 5921540 h 6252126"/>
              <a:gd name="connsiteX6319" fmla="*/ 7041134 w 10290426"/>
              <a:gd name="connsiteY6319" fmla="*/ 5996937 h 6252126"/>
              <a:gd name="connsiteX6320" fmla="*/ 7046926 w 10290426"/>
              <a:gd name="connsiteY6320" fmla="*/ 6002736 h 6252126"/>
              <a:gd name="connsiteX6321" fmla="*/ 6960047 w 10290426"/>
              <a:gd name="connsiteY6321" fmla="*/ 6095532 h 6252126"/>
              <a:gd name="connsiteX6322" fmla="*/ 6931087 w 10290426"/>
              <a:gd name="connsiteY6322" fmla="*/ 6124531 h 6252126"/>
              <a:gd name="connsiteX6323" fmla="*/ 6936879 w 10290426"/>
              <a:gd name="connsiteY6323" fmla="*/ 6130331 h 6252126"/>
              <a:gd name="connsiteX6324" fmla="*/ 6931087 w 10290426"/>
              <a:gd name="connsiteY6324" fmla="*/ 6141930 h 6252126"/>
              <a:gd name="connsiteX6325" fmla="*/ 6936539 w 10290426"/>
              <a:gd name="connsiteY6325" fmla="*/ 6144660 h 6252126"/>
              <a:gd name="connsiteX6326" fmla="*/ 6935340 w 10290426"/>
              <a:gd name="connsiteY6326" fmla="*/ 6144468 h 6252126"/>
              <a:gd name="connsiteX6327" fmla="*/ 6936879 w 10290426"/>
              <a:gd name="connsiteY6327" fmla="*/ 6159330 h 6252126"/>
              <a:gd name="connsiteX6328" fmla="*/ 6913711 w 10290426"/>
              <a:gd name="connsiteY6328" fmla="*/ 6147730 h 6252126"/>
              <a:gd name="connsiteX6329" fmla="*/ 6821039 w 10290426"/>
              <a:gd name="connsiteY6329" fmla="*/ 6223127 h 6252126"/>
              <a:gd name="connsiteX6330" fmla="*/ 6815248 w 10290426"/>
              <a:gd name="connsiteY6330" fmla="*/ 6240526 h 6252126"/>
              <a:gd name="connsiteX6331" fmla="*/ 6780496 w 10290426"/>
              <a:gd name="connsiteY6331" fmla="*/ 6252126 h 6252126"/>
              <a:gd name="connsiteX6332" fmla="*/ 6699408 w 10290426"/>
              <a:gd name="connsiteY6332" fmla="*/ 6252126 h 6252126"/>
              <a:gd name="connsiteX6333" fmla="*/ 6676240 w 10290426"/>
              <a:gd name="connsiteY6333" fmla="*/ 6234726 h 6252126"/>
              <a:gd name="connsiteX6334" fmla="*/ 6693616 w 10290426"/>
              <a:gd name="connsiteY6334" fmla="*/ 6228927 h 6252126"/>
              <a:gd name="connsiteX6335" fmla="*/ 6693616 w 10290426"/>
              <a:gd name="connsiteY6335" fmla="*/ 6217327 h 6252126"/>
              <a:gd name="connsiteX6336" fmla="*/ 6722576 w 10290426"/>
              <a:gd name="connsiteY6336" fmla="*/ 6182529 h 6252126"/>
              <a:gd name="connsiteX6337" fmla="*/ 6716784 w 10290426"/>
              <a:gd name="connsiteY6337" fmla="*/ 6176729 h 6252126"/>
              <a:gd name="connsiteX6338" fmla="*/ 6728368 w 10290426"/>
              <a:gd name="connsiteY6338" fmla="*/ 6165129 h 6252126"/>
              <a:gd name="connsiteX6339" fmla="*/ 6722576 w 10290426"/>
              <a:gd name="connsiteY6339" fmla="*/ 6159330 h 6252126"/>
              <a:gd name="connsiteX6340" fmla="*/ 6676240 w 10290426"/>
              <a:gd name="connsiteY6340" fmla="*/ 6182529 h 6252126"/>
              <a:gd name="connsiteX6341" fmla="*/ 6658864 w 10290426"/>
              <a:gd name="connsiteY6341" fmla="*/ 6217327 h 6252126"/>
              <a:gd name="connsiteX6342" fmla="*/ 6635697 w 10290426"/>
              <a:gd name="connsiteY6342" fmla="*/ 6228927 h 6252126"/>
              <a:gd name="connsiteX6343" fmla="*/ 6641489 w 10290426"/>
              <a:gd name="connsiteY6343" fmla="*/ 6234726 h 6252126"/>
              <a:gd name="connsiteX6344" fmla="*/ 6624113 w 10290426"/>
              <a:gd name="connsiteY6344" fmla="*/ 6252126 h 6252126"/>
              <a:gd name="connsiteX6345" fmla="*/ 6519857 w 10290426"/>
              <a:gd name="connsiteY6345" fmla="*/ 6252126 h 6252126"/>
              <a:gd name="connsiteX6346" fmla="*/ 6519857 w 10290426"/>
              <a:gd name="connsiteY6346" fmla="*/ 6240526 h 6252126"/>
              <a:gd name="connsiteX6347" fmla="*/ 6554609 w 10290426"/>
              <a:gd name="connsiteY6347" fmla="*/ 6228927 h 6252126"/>
              <a:gd name="connsiteX6348" fmla="*/ 6571985 w 10290426"/>
              <a:gd name="connsiteY6348" fmla="*/ 6211527 h 6252126"/>
              <a:gd name="connsiteX6349" fmla="*/ 6566193 w 10290426"/>
              <a:gd name="connsiteY6349" fmla="*/ 6199928 h 6252126"/>
              <a:gd name="connsiteX6350" fmla="*/ 6596601 w 10290426"/>
              <a:gd name="connsiteY6350" fmla="*/ 6179629 h 6252126"/>
              <a:gd name="connsiteX6351" fmla="*/ 6600108 w 10290426"/>
              <a:gd name="connsiteY6351" fmla="*/ 6177287 h 6252126"/>
              <a:gd name="connsiteX6352" fmla="*/ 6600945 w 10290426"/>
              <a:gd name="connsiteY6352" fmla="*/ 6178360 h 6252126"/>
              <a:gd name="connsiteX6353" fmla="*/ 6600945 w 10290426"/>
              <a:gd name="connsiteY6353" fmla="*/ 6176729 h 6252126"/>
              <a:gd name="connsiteX6354" fmla="*/ 6600108 w 10290426"/>
              <a:gd name="connsiteY6354" fmla="*/ 6177287 h 6252126"/>
              <a:gd name="connsiteX6355" fmla="*/ 6595153 w 10290426"/>
              <a:gd name="connsiteY6355" fmla="*/ 6170929 h 6252126"/>
              <a:gd name="connsiteX6356" fmla="*/ 6629905 w 10290426"/>
              <a:gd name="connsiteY6356" fmla="*/ 6188328 h 6252126"/>
              <a:gd name="connsiteX6357" fmla="*/ 6635697 w 10290426"/>
              <a:gd name="connsiteY6357" fmla="*/ 6182529 h 6252126"/>
              <a:gd name="connsiteX6358" fmla="*/ 6629905 w 10290426"/>
              <a:gd name="connsiteY6358" fmla="*/ 6176729 h 6252126"/>
              <a:gd name="connsiteX6359" fmla="*/ 6612529 w 10290426"/>
              <a:gd name="connsiteY6359" fmla="*/ 6170929 h 6252126"/>
              <a:gd name="connsiteX6360" fmla="*/ 6624113 w 10290426"/>
              <a:gd name="connsiteY6360" fmla="*/ 6159330 h 6252126"/>
              <a:gd name="connsiteX6361" fmla="*/ 6624113 w 10290426"/>
              <a:gd name="connsiteY6361" fmla="*/ 6147730 h 6252126"/>
              <a:gd name="connsiteX6362" fmla="*/ 6554609 w 10290426"/>
              <a:gd name="connsiteY6362" fmla="*/ 6159330 h 6252126"/>
              <a:gd name="connsiteX6363" fmla="*/ 6514065 w 10290426"/>
              <a:gd name="connsiteY6363" fmla="*/ 6194128 h 6252126"/>
              <a:gd name="connsiteX6364" fmla="*/ 6519857 w 10290426"/>
              <a:gd name="connsiteY6364" fmla="*/ 6194128 h 6252126"/>
              <a:gd name="connsiteX6365" fmla="*/ 6461938 w 10290426"/>
              <a:gd name="connsiteY6365" fmla="*/ 6252126 h 6252126"/>
              <a:gd name="connsiteX6366" fmla="*/ 6363474 w 10290426"/>
              <a:gd name="connsiteY6366" fmla="*/ 6252126 h 6252126"/>
              <a:gd name="connsiteX6367" fmla="*/ 6369266 w 10290426"/>
              <a:gd name="connsiteY6367" fmla="*/ 6234726 h 6252126"/>
              <a:gd name="connsiteX6368" fmla="*/ 6351890 w 10290426"/>
              <a:gd name="connsiteY6368" fmla="*/ 6240526 h 6252126"/>
              <a:gd name="connsiteX6369" fmla="*/ 6363474 w 10290426"/>
              <a:gd name="connsiteY6369" fmla="*/ 6211527 h 6252126"/>
              <a:gd name="connsiteX6370" fmla="*/ 6386642 w 10290426"/>
              <a:gd name="connsiteY6370" fmla="*/ 6199928 h 6252126"/>
              <a:gd name="connsiteX6371" fmla="*/ 6380850 w 10290426"/>
              <a:gd name="connsiteY6371" fmla="*/ 6194128 h 6252126"/>
              <a:gd name="connsiteX6372" fmla="*/ 6334514 w 10290426"/>
              <a:gd name="connsiteY6372" fmla="*/ 6205728 h 6252126"/>
              <a:gd name="connsiteX6373" fmla="*/ 6386642 w 10290426"/>
              <a:gd name="connsiteY6373" fmla="*/ 6159330 h 6252126"/>
              <a:gd name="connsiteX6374" fmla="*/ 6444562 w 10290426"/>
              <a:gd name="connsiteY6374" fmla="*/ 6118731 h 6252126"/>
              <a:gd name="connsiteX6375" fmla="*/ 6444562 w 10290426"/>
              <a:gd name="connsiteY6375" fmla="*/ 6101332 h 6252126"/>
              <a:gd name="connsiteX6376" fmla="*/ 6461938 w 10290426"/>
              <a:gd name="connsiteY6376" fmla="*/ 6101332 h 6252126"/>
              <a:gd name="connsiteX6377" fmla="*/ 6490897 w 10290426"/>
              <a:gd name="connsiteY6377" fmla="*/ 6049134 h 6252126"/>
              <a:gd name="connsiteX6378" fmla="*/ 6473522 w 10290426"/>
              <a:gd name="connsiteY6378" fmla="*/ 6066534 h 6252126"/>
              <a:gd name="connsiteX6379" fmla="*/ 6293971 w 10290426"/>
              <a:gd name="connsiteY6379" fmla="*/ 6211527 h 6252126"/>
              <a:gd name="connsiteX6380" fmla="*/ 6293971 w 10290426"/>
              <a:gd name="connsiteY6380" fmla="*/ 6228927 h 6252126"/>
              <a:gd name="connsiteX6381" fmla="*/ 6270803 w 10290426"/>
              <a:gd name="connsiteY6381" fmla="*/ 6252126 h 6252126"/>
              <a:gd name="connsiteX6382" fmla="*/ 6189715 w 10290426"/>
              <a:gd name="connsiteY6382" fmla="*/ 6252126 h 6252126"/>
              <a:gd name="connsiteX6383" fmla="*/ 6230259 w 10290426"/>
              <a:gd name="connsiteY6383" fmla="*/ 6205728 h 6252126"/>
              <a:gd name="connsiteX6384" fmla="*/ 6230259 w 10290426"/>
              <a:gd name="connsiteY6384" fmla="*/ 6199928 h 6252126"/>
              <a:gd name="connsiteX6385" fmla="*/ 6293971 w 10290426"/>
              <a:gd name="connsiteY6385" fmla="*/ 6130331 h 6252126"/>
              <a:gd name="connsiteX6386" fmla="*/ 6288179 w 10290426"/>
              <a:gd name="connsiteY6386" fmla="*/ 6101332 h 6252126"/>
              <a:gd name="connsiteX6387" fmla="*/ 6288179 w 10290426"/>
              <a:gd name="connsiteY6387" fmla="*/ 6095532 h 6252126"/>
              <a:gd name="connsiteX6388" fmla="*/ 6253427 w 10290426"/>
              <a:gd name="connsiteY6388" fmla="*/ 6118731 h 6252126"/>
              <a:gd name="connsiteX6389" fmla="*/ 6218675 w 10290426"/>
              <a:gd name="connsiteY6389" fmla="*/ 6141930 h 6252126"/>
              <a:gd name="connsiteX6390" fmla="*/ 6253427 w 10290426"/>
              <a:gd name="connsiteY6390" fmla="*/ 6095532 h 6252126"/>
              <a:gd name="connsiteX6391" fmla="*/ 6265011 w 10290426"/>
              <a:gd name="connsiteY6391" fmla="*/ 6083933 h 6252126"/>
              <a:gd name="connsiteX6392" fmla="*/ 6259219 w 10290426"/>
              <a:gd name="connsiteY6392" fmla="*/ 6078133 h 6252126"/>
              <a:gd name="connsiteX6393" fmla="*/ 6270803 w 10290426"/>
              <a:gd name="connsiteY6393" fmla="*/ 6060734 h 6252126"/>
              <a:gd name="connsiteX6394" fmla="*/ 6265011 w 10290426"/>
              <a:gd name="connsiteY6394" fmla="*/ 6054934 h 6252126"/>
              <a:gd name="connsiteX6395" fmla="*/ 6247635 w 10290426"/>
              <a:gd name="connsiteY6395" fmla="*/ 6060734 h 6252126"/>
              <a:gd name="connsiteX6396" fmla="*/ 6241843 w 10290426"/>
              <a:gd name="connsiteY6396" fmla="*/ 6078133 h 6252126"/>
              <a:gd name="connsiteX6397" fmla="*/ 6247635 w 10290426"/>
              <a:gd name="connsiteY6397" fmla="*/ 6083933 h 6252126"/>
              <a:gd name="connsiteX6398" fmla="*/ 6236051 w 10290426"/>
              <a:gd name="connsiteY6398" fmla="*/ 6095532 h 6252126"/>
              <a:gd name="connsiteX6399" fmla="*/ 6230259 w 10290426"/>
              <a:gd name="connsiteY6399" fmla="*/ 6078133 h 6252126"/>
              <a:gd name="connsiteX6400" fmla="*/ 6172339 w 10290426"/>
              <a:gd name="connsiteY6400" fmla="*/ 6130331 h 6252126"/>
              <a:gd name="connsiteX6401" fmla="*/ 6160756 w 10290426"/>
              <a:gd name="connsiteY6401" fmla="*/ 6124531 h 6252126"/>
              <a:gd name="connsiteX6402" fmla="*/ 6166547 w 10290426"/>
              <a:gd name="connsiteY6402" fmla="*/ 6095532 h 6252126"/>
              <a:gd name="connsiteX6403" fmla="*/ 6172339 w 10290426"/>
              <a:gd name="connsiteY6403" fmla="*/ 6095532 h 6252126"/>
              <a:gd name="connsiteX6404" fmla="*/ 6173787 w 10290426"/>
              <a:gd name="connsiteY6404" fmla="*/ 6095532 h 6252126"/>
              <a:gd name="connsiteX6405" fmla="*/ 6181751 w 10290426"/>
              <a:gd name="connsiteY6405" fmla="*/ 6095532 h 6252126"/>
              <a:gd name="connsiteX6406" fmla="*/ 6183923 w 10290426"/>
              <a:gd name="connsiteY6406" fmla="*/ 6095532 h 6252126"/>
              <a:gd name="connsiteX6407" fmla="*/ 6187543 w 10290426"/>
              <a:gd name="connsiteY6407" fmla="*/ 6095532 h 6252126"/>
              <a:gd name="connsiteX6408" fmla="*/ 6189715 w 10290426"/>
              <a:gd name="connsiteY6408" fmla="*/ 6095532 h 6252126"/>
              <a:gd name="connsiteX6409" fmla="*/ 6195507 w 10290426"/>
              <a:gd name="connsiteY6409" fmla="*/ 6083933 h 6252126"/>
              <a:gd name="connsiteX6410" fmla="*/ 6183923 w 10290426"/>
              <a:gd name="connsiteY6410" fmla="*/ 6072333 h 6252126"/>
              <a:gd name="connsiteX6411" fmla="*/ 6183923 w 10290426"/>
              <a:gd name="connsiteY6411" fmla="*/ 6066534 h 6252126"/>
              <a:gd name="connsiteX6412" fmla="*/ 6149172 w 10290426"/>
              <a:gd name="connsiteY6412" fmla="*/ 6089733 h 6252126"/>
              <a:gd name="connsiteX6413" fmla="*/ 6137588 w 10290426"/>
              <a:gd name="connsiteY6413" fmla="*/ 6107132 h 6252126"/>
              <a:gd name="connsiteX6414" fmla="*/ 6126004 w 10290426"/>
              <a:gd name="connsiteY6414" fmla="*/ 6118731 h 6252126"/>
              <a:gd name="connsiteX6415" fmla="*/ 6120212 w 10290426"/>
              <a:gd name="connsiteY6415" fmla="*/ 6101332 h 6252126"/>
              <a:gd name="connsiteX6416" fmla="*/ 6091252 w 10290426"/>
              <a:gd name="connsiteY6416" fmla="*/ 6124531 h 6252126"/>
              <a:gd name="connsiteX6417" fmla="*/ 6091252 w 10290426"/>
              <a:gd name="connsiteY6417" fmla="*/ 6141930 h 6252126"/>
              <a:gd name="connsiteX6418" fmla="*/ 6068084 w 10290426"/>
              <a:gd name="connsiteY6418" fmla="*/ 6147730 h 6252126"/>
              <a:gd name="connsiteX6419" fmla="*/ 6044916 w 10290426"/>
              <a:gd name="connsiteY6419" fmla="*/ 6170929 h 6252126"/>
              <a:gd name="connsiteX6420" fmla="*/ 6044916 w 10290426"/>
              <a:gd name="connsiteY6420" fmla="*/ 6182529 h 6252126"/>
              <a:gd name="connsiteX6421" fmla="*/ 6033332 w 10290426"/>
              <a:gd name="connsiteY6421" fmla="*/ 6188328 h 6252126"/>
              <a:gd name="connsiteX6422" fmla="*/ 6010164 w 10290426"/>
              <a:gd name="connsiteY6422" fmla="*/ 6170929 h 6252126"/>
              <a:gd name="connsiteX6423" fmla="*/ 5998581 w 10290426"/>
              <a:gd name="connsiteY6423" fmla="*/ 6182529 h 6252126"/>
              <a:gd name="connsiteX6424" fmla="*/ 5980571 w 10290426"/>
              <a:gd name="connsiteY6424" fmla="*/ 6182529 h 6252126"/>
              <a:gd name="connsiteX6425" fmla="*/ 5981386 w 10290426"/>
              <a:gd name="connsiteY6425" fmla="*/ 6181079 h 6252126"/>
              <a:gd name="connsiteX6426" fmla="*/ 5980773 w 10290426"/>
              <a:gd name="connsiteY6426" fmla="*/ 6181227 h 6252126"/>
              <a:gd name="connsiteX6427" fmla="*/ 5982291 w 10290426"/>
              <a:gd name="connsiteY6427" fmla="*/ 6179176 h 6252126"/>
              <a:gd name="connsiteX6428" fmla="*/ 5975413 w 10290426"/>
              <a:gd name="connsiteY6428" fmla="*/ 6159330 h 6252126"/>
              <a:gd name="connsiteX6429" fmla="*/ 6027540 w 10290426"/>
              <a:gd name="connsiteY6429" fmla="*/ 6124531 h 6252126"/>
              <a:gd name="connsiteX6430" fmla="*/ 6027540 w 10290426"/>
              <a:gd name="connsiteY6430" fmla="*/ 6107132 h 6252126"/>
              <a:gd name="connsiteX6431" fmla="*/ 6004372 w 10290426"/>
              <a:gd name="connsiteY6431" fmla="*/ 6095532 h 6252126"/>
              <a:gd name="connsiteX6432" fmla="*/ 5992789 w 10290426"/>
              <a:gd name="connsiteY6432" fmla="*/ 6095532 h 6252126"/>
              <a:gd name="connsiteX6433" fmla="*/ 5975413 w 10290426"/>
              <a:gd name="connsiteY6433" fmla="*/ 6118731 h 6252126"/>
              <a:gd name="connsiteX6434" fmla="*/ 5969621 w 10290426"/>
              <a:gd name="connsiteY6434" fmla="*/ 6107132 h 6252126"/>
              <a:gd name="connsiteX6435" fmla="*/ 5946453 w 10290426"/>
              <a:gd name="connsiteY6435" fmla="*/ 6124531 h 6252126"/>
              <a:gd name="connsiteX6436" fmla="*/ 5940661 w 10290426"/>
              <a:gd name="connsiteY6436" fmla="*/ 6118731 h 6252126"/>
              <a:gd name="connsiteX6437" fmla="*/ 5923285 w 10290426"/>
              <a:gd name="connsiteY6437" fmla="*/ 6124531 h 6252126"/>
              <a:gd name="connsiteX6438" fmla="*/ 5917493 w 10290426"/>
              <a:gd name="connsiteY6438" fmla="*/ 6124531 h 6252126"/>
              <a:gd name="connsiteX6439" fmla="*/ 5992789 w 10290426"/>
              <a:gd name="connsiteY6439" fmla="*/ 6025935 h 6252126"/>
              <a:gd name="connsiteX6440" fmla="*/ 5986997 w 10290426"/>
              <a:gd name="connsiteY6440" fmla="*/ 6025935 h 6252126"/>
              <a:gd name="connsiteX6441" fmla="*/ 5911701 w 10290426"/>
              <a:gd name="connsiteY6441" fmla="*/ 6060734 h 6252126"/>
              <a:gd name="connsiteX6442" fmla="*/ 5923285 w 10290426"/>
              <a:gd name="connsiteY6442" fmla="*/ 6054934 h 6252126"/>
              <a:gd name="connsiteX6443" fmla="*/ 5929077 w 10290426"/>
              <a:gd name="connsiteY6443" fmla="*/ 6031735 h 6252126"/>
              <a:gd name="connsiteX6444" fmla="*/ 5917493 w 10290426"/>
              <a:gd name="connsiteY6444" fmla="*/ 6031735 h 6252126"/>
              <a:gd name="connsiteX6445" fmla="*/ 5865365 w 10290426"/>
              <a:gd name="connsiteY6445" fmla="*/ 6083933 h 6252126"/>
              <a:gd name="connsiteX6446" fmla="*/ 5853781 w 10290426"/>
              <a:gd name="connsiteY6446" fmla="*/ 6078133 h 6252126"/>
              <a:gd name="connsiteX6447" fmla="*/ 5847989 w 10290426"/>
              <a:gd name="connsiteY6447" fmla="*/ 6083933 h 6252126"/>
              <a:gd name="connsiteX6448" fmla="*/ 5853781 w 10290426"/>
              <a:gd name="connsiteY6448" fmla="*/ 6095532 h 6252126"/>
              <a:gd name="connsiteX6449" fmla="*/ 5842197 w 10290426"/>
              <a:gd name="connsiteY6449" fmla="*/ 6089733 h 6252126"/>
              <a:gd name="connsiteX6450" fmla="*/ 5819030 w 10290426"/>
              <a:gd name="connsiteY6450" fmla="*/ 6095532 h 6252126"/>
              <a:gd name="connsiteX6451" fmla="*/ 5836405 w 10290426"/>
              <a:gd name="connsiteY6451" fmla="*/ 6078133 h 6252126"/>
              <a:gd name="connsiteX6452" fmla="*/ 5836405 w 10290426"/>
              <a:gd name="connsiteY6452" fmla="*/ 6066534 h 6252126"/>
              <a:gd name="connsiteX6453" fmla="*/ 5876949 w 10290426"/>
              <a:gd name="connsiteY6453" fmla="*/ 6037535 h 6252126"/>
              <a:gd name="connsiteX6454" fmla="*/ 5882741 w 10290426"/>
              <a:gd name="connsiteY6454" fmla="*/ 6025935 h 6252126"/>
              <a:gd name="connsiteX6455" fmla="*/ 5876949 w 10290426"/>
              <a:gd name="connsiteY6455" fmla="*/ 6020136 h 6252126"/>
              <a:gd name="connsiteX6456" fmla="*/ 5871157 w 10290426"/>
              <a:gd name="connsiteY6456" fmla="*/ 6008536 h 6252126"/>
              <a:gd name="connsiteX6457" fmla="*/ 5882741 w 10290426"/>
              <a:gd name="connsiteY6457" fmla="*/ 5996937 h 6252126"/>
              <a:gd name="connsiteX6458" fmla="*/ 5876949 w 10290426"/>
              <a:gd name="connsiteY6458" fmla="*/ 5991137 h 6252126"/>
              <a:gd name="connsiteX6459" fmla="*/ 5836405 w 10290426"/>
              <a:gd name="connsiteY6459" fmla="*/ 6002736 h 6252126"/>
              <a:gd name="connsiteX6460" fmla="*/ 5830614 w 10290426"/>
              <a:gd name="connsiteY6460" fmla="*/ 6008536 h 6252126"/>
              <a:gd name="connsiteX6461" fmla="*/ 5859573 w 10290426"/>
              <a:gd name="connsiteY6461" fmla="*/ 6008536 h 6252126"/>
              <a:gd name="connsiteX6462" fmla="*/ 5801654 w 10290426"/>
              <a:gd name="connsiteY6462" fmla="*/ 6014336 h 6252126"/>
              <a:gd name="connsiteX6463" fmla="*/ 5819030 w 10290426"/>
              <a:gd name="connsiteY6463" fmla="*/ 5991137 h 6252126"/>
              <a:gd name="connsiteX6464" fmla="*/ 5813238 w 10290426"/>
              <a:gd name="connsiteY6464" fmla="*/ 5979537 h 6252126"/>
              <a:gd name="connsiteX6465" fmla="*/ 5807446 w 10290426"/>
              <a:gd name="connsiteY6465" fmla="*/ 5991137 h 6252126"/>
              <a:gd name="connsiteX6466" fmla="*/ 5795862 w 10290426"/>
              <a:gd name="connsiteY6466" fmla="*/ 5985337 h 6252126"/>
              <a:gd name="connsiteX6467" fmla="*/ 5819030 w 10290426"/>
              <a:gd name="connsiteY6467" fmla="*/ 5944739 h 6252126"/>
              <a:gd name="connsiteX6468" fmla="*/ 5853781 w 10290426"/>
              <a:gd name="connsiteY6468" fmla="*/ 5933140 h 6252126"/>
              <a:gd name="connsiteX6469" fmla="*/ 5871157 w 10290426"/>
              <a:gd name="connsiteY6469" fmla="*/ 5904141 h 6252126"/>
              <a:gd name="connsiteX6470" fmla="*/ 5888533 w 10290426"/>
              <a:gd name="connsiteY6470" fmla="*/ 5898341 h 6252126"/>
              <a:gd name="connsiteX6471" fmla="*/ 5894325 w 10290426"/>
              <a:gd name="connsiteY6471" fmla="*/ 5886742 h 6252126"/>
              <a:gd name="connsiteX6472" fmla="*/ 5871157 w 10290426"/>
              <a:gd name="connsiteY6472" fmla="*/ 5886742 h 6252126"/>
              <a:gd name="connsiteX6473" fmla="*/ 5859573 w 10290426"/>
              <a:gd name="connsiteY6473" fmla="*/ 5909941 h 6252126"/>
              <a:gd name="connsiteX6474" fmla="*/ 5847989 w 10290426"/>
              <a:gd name="connsiteY6474" fmla="*/ 5898341 h 6252126"/>
              <a:gd name="connsiteX6475" fmla="*/ 5853781 w 10290426"/>
              <a:gd name="connsiteY6475" fmla="*/ 5892541 h 6252126"/>
              <a:gd name="connsiteX6476" fmla="*/ 5847989 w 10290426"/>
              <a:gd name="connsiteY6476" fmla="*/ 5886742 h 6252126"/>
              <a:gd name="connsiteX6477" fmla="*/ 5871157 w 10290426"/>
              <a:gd name="connsiteY6477" fmla="*/ 5840344 h 6252126"/>
              <a:gd name="connsiteX6478" fmla="*/ 5923285 w 10290426"/>
              <a:gd name="connsiteY6478" fmla="*/ 5805545 h 6252126"/>
              <a:gd name="connsiteX6479" fmla="*/ 5923285 w 10290426"/>
              <a:gd name="connsiteY6479" fmla="*/ 5799745 h 6252126"/>
              <a:gd name="connsiteX6480" fmla="*/ 5917493 w 10290426"/>
              <a:gd name="connsiteY6480" fmla="*/ 5793946 h 6252126"/>
              <a:gd name="connsiteX6481" fmla="*/ 5905909 w 10290426"/>
              <a:gd name="connsiteY6481" fmla="*/ 5805545 h 6252126"/>
              <a:gd name="connsiteX6482" fmla="*/ 5888533 w 10290426"/>
              <a:gd name="connsiteY6482" fmla="*/ 5811345 h 6252126"/>
              <a:gd name="connsiteX6483" fmla="*/ 5795862 w 10290426"/>
              <a:gd name="connsiteY6483" fmla="*/ 5904141 h 6252126"/>
              <a:gd name="connsiteX6484" fmla="*/ 5772694 w 10290426"/>
              <a:gd name="connsiteY6484" fmla="*/ 5904141 h 6252126"/>
              <a:gd name="connsiteX6485" fmla="*/ 5766902 w 10290426"/>
              <a:gd name="connsiteY6485" fmla="*/ 5915740 h 6252126"/>
              <a:gd name="connsiteX6486" fmla="*/ 5737942 w 10290426"/>
              <a:gd name="connsiteY6486" fmla="*/ 5933140 h 6252126"/>
              <a:gd name="connsiteX6487" fmla="*/ 5743734 w 10290426"/>
              <a:gd name="connsiteY6487" fmla="*/ 5938939 h 6252126"/>
              <a:gd name="connsiteX6488" fmla="*/ 5714774 w 10290426"/>
              <a:gd name="connsiteY6488" fmla="*/ 5962138 h 6252126"/>
              <a:gd name="connsiteX6489" fmla="*/ 5703190 w 10290426"/>
              <a:gd name="connsiteY6489" fmla="*/ 5956339 h 6252126"/>
              <a:gd name="connsiteX6490" fmla="*/ 5703190 w 10290426"/>
              <a:gd name="connsiteY6490" fmla="*/ 5967938 h 6252126"/>
              <a:gd name="connsiteX6491" fmla="*/ 5680022 w 10290426"/>
              <a:gd name="connsiteY6491" fmla="*/ 5996937 h 6252126"/>
              <a:gd name="connsiteX6492" fmla="*/ 5680022 w 10290426"/>
              <a:gd name="connsiteY6492" fmla="*/ 6014336 h 6252126"/>
              <a:gd name="connsiteX6493" fmla="*/ 5662647 w 10290426"/>
              <a:gd name="connsiteY6493" fmla="*/ 6014336 h 6252126"/>
              <a:gd name="connsiteX6494" fmla="*/ 5668439 w 10290426"/>
              <a:gd name="connsiteY6494" fmla="*/ 6002736 h 6252126"/>
              <a:gd name="connsiteX6495" fmla="*/ 5656855 w 10290426"/>
              <a:gd name="connsiteY6495" fmla="*/ 5996937 h 6252126"/>
              <a:gd name="connsiteX6496" fmla="*/ 5645271 w 10290426"/>
              <a:gd name="connsiteY6496" fmla="*/ 6014336 h 6252126"/>
              <a:gd name="connsiteX6497" fmla="*/ 5622103 w 10290426"/>
              <a:gd name="connsiteY6497" fmla="*/ 6002736 h 6252126"/>
              <a:gd name="connsiteX6498" fmla="*/ 5610519 w 10290426"/>
              <a:gd name="connsiteY6498" fmla="*/ 6008536 h 6252126"/>
              <a:gd name="connsiteX6499" fmla="*/ 5604727 w 10290426"/>
              <a:gd name="connsiteY6499" fmla="*/ 6025935 h 6252126"/>
              <a:gd name="connsiteX6500" fmla="*/ 5598935 w 10290426"/>
              <a:gd name="connsiteY6500" fmla="*/ 6014336 h 6252126"/>
              <a:gd name="connsiteX6501" fmla="*/ 5569975 w 10290426"/>
              <a:gd name="connsiteY6501" fmla="*/ 6031735 h 6252126"/>
              <a:gd name="connsiteX6502" fmla="*/ 5546807 w 10290426"/>
              <a:gd name="connsiteY6502" fmla="*/ 6066534 h 6252126"/>
              <a:gd name="connsiteX6503" fmla="*/ 5541015 w 10290426"/>
              <a:gd name="connsiteY6503" fmla="*/ 6066534 h 6252126"/>
              <a:gd name="connsiteX6504" fmla="*/ 5541015 w 10290426"/>
              <a:gd name="connsiteY6504" fmla="*/ 6049134 h 6252126"/>
              <a:gd name="connsiteX6505" fmla="*/ 5517847 w 10290426"/>
              <a:gd name="connsiteY6505" fmla="*/ 6049134 h 6252126"/>
              <a:gd name="connsiteX6506" fmla="*/ 5541015 w 10290426"/>
              <a:gd name="connsiteY6506" fmla="*/ 6037535 h 6252126"/>
              <a:gd name="connsiteX6507" fmla="*/ 5541015 w 10290426"/>
              <a:gd name="connsiteY6507" fmla="*/ 6025935 h 6252126"/>
              <a:gd name="connsiteX6508" fmla="*/ 5546807 w 10290426"/>
              <a:gd name="connsiteY6508" fmla="*/ 6025935 h 6252126"/>
              <a:gd name="connsiteX6509" fmla="*/ 5552599 w 10290426"/>
              <a:gd name="connsiteY6509" fmla="*/ 6002736 h 6252126"/>
              <a:gd name="connsiteX6510" fmla="*/ 5569975 w 10290426"/>
              <a:gd name="connsiteY6510" fmla="*/ 6008536 h 6252126"/>
              <a:gd name="connsiteX6511" fmla="*/ 5598935 w 10290426"/>
              <a:gd name="connsiteY6511" fmla="*/ 5991137 h 6252126"/>
              <a:gd name="connsiteX6512" fmla="*/ 5604727 w 10290426"/>
              <a:gd name="connsiteY6512" fmla="*/ 5973738 h 6252126"/>
              <a:gd name="connsiteX6513" fmla="*/ 5587351 w 10290426"/>
              <a:gd name="connsiteY6513" fmla="*/ 5973738 h 6252126"/>
              <a:gd name="connsiteX6514" fmla="*/ 5575767 w 10290426"/>
              <a:gd name="connsiteY6514" fmla="*/ 5985337 h 6252126"/>
              <a:gd name="connsiteX6515" fmla="*/ 5564183 w 10290426"/>
              <a:gd name="connsiteY6515" fmla="*/ 5985337 h 6252126"/>
              <a:gd name="connsiteX6516" fmla="*/ 5587351 w 10290426"/>
              <a:gd name="connsiteY6516" fmla="*/ 5962138 h 6252126"/>
              <a:gd name="connsiteX6517" fmla="*/ 5558391 w 10290426"/>
              <a:gd name="connsiteY6517" fmla="*/ 5962138 h 6252126"/>
              <a:gd name="connsiteX6518" fmla="*/ 5575767 w 10290426"/>
              <a:gd name="connsiteY6518" fmla="*/ 5950539 h 6252126"/>
              <a:gd name="connsiteX6519" fmla="*/ 5575767 w 10290426"/>
              <a:gd name="connsiteY6519" fmla="*/ 5933140 h 6252126"/>
              <a:gd name="connsiteX6520" fmla="*/ 5523639 w 10290426"/>
              <a:gd name="connsiteY6520" fmla="*/ 5962138 h 6252126"/>
              <a:gd name="connsiteX6521" fmla="*/ 5523639 w 10290426"/>
              <a:gd name="connsiteY6521" fmla="*/ 5944739 h 6252126"/>
              <a:gd name="connsiteX6522" fmla="*/ 5506264 w 10290426"/>
              <a:gd name="connsiteY6522" fmla="*/ 5956339 h 6252126"/>
              <a:gd name="connsiteX6523" fmla="*/ 5517847 w 10290426"/>
              <a:gd name="connsiteY6523" fmla="*/ 5938939 h 6252126"/>
              <a:gd name="connsiteX6524" fmla="*/ 5529431 w 10290426"/>
              <a:gd name="connsiteY6524" fmla="*/ 5938939 h 6252126"/>
              <a:gd name="connsiteX6525" fmla="*/ 5541015 w 10290426"/>
              <a:gd name="connsiteY6525" fmla="*/ 5927340 h 6252126"/>
              <a:gd name="connsiteX6526" fmla="*/ 5552599 w 10290426"/>
              <a:gd name="connsiteY6526" fmla="*/ 5933140 h 6252126"/>
              <a:gd name="connsiteX6527" fmla="*/ 5564183 w 10290426"/>
              <a:gd name="connsiteY6527" fmla="*/ 5927340 h 6252126"/>
              <a:gd name="connsiteX6528" fmla="*/ 5558391 w 10290426"/>
              <a:gd name="connsiteY6528" fmla="*/ 5915740 h 6252126"/>
              <a:gd name="connsiteX6529" fmla="*/ 5535223 w 10290426"/>
              <a:gd name="connsiteY6529" fmla="*/ 5909941 h 6252126"/>
              <a:gd name="connsiteX6530" fmla="*/ 5546807 w 10290426"/>
              <a:gd name="connsiteY6530" fmla="*/ 5898341 h 6252126"/>
              <a:gd name="connsiteX6531" fmla="*/ 5541015 w 10290426"/>
              <a:gd name="connsiteY6531" fmla="*/ 5898341 h 6252126"/>
              <a:gd name="connsiteX6532" fmla="*/ 5546807 w 10290426"/>
              <a:gd name="connsiteY6532" fmla="*/ 5880942 h 6252126"/>
              <a:gd name="connsiteX6533" fmla="*/ 5541015 w 10290426"/>
              <a:gd name="connsiteY6533" fmla="*/ 5875142 h 6252126"/>
              <a:gd name="connsiteX6534" fmla="*/ 5529431 w 10290426"/>
              <a:gd name="connsiteY6534" fmla="*/ 5886742 h 6252126"/>
              <a:gd name="connsiteX6535" fmla="*/ 5546807 w 10290426"/>
              <a:gd name="connsiteY6535" fmla="*/ 5857743 h 6252126"/>
              <a:gd name="connsiteX6536" fmla="*/ 5535223 w 10290426"/>
              <a:gd name="connsiteY6536" fmla="*/ 5828744 h 6252126"/>
              <a:gd name="connsiteX6537" fmla="*/ 5546807 w 10290426"/>
              <a:gd name="connsiteY6537" fmla="*/ 5811345 h 6252126"/>
              <a:gd name="connsiteX6538" fmla="*/ 5569975 w 10290426"/>
              <a:gd name="connsiteY6538" fmla="*/ 5817145 h 6252126"/>
              <a:gd name="connsiteX6539" fmla="*/ 5575767 w 10290426"/>
              <a:gd name="connsiteY6539" fmla="*/ 5817145 h 6252126"/>
              <a:gd name="connsiteX6540" fmla="*/ 5587351 w 10290426"/>
              <a:gd name="connsiteY6540" fmla="*/ 5811345 h 6252126"/>
              <a:gd name="connsiteX6541" fmla="*/ 5569975 w 10290426"/>
              <a:gd name="connsiteY6541" fmla="*/ 5793946 h 6252126"/>
              <a:gd name="connsiteX6542" fmla="*/ 5587351 w 10290426"/>
              <a:gd name="connsiteY6542" fmla="*/ 5753347 h 6252126"/>
              <a:gd name="connsiteX6543" fmla="*/ 5604727 w 10290426"/>
              <a:gd name="connsiteY6543" fmla="*/ 5753347 h 6252126"/>
              <a:gd name="connsiteX6544" fmla="*/ 5633687 w 10290426"/>
              <a:gd name="connsiteY6544" fmla="*/ 5712749 h 6252126"/>
              <a:gd name="connsiteX6545" fmla="*/ 5639479 w 10290426"/>
              <a:gd name="connsiteY6545" fmla="*/ 5695350 h 6252126"/>
              <a:gd name="connsiteX6546" fmla="*/ 5645271 w 10290426"/>
              <a:gd name="connsiteY6546" fmla="*/ 5689550 h 6252126"/>
              <a:gd name="connsiteX6547" fmla="*/ 5651063 w 10290426"/>
              <a:gd name="connsiteY6547" fmla="*/ 5706949 h 6252126"/>
              <a:gd name="connsiteX6548" fmla="*/ 5668439 w 10290426"/>
              <a:gd name="connsiteY6548" fmla="*/ 5706949 h 6252126"/>
              <a:gd name="connsiteX6549" fmla="*/ 5668439 w 10290426"/>
              <a:gd name="connsiteY6549" fmla="*/ 5695350 h 6252126"/>
              <a:gd name="connsiteX6550" fmla="*/ 5685814 w 10290426"/>
              <a:gd name="connsiteY6550" fmla="*/ 5683750 h 6252126"/>
              <a:gd name="connsiteX6551" fmla="*/ 5703190 w 10290426"/>
              <a:gd name="connsiteY6551" fmla="*/ 5660552 h 6252126"/>
              <a:gd name="connsiteX6552" fmla="*/ 5737942 w 10290426"/>
              <a:gd name="connsiteY6552" fmla="*/ 5643152 h 6252126"/>
              <a:gd name="connsiteX6553" fmla="*/ 5737942 w 10290426"/>
              <a:gd name="connsiteY6553" fmla="*/ 5625753 h 6252126"/>
              <a:gd name="connsiteX6554" fmla="*/ 5865365 w 10290426"/>
              <a:gd name="connsiteY6554" fmla="*/ 5527157 h 6252126"/>
              <a:gd name="connsiteX6555" fmla="*/ 5865365 w 10290426"/>
              <a:gd name="connsiteY6555" fmla="*/ 5509758 h 6252126"/>
              <a:gd name="connsiteX6556" fmla="*/ 5871157 w 10290426"/>
              <a:gd name="connsiteY6556" fmla="*/ 5515558 h 6252126"/>
              <a:gd name="connsiteX6557" fmla="*/ 5888533 w 10290426"/>
              <a:gd name="connsiteY6557" fmla="*/ 5509758 h 6252126"/>
              <a:gd name="connsiteX6558" fmla="*/ 5894325 w 10290426"/>
              <a:gd name="connsiteY6558" fmla="*/ 5486559 h 6252126"/>
              <a:gd name="connsiteX6559" fmla="*/ 5905909 w 10290426"/>
              <a:gd name="connsiteY6559" fmla="*/ 5492359 h 6252126"/>
              <a:gd name="connsiteX6560" fmla="*/ 5929077 w 10290426"/>
              <a:gd name="connsiteY6560" fmla="*/ 5457560 h 6252126"/>
              <a:gd name="connsiteX6561" fmla="*/ 5905909 w 10290426"/>
              <a:gd name="connsiteY6561" fmla="*/ 5445961 h 6252126"/>
              <a:gd name="connsiteX6562" fmla="*/ 5934869 w 10290426"/>
              <a:gd name="connsiteY6562" fmla="*/ 5416962 h 6252126"/>
              <a:gd name="connsiteX6563" fmla="*/ 5952245 w 10290426"/>
              <a:gd name="connsiteY6563" fmla="*/ 5416962 h 6252126"/>
              <a:gd name="connsiteX6564" fmla="*/ 5952245 w 10290426"/>
              <a:gd name="connsiteY6564" fmla="*/ 5411162 h 6252126"/>
              <a:gd name="connsiteX6565" fmla="*/ 5981205 w 10290426"/>
              <a:gd name="connsiteY6565" fmla="*/ 5399563 h 6252126"/>
              <a:gd name="connsiteX6566" fmla="*/ 5963829 w 10290426"/>
              <a:gd name="connsiteY6566" fmla="*/ 5393763 h 6252126"/>
              <a:gd name="connsiteX6567" fmla="*/ 5981205 w 10290426"/>
              <a:gd name="connsiteY6567" fmla="*/ 5387963 h 6252126"/>
              <a:gd name="connsiteX6568" fmla="*/ 5992789 w 10290426"/>
              <a:gd name="connsiteY6568" fmla="*/ 5382164 h 6252126"/>
              <a:gd name="connsiteX6569" fmla="*/ 5981205 w 10290426"/>
              <a:gd name="connsiteY6569" fmla="*/ 5376364 h 6252126"/>
              <a:gd name="connsiteX6570" fmla="*/ 6015956 w 10290426"/>
              <a:gd name="connsiteY6570" fmla="*/ 5358965 h 6252126"/>
              <a:gd name="connsiteX6571" fmla="*/ 6027540 w 10290426"/>
              <a:gd name="connsiteY6571" fmla="*/ 5358965 h 6252126"/>
              <a:gd name="connsiteX6572" fmla="*/ 6033332 w 10290426"/>
              <a:gd name="connsiteY6572" fmla="*/ 5358965 h 6252126"/>
              <a:gd name="connsiteX6573" fmla="*/ 6044916 w 10290426"/>
              <a:gd name="connsiteY6573" fmla="*/ 5353165 h 6252126"/>
              <a:gd name="connsiteX6574" fmla="*/ 6010164 w 10290426"/>
              <a:gd name="connsiteY6574" fmla="*/ 5347365 h 6252126"/>
              <a:gd name="connsiteX6575" fmla="*/ 6027540 w 10290426"/>
              <a:gd name="connsiteY6575" fmla="*/ 5341566 h 6252126"/>
              <a:gd name="connsiteX6576" fmla="*/ 6050708 w 10290426"/>
              <a:gd name="connsiteY6576" fmla="*/ 5347365 h 6252126"/>
              <a:gd name="connsiteX6577" fmla="*/ 6056500 w 10290426"/>
              <a:gd name="connsiteY6577" fmla="*/ 5341566 h 6252126"/>
              <a:gd name="connsiteX6578" fmla="*/ 6044916 w 10290426"/>
              <a:gd name="connsiteY6578" fmla="*/ 5318367 h 6252126"/>
              <a:gd name="connsiteX6579" fmla="*/ 6079668 w 10290426"/>
              <a:gd name="connsiteY6579" fmla="*/ 5271969 h 6252126"/>
              <a:gd name="connsiteX6580" fmla="*/ 6085460 w 10290426"/>
              <a:gd name="connsiteY6580" fmla="*/ 5283568 h 6252126"/>
              <a:gd name="connsiteX6581" fmla="*/ 6108628 w 10290426"/>
              <a:gd name="connsiteY6581" fmla="*/ 5266169 h 6252126"/>
              <a:gd name="connsiteX6582" fmla="*/ 6108628 w 10290426"/>
              <a:gd name="connsiteY6582" fmla="*/ 5277768 h 6252126"/>
              <a:gd name="connsiteX6583" fmla="*/ 6126004 w 10290426"/>
              <a:gd name="connsiteY6583" fmla="*/ 5271969 h 6252126"/>
              <a:gd name="connsiteX6584" fmla="*/ 6131796 w 10290426"/>
              <a:gd name="connsiteY6584" fmla="*/ 5260369 h 6252126"/>
              <a:gd name="connsiteX6585" fmla="*/ 6126004 w 10290426"/>
              <a:gd name="connsiteY6585" fmla="*/ 5242970 h 6252126"/>
              <a:gd name="connsiteX6586" fmla="*/ 6108628 w 10290426"/>
              <a:gd name="connsiteY6586" fmla="*/ 5242970 h 6252126"/>
              <a:gd name="connsiteX6587" fmla="*/ 6091252 w 10290426"/>
              <a:gd name="connsiteY6587" fmla="*/ 5260369 h 6252126"/>
              <a:gd name="connsiteX6588" fmla="*/ 6050708 w 10290426"/>
              <a:gd name="connsiteY6588" fmla="*/ 5254569 h 6252126"/>
              <a:gd name="connsiteX6589" fmla="*/ 6044916 w 10290426"/>
              <a:gd name="connsiteY6589" fmla="*/ 5242970 h 6252126"/>
              <a:gd name="connsiteX6590" fmla="*/ 6062292 w 10290426"/>
              <a:gd name="connsiteY6590" fmla="*/ 5237170 h 6252126"/>
              <a:gd name="connsiteX6591" fmla="*/ 6079668 w 10290426"/>
              <a:gd name="connsiteY6591" fmla="*/ 5213971 h 6252126"/>
              <a:gd name="connsiteX6592" fmla="*/ 6079668 w 10290426"/>
              <a:gd name="connsiteY6592" fmla="*/ 5225571 h 6252126"/>
              <a:gd name="connsiteX6593" fmla="*/ 6114420 w 10290426"/>
              <a:gd name="connsiteY6593" fmla="*/ 5213971 h 6252126"/>
              <a:gd name="connsiteX6594" fmla="*/ 6126004 w 10290426"/>
              <a:gd name="connsiteY6594" fmla="*/ 5225571 h 6252126"/>
              <a:gd name="connsiteX6595" fmla="*/ 6131796 w 10290426"/>
              <a:gd name="connsiteY6595" fmla="*/ 5202372 h 6252126"/>
              <a:gd name="connsiteX6596" fmla="*/ 6154964 w 10290426"/>
              <a:gd name="connsiteY6596" fmla="*/ 5190772 h 6252126"/>
              <a:gd name="connsiteX6597" fmla="*/ 6166547 w 10290426"/>
              <a:gd name="connsiteY6597" fmla="*/ 5202372 h 6252126"/>
              <a:gd name="connsiteX6598" fmla="*/ 6183923 w 10290426"/>
              <a:gd name="connsiteY6598" fmla="*/ 5179173 h 6252126"/>
              <a:gd name="connsiteX6599" fmla="*/ 6202677 w 10290426"/>
              <a:gd name="connsiteY6599" fmla="*/ 5175417 h 6252126"/>
              <a:gd name="connsiteX6600" fmla="*/ 6203471 w 10290426"/>
              <a:gd name="connsiteY6600" fmla="*/ 5176273 h 6252126"/>
              <a:gd name="connsiteX6601" fmla="*/ 6205524 w 10290426"/>
              <a:gd name="connsiteY6601" fmla="*/ 5174847 h 6252126"/>
              <a:gd name="connsiteX6602" fmla="*/ 6209263 w 10290426"/>
              <a:gd name="connsiteY6602" fmla="*/ 5174098 h 6252126"/>
              <a:gd name="connsiteX6603" fmla="*/ 6212883 w 10290426"/>
              <a:gd name="connsiteY6603" fmla="*/ 5173373 h 6252126"/>
              <a:gd name="connsiteX6604" fmla="*/ 6207906 w 10290426"/>
              <a:gd name="connsiteY6604" fmla="*/ 5173192 h 6252126"/>
              <a:gd name="connsiteX6605" fmla="*/ 6205524 w 10290426"/>
              <a:gd name="connsiteY6605" fmla="*/ 5174847 h 6252126"/>
              <a:gd name="connsiteX6606" fmla="*/ 6202677 w 10290426"/>
              <a:gd name="connsiteY6606" fmla="*/ 5175417 h 6252126"/>
              <a:gd name="connsiteX6607" fmla="*/ 6202295 w 10290426"/>
              <a:gd name="connsiteY6607" fmla="*/ 5175004 h 6252126"/>
              <a:gd name="connsiteX6608" fmla="*/ 6207091 w 10290426"/>
              <a:gd name="connsiteY6608" fmla="*/ 5161773 h 6252126"/>
              <a:gd name="connsiteX6609" fmla="*/ 6172339 w 10290426"/>
              <a:gd name="connsiteY6609" fmla="*/ 5173373 h 6252126"/>
              <a:gd name="connsiteX6610" fmla="*/ 6189715 w 10290426"/>
              <a:gd name="connsiteY6610" fmla="*/ 5150174 h 6252126"/>
              <a:gd name="connsiteX6611" fmla="*/ 6149172 w 10290426"/>
              <a:gd name="connsiteY6611" fmla="*/ 5155974 h 6252126"/>
              <a:gd name="connsiteX6612" fmla="*/ 6166547 w 10290426"/>
              <a:gd name="connsiteY6612" fmla="*/ 5161773 h 6252126"/>
              <a:gd name="connsiteX6613" fmla="*/ 6154964 w 10290426"/>
              <a:gd name="connsiteY6613" fmla="*/ 5179173 h 6252126"/>
              <a:gd name="connsiteX6614" fmla="*/ 6137588 w 10290426"/>
              <a:gd name="connsiteY6614" fmla="*/ 5173373 h 6252126"/>
              <a:gd name="connsiteX6615" fmla="*/ 6149172 w 10290426"/>
              <a:gd name="connsiteY6615" fmla="*/ 5161773 h 6252126"/>
              <a:gd name="connsiteX6616" fmla="*/ 6114420 w 10290426"/>
              <a:gd name="connsiteY6616" fmla="*/ 5161773 h 6252126"/>
              <a:gd name="connsiteX6617" fmla="*/ 6126004 w 10290426"/>
              <a:gd name="connsiteY6617" fmla="*/ 5184972 h 6252126"/>
              <a:gd name="connsiteX6618" fmla="*/ 6114420 w 10290426"/>
              <a:gd name="connsiteY6618" fmla="*/ 5179173 h 6252126"/>
              <a:gd name="connsiteX6619" fmla="*/ 6108628 w 10290426"/>
              <a:gd name="connsiteY6619" fmla="*/ 5179173 h 6252126"/>
              <a:gd name="connsiteX6620" fmla="*/ 6108628 w 10290426"/>
              <a:gd name="connsiteY6620" fmla="*/ 5190772 h 6252126"/>
              <a:gd name="connsiteX6621" fmla="*/ 6056500 w 10290426"/>
              <a:gd name="connsiteY6621" fmla="*/ 5196572 h 6252126"/>
              <a:gd name="connsiteX6622" fmla="*/ 6027540 w 10290426"/>
              <a:gd name="connsiteY6622" fmla="*/ 5208171 h 6252126"/>
              <a:gd name="connsiteX6623" fmla="*/ 6015956 w 10290426"/>
              <a:gd name="connsiteY6623" fmla="*/ 5202372 h 6252126"/>
              <a:gd name="connsiteX6624" fmla="*/ 6004372 w 10290426"/>
              <a:gd name="connsiteY6624" fmla="*/ 5213971 h 6252126"/>
              <a:gd name="connsiteX6625" fmla="*/ 5969621 w 10290426"/>
              <a:gd name="connsiteY6625" fmla="*/ 5213971 h 6252126"/>
              <a:gd name="connsiteX6626" fmla="*/ 5969621 w 10290426"/>
              <a:gd name="connsiteY6626" fmla="*/ 5208171 h 6252126"/>
              <a:gd name="connsiteX6627" fmla="*/ 5998581 w 10290426"/>
              <a:gd name="connsiteY6627" fmla="*/ 5202372 h 6252126"/>
              <a:gd name="connsiteX6628" fmla="*/ 6010164 w 10290426"/>
              <a:gd name="connsiteY6628" fmla="*/ 5184972 h 6252126"/>
              <a:gd name="connsiteX6629" fmla="*/ 6010164 w 10290426"/>
              <a:gd name="connsiteY6629" fmla="*/ 5179173 h 6252126"/>
              <a:gd name="connsiteX6630" fmla="*/ 5981205 w 10290426"/>
              <a:gd name="connsiteY6630" fmla="*/ 5190772 h 6252126"/>
              <a:gd name="connsiteX6631" fmla="*/ 5981205 w 10290426"/>
              <a:gd name="connsiteY6631" fmla="*/ 5196572 h 6252126"/>
              <a:gd name="connsiteX6632" fmla="*/ 5969621 w 10290426"/>
              <a:gd name="connsiteY6632" fmla="*/ 5173373 h 6252126"/>
              <a:gd name="connsiteX6633" fmla="*/ 5969621 w 10290426"/>
              <a:gd name="connsiteY6633" fmla="*/ 5161773 h 6252126"/>
              <a:gd name="connsiteX6634" fmla="*/ 5992789 w 10290426"/>
              <a:gd name="connsiteY6634" fmla="*/ 5161773 h 6252126"/>
              <a:gd name="connsiteX6635" fmla="*/ 6004372 w 10290426"/>
              <a:gd name="connsiteY6635" fmla="*/ 5155974 h 6252126"/>
              <a:gd name="connsiteX6636" fmla="*/ 6010164 w 10290426"/>
              <a:gd name="connsiteY6636" fmla="*/ 5161773 h 6252126"/>
              <a:gd name="connsiteX6637" fmla="*/ 6004372 w 10290426"/>
              <a:gd name="connsiteY6637" fmla="*/ 5167573 h 6252126"/>
              <a:gd name="connsiteX6638" fmla="*/ 6004372 w 10290426"/>
              <a:gd name="connsiteY6638" fmla="*/ 5173373 h 6252126"/>
              <a:gd name="connsiteX6639" fmla="*/ 6033332 w 10290426"/>
              <a:gd name="connsiteY6639" fmla="*/ 5167573 h 6252126"/>
              <a:gd name="connsiteX6640" fmla="*/ 6039124 w 10290426"/>
              <a:gd name="connsiteY6640" fmla="*/ 5155974 h 6252126"/>
              <a:gd name="connsiteX6641" fmla="*/ 6033332 w 10290426"/>
              <a:gd name="connsiteY6641" fmla="*/ 5138574 h 6252126"/>
              <a:gd name="connsiteX6642" fmla="*/ 6027540 w 10290426"/>
              <a:gd name="connsiteY6642" fmla="*/ 5132775 h 6252126"/>
              <a:gd name="connsiteX6643" fmla="*/ 6010164 w 10290426"/>
              <a:gd name="connsiteY6643" fmla="*/ 5138574 h 6252126"/>
              <a:gd name="connsiteX6644" fmla="*/ 6004372 w 10290426"/>
              <a:gd name="connsiteY6644" fmla="*/ 5126975 h 6252126"/>
              <a:gd name="connsiteX6645" fmla="*/ 6027540 w 10290426"/>
              <a:gd name="connsiteY6645" fmla="*/ 5109576 h 6252126"/>
              <a:gd name="connsiteX6646" fmla="*/ 6010164 w 10290426"/>
              <a:gd name="connsiteY6646" fmla="*/ 5103776 h 6252126"/>
              <a:gd name="connsiteX6647" fmla="*/ 6010164 w 10290426"/>
              <a:gd name="connsiteY6647" fmla="*/ 5092176 h 6252126"/>
              <a:gd name="connsiteX6648" fmla="*/ 6033332 w 10290426"/>
              <a:gd name="connsiteY6648" fmla="*/ 5086377 h 6252126"/>
              <a:gd name="connsiteX6649" fmla="*/ 6033332 w 10290426"/>
              <a:gd name="connsiteY6649" fmla="*/ 5109576 h 6252126"/>
              <a:gd name="connsiteX6650" fmla="*/ 6027540 w 10290426"/>
              <a:gd name="connsiteY6650" fmla="*/ 5115375 h 6252126"/>
              <a:gd name="connsiteX6651" fmla="*/ 6039124 w 10290426"/>
              <a:gd name="connsiteY6651" fmla="*/ 5115375 h 6252126"/>
              <a:gd name="connsiteX6652" fmla="*/ 6050708 w 10290426"/>
              <a:gd name="connsiteY6652" fmla="*/ 5132775 h 6252126"/>
              <a:gd name="connsiteX6653" fmla="*/ 6056500 w 10290426"/>
              <a:gd name="connsiteY6653" fmla="*/ 5132775 h 6252126"/>
              <a:gd name="connsiteX6654" fmla="*/ 6079668 w 10290426"/>
              <a:gd name="connsiteY6654" fmla="*/ 5121175 h 6252126"/>
              <a:gd name="connsiteX6655" fmla="*/ 6079668 w 10290426"/>
              <a:gd name="connsiteY6655" fmla="*/ 5109576 h 6252126"/>
              <a:gd name="connsiteX6656" fmla="*/ 6102836 w 10290426"/>
              <a:gd name="connsiteY6656" fmla="*/ 5103776 h 6252126"/>
              <a:gd name="connsiteX6657" fmla="*/ 6108628 w 10290426"/>
              <a:gd name="connsiteY6657" fmla="*/ 5086377 h 6252126"/>
              <a:gd name="connsiteX6658" fmla="*/ 6131796 w 10290426"/>
              <a:gd name="connsiteY6658" fmla="*/ 5097976 h 6252126"/>
              <a:gd name="connsiteX6659" fmla="*/ 6149172 w 10290426"/>
              <a:gd name="connsiteY6659" fmla="*/ 5086377 h 6252126"/>
              <a:gd name="connsiteX6660" fmla="*/ 6131796 w 10290426"/>
              <a:gd name="connsiteY6660" fmla="*/ 5109576 h 6252126"/>
              <a:gd name="connsiteX6661" fmla="*/ 6114420 w 10290426"/>
              <a:gd name="connsiteY6661" fmla="*/ 5097976 h 6252126"/>
              <a:gd name="connsiteX6662" fmla="*/ 6108628 w 10290426"/>
              <a:gd name="connsiteY6662" fmla="*/ 5103776 h 6252126"/>
              <a:gd name="connsiteX6663" fmla="*/ 6102836 w 10290426"/>
              <a:gd name="connsiteY6663" fmla="*/ 5115375 h 6252126"/>
              <a:gd name="connsiteX6664" fmla="*/ 6126004 w 10290426"/>
              <a:gd name="connsiteY6664" fmla="*/ 5121175 h 6252126"/>
              <a:gd name="connsiteX6665" fmla="*/ 6108628 w 10290426"/>
              <a:gd name="connsiteY6665" fmla="*/ 5126975 h 6252126"/>
              <a:gd name="connsiteX6666" fmla="*/ 6102836 w 10290426"/>
              <a:gd name="connsiteY6666" fmla="*/ 5132775 h 6252126"/>
              <a:gd name="connsiteX6667" fmla="*/ 6108628 w 10290426"/>
              <a:gd name="connsiteY6667" fmla="*/ 5138574 h 6252126"/>
              <a:gd name="connsiteX6668" fmla="*/ 6149172 w 10290426"/>
              <a:gd name="connsiteY6668" fmla="*/ 5115375 h 6252126"/>
              <a:gd name="connsiteX6669" fmla="*/ 6154964 w 10290426"/>
              <a:gd name="connsiteY6669" fmla="*/ 5103776 h 6252126"/>
              <a:gd name="connsiteX6670" fmla="*/ 6149172 w 10290426"/>
              <a:gd name="connsiteY6670" fmla="*/ 5097976 h 6252126"/>
              <a:gd name="connsiteX6671" fmla="*/ 6166547 w 10290426"/>
              <a:gd name="connsiteY6671" fmla="*/ 5092176 h 6252126"/>
              <a:gd name="connsiteX6672" fmla="*/ 6212883 w 10290426"/>
              <a:gd name="connsiteY6672" fmla="*/ 5063178 h 6252126"/>
              <a:gd name="connsiteX6673" fmla="*/ 6218675 w 10290426"/>
              <a:gd name="connsiteY6673" fmla="*/ 5063178 h 6252126"/>
              <a:gd name="connsiteX6674" fmla="*/ 6223792 w 10290426"/>
              <a:gd name="connsiteY6674" fmla="*/ 5061470 h 6252126"/>
              <a:gd name="connsiteX6675" fmla="*/ 6223834 w 10290426"/>
              <a:gd name="connsiteY6675" fmla="*/ 5063087 h 6252126"/>
              <a:gd name="connsiteX6676" fmla="*/ 6241843 w 10290426"/>
              <a:gd name="connsiteY6676" fmla="*/ 5074777 h 6252126"/>
              <a:gd name="connsiteX6677" fmla="*/ 6257047 w 10290426"/>
              <a:gd name="connsiteY6677" fmla="*/ 5074777 h 6252126"/>
              <a:gd name="connsiteX6678" fmla="*/ 6257972 w 10290426"/>
              <a:gd name="connsiteY6678" fmla="*/ 5074777 h 6252126"/>
              <a:gd name="connsiteX6679" fmla="*/ 6253427 w 10290426"/>
              <a:gd name="connsiteY6679" fmla="*/ 5086377 h 6252126"/>
              <a:gd name="connsiteX6680" fmla="*/ 6270803 w 10290426"/>
              <a:gd name="connsiteY6680" fmla="*/ 5063178 h 6252126"/>
              <a:gd name="connsiteX6681" fmla="*/ 6288179 w 10290426"/>
              <a:gd name="connsiteY6681" fmla="*/ 5057378 h 6252126"/>
              <a:gd name="connsiteX6682" fmla="*/ 6340306 w 10290426"/>
              <a:gd name="connsiteY6682" fmla="*/ 5039979 h 6252126"/>
              <a:gd name="connsiteX6683" fmla="*/ 6363474 w 10290426"/>
              <a:gd name="connsiteY6683" fmla="*/ 4999381 h 6252126"/>
              <a:gd name="connsiteX6684" fmla="*/ 6375058 w 10290426"/>
              <a:gd name="connsiteY6684" fmla="*/ 4993581 h 6252126"/>
              <a:gd name="connsiteX6685" fmla="*/ 6386642 w 10290426"/>
              <a:gd name="connsiteY6685" fmla="*/ 4976182 h 6252126"/>
              <a:gd name="connsiteX6686" fmla="*/ 6388452 w 10290426"/>
              <a:gd name="connsiteY6686" fmla="*/ 4976182 h 6252126"/>
              <a:gd name="connsiteX6687" fmla="*/ 6404018 w 10290426"/>
              <a:gd name="connsiteY6687" fmla="*/ 4987781 h 6252126"/>
              <a:gd name="connsiteX6688" fmla="*/ 6415602 w 10290426"/>
              <a:gd name="connsiteY6688" fmla="*/ 4970382 h 6252126"/>
              <a:gd name="connsiteX6689" fmla="*/ 6444562 w 10290426"/>
              <a:gd name="connsiteY6689" fmla="*/ 4981981 h 6252126"/>
              <a:gd name="connsiteX6690" fmla="*/ 6456146 w 10290426"/>
              <a:gd name="connsiteY6690" fmla="*/ 4964582 h 6252126"/>
              <a:gd name="connsiteX6691" fmla="*/ 6450354 w 10290426"/>
              <a:gd name="connsiteY6691" fmla="*/ 4958782 h 6252126"/>
              <a:gd name="connsiteX6692" fmla="*/ 6444562 w 10290426"/>
              <a:gd name="connsiteY6692" fmla="*/ 4952983 h 6252126"/>
              <a:gd name="connsiteX6693" fmla="*/ 6427186 w 10290426"/>
              <a:gd name="connsiteY6693" fmla="*/ 4958782 h 6252126"/>
              <a:gd name="connsiteX6694" fmla="*/ 6456146 w 10290426"/>
              <a:gd name="connsiteY6694" fmla="*/ 4935583 h 6252126"/>
              <a:gd name="connsiteX6695" fmla="*/ 6475467 w 10290426"/>
              <a:gd name="connsiteY6695" fmla="*/ 4923975 h 6252126"/>
              <a:gd name="connsiteX6696" fmla="*/ 6485106 w 10290426"/>
              <a:gd name="connsiteY6696" fmla="*/ 4929784 h 6252126"/>
              <a:gd name="connsiteX6697" fmla="*/ 6502481 w 10290426"/>
              <a:gd name="connsiteY6697" fmla="*/ 4918184 h 6252126"/>
              <a:gd name="connsiteX6698" fmla="*/ 6479314 w 10290426"/>
              <a:gd name="connsiteY6698" fmla="*/ 4906585 h 6252126"/>
              <a:gd name="connsiteX6699" fmla="*/ 6508273 w 10290426"/>
              <a:gd name="connsiteY6699" fmla="*/ 4883386 h 6252126"/>
              <a:gd name="connsiteX6700" fmla="*/ 6502481 w 10290426"/>
              <a:gd name="connsiteY6700" fmla="*/ 4889185 h 6252126"/>
              <a:gd name="connsiteX6701" fmla="*/ 6531441 w 10290426"/>
              <a:gd name="connsiteY6701" fmla="*/ 4883386 h 6252126"/>
              <a:gd name="connsiteX6702" fmla="*/ 6543025 w 10290426"/>
              <a:gd name="connsiteY6702" fmla="*/ 4860187 h 6252126"/>
              <a:gd name="connsiteX6703" fmla="*/ 6589361 w 10290426"/>
              <a:gd name="connsiteY6703" fmla="*/ 4819588 h 6252126"/>
              <a:gd name="connsiteX6704" fmla="*/ 6589820 w 10290426"/>
              <a:gd name="connsiteY6704" fmla="*/ 4819571 h 6252126"/>
              <a:gd name="connsiteX6705" fmla="*/ 6594248 w 10290426"/>
              <a:gd name="connsiteY6705" fmla="*/ 4823666 h 6252126"/>
              <a:gd name="connsiteX6706" fmla="*/ 6591714 w 10290426"/>
              <a:gd name="connsiteY6706" fmla="*/ 4819498 h 6252126"/>
              <a:gd name="connsiteX6707" fmla="*/ 6589820 w 10290426"/>
              <a:gd name="connsiteY6707" fmla="*/ 4819571 h 6252126"/>
              <a:gd name="connsiteX6708" fmla="*/ 6583569 w 10290426"/>
              <a:gd name="connsiteY6708" fmla="*/ 4813789 h 6252126"/>
              <a:gd name="connsiteX6709" fmla="*/ 6560401 w 10290426"/>
              <a:gd name="connsiteY6709" fmla="*/ 4825388 h 6252126"/>
              <a:gd name="connsiteX6710" fmla="*/ 6543025 w 10290426"/>
              <a:gd name="connsiteY6710" fmla="*/ 4819588 h 6252126"/>
              <a:gd name="connsiteX6711" fmla="*/ 6531441 w 10290426"/>
              <a:gd name="connsiteY6711" fmla="*/ 4819588 h 6252126"/>
              <a:gd name="connsiteX6712" fmla="*/ 6519857 w 10290426"/>
              <a:gd name="connsiteY6712" fmla="*/ 4836988 h 6252126"/>
              <a:gd name="connsiteX6713" fmla="*/ 6461938 w 10290426"/>
              <a:gd name="connsiteY6713" fmla="*/ 4848587 h 6252126"/>
              <a:gd name="connsiteX6714" fmla="*/ 6450354 w 10290426"/>
              <a:gd name="connsiteY6714" fmla="*/ 4854387 h 6252126"/>
              <a:gd name="connsiteX6715" fmla="*/ 6415602 w 10290426"/>
              <a:gd name="connsiteY6715" fmla="*/ 4865986 h 6252126"/>
              <a:gd name="connsiteX6716" fmla="*/ 6392434 w 10290426"/>
              <a:gd name="connsiteY6716" fmla="*/ 4848587 h 6252126"/>
              <a:gd name="connsiteX6717" fmla="*/ 6357682 w 10290426"/>
              <a:gd name="connsiteY6717" fmla="*/ 4854387 h 6252126"/>
              <a:gd name="connsiteX6718" fmla="*/ 6363474 w 10290426"/>
              <a:gd name="connsiteY6718" fmla="*/ 4871786 h 6252126"/>
              <a:gd name="connsiteX6719" fmla="*/ 6351890 w 10290426"/>
              <a:gd name="connsiteY6719" fmla="*/ 4883386 h 6252126"/>
              <a:gd name="connsiteX6720" fmla="*/ 6346098 w 10290426"/>
              <a:gd name="connsiteY6720" fmla="*/ 4877586 h 6252126"/>
              <a:gd name="connsiteX6721" fmla="*/ 6311347 w 10290426"/>
              <a:gd name="connsiteY6721" fmla="*/ 4889185 h 6252126"/>
              <a:gd name="connsiteX6722" fmla="*/ 6293971 w 10290426"/>
              <a:gd name="connsiteY6722" fmla="*/ 4871786 h 6252126"/>
              <a:gd name="connsiteX6723" fmla="*/ 6195507 w 10290426"/>
              <a:gd name="connsiteY6723" fmla="*/ 4894985 h 6252126"/>
              <a:gd name="connsiteX6724" fmla="*/ 6160756 w 10290426"/>
              <a:gd name="connsiteY6724" fmla="*/ 4900785 h 6252126"/>
              <a:gd name="connsiteX6725" fmla="*/ 6154964 w 10290426"/>
              <a:gd name="connsiteY6725" fmla="*/ 4918184 h 6252126"/>
              <a:gd name="connsiteX6726" fmla="*/ 6212883 w 10290426"/>
              <a:gd name="connsiteY6726" fmla="*/ 4906585 h 6252126"/>
              <a:gd name="connsiteX6727" fmla="*/ 6218675 w 10290426"/>
              <a:gd name="connsiteY6727" fmla="*/ 4918184 h 6252126"/>
              <a:gd name="connsiteX6728" fmla="*/ 6149172 w 10290426"/>
              <a:gd name="connsiteY6728" fmla="*/ 4935583 h 6252126"/>
              <a:gd name="connsiteX6729" fmla="*/ 6097044 w 10290426"/>
              <a:gd name="connsiteY6729" fmla="*/ 4941383 h 6252126"/>
              <a:gd name="connsiteX6730" fmla="*/ 6114420 w 10290426"/>
              <a:gd name="connsiteY6730" fmla="*/ 4923984 h 6252126"/>
              <a:gd name="connsiteX6731" fmla="*/ 6126004 w 10290426"/>
              <a:gd name="connsiteY6731" fmla="*/ 4929784 h 6252126"/>
              <a:gd name="connsiteX6732" fmla="*/ 6149172 w 10290426"/>
              <a:gd name="connsiteY6732" fmla="*/ 4918184 h 6252126"/>
              <a:gd name="connsiteX6733" fmla="*/ 6126004 w 10290426"/>
              <a:gd name="connsiteY6733" fmla="*/ 4912384 h 6252126"/>
              <a:gd name="connsiteX6734" fmla="*/ 6056500 w 10290426"/>
              <a:gd name="connsiteY6734" fmla="*/ 4935583 h 6252126"/>
              <a:gd name="connsiteX6735" fmla="*/ 6062292 w 10290426"/>
              <a:gd name="connsiteY6735" fmla="*/ 4947183 h 6252126"/>
              <a:gd name="connsiteX6736" fmla="*/ 6073876 w 10290426"/>
              <a:gd name="connsiteY6736" fmla="*/ 4947183 h 6252126"/>
              <a:gd name="connsiteX6737" fmla="*/ 6062292 w 10290426"/>
              <a:gd name="connsiteY6737" fmla="*/ 4952983 h 6252126"/>
              <a:gd name="connsiteX6738" fmla="*/ 6056500 w 10290426"/>
              <a:gd name="connsiteY6738" fmla="*/ 4952983 h 6252126"/>
              <a:gd name="connsiteX6739" fmla="*/ 6021748 w 10290426"/>
              <a:gd name="connsiteY6739" fmla="*/ 4964582 h 6252126"/>
              <a:gd name="connsiteX6740" fmla="*/ 6021748 w 10290426"/>
              <a:gd name="connsiteY6740" fmla="*/ 4952983 h 6252126"/>
              <a:gd name="connsiteX6741" fmla="*/ 6044916 w 10290426"/>
              <a:gd name="connsiteY6741" fmla="*/ 4952983 h 6252126"/>
              <a:gd name="connsiteX6742" fmla="*/ 6044916 w 10290426"/>
              <a:gd name="connsiteY6742" fmla="*/ 4941383 h 6252126"/>
              <a:gd name="connsiteX6743" fmla="*/ 6044916 w 10290426"/>
              <a:gd name="connsiteY6743" fmla="*/ 4941383 h 6252126"/>
              <a:gd name="connsiteX6744" fmla="*/ 6050708 w 10290426"/>
              <a:gd name="connsiteY6744" fmla="*/ 4947183 h 6252126"/>
              <a:gd name="connsiteX6745" fmla="*/ 6045640 w 10290426"/>
              <a:gd name="connsiteY6745" fmla="*/ 4935583 h 6252126"/>
              <a:gd name="connsiteX6746" fmla="*/ 6044916 w 10290426"/>
              <a:gd name="connsiteY6746" fmla="*/ 4941383 h 6252126"/>
              <a:gd name="connsiteX6747" fmla="*/ 6035504 w 10290426"/>
              <a:gd name="connsiteY6747" fmla="*/ 4931959 h 6252126"/>
              <a:gd name="connsiteX6748" fmla="*/ 6033332 w 10290426"/>
              <a:gd name="connsiteY6748" fmla="*/ 4929784 h 6252126"/>
              <a:gd name="connsiteX6749" fmla="*/ 6015956 w 10290426"/>
              <a:gd name="connsiteY6749" fmla="*/ 4941383 h 6252126"/>
              <a:gd name="connsiteX6750" fmla="*/ 6012458 w 10290426"/>
              <a:gd name="connsiteY6750" fmla="*/ 4938817 h 6252126"/>
              <a:gd name="connsiteX6751" fmla="*/ 6020843 w 10290426"/>
              <a:gd name="connsiteY6751" fmla="*/ 4937305 h 6252126"/>
              <a:gd name="connsiteX6752" fmla="*/ 6008173 w 10290426"/>
              <a:gd name="connsiteY6752" fmla="*/ 4935674 h 6252126"/>
              <a:gd name="connsiteX6753" fmla="*/ 6012458 w 10290426"/>
              <a:gd name="connsiteY6753" fmla="*/ 4938817 h 6252126"/>
              <a:gd name="connsiteX6754" fmla="*/ 6010097 w 10290426"/>
              <a:gd name="connsiteY6754" fmla="*/ 4939242 h 6252126"/>
              <a:gd name="connsiteX6755" fmla="*/ 5986997 w 10290426"/>
              <a:gd name="connsiteY6755" fmla="*/ 4941383 h 6252126"/>
              <a:gd name="connsiteX6756" fmla="*/ 5940661 w 10290426"/>
              <a:gd name="connsiteY6756" fmla="*/ 4958782 h 6252126"/>
              <a:gd name="connsiteX6757" fmla="*/ 5911701 w 10290426"/>
              <a:gd name="connsiteY6757" fmla="*/ 4958782 h 6252126"/>
              <a:gd name="connsiteX6758" fmla="*/ 5842197 w 10290426"/>
              <a:gd name="connsiteY6758" fmla="*/ 4970382 h 6252126"/>
              <a:gd name="connsiteX6759" fmla="*/ 5836405 w 10290426"/>
              <a:gd name="connsiteY6759" fmla="*/ 4976182 h 6252126"/>
              <a:gd name="connsiteX6760" fmla="*/ 5813238 w 10290426"/>
              <a:gd name="connsiteY6760" fmla="*/ 4976182 h 6252126"/>
              <a:gd name="connsiteX6761" fmla="*/ 5790070 w 10290426"/>
              <a:gd name="connsiteY6761" fmla="*/ 4987781 h 6252126"/>
              <a:gd name="connsiteX6762" fmla="*/ 5761110 w 10290426"/>
              <a:gd name="connsiteY6762" fmla="*/ 4993581 h 6252126"/>
              <a:gd name="connsiteX6763" fmla="*/ 5755318 w 10290426"/>
              <a:gd name="connsiteY6763" fmla="*/ 4987781 h 6252126"/>
              <a:gd name="connsiteX6764" fmla="*/ 5740114 w 10290426"/>
              <a:gd name="connsiteY6764" fmla="*/ 4997931 h 6252126"/>
              <a:gd name="connsiteX6765" fmla="*/ 5738365 w 10290426"/>
              <a:gd name="connsiteY6765" fmla="*/ 4999099 h 6252126"/>
              <a:gd name="connsiteX6766" fmla="*/ 5737343 w 10290426"/>
              <a:gd name="connsiteY6766" fmla="*/ 4996765 h 6252126"/>
              <a:gd name="connsiteX6767" fmla="*/ 5736675 w 10290426"/>
              <a:gd name="connsiteY6767" fmla="*/ 4993853 h 6252126"/>
              <a:gd name="connsiteX6768" fmla="*/ 5731132 w 10290426"/>
              <a:gd name="connsiteY6768" fmla="*/ 4995495 h 6252126"/>
              <a:gd name="connsiteX6769" fmla="*/ 5730823 w 10290426"/>
              <a:gd name="connsiteY6769" fmla="*/ 4995711 h 6252126"/>
              <a:gd name="connsiteX6770" fmla="*/ 5716132 w 10290426"/>
              <a:gd name="connsiteY6770" fmla="*/ 4993943 h 6252126"/>
              <a:gd name="connsiteX6771" fmla="*/ 5703190 w 10290426"/>
              <a:gd name="connsiteY6771" fmla="*/ 4993581 h 6252126"/>
              <a:gd name="connsiteX6772" fmla="*/ 5703914 w 10290426"/>
              <a:gd name="connsiteY6772" fmla="*/ 4995756 h 6252126"/>
              <a:gd name="connsiteX6773" fmla="*/ 5707694 w 10290426"/>
              <a:gd name="connsiteY6773" fmla="*/ 5007109 h 6252126"/>
              <a:gd name="connsiteX6774" fmla="*/ 5697410 w 10290426"/>
              <a:gd name="connsiteY6774" fmla="*/ 5009122 h 6252126"/>
              <a:gd name="connsiteX6775" fmla="*/ 5645271 w 10290426"/>
              <a:gd name="connsiteY6775" fmla="*/ 5016780 h 6252126"/>
              <a:gd name="connsiteX6776" fmla="*/ 5581559 w 10290426"/>
              <a:gd name="connsiteY6776" fmla="*/ 5028379 h 6252126"/>
              <a:gd name="connsiteX6777" fmla="*/ 5459928 w 10290426"/>
              <a:gd name="connsiteY6777" fmla="*/ 5045779 h 6252126"/>
              <a:gd name="connsiteX6778" fmla="*/ 5448344 w 10290426"/>
              <a:gd name="connsiteY6778" fmla="*/ 5034179 h 6252126"/>
              <a:gd name="connsiteX6779" fmla="*/ 5442552 w 10290426"/>
              <a:gd name="connsiteY6779" fmla="*/ 5034179 h 6252126"/>
              <a:gd name="connsiteX6780" fmla="*/ 5442552 w 10290426"/>
              <a:gd name="connsiteY6780" fmla="*/ 5045779 h 6252126"/>
              <a:gd name="connsiteX6781" fmla="*/ 5407800 w 10290426"/>
              <a:gd name="connsiteY6781" fmla="*/ 5063178 h 6252126"/>
              <a:gd name="connsiteX6782" fmla="*/ 5309337 w 10290426"/>
              <a:gd name="connsiteY6782" fmla="*/ 5068977 h 6252126"/>
              <a:gd name="connsiteX6783" fmla="*/ 5309337 w 10290426"/>
              <a:gd name="connsiteY6783" fmla="*/ 5063178 h 6252126"/>
              <a:gd name="connsiteX6784" fmla="*/ 5286169 w 10290426"/>
              <a:gd name="connsiteY6784" fmla="*/ 5063178 h 6252126"/>
              <a:gd name="connsiteX6785" fmla="*/ 5274585 w 10290426"/>
              <a:gd name="connsiteY6785" fmla="*/ 5074777 h 6252126"/>
              <a:gd name="connsiteX6786" fmla="*/ 5222457 w 10290426"/>
              <a:gd name="connsiteY6786" fmla="*/ 5086377 h 6252126"/>
              <a:gd name="connsiteX6787" fmla="*/ 5199289 w 10290426"/>
              <a:gd name="connsiteY6787" fmla="*/ 5074777 h 6252126"/>
              <a:gd name="connsiteX6788" fmla="*/ 5181914 w 10290426"/>
              <a:gd name="connsiteY6788" fmla="*/ 5092176 h 6252126"/>
              <a:gd name="connsiteX6789" fmla="*/ 5176122 w 10290426"/>
              <a:gd name="connsiteY6789" fmla="*/ 5097976 h 6252126"/>
              <a:gd name="connsiteX6790" fmla="*/ 5152954 w 10290426"/>
              <a:gd name="connsiteY6790" fmla="*/ 5074777 h 6252126"/>
              <a:gd name="connsiteX6791" fmla="*/ 5141370 w 10290426"/>
              <a:gd name="connsiteY6791" fmla="*/ 5080577 h 6252126"/>
              <a:gd name="connsiteX6792" fmla="*/ 5123994 w 10290426"/>
              <a:gd name="connsiteY6792" fmla="*/ 5097976 h 6252126"/>
              <a:gd name="connsiteX6793" fmla="*/ 5095034 w 10290426"/>
              <a:gd name="connsiteY6793" fmla="*/ 5109576 h 6252126"/>
              <a:gd name="connsiteX6794" fmla="*/ 4990779 w 10290426"/>
              <a:gd name="connsiteY6794" fmla="*/ 5115375 h 6252126"/>
              <a:gd name="connsiteX6795" fmla="*/ 4984987 w 10290426"/>
              <a:gd name="connsiteY6795" fmla="*/ 5121175 h 6252126"/>
              <a:gd name="connsiteX6796" fmla="*/ 4973403 w 10290426"/>
              <a:gd name="connsiteY6796" fmla="*/ 5121175 h 6252126"/>
              <a:gd name="connsiteX6797" fmla="*/ 4967611 w 10290426"/>
              <a:gd name="connsiteY6797" fmla="*/ 5115375 h 6252126"/>
              <a:gd name="connsiteX6798" fmla="*/ 4961819 w 10290426"/>
              <a:gd name="connsiteY6798" fmla="*/ 5121175 h 6252126"/>
              <a:gd name="connsiteX6799" fmla="*/ 4932859 w 10290426"/>
              <a:gd name="connsiteY6799" fmla="*/ 5126975 h 6252126"/>
              <a:gd name="connsiteX6800" fmla="*/ 4828604 w 10290426"/>
              <a:gd name="connsiteY6800" fmla="*/ 5138574 h 6252126"/>
              <a:gd name="connsiteX6801" fmla="*/ 4811228 w 10290426"/>
              <a:gd name="connsiteY6801" fmla="*/ 5144374 h 6252126"/>
              <a:gd name="connsiteX6802" fmla="*/ 4747516 w 10290426"/>
              <a:gd name="connsiteY6802" fmla="*/ 5155974 h 6252126"/>
              <a:gd name="connsiteX6803" fmla="*/ 4712764 w 10290426"/>
              <a:gd name="connsiteY6803" fmla="*/ 5161773 h 6252126"/>
              <a:gd name="connsiteX6804" fmla="*/ 4701180 w 10290426"/>
              <a:gd name="connsiteY6804" fmla="*/ 5155974 h 6252126"/>
              <a:gd name="connsiteX6805" fmla="*/ 4672221 w 10290426"/>
              <a:gd name="connsiteY6805" fmla="*/ 5161773 h 6252126"/>
              <a:gd name="connsiteX6806" fmla="*/ 4666429 w 10290426"/>
              <a:gd name="connsiteY6806" fmla="*/ 5161773 h 6252126"/>
              <a:gd name="connsiteX6807" fmla="*/ 4660637 w 10290426"/>
              <a:gd name="connsiteY6807" fmla="*/ 5155974 h 6252126"/>
              <a:gd name="connsiteX6808" fmla="*/ 4608509 w 10290426"/>
              <a:gd name="connsiteY6808" fmla="*/ 5173373 h 6252126"/>
              <a:gd name="connsiteX6809" fmla="*/ 4544797 w 10290426"/>
              <a:gd name="connsiteY6809" fmla="*/ 5179173 h 6252126"/>
              <a:gd name="connsiteX6810" fmla="*/ 4481086 w 10290426"/>
              <a:gd name="connsiteY6810" fmla="*/ 5184972 h 6252126"/>
              <a:gd name="connsiteX6811" fmla="*/ 4475294 w 10290426"/>
              <a:gd name="connsiteY6811" fmla="*/ 5184972 h 6252126"/>
              <a:gd name="connsiteX6812" fmla="*/ 4457918 w 10290426"/>
              <a:gd name="connsiteY6812" fmla="*/ 5190772 h 6252126"/>
              <a:gd name="connsiteX6813" fmla="*/ 4452126 w 10290426"/>
              <a:gd name="connsiteY6813" fmla="*/ 5184972 h 6252126"/>
              <a:gd name="connsiteX6814" fmla="*/ 4405790 w 10290426"/>
              <a:gd name="connsiteY6814" fmla="*/ 5202372 h 6252126"/>
              <a:gd name="connsiteX6815" fmla="*/ 4353663 w 10290426"/>
              <a:gd name="connsiteY6815" fmla="*/ 5202372 h 6252126"/>
              <a:gd name="connsiteX6816" fmla="*/ 4342079 w 10290426"/>
              <a:gd name="connsiteY6816" fmla="*/ 5208171 h 6252126"/>
              <a:gd name="connsiteX6817" fmla="*/ 4318911 w 10290426"/>
              <a:gd name="connsiteY6817" fmla="*/ 5202372 h 6252126"/>
              <a:gd name="connsiteX6818" fmla="*/ 4249407 w 10290426"/>
              <a:gd name="connsiteY6818" fmla="*/ 5213971 h 6252126"/>
              <a:gd name="connsiteX6819" fmla="*/ 4232032 w 10290426"/>
              <a:gd name="connsiteY6819" fmla="*/ 5213971 h 6252126"/>
              <a:gd name="connsiteX6820" fmla="*/ 4226239 w 10290426"/>
              <a:gd name="connsiteY6820" fmla="*/ 5225571 h 6252126"/>
              <a:gd name="connsiteX6821" fmla="*/ 4046688 w 10290426"/>
              <a:gd name="connsiteY6821" fmla="*/ 5248770 h 6252126"/>
              <a:gd name="connsiteX6822" fmla="*/ 4000353 w 10290426"/>
              <a:gd name="connsiteY6822" fmla="*/ 5254569 h 6252126"/>
              <a:gd name="connsiteX6823" fmla="*/ 3994561 w 10290426"/>
              <a:gd name="connsiteY6823" fmla="*/ 5266169 h 6252126"/>
              <a:gd name="connsiteX6824" fmla="*/ 3977185 w 10290426"/>
              <a:gd name="connsiteY6824" fmla="*/ 5271969 h 6252126"/>
              <a:gd name="connsiteX6825" fmla="*/ 3994561 w 10290426"/>
              <a:gd name="connsiteY6825" fmla="*/ 5254569 h 6252126"/>
              <a:gd name="connsiteX6826" fmla="*/ 3965601 w 10290426"/>
              <a:gd name="connsiteY6826" fmla="*/ 5254569 h 6252126"/>
              <a:gd name="connsiteX6827" fmla="*/ 3913473 w 10290426"/>
              <a:gd name="connsiteY6827" fmla="*/ 5260369 h 6252126"/>
              <a:gd name="connsiteX6828" fmla="*/ 3896097 w 10290426"/>
              <a:gd name="connsiteY6828" fmla="*/ 5271969 h 6252126"/>
              <a:gd name="connsiteX6829" fmla="*/ 3867137 w 10290426"/>
              <a:gd name="connsiteY6829" fmla="*/ 5266169 h 6252126"/>
              <a:gd name="connsiteX6830" fmla="*/ 3832386 w 10290426"/>
              <a:gd name="connsiteY6830" fmla="*/ 5277768 h 6252126"/>
              <a:gd name="connsiteX6831" fmla="*/ 3815010 w 10290426"/>
              <a:gd name="connsiteY6831" fmla="*/ 5271969 h 6252126"/>
              <a:gd name="connsiteX6832" fmla="*/ 3751299 w 10290426"/>
              <a:gd name="connsiteY6832" fmla="*/ 5283568 h 6252126"/>
              <a:gd name="connsiteX6833" fmla="*/ 3699171 w 10290426"/>
              <a:gd name="connsiteY6833" fmla="*/ 5289368 h 6252126"/>
              <a:gd name="connsiteX6834" fmla="*/ 3670211 w 10290426"/>
              <a:gd name="connsiteY6834" fmla="*/ 5295168 h 6252126"/>
              <a:gd name="connsiteX6835" fmla="*/ 3612291 w 10290426"/>
              <a:gd name="connsiteY6835" fmla="*/ 5300967 h 6252126"/>
              <a:gd name="connsiteX6836" fmla="*/ 3600707 w 10290426"/>
              <a:gd name="connsiteY6836" fmla="*/ 5306767 h 6252126"/>
              <a:gd name="connsiteX6837" fmla="*/ 3583331 w 10290426"/>
              <a:gd name="connsiteY6837" fmla="*/ 5306767 h 6252126"/>
              <a:gd name="connsiteX6838" fmla="*/ 3554371 w 10290426"/>
              <a:gd name="connsiteY6838" fmla="*/ 5318367 h 6252126"/>
              <a:gd name="connsiteX6839" fmla="*/ 3444324 w 10290426"/>
              <a:gd name="connsiteY6839" fmla="*/ 5324166 h 6252126"/>
              <a:gd name="connsiteX6840" fmla="*/ 3380613 w 10290426"/>
              <a:gd name="connsiteY6840" fmla="*/ 5329966 h 6252126"/>
              <a:gd name="connsiteX6841" fmla="*/ 3369028 w 10290426"/>
              <a:gd name="connsiteY6841" fmla="*/ 5347365 h 6252126"/>
              <a:gd name="connsiteX6842" fmla="*/ 3369028 w 10290426"/>
              <a:gd name="connsiteY6842" fmla="*/ 5335766 h 6252126"/>
              <a:gd name="connsiteX6843" fmla="*/ 3358893 w 10290426"/>
              <a:gd name="connsiteY6843" fmla="*/ 5345915 h 6252126"/>
              <a:gd name="connsiteX6844" fmla="*/ 3358756 w 10290426"/>
              <a:gd name="connsiteY6844" fmla="*/ 5346052 h 6252126"/>
              <a:gd name="connsiteX6845" fmla="*/ 3345861 w 10290426"/>
              <a:gd name="connsiteY6845" fmla="*/ 5341566 h 6252126"/>
              <a:gd name="connsiteX6846" fmla="*/ 3345861 w 10290426"/>
              <a:gd name="connsiteY6846" fmla="*/ 5353165 h 6252126"/>
              <a:gd name="connsiteX6847" fmla="*/ 3333458 w 10290426"/>
              <a:gd name="connsiteY6847" fmla="*/ 5349025 h 6252126"/>
              <a:gd name="connsiteX6848" fmla="*/ 3334277 w 10290426"/>
              <a:gd name="connsiteY6848" fmla="*/ 5341566 h 6252126"/>
              <a:gd name="connsiteX6849" fmla="*/ 3305317 w 10290426"/>
              <a:gd name="connsiteY6849" fmla="*/ 5347365 h 6252126"/>
              <a:gd name="connsiteX6850" fmla="*/ 3293733 w 10290426"/>
              <a:gd name="connsiteY6850" fmla="*/ 5341566 h 6252126"/>
              <a:gd name="connsiteX6851" fmla="*/ 3212646 w 10290426"/>
              <a:gd name="connsiteY6851" fmla="*/ 5364764 h 6252126"/>
              <a:gd name="connsiteX6852" fmla="*/ 3282149 w 10290426"/>
              <a:gd name="connsiteY6852" fmla="*/ 5364764 h 6252126"/>
              <a:gd name="connsiteX6853" fmla="*/ 3294561 w 10290426"/>
              <a:gd name="connsiteY6853" fmla="*/ 5362279 h 6252126"/>
              <a:gd name="connsiteX6854" fmla="*/ 3279434 w 10290426"/>
              <a:gd name="connsiteY6854" fmla="*/ 5372377 h 6252126"/>
              <a:gd name="connsiteX6855" fmla="*/ 3264773 w 10290426"/>
              <a:gd name="connsiteY6855" fmla="*/ 5382164 h 6252126"/>
              <a:gd name="connsiteX6856" fmla="*/ 3206854 w 10290426"/>
              <a:gd name="connsiteY6856" fmla="*/ 5382164 h 6252126"/>
              <a:gd name="connsiteX6857" fmla="*/ 3183686 w 10290426"/>
              <a:gd name="connsiteY6857" fmla="*/ 5411162 h 6252126"/>
              <a:gd name="connsiteX6858" fmla="*/ 3154726 w 10290426"/>
              <a:gd name="connsiteY6858" fmla="*/ 5411162 h 6252126"/>
              <a:gd name="connsiteX6859" fmla="*/ 3151106 w 10290426"/>
              <a:gd name="connsiteY6859" fmla="*/ 5397388 h 6252126"/>
              <a:gd name="connsiteX6860" fmla="*/ 3152987 w 10290426"/>
              <a:gd name="connsiteY6860" fmla="*/ 5392952 h 6252126"/>
              <a:gd name="connsiteX6861" fmla="*/ 3177894 w 10290426"/>
              <a:gd name="connsiteY6861" fmla="*/ 5387963 h 6252126"/>
              <a:gd name="connsiteX6862" fmla="*/ 3153912 w 10290426"/>
              <a:gd name="connsiteY6862" fmla="*/ 5390773 h 6252126"/>
              <a:gd name="connsiteX6863" fmla="*/ 3152987 w 10290426"/>
              <a:gd name="connsiteY6863" fmla="*/ 5392952 h 6252126"/>
              <a:gd name="connsiteX6864" fmla="*/ 3152554 w 10290426"/>
              <a:gd name="connsiteY6864" fmla="*/ 5393038 h 6252126"/>
              <a:gd name="connsiteX6865" fmla="*/ 3148934 w 10290426"/>
              <a:gd name="connsiteY6865" fmla="*/ 5393763 h 6252126"/>
              <a:gd name="connsiteX6866" fmla="*/ 3137350 w 10290426"/>
              <a:gd name="connsiteY6866" fmla="*/ 5387963 h 6252126"/>
              <a:gd name="connsiteX6867" fmla="*/ 3119974 w 10290426"/>
              <a:gd name="connsiteY6867" fmla="*/ 5399563 h 6252126"/>
              <a:gd name="connsiteX6868" fmla="*/ 3137350 w 10290426"/>
              <a:gd name="connsiteY6868" fmla="*/ 5411162 h 6252126"/>
              <a:gd name="connsiteX6869" fmla="*/ 3112010 w 10290426"/>
              <a:gd name="connsiteY6869" fmla="*/ 5411162 h 6252126"/>
              <a:gd name="connsiteX6870" fmla="*/ 3109969 w 10290426"/>
              <a:gd name="connsiteY6870" fmla="*/ 5411162 h 6252126"/>
              <a:gd name="connsiteX6871" fmla="*/ 3113006 w 10290426"/>
              <a:gd name="connsiteY6871" fmla="*/ 5401375 h 6252126"/>
              <a:gd name="connsiteX6872" fmla="*/ 3109114 w 10290426"/>
              <a:gd name="connsiteY6872" fmla="*/ 5398113 h 6252126"/>
              <a:gd name="connsiteX6873" fmla="*/ 3107220 w 10290426"/>
              <a:gd name="connsiteY6873" fmla="*/ 5400084 h 6252126"/>
              <a:gd name="connsiteX6874" fmla="*/ 3096806 w 10290426"/>
              <a:gd name="connsiteY6874" fmla="*/ 5399563 h 6252126"/>
              <a:gd name="connsiteX6875" fmla="*/ 3091014 w 10290426"/>
              <a:gd name="connsiteY6875" fmla="*/ 5411162 h 6252126"/>
              <a:gd name="connsiteX6876" fmla="*/ 3097621 w 10290426"/>
              <a:gd name="connsiteY6876" fmla="*/ 5410075 h 6252126"/>
              <a:gd name="connsiteX6877" fmla="*/ 3107220 w 10290426"/>
              <a:gd name="connsiteY6877" fmla="*/ 5400084 h 6252126"/>
              <a:gd name="connsiteX6878" fmla="*/ 3111286 w 10290426"/>
              <a:gd name="connsiteY6878" fmla="*/ 5400288 h 6252126"/>
              <a:gd name="connsiteX6879" fmla="*/ 3108390 w 10290426"/>
              <a:gd name="connsiteY6879" fmla="*/ 5405363 h 6252126"/>
              <a:gd name="connsiteX6880" fmla="*/ 3108390 w 10290426"/>
              <a:gd name="connsiteY6880" fmla="*/ 5411162 h 6252126"/>
              <a:gd name="connsiteX6881" fmla="*/ 3109969 w 10290426"/>
              <a:gd name="connsiteY6881" fmla="*/ 5411162 h 6252126"/>
              <a:gd name="connsiteX6882" fmla="*/ 3108198 w 10290426"/>
              <a:gd name="connsiteY6882" fmla="*/ 5416871 h 6252126"/>
              <a:gd name="connsiteX6883" fmla="*/ 3096806 w 10290426"/>
              <a:gd name="connsiteY6883" fmla="*/ 5445961 h 6252126"/>
              <a:gd name="connsiteX6884" fmla="*/ 3091014 w 10290426"/>
              <a:gd name="connsiteY6884" fmla="*/ 5445961 h 6252126"/>
              <a:gd name="connsiteX6885" fmla="*/ 3096806 w 10290426"/>
              <a:gd name="connsiteY6885" fmla="*/ 5434361 h 6252126"/>
              <a:gd name="connsiteX6886" fmla="*/ 3096806 w 10290426"/>
              <a:gd name="connsiteY6886" fmla="*/ 5422762 h 6252126"/>
              <a:gd name="connsiteX6887" fmla="*/ 3067847 w 10290426"/>
              <a:gd name="connsiteY6887" fmla="*/ 5416962 h 6252126"/>
              <a:gd name="connsiteX6888" fmla="*/ 3073639 w 10290426"/>
              <a:gd name="connsiteY6888" fmla="*/ 5416962 h 6252126"/>
              <a:gd name="connsiteX6889" fmla="*/ 3067847 w 10290426"/>
              <a:gd name="connsiteY6889" fmla="*/ 5411162 h 6252126"/>
              <a:gd name="connsiteX6890" fmla="*/ 3044679 w 10290426"/>
              <a:gd name="connsiteY6890" fmla="*/ 5416962 h 6252126"/>
              <a:gd name="connsiteX6891" fmla="*/ 3038887 w 10290426"/>
              <a:gd name="connsiteY6891" fmla="*/ 5422762 h 6252126"/>
              <a:gd name="connsiteX6892" fmla="*/ 2998343 w 10290426"/>
              <a:gd name="connsiteY6892" fmla="*/ 5412612 h 6252126"/>
              <a:gd name="connsiteX6893" fmla="*/ 2996115 w 10290426"/>
              <a:gd name="connsiteY6893" fmla="*/ 5412054 h 6252126"/>
              <a:gd name="connsiteX6894" fmla="*/ 2996533 w 10290426"/>
              <a:gd name="connsiteY6894" fmla="*/ 5411253 h 6252126"/>
              <a:gd name="connsiteX6895" fmla="*/ 2986759 w 10290426"/>
              <a:gd name="connsiteY6895" fmla="*/ 5405363 h 6252126"/>
              <a:gd name="connsiteX6896" fmla="*/ 3027303 w 10290426"/>
              <a:gd name="connsiteY6896" fmla="*/ 5393763 h 6252126"/>
              <a:gd name="connsiteX6897" fmla="*/ 3037158 w 10290426"/>
              <a:gd name="connsiteY6897" fmla="*/ 5386469 h 6252126"/>
              <a:gd name="connsiteX6898" fmla="*/ 3043943 w 10290426"/>
              <a:gd name="connsiteY6898" fmla="*/ 5390852 h 6252126"/>
              <a:gd name="connsiteX6899" fmla="*/ 3062778 w 10290426"/>
              <a:gd name="connsiteY6899" fmla="*/ 5390138 h 6252126"/>
              <a:gd name="connsiteX6900" fmla="*/ 3062596 w 10290426"/>
              <a:gd name="connsiteY6900" fmla="*/ 5387963 h 6252126"/>
              <a:gd name="connsiteX6901" fmla="*/ 3072191 w 10290426"/>
              <a:gd name="connsiteY6901" fmla="*/ 5387963 h 6252126"/>
              <a:gd name="connsiteX6902" fmla="*/ 3073639 w 10290426"/>
              <a:gd name="connsiteY6902" fmla="*/ 5387963 h 6252126"/>
              <a:gd name="connsiteX6903" fmla="*/ 3079430 w 10290426"/>
              <a:gd name="connsiteY6903" fmla="*/ 5370564 h 6252126"/>
              <a:gd name="connsiteX6904" fmla="*/ 3091014 w 10290426"/>
              <a:gd name="connsiteY6904" fmla="*/ 5358965 h 6252126"/>
              <a:gd name="connsiteX6905" fmla="*/ 3056263 w 10290426"/>
              <a:gd name="connsiteY6905" fmla="*/ 5358965 h 6252126"/>
              <a:gd name="connsiteX6906" fmla="*/ 3044679 w 10290426"/>
              <a:gd name="connsiteY6906" fmla="*/ 5364764 h 6252126"/>
              <a:gd name="connsiteX6907" fmla="*/ 3073639 w 10290426"/>
              <a:gd name="connsiteY6907" fmla="*/ 5364764 h 6252126"/>
              <a:gd name="connsiteX6908" fmla="*/ 3061421 w 10290426"/>
              <a:gd name="connsiteY6908" fmla="*/ 5373917 h 6252126"/>
              <a:gd name="connsiteX6909" fmla="*/ 3061830 w 10290426"/>
              <a:gd name="connsiteY6909" fmla="*/ 5378799 h 6252126"/>
              <a:gd name="connsiteX6910" fmla="*/ 3061331 w 10290426"/>
              <a:gd name="connsiteY6910" fmla="*/ 5378539 h 6252126"/>
              <a:gd name="connsiteX6911" fmla="*/ 3056263 w 10290426"/>
              <a:gd name="connsiteY6911" fmla="*/ 5382164 h 6252126"/>
              <a:gd name="connsiteX6912" fmla="*/ 3043955 w 10290426"/>
              <a:gd name="connsiteY6912" fmla="*/ 5381439 h 6252126"/>
              <a:gd name="connsiteX6913" fmla="*/ 3037158 w 10290426"/>
              <a:gd name="connsiteY6913" fmla="*/ 5386469 h 6252126"/>
              <a:gd name="connsiteX6914" fmla="*/ 3021511 w 10290426"/>
              <a:gd name="connsiteY6914" fmla="*/ 5376364 h 6252126"/>
              <a:gd name="connsiteX6915" fmla="*/ 3015719 w 10290426"/>
              <a:gd name="connsiteY6915" fmla="*/ 5370564 h 6252126"/>
              <a:gd name="connsiteX6916" fmla="*/ 3009927 w 10290426"/>
              <a:gd name="connsiteY6916" fmla="*/ 5376364 h 6252126"/>
              <a:gd name="connsiteX6917" fmla="*/ 2975175 w 10290426"/>
              <a:gd name="connsiteY6917" fmla="*/ 5376364 h 6252126"/>
              <a:gd name="connsiteX6918" fmla="*/ 2969383 w 10290426"/>
              <a:gd name="connsiteY6918" fmla="*/ 5376364 h 6252126"/>
              <a:gd name="connsiteX6919" fmla="*/ 2969383 w 10290426"/>
              <a:gd name="connsiteY6919" fmla="*/ 5387963 h 6252126"/>
              <a:gd name="connsiteX6920" fmla="*/ 2980967 w 10290426"/>
              <a:gd name="connsiteY6920" fmla="*/ 5393763 h 6252126"/>
              <a:gd name="connsiteX6921" fmla="*/ 2963591 w 10290426"/>
              <a:gd name="connsiteY6921" fmla="*/ 5399563 h 6252126"/>
              <a:gd name="connsiteX6922" fmla="*/ 2957799 w 10290426"/>
              <a:gd name="connsiteY6922" fmla="*/ 5382164 h 6252126"/>
              <a:gd name="connsiteX6923" fmla="*/ 2934631 w 10290426"/>
              <a:gd name="connsiteY6923" fmla="*/ 5382164 h 6252126"/>
              <a:gd name="connsiteX6924" fmla="*/ 2952007 w 10290426"/>
              <a:gd name="connsiteY6924" fmla="*/ 5376364 h 6252126"/>
              <a:gd name="connsiteX6925" fmla="*/ 2946215 w 10290426"/>
              <a:gd name="connsiteY6925" fmla="*/ 5364764 h 6252126"/>
              <a:gd name="connsiteX6926" fmla="*/ 2952007 w 10290426"/>
              <a:gd name="connsiteY6926" fmla="*/ 5341566 h 6252126"/>
              <a:gd name="connsiteX6927" fmla="*/ 2980967 w 10290426"/>
              <a:gd name="connsiteY6927" fmla="*/ 5341566 h 6252126"/>
              <a:gd name="connsiteX6928" fmla="*/ 2992551 w 10290426"/>
              <a:gd name="connsiteY6928" fmla="*/ 5335766 h 6252126"/>
              <a:gd name="connsiteX6929" fmla="*/ 3009927 w 10290426"/>
              <a:gd name="connsiteY6929" fmla="*/ 5335766 h 6252126"/>
              <a:gd name="connsiteX6930" fmla="*/ 3038887 w 10290426"/>
              <a:gd name="connsiteY6930" fmla="*/ 5329966 h 6252126"/>
              <a:gd name="connsiteX6931" fmla="*/ 3038887 w 10290426"/>
              <a:gd name="connsiteY6931" fmla="*/ 5324166 h 6252126"/>
              <a:gd name="connsiteX6932" fmla="*/ 3053548 w 10290426"/>
              <a:gd name="connsiteY6932" fmla="*/ 5316010 h 6252126"/>
              <a:gd name="connsiteX6933" fmla="*/ 3058381 w 10290426"/>
              <a:gd name="connsiteY6933" fmla="*/ 5323939 h 6252126"/>
              <a:gd name="connsiteX6934" fmla="*/ 3056986 w 10290426"/>
              <a:gd name="connsiteY6934" fmla="*/ 5326976 h 6252126"/>
              <a:gd name="connsiteX6935" fmla="*/ 3059280 w 10290426"/>
              <a:gd name="connsiteY6935" fmla="*/ 5328329 h 6252126"/>
              <a:gd name="connsiteX6936" fmla="*/ 3058570 w 10290426"/>
              <a:gd name="connsiteY6936" fmla="*/ 5330204 h 6252126"/>
              <a:gd name="connsiteX6937" fmla="*/ 3057020 w 10290426"/>
              <a:gd name="connsiteY6937" fmla="*/ 5333489 h 6252126"/>
              <a:gd name="connsiteX6938" fmla="*/ 3056987 w 10290426"/>
              <a:gd name="connsiteY6938" fmla="*/ 5333500 h 6252126"/>
              <a:gd name="connsiteX6939" fmla="*/ 3009927 w 10290426"/>
              <a:gd name="connsiteY6939" fmla="*/ 5353165 h 6252126"/>
              <a:gd name="connsiteX6940" fmla="*/ 2980967 w 10290426"/>
              <a:gd name="connsiteY6940" fmla="*/ 5364764 h 6252126"/>
              <a:gd name="connsiteX6941" fmla="*/ 2992551 w 10290426"/>
              <a:gd name="connsiteY6941" fmla="*/ 5370564 h 6252126"/>
              <a:gd name="connsiteX6942" fmla="*/ 3038887 w 10290426"/>
              <a:gd name="connsiteY6942" fmla="*/ 5364764 h 6252126"/>
              <a:gd name="connsiteX6943" fmla="*/ 3044679 w 10290426"/>
              <a:gd name="connsiteY6943" fmla="*/ 5353165 h 6252126"/>
              <a:gd name="connsiteX6944" fmla="*/ 3073639 w 10290426"/>
              <a:gd name="connsiteY6944" fmla="*/ 5347365 h 6252126"/>
              <a:gd name="connsiteX6945" fmla="*/ 3067847 w 10290426"/>
              <a:gd name="connsiteY6945" fmla="*/ 5335766 h 6252126"/>
              <a:gd name="connsiteX6946" fmla="*/ 3091014 w 10290426"/>
              <a:gd name="connsiteY6946" fmla="*/ 5335766 h 6252126"/>
              <a:gd name="connsiteX6947" fmla="*/ 3091014 w 10290426"/>
              <a:gd name="connsiteY6947" fmla="*/ 5347365 h 6252126"/>
              <a:gd name="connsiteX6948" fmla="*/ 3108390 w 10290426"/>
              <a:gd name="connsiteY6948" fmla="*/ 5347365 h 6252126"/>
              <a:gd name="connsiteX6949" fmla="*/ 3114182 w 10290426"/>
              <a:gd name="connsiteY6949" fmla="*/ 5335766 h 6252126"/>
              <a:gd name="connsiteX6950" fmla="*/ 3189478 w 10290426"/>
              <a:gd name="connsiteY6950" fmla="*/ 5324166 h 6252126"/>
              <a:gd name="connsiteX6951" fmla="*/ 3183686 w 10290426"/>
              <a:gd name="connsiteY6951" fmla="*/ 5312567 h 6252126"/>
              <a:gd name="connsiteX6952" fmla="*/ 3166310 w 10290426"/>
              <a:gd name="connsiteY6952" fmla="*/ 5312567 h 6252126"/>
              <a:gd name="connsiteX6953" fmla="*/ 3163414 w 10290426"/>
              <a:gd name="connsiteY6953" fmla="*/ 5312567 h 6252126"/>
              <a:gd name="connsiteX6954" fmla="*/ 3160518 w 10290426"/>
              <a:gd name="connsiteY6954" fmla="*/ 5312567 h 6252126"/>
              <a:gd name="connsiteX6955" fmla="*/ 3146038 w 10290426"/>
              <a:gd name="connsiteY6955" fmla="*/ 5312567 h 6252126"/>
              <a:gd name="connsiteX6956" fmla="*/ 3143142 w 10290426"/>
              <a:gd name="connsiteY6956" fmla="*/ 5312567 h 6252126"/>
              <a:gd name="connsiteX6957" fmla="*/ 3131558 w 10290426"/>
              <a:gd name="connsiteY6957" fmla="*/ 5300967 h 6252126"/>
              <a:gd name="connsiteX6958" fmla="*/ 3096806 w 10290426"/>
              <a:gd name="connsiteY6958" fmla="*/ 5312567 h 6252126"/>
              <a:gd name="connsiteX6959" fmla="*/ 3091014 w 10290426"/>
              <a:gd name="connsiteY6959" fmla="*/ 5306767 h 6252126"/>
              <a:gd name="connsiteX6960" fmla="*/ 3067847 w 10290426"/>
              <a:gd name="connsiteY6960" fmla="*/ 5318367 h 6252126"/>
              <a:gd name="connsiteX6961" fmla="*/ 3050471 w 10290426"/>
              <a:gd name="connsiteY6961" fmla="*/ 5306767 h 6252126"/>
              <a:gd name="connsiteX6962" fmla="*/ 3056263 w 10290426"/>
              <a:gd name="connsiteY6962" fmla="*/ 5289368 h 6252126"/>
              <a:gd name="connsiteX6963" fmla="*/ 3096806 w 10290426"/>
              <a:gd name="connsiteY6963" fmla="*/ 5295168 h 6252126"/>
              <a:gd name="connsiteX6964" fmla="*/ 3096806 w 10290426"/>
              <a:gd name="connsiteY6964" fmla="*/ 5283568 h 6252126"/>
              <a:gd name="connsiteX6965" fmla="*/ 3122146 w 10290426"/>
              <a:gd name="connsiteY6965" fmla="*/ 5278493 h 6252126"/>
              <a:gd name="connsiteX6966" fmla="*/ 3124408 w 10290426"/>
              <a:gd name="connsiteY6966" fmla="*/ 5278040 h 6252126"/>
              <a:gd name="connsiteX6967" fmla="*/ 3119250 w 10290426"/>
              <a:gd name="connsiteY6967" fmla="*/ 5279943 h 6252126"/>
              <a:gd name="connsiteX6968" fmla="*/ 3143142 w 10290426"/>
              <a:gd name="connsiteY6968" fmla="*/ 5295168 h 6252126"/>
              <a:gd name="connsiteX6969" fmla="*/ 3172102 w 10290426"/>
              <a:gd name="connsiteY6969" fmla="*/ 5277768 h 6252126"/>
              <a:gd name="connsiteX6970" fmla="*/ 3195270 w 10290426"/>
              <a:gd name="connsiteY6970" fmla="*/ 5283568 h 6252126"/>
              <a:gd name="connsiteX6971" fmla="*/ 3218438 w 10290426"/>
              <a:gd name="connsiteY6971" fmla="*/ 5271969 h 6252126"/>
              <a:gd name="connsiteX6972" fmla="*/ 3244016 w 10290426"/>
              <a:gd name="connsiteY6972" fmla="*/ 5268767 h 6252126"/>
              <a:gd name="connsiteX6973" fmla="*/ 3238710 w 10290426"/>
              <a:gd name="connsiteY6973" fmla="*/ 5270519 h 6252126"/>
              <a:gd name="connsiteX6974" fmla="*/ 3278770 w 10290426"/>
              <a:gd name="connsiteY6974" fmla="*/ 5265407 h 6252126"/>
              <a:gd name="connsiteX6975" fmla="*/ 3289835 w 10290426"/>
              <a:gd name="connsiteY6975" fmla="*/ 5263032 h 6252126"/>
              <a:gd name="connsiteX6976" fmla="*/ 3298801 w 10290426"/>
              <a:gd name="connsiteY6976" fmla="*/ 5261910 h 6252126"/>
              <a:gd name="connsiteX6977" fmla="*/ 3357445 w 10290426"/>
              <a:gd name="connsiteY6977" fmla="*/ 5254569 h 6252126"/>
              <a:gd name="connsiteX6978" fmla="*/ 3380613 w 10290426"/>
              <a:gd name="connsiteY6978" fmla="*/ 5254569 h 6252126"/>
              <a:gd name="connsiteX6979" fmla="*/ 3403781 w 10290426"/>
              <a:gd name="connsiteY6979" fmla="*/ 5242970 h 6252126"/>
              <a:gd name="connsiteX6980" fmla="*/ 3391533 w 10290426"/>
              <a:gd name="connsiteY6980" fmla="*/ 5240965 h 6252126"/>
              <a:gd name="connsiteX6981" fmla="*/ 3461700 w 10290426"/>
              <a:gd name="connsiteY6981" fmla="*/ 5225571 h 6252126"/>
              <a:gd name="connsiteX6982" fmla="*/ 3508036 w 10290426"/>
              <a:gd name="connsiteY6982" fmla="*/ 5202372 h 6252126"/>
              <a:gd name="connsiteX6983" fmla="*/ 3548579 w 10290426"/>
              <a:gd name="connsiteY6983" fmla="*/ 5196572 h 6252126"/>
              <a:gd name="connsiteX6984" fmla="*/ 3548579 w 10290426"/>
              <a:gd name="connsiteY6984" fmla="*/ 5184972 h 6252126"/>
              <a:gd name="connsiteX6985" fmla="*/ 3554371 w 10290426"/>
              <a:gd name="connsiteY6985" fmla="*/ 5184972 h 6252126"/>
              <a:gd name="connsiteX6986" fmla="*/ 3554371 w 10290426"/>
              <a:gd name="connsiteY6986" fmla="*/ 5190772 h 6252126"/>
              <a:gd name="connsiteX6987" fmla="*/ 3560542 w 10290426"/>
              <a:gd name="connsiteY6987" fmla="*/ 5196952 h 6252126"/>
              <a:gd name="connsiteX6988" fmla="*/ 3558715 w 10290426"/>
              <a:gd name="connsiteY6988" fmla="*/ 5199834 h 6252126"/>
              <a:gd name="connsiteX6989" fmla="*/ 3558715 w 10290426"/>
              <a:gd name="connsiteY6989" fmla="*/ 5200922 h 6252126"/>
              <a:gd name="connsiteX6990" fmla="*/ 3561875 w 10290426"/>
              <a:gd name="connsiteY6990" fmla="*/ 5198285 h 6252126"/>
              <a:gd name="connsiteX6991" fmla="*/ 3564507 w 10290426"/>
              <a:gd name="connsiteY6991" fmla="*/ 5200922 h 6252126"/>
              <a:gd name="connsiteX6992" fmla="*/ 3565955 w 10290426"/>
              <a:gd name="connsiteY6992" fmla="*/ 5202372 h 6252126"/>
              <a:gd name="connsiteX6993" fmla="*/ 3571748 w 10290426"/>
              <a:gd name="connsiteY6993" fmla="*/ 5196572 h 6252126"/>
              <a:gd name="connsiteX6994" fmla="*/ 3565231 w 10290426"/>
              <a:gd name="connsiteY6994" fmla="*/ 5195484 h 6252126"/>
              <a:gd name="connsiteX6995" fmla="*/ 3561875 w 10290426"/>
              <a:gd name="connsiteY6995" fmla="*/ 5198285 h 6252126"/>
              <a:gd name="connsiteX6996" fmla="*/ 3560542 w 10290426"/>
              <a:gd name="connsiteY6996" fmla="*/ 5196952 h 6252126"/>
              <a:gd name="connsiteX6997" fmla="*/ 3563195 w 10290426"/>
              <a:gd name="connsiteY6997" fmla="*/ 5192766 h 6252126"/>
              <a:gd name="connsiteX6998" fmla="*/ 3571748 w 10290426"/>
              <a:gd name="connsiteY6998" fmla="*/ 5179173 h 6252126"/>
              <a:gd name="connsiteX6999" fmla="*/ 3594915 w 10290426"/>
              <a:gd name="connsiteY6999" fmla="*/ 5161773 h 6252126"/>
              <a:gd name="connsiteX7000" fmla="*/ 3647043 w 10290426"/>
              <a:gd name="connsiteY7000" fmla="*/ 5150174 h 6252126"/>
              <a:gd name="connsiteX7001" fmla="*/ 3687587 w 10290426"/>
              <a:gd name="connsiteY7001" fmla="*/ 5144374 h 6252126"/>
              <a:gd name="connsiteX7002" fmla="*/ 3693378 w 10290426"/>
              <a:gd name="connsiteY7002" fmla="*/ 5138574 h 6252126"/>
              <a:gd name="connsiteX7003" fmla="*/ 3635459 w 10290426"/>
              <a:gd name="connsiteY7003" fmla="*/ 5132775 h 6252126"/>
              <a:gd name="connsiteX7004" fmla="*/ 3652835 w 10290426"/>
              <a:gd name="connsiteY7004" fmla="*/ 5121175 h 6252126"/>
              <a:gd name="connsiteX7005" fmla="*/ 3629667 w 10290426"/>
              <a:gd name="connsiteY7005" fmla="*/ 5109576 h 6252126"/>
              <a:gd name="connsiteX7006" fmla="*/ 3600707 w 10290426"/>
              <a:gd name="connsiteY7006" fmla="*/ 5126975 h 6252126"/>
              <a:gd name="connsiteX7007" fmla="*/ 3623876 w 10290426"/>
              <a:gd name="connsiteY7007" fmla="*/ 5132775 h 6252126"/>
              <a:gd name="connsiteX7008" fmla="*/ 3605823 w 10290426"/>
              <a:gd name="connsiteY7008" fmla="*/ 5146332 h 6252126"/>
              <a:gd name="connsiteX7009" fmla="*/ 3600787 w 10290426"/>
              <a:gd name="connsiteY7009" fmla="*/ 5146843 h 6252126"/>
              <a:gd name="connsiteX7010" fmla="*/ 3591205 w 10290426"/>
              <a:gd name="connsiteY7010" fmla="*/ 5147942 h 6252126"/>
              <a:gd name="connsiteX7011" fmla="*/ 3600707 w 10290426"/>
              <a:gd name="connsiteY7011" fmla="*/ 5144374 h 6252126"/>
              <a:gd name="connsiteX7012" fmla="*/ 3590571 w 10290426"/>
              <a:gd name="connsiteY7012" fmla="*/ 5124075 h 6252126"/>
              <a:gd name="connsiteX7013" fmla="*/ 3590107 w 10290426"/>
              <a:gd name="connsiteY7013" fmla="*/ 5123145 h 6252126"/>
              <a:gd name="connsiteX7014" fmla="*/ 3591296 w 10290426"/>
              <a:gd name="connsiteY7014" fmla="*/ 5122897 h 6252126"/>
              <a:gd name="connsiteX7015" fmla="*/ 3591296 w 10290426"/>
              <a:gd name="connsiteY7015" fmla="*/ 5122897 h 6252126"/>
              <a:gd name="connsiteX7016" fmla="*/ 3595640 w 10290426"/>
              <a:gd name="connsiteY7016" fmla="*/ 5121991 h 6252126"/>
              <a:gd name="connsiteX7017" fmla="*/ 3591296 w 10290426"/>
              <a:gd name="connsiteY7017" fmla="*/ 5122897 h 6252126"/>
              <a:gd name="connsiteX7018" fmla="*/ 3589123 w 10290426"/>
              <a:gd name="connsiteY7018" fmla="*/ 5121175 h 6252126"/>
              <a:gd name="connsiteX7019" fmla="*/ 3590107 w 10290426"/>
              <a:gd name="connsiteY7019" fmla="*/ 5123145 h 6252126"/>
              <a:gd name="connsiteX7020" fmla="*/ 3571748 w 10290426"/>
              <a:gd name="connsiteY7020" fmla="*/ 5126975 h 6252126"/>
              <a:gd name="connsiteX7021" fmla="*/ 3571748 w 10290426"/>
              <a:gd name="connsiteY7021" fmla="*/ 5132775 h 6252126"/>
              <a:gd name="connsiteX7022" fmla="*/ 3554371 w 10290426"/>
              <a:gd name="connsiteY7022" fmla="*/ 5115375 h 6252126"/>
              <a:gd name="connsiteX7023" fmla="*/ 3618083 w 10290426"/>
              <a:gd name="connsiteY7023" fmla="*/ 5097976 h 6252126"/>
              <a:gd name="connsiteX7024" fmla="*/ 3635459 w 10290426"/>
              <a:gd name="connsiteY7024" fmla="*/ 5103776 h 6252126"/>
              <a:gd name="connsiteX7025" fmla="*/ 3681795 w 10290426"/>
              <a:gd name="connsiteY7025" fmla="*/ 5103776 h 6252126"/>
              <a:gd name="connsiteX7026" fmla="*/ 3693378 w 10290426"/>
              <a:gd name="connsiteY7026" fmla="*/ 5086377 h 6252126"/>
              <a:gd name="connsiteX7027" fmla="*/ 3699171 w 10290426"/>
              <a:gd name="connsiteY7027" fmla="*/ 5080577 h 6252126"/>
              <a:gd name="connsiteX7028" fmla="*/ 3710754 w 10290426"/>
              <a:gd name="connsiteY7028" fmla="*/ 5092176 h 6252126"/>
              <a:gd name="connsiteX7029" fmla="*/ 3733922 w 10290426"/>
              <a:gd name="connsiteY7029" fmla="*/ 5086377 h 6252126"/>
              <a:gd name="connsiteX7030" fmla="*/ 3751299 w 10290426"/>
              <a:gd name="connsiteY7030" fmla="*/ 5103776 h 6252126"/>
              <a:gd name="connsiteX7031" fmla="*/ 3762882 w 10290426"/>
              <a:gd name="connsiteY7031" fmla="*/ 5097976 h 6252126"/>
              <a:gd name="connsiteX7032" fmla="*/ 3757090 w 10290426"/>
              <a:gd name="connsiteY7032" fmla="*/ 5086377 h 6252126"/>
              <a:gd name="connsiteX7033" fmla="*/ 3791842 w 10290426"/>
              <a:gd name="connsiteY7033" fmla="*/ 5063178 h 6252126"/>
              <a:gd name="connsiteX7034" fmla="*/ 3733922 w 10290426"/>
              <a:gd name="connsiteY7034" fmla="*/ 5063178 h 6252126"/>
              <a:gd name="connsiteX7035" fmla="*/ 3704962 w 10290426"/>
              <a:gd name="connsiteY7035" fmla="*/ 5074777 h 6252126"/>
              <a:gd name="connsiteX7036" fmla="*/ 3699171 w 10290426"/>
              <a:gd name="connsiteY7036" fmla="*/ 5074777 h 6252126"/>
              <a:gd name="connsiteX7037" fmla="*/ 3699171 w 10290426"/>
              <a:gd name="connsiteY7037" fmla="*/ 5063178 h 6252126"/>
              <a:gd name="connsiteX7038" fmla="*/ 3664419 w 10290426"/>
              <a:gd name="connsiteY7038" fmla="*/ 5051578 h 6252126"/>
              <a:gd name="connsiteX7039" fmla="*/ 3606499 w 10290426"/>
              <a:gd name="connsiteY7039" fmla="*/ 5063178 h 6252126"/>
              <a:gd name="connsiteX7040" fmla="*/ 3600707 w 10290426"/>
              <a:gd name="connsiteY7040" fmla="*/ 5074777 h 6252126"/>
              <a:gd name="connsiteX7041" fmla="*/ 3623876 w 10290426"/>
              <a:gd name="connsiteY7041" fmla="*/ 5074777 h 6252126"/>
              <a:gd name="connsiteX7042" fmla="*/ 3617061 w 10290426"/>
              <a:gd name="connsiteY7042" fmla="*/ 5077507 h 6252126"/>
              <a:gd name="connsiteX7043" fmla="*/ 3594203 w 10290426"/>
              <a:gd name="connsiteY7043" fmla="*/ 5081936 h 6252126"/>
              <a:gd name="connsiteX7044" fmla="*/ 3542787 w 10290426"/>
              <a:gd name="connsiteY7044" fmla="*/ 5092176 h 6252126"/>
              <a:gd name="connsiteX7045" fmla="*/ 3531203 w 10290426"/>
              <a:gd name="connsiteY7045" fmla="*/ 5086377 h 6252126"/>
              <a:gd name="connsiteX7046" fmla="*/ 3519620 w 10290426"/>
              <a:gd name="connsiteY7046" fmla="*/ 5092176 h 6252126"/>
              <a:gd name="connsiteX7047" fmla="*/ 3444324 w 10290426"/>
              <a:gd name="connsiteY7047" fmla="*/ 5103776 h 6252126"/>
              <a:gd name="connsiteX7048" fmla="*/ 3438532 w 10290426"/>
              <a:gd name="connsiteY7048" fmla="*/ 5097976 h 6252126"/>
              <a:gd name="connsiteX7049" fmla="*/ 3409572 w 10290426"/>
              <a:gd name="connsiteY7049" fmla="*/ 5115375 h 6252126"/>
              <a:gd name="connsiteX7050" fmla="*/ 3397989 w 10290426"/>
              <a:gd name="connsiteY7050" fmla="*/ 5109576 h 6252126"/>
              <a:gd name="connsiteX7051" fmla="*/ 3287941 w 10290426"/>
              <a:gd name="connsiteY7051" fmla="*/ 5126975 h 6252126"/>
              <a:gd name="connsiteX7052" fmla="*/ 3282149 w 10290426"/>
              <a:gd name="connsiteY7052" fmla="*/ 5138574 h 6252126"/>
              <a:gd name="connsiteX7053" fmla="*/ 3287941 w 10290426"/>
              <a:gd name="connsiteY7053" fmla="*/ 5150174 h 6252126"/>
              <a:gd name="connsiteX7054" fmla="*/ 3299525 w 10290426"/>
              <a:gd name="connsiteY7054" fmla="*/ 5138574 h 6252126"/>
              <a:gd name="connsiteX7055" fmla="*/ 3369028 w 10290426"/>
              <a:gd name="connsiteY7055" fmla="*/ 5144374 h 6252126"/>
              <a:gd name="connsiteX7056" fmla="*/ 3369028 w 10290426"/>
              <a:gd name="connsiteY7056" fmla="*/ 5150174 h 6252126"/>
              <a:gd name="connsiteX7057" fmla="*/ 3345861 w 10290426"/>
              <a:gd name="connsiteY7057" fmla="*/ 5144374 h 6252126"/>
              <a:gd name="connsiteX7058" fmla="*/ 3328485 w 10290426"/>
              <a:gd name="connsiteY7058" fmla="*/ 5167573 h 6252126"/>
              <a:gd name="connsiteX7059" fmla="*/ 3340069 w 10290426"/>
              <a:gd name="connsiteY7059" fmla="*/ 5173373 h 6252126"/>
              <a:gd name="connsiteX7060" fmla="*/ 3305317 w 10290426"/>
              <a:gd name="connsiteY7060" fmla="*/ 5167573 h 6252126"/>
              <a:gd name="connsiteX7061" fmla="*/ 3287941 w 10290426"/>
              <a:gd name="connsiteY7061" fmla="*/ 5167573 h 6252126"/>
              <a:gd name="connsiteX7062" fmla="*/ 3276357 w 10290426"/>
              <a:gd name="connsiteY7062" fmla="*/ 5138574 h 6252126"/>
              <a:gd name="connsiteX7063" fmla="*/ 3253189 w 10290426"/>
              <a:gd name="connsiteY7063" fmla="*/ 5150174 h 6252126"/>
              <a:gd name="connsiteX7064" fmla="*/ 3264773 w 10290426"/>
              <a:gd name="connsiteY7064" fmla="*/ 5161773 h 6252126"/>
              <a:gd name="connsiteX7065" fmla="*/ 3230022 w 10290426"/>
              <a:gd name="connsiteY7065" fmla="*/ 5167573 h 6252126"/>
              <a:gd name="connsiteX7066" fmla="*/ 3212646 w 10290426"/>
              <a:gd name="connsiteY7066" fmla="*/ 5190772 h 6252126"/>
              <a:gd name="connsiteX7067" fmla="*/ 3201062 w 10290426"/>
              <a:gd name="connsiteY7067" fmla="*/ 5184972 h 6252126"/>
              <a:gd name="connsiteX7068" fmla="*/ 3189478 w 10290426"/>
              <a:gd name="connsiteY7068" fmla="*/ 5196572 h 6252126"/>
              <a:gd name="connsiteX7069" fmla="*/ 3183686 w 10290426"/>
              <a:gd name="connsiteY7069" fmla="*/ 5179173 h 6252126"/>
              <a:gd name="connsiteX7070" fmla="*/ 3166310 w 10290426"/>
              <a:gd name="connsiteY7070" fmla="*/ 5173373 h 6252126"/>
              <a:gd name="connsiteX7071" fmla="*/ 3143142 w 10290426"/>
              <a:gd name="connsiteY7071" fmla="*/ 5184972 h 6252126"/>
              <a:gd name="connsiteX7072" fmla="*/ 3125766 w 10290426"/>
              <a:gd name="connsiteY7072" fmla="*/ 5208171 h 6252126"/>
              <a:gd name="connsiteX7073" fmla="*/ 3108390 w 10290426"/>
              <a:gd name="connsiteY7073" fmla="*/ 5190772 h 6252126"/>
              <a:gd name="connsiteX7074" fmla="*/ 3096806 w 10290426"/>
              <a:gd name="connsiteY7074" fmla="*/ 5196572 h 6252126"/>
              <a:gd name="connsiteX7075" fmla="*/ 3094409 w 10290426"/>
              <a:gd name="connsiteY7075" fmla="*/ 5201299 h 6252126"/>
              <a:gd name="connsiteX7076" fmla="*/ 3087847 w 10290426"/>
              <a:gd name="connsiteY7076" fmla="*/ 5199019 h 6252126"/>
              <a:gd name="connsiteX7077" fmla="*/ 3093820 w 10290426"/>
              <a:gd name="connsiteY7077" fmla="*/ 5202462 h 6252126"/>
              <a:gd name="connsiteX7078" fmla="*/ 3094409 w 10290426"/>
              <a:gd name="connsiteY7078" fmla="*/ 5201299 h 6252126"/>
              <a:gd name="connsiteX7079" fmla="*/ 3114182 w 10290426"/>
              <a:gd name="connsiteY7079" fmla="*/ 5208171 h 6252126"/>
              <a:gd name="connsiteX7080" fmla="*/ 3085222 w 10290426"/>
              <a:gd name="connsiteY7080" fmla="*/ 5208171 h 6252126"/>
              <a:gd name="connsiteX7081" fmla="*/ 3085222 w 10290426"/>
              <a:gd name="connsiteY7081" fmla="*/ 5196572 h 6252126"/>
              <a:gd name="connsiteX7082" fmla="*/ 3137350 w 10290426"/>
              <a:gd name="connsiteY7082" fmla="*/ 5179173 h 6252126"/>
              <a:gd name="connsiteX7083" fmla="*/ 3131558 w 10290426"/>
              <a:gd name="connsiteY7083" fmla="*/ 5167573 h 6252126"/>
              <a:gd name="connsiteX7084" fmla="*/ 3125766 w 10290426"/>
              <a:gd name="connsiteY7084" fmla="*/ 5161773 h 6252126"/>
              <a:gd name="connsiteX7085" fmla="*/ 3108390 w 10290426"/>
              <a:gd name="connsiteY7085" fmla="*/ 5173373 h 6252126"/>
              <a:gd name="connsiteX7086" fmla="*/ 3038887 w 10290426"/>
              <a:gd name="connsiteY7086" fmla="*/ 5190772 h 6252126"/>
              <a:gd name="connsiteX7087" fmla="*/ 3015719 w 10290426"/>
              <a:gd name="connsiteY7087" fmla="*/ 5202372 h 6252126"/>
              <a:gd name="connsiteX7088" fmla="*/ 3038887 w 10290426"/>
              <a:gd name="connsiteY7088" fmla="*/ 5219771 h 6252126"/>
              <a:gd name="connsiteX7089" fmla="*/ 3050471 w 10290426"/>
              <a:gd name="connsiteY7089" fmla="*/ 5208171 h 6252126"/>
              <a:gd name="connsiteX7090" fmla="*/ 3079430 w 10290426"/>
              <a:gd name="connsiteY7090" fmla="*/ 5208171 h 6252126"/>
              <a:gd name="connsiteX7091" fmla="*/ 3038887 w 10290426"/>
              <a:gd name="connsiteY7091" fmla="*/ 5231370 h 6252126"/>
              <a:gd name="connsiteX7092" fmla="*/ 3004135 w 10290426"/>
              <a:gd name="connsiteY7092" fmla="*/ 5231370 h 6252126"/>
              <a:gd name="connsiteX7093" fmla="*/ 2975175 w 10290426"/>
              <a:gd name="connsiteY7093" fmla="*/ 5225571 h 6252126"/>
              <a:gd name="connsiteX7094" fmla="*/ 2946215 w 10290426"/>
              <a:gd name="connsiteY7094" fmla="*/ 5237170 h 6252126"/>
              <a:gd name="connsiteX7095" fmla="*/ 2923047 w 10290426"/>
              <a:gd name="connsiteY7095" fmla="*/ 5231370 h 6252126"/>
              <a:gd name="connsiteX7096" fmla="*/ 2784040 w 10290426"/>
              <a:gd name="connsiteY7096" fmla="*/ 5254569 h 6252126"/>
              <a:gd name="connsiteX7097" fmla="*/ 2726121 w 10290426"/>
              <a:gd name="connsiteY7097" fmla="*/ 5277768 h 6252126"/>
              <a:gd name="connsiteX7098" fmla="*/ 2737705 w 10290426"/>
              <a:gd name="connsiteY7098" fmla="*/ 5283568 h 6252126"/>
              <a:gd name="connsiteX7099" fmla="*/ 2772456 w 10290426"/>
              <a:gd name="connsiteY7099" fmla="*/ 5271969 h 6252126"/>
              <a:gd name="connsiteX7100" fmla="*/ 2801416 w 10290426"/>
              <a:gd name="connsiteY7100" fmla="*/ 5271969 h 6252126"/>
              <a:gd name="connsiteX7101" fmla="*/ 2795624 w 10290426"/>
              <a:gd name="connsiteY7101" fmla="*/ 5277768 h 6252126"/>
              <a:gd name="connsiteX7102" fmla="*/ 2795624 w 10290426"/>
              <a:gd name="connsiteY7102" fmla="*/ 5283568 h 6252126"/>
              <a:gd name="connsiteX7103" fmla="*/ 2923047 w 10290426"/>
              <a:gd name="connsiteY7103" fmla="*/ 5271969 h 6252126"/>
              <a:gd name="connsiteX7104" fmla="*/ 2963591 w 10290426"/>
              <a:gd name="connsiteY7104" fmla="*/ 5271969 h 6252126"/>
              <a:gd name="connsiteX7105" fmla="*/ 2975175 w 10290426"/>
              <a:gd name="connsiteY7105" fmla="*/ 5289368 h 6252126"/>
              <a:gd name="connsiteX7106" fmla="*/ 2952007 w 10290426"/>
              <a:gd name="connsiteY7106" fmla="*/ 5289368 h 6252126"/>
              <a:gd name="connsiteX7107" fmla="*/ 2911464 w 10290426"/>
              <a:gd name="connsiteY7107" fmla="*/ 5277768 h 6252126"/>
              <a:gd name="connsiteX7108" fmla="*/ 2818792 w 10290426"/>
              <a:gd name="connsiteY7108" fmla="*/ 5289368 h 6252126"/>
              <a:gd name="connsiteX7109" fmla="*/ 2813000 w 10290426"/>
              <a:gd name="connsiteY7109" fmla="*/ 5283568 h 6252126"/>
              <a:gd name="connsiteX7110" fmla="*/ 2702953 w 10290426"/>
              <a:gd name="connsiteY7110" fmla="*/ 5295168 h 6252126"/>
              <a:gd name="connsiteX7111" fmla="*/ 2668201 w 10290426"/>
              <a:gd name="connsiteY7111" fmla="*/ 5289368 h 6252126"/>
              <a:gd name="connsiteX7112" fmla="*/ 2639241 w 10290426"/>
              <a:gd name="connsiteY7112" fmla="*/ 5295168 h 6252126"/>
              <a:gd name="connsiteX7113" fmla="*/ 2633449 w 10290426"/>
              <a:gd name="connsiteY7113" fmla="*/ 5306767 h 6252126"/>
              <a:gd name="connsiteX7114" fmla="*/ 2610281 w 10290426"/>
              <a:gd name="connsiteY7114" fmla="*/ 5300967 h 6252126"/>
              <a:gd name="connsiteX7115" fmla="*/ 2575529 w 10290426"/>
              <a:gd name="connsiteY7115" fmla="*/ 5306767 h 6252126"/>
              <a:gd name="connsiteX7116" fmla="*/ 2542168 w 10290426"/>
              <a:gd name="connsiteY7116" fmla="*/ 5324166 h 6252126"/>
              <a:gd name="connsiteX7117" fmla="*/ 2534986 w 10290426"/>
              <a:gd name="connsiteY7117" fmla="*/ 5324166 h 6252126"/>
              <a:gd name="connsiteX7118" fmla="*/ 2534309 w 10290426"/>
              <a:gd name="connsiteY7118" fmla="*/ 5325521 h 6252126"/>
              <a:gd name="connsiteX7119" fmla="*/ 2488650 w 10290426"/>
              <a:gd name="connsiteY7119" fmla="*/ 5329966 h 6252126"/>
              <a:gd name="connsiteX7120" fmla="*/ 2488650 w 10290426"/>
              <a:gd name="connsiteY7120" fmla="*/ 5335766 h 6252126"/>
              <a:gd name="connsiteX7121" fmla="*/ 2529194 w 10290426"/>
              <a:gd name="connsiteY7121" fmla="*/ 5335766 h 6252126"/>
              <a:gd name="connsiteX7122" fmla="*/ 2587114 w 10290426"/>
              <a:gd name="connsiteY7122" fmla="*/ 5329966 h 6252126"/>
              <a:gd name="connsiteX7123" fmla="*/ 2610281 w 10290426"/>
              <a:gd name="connsiteY7123" fmla="*/ 5341566 h 6252126"/>
              <a:gd name="connsiteX7124" fmla="*/ 2633449 w 10290426"/>
              <a:gd name="connsiteY7124" fmla="*/ 5335766 h 6252126"/>
              <a:gd name="connsiteX7125" fmla="*/ 2633449 w 10290426"/>
              <a:gd name="connsiteY7125" fmla="*/ 5341566 h 6252126"/>
              <a:gd name="connsiteX7126" fmla="*/ 2662409 w 10290426"/>
              <a:gd name="connsiteY7126" fmla="*/ 5341566 h 6252126"/>
              <a:gd name="connsiteX7127" fmla="*/ 2670512 w 10290426"/>
              <a:gd name="connsiteY7127" fmla="*/ 5350349 h 6252126"/>
              <a:gd name="connsiteX7128" fmla="*/ 2674083 w 10290426"/>
              <a:gd name="connsiteY7128" fmla="*/ 5355431 h 6252126"/>
              <a:gd name="connsiteX7129" fmla="*/ 2672285 w 10290426"/>
              <a:gd name="connsiteY7129" fmla="*/ 5352270 h 6252126"/>
              <a:gd name="connsiteX7130" fmla="*/ 2670512 w 10290426"/>
              <a:gd name="connsiteY7130" fmla="*/ 5350349 h 6252126"/>
              <a:gd name="connsiteX7131" fmla="*/ 2668925 w 10290426"/>
              <a:gd name="connsiteY7131" fmla="*/ 5348090 h 6252126"/>
              <a:gd name="connsiteX7132" fmla="*/ 2731913 w 10290426"/>
              <a:gd name="connsiteY7132" fmla="*/ 5341566 h 6252126"/>
              <a:gd name="connsiteX7133" fmla="*/ 2778248 w 10290426"/>
              <a:gd name="connsiteY7133" fmla="*/ 5329966 h 6252126"/>
              <a:gd name="connsiteX7134" fmla="*/ 2766664 w 10290426"/>
              <a:gd name="connsiteY7134" fmla="*/ 5341566 h 6252126"/>
              <a:gd name="connsiteX7135" fmla="*/ 2784040 w 10290426"/>
              <a:gd name="connsiteY7135" fmla="*/ 5347365 h 6252126"/>
              <a:gd name="connsiteX7136" fmla="*/ 2841960 w 10290426"/>
              <a:gd name="connsiteY7136" fmla="*/ 5341566 h 6252126"/>
              <a:gd name="connsiteX7137" fmla="*/ 2824584 w 10290426"/>
              <a:gd name="connsiteY7137" fmla="*/ 5353165 h 6252126"/>
              <a:gd name="connsiteX7138" fmla="*/ 2836168 w 10290426"/>
              <a:gd name="connsiteY7138" fmla="*/ 5358965 h 6252126"/>
              <a:gd name="connsiteX7139" fmla="*/ 2853544 w 10290426"/>
              <a:gd name="connsiteY7139" fmla="*/ 5341566 h 6252126"/>
              <a:gd name="connsiteX7140" fmla="*/ 2865128 w 10290426"/>
              <a:gd name="connsiteY7140" fmla="*/ 5353165 h 6252126"/>
              <a:gd name="connsiteX7141" fmla="*/ 2865128 w 10290426"/>
              <a:gd name="connsiteY7141" fmla="*/ 5341566 h 6252126"/>
              <a:gd name="connsiteX7142" fmla="*/ 2876712 w 10290426"/>
              <a:gd name="connsiteY7142" fmla="*/ 5347365 h 6252126"/>
              <a:gd name="connsiteX7143" fmla="*/ 2923138 w 10290426"/>
              <a:gd name="connsiteY7143" fmla="*/ 5335132 h 6252126"/>
              <a:gd name="connsiteX7144" fmla="*/ 2932446 w 10290426"/>
              <a:gd name="connsiteY7144" fmla="*/ 5340342 h 6252126"/>
              <a:gd name="connsiteX7145" fmla="*/ 2926124 w 10290426"/>
              <a:gd name="connsiteY7145" fmla="*/ 5345190 h 6252126"/>
              <a:gd name="connsiteX7146" fmla="*/ 2923047 w 10290426"/>
              <a:gd name="connsiteY7146" fmla="*/ 5347365 h 6252126"/>
              <a:gd name="connsiteX7147" fmla="*/ 2924495 w 10290426"/>
              <a:gd name="connsiteY7147" fmla="*/ 5346640 h 6252126"/>
              <a:gd name="connsiteX7148" fmla="*/ 2933056 w 10290426"/>
              <a:gd name="connsiteY7148" fmla="*/ 5342354 h 6252126"/>
              <a:gd name="connsiteX7149" fmla="*/ 2926690 w 10290426"/>
              <a:gd name="connsiteY7149" fmla="*/ 5349268 h 6252126"/>
              <a:gd name="connsiteX7150" fmla="*/ 2911464 w 10290426"/>
              <a:gd name="connsiteY7150" fmla="*/ 5364764 h 6252126"/>
              <a:gd name="connsiteX7151" fmla="*/ 2905672 w 10290426"/>
              <a:gd name="connsiteY7151" fmla="*/ 5358965 h 6252126"/>
              <a:gd name="connsiteX7152" fmla="*/ 2894088 w 10290426"/>
              <a:gd name="connsiteY7152" fmla="*/ 5370564 h 6252126"/>
              <a:gd name="connsiteX7153" fmla="*/ 2841960 w 10290426"/>
              <a:gd name="connsiteY7153" fmla="*/ 5376364 h 6252126"/>
              <a:gd name="connsiteX7154" fmla="*/ 2824584 w 10290426"/>
              <a:gd name="connsiteY7154" fmla="*/ 5370564 h 6252126"/>
              <a:gd name="connsiteX7155" fmla="*/ 2801416 w 10290426"/>
              <a:gd name="connsiteY7155" fmla="*/ 5364764 h 6252126"/>
              <a:gd name="connsiteX7156" fmla="*/ 2801416 w 10290426"/>
              <a:gd name="connsiteY7156" fmla="*/ 5387963 h 6252126"/>
              <a:gd name="connsiteX7157" fmla="*/ 2795624 w 10290426"/>
              <a:gd name="connsiteY7157" fmla="*/ 5387963 h 6252126"/>
              <a:gd name="connsiteX7158" fmla="*/ 2795624 w 10290426"/>
              <a:gd name="connsiteY7158" fmla="*/ 5370564 h 6252126"/>
              <a:gd name="connsiteX7159" fmla="*/ 2737705 w 10290426"/>
              <a:gd name="connsiteY7159" fmla="*/ 5382164 h 6252126"/>
              <a:gd name="connsiteX7160" fmla="*/ 2726121 w 10290426"/>
              <a:gd name="connsiteY7160" fmla="*/ 5393763 h 6252126"/>
              <a:gd name="connsiteX7161" fmla="*/ 2714537 w 10290426"/>
              <a:gd name="connsiteY7161" fmla="*/ 5393763 h 6252126"/>
              <a:gd name="connsiteX7162" fmla="*/ 2726121 w 10290426"/>
              <a:gd name="connsiteY7162" fmla="*/ 5387963 h 6252126"/>
              <a:gd name="connsiteX7163" fmla="*/ 2719754 w 10290426"/>
              <a:gd name="connsiteY7163" fmla="*/ 5384776 h 6252126"/>
              <a:gd name="connsiteX7164" fmla="*/ 2720057 w 10290426"/>
              <a:gd name="connsiteY7164" fmla="*/ 5381258 h 6252126"/>
              <a:gd name="connsiteX7165" fmla="*/ 2679785 w 10290426"/>
              <a:gd name="connsiteY7165" fmla="*/ 5353165 h 6252126"/>
              <a:gd name="connsiteX7166" fmla="*/ 2668201 w 10290426"/>
              <a:gd name="connsiteY7166" fmla="*/ 5376364 h 6252126"/>
              <a:gd name="connsiteX7167" fmla="*/ 2656617 w 10290426"/>
              <a:gd name="connsiteY7167" fmla="*/ 5382164 h 6252126"/>
              <a:gd name="connsiteX7168" fmla="*/ 2645033 w 10290426"/>
              <a:gd name="connsiteY7168" fmla="*/ 5370564 h 6252126"/>
              <a:gd name="connsiteX7169" fmla="*/ 2610281 w 10290426"/>
              <a:gd name="connsiteY7169" fmla="*/ 5393763 h 6252126"/>
              <a:gd name="connsiteX7170" fmla="*/ 2598697 w 10290426"/>
              <a:gd name="connsiteY7170" fmla="*/ 5387963 h 6252126"/>
              <a:gd name="connsiteX7171" fmla="*/ 2558154 w 10290426"/>
              <a:gd name="connsiteY7171" fmla="*/ 5399563 h 6252126"/>
              <a:gd name="connsiteX7172" fmla="*/ 2506026 w 10290426"/>
              <a:gd name="connsiteY7172" fmla="*/ 5393763 h 6252126"/>
              <a:gd name="connsiteX7173" fmla="*/ 2490929 w 10290426"/>
              <a:gd name="connsiteY7173" fmla="*/ 5405101 h 6252126"/>
              <a:gd name="connsiteX7174" fmla="*/ 2485490 w 10290426"/>
              <a:gd name="connsiteY7174" fmla="*/ 5403568 h 6252126"/>
              <a:gd name="connsiteX7175" fmla="*/ 2485754 w 10290426"/>
              <a:gd name="connsiteY7175" fmla="*/ 5403188 h 6252126"/>
              <a:gd name="connsiteX7176" fmla="*/ 2483430 w 10290426"/>
              <a:gd name="connsiteY7176" fmla="*/ 5402988 h 6252126"/>
              <a:gd name="connsiteX7177" fmla="*/ 2471274 w 10290426"/>
              <a:gd name="connsiteY7177" fmla="*/ 5399563 h 6252126"/>
              <a:gd name="connsiteX7178" fmla="*/ 2474170 w 10290426"/>
              <a:gd name="connsiteY7178" fmla="*/ 5402191 h 6252126"/>
              <a:gd name="connsiteX7179" fmla="*/ 2483430 w 10290426"/>
              <a:gd name="connsiteY7179" fmla="*/ 5402988 h 6252126"/>
              <a:gd name="connsiteX7180" fmla="*/ 2485490 w 10290426"/>
              <a:gd name="connsiteY7180" fmla="*/ 5403568 h 6252126"/>
              <a:gd name="connsiteX7181" fmla="*/ 2484306 w 10290426"/>
              <a:gd name="connsiteY7181" fmla="*/ 5405272 h 6252126"/>
              <a:gd name="connsiteX7182" fmla="*/ 2448106 w 10290426"/>
              <a:gd name="connsiteY7182" fmla="*/ 5411162 h 6252126"/>
              <a:gd name="connsiteX7183" fmla="*/ 2435422 w 10290426"/>
              <a:gd name="connsiteY7183" fmla="*/ 5398461 h 6252126"/>
              <a:gd name="connsiteX7184" fmla="*/ 2438061 w 10290426"/>
              <a:gd name="connsiteY7184" fmla="*/ 5394579 h 6252126"/>
              <a:gd name="connsiteX7185" fmla="*/ 2430730 w 10290426"/>
              <a:gd name="connsiteY7185" fmla="*/ 5393763 h 6252126"/>
              <a:gd name="connsiteX7186" fmla="*/ 2432902 w 10290426"/>
              <a:gd name="connsiteY7186" fmla="*/ 5395938 h 6252126"/>
              <a:gd name="connsiteX7187" fmla="*/ 2435422 w 10290426"/>
              <a:gd name="connsiteY7187" fmla="*/ 5398461 h 6252126"/>
              <a:gd name="connsiteX7188" fmla="*/ 2430730 w 10290426"/>
              <a:gd name="connsiteY7188" fmla="*/ 5405363 h 6252126"/>
              <a:gd name="connsiteX7189" fmla="*/ 2430730 w 10290426"/>
              <a:gd name="connsiteY7189" fmla="*/ 5399563 h 6252126"/>
              <a:gd name="connsiteX7190" fmla="*/ 2413355 w 10290426"/>
              <a:gd name="connsiteY7190" fmla="*/ 5405363 h 6252126"/>
              <a:gd name="connsiteX7191" fmla="*/ 2413355 w 10290426"/>
              <a:gd name="connsiteY7191" fmla="*/ 5416962 h 6252126"/>
              <a:gd name="connsiteX7192" fmla="*/ 2361227 w 10290426"/>
              <a:gd name="connsiteY7192" fmla="*/ 5411162 h 6252126"/>
              <a:gd name="connsiteX7193" fmla="*/ 2390187 w 10290426"/>
              <a:gd name="connsiteY7193" fmla="*/ 5399563 h 6252126"/>
              <a:gd name="connsiteX7194" fmla="*/ 2378603 w 10290426"/>
              <a:gd name="connsiteY7194" fmla="*/ 5387963 h 6252126"/>
              <a:gd name="connsiteX7195" fmla="*/ 2353809 w 10290426"/>
              <a:gd name="connsiteY7195" fmla="*/ 5397894 h 6252126"/>
              <a:gd name="connsiteX7196" fmla="*/ 2351385 w 10290426"/>
              <a:gd name="connsiteY7196" fmla="*/ 5397025 h 6252126"/>
              <a:gd name="connsiteX7197" fmla="*/ 2320683 w 10290426"/>
              <a:gd name="connsiteY7197" fmla="*/ 5387963 h 6252126"/>
              <a:gd name="connsiteX7198" fmla="*/ 2314891 w 10290426"/>
              <a:gd name="connsiteY7198" fmla="*/ 5399563 h 6252126"/>
              <a:gd name="connsiteX7199" fmla="*/ 2309099 w 10290426"/>
              <a:gd name="connsiteY7199" fmla="*/ 5411162 h 6252126"/>
              <a:gd name="connsiteX7200" fmla="*/ 2320683 w 10290426"/>
              <a:gd name="connsiteY7200" fmla="*/ 5416962 h 6252126"/>
              <a:gd name="connsiteX7201" fmla="*/ 2251180 w 10290426"/>
              <a:gd name="connsiteY7201" fmla="*/ 5416962 h 6252126"/>
              <a:gd name="connsiteX7202" fmla="*/ 2258691 w 10290426"/>
              <a:gd name="connsiteY7202" fmla="*/ 5409441 h 6252126"/>
              <a:gd name="connsiteX7203" fmla="*/ 2260591 w 10290426"/>
              <a:gd name="connsiteY7203" fmla="*/ 5413337 h 6252126"/>
              <a:gd name="connsiteX7204" fmla="*/ 2267922 w 10290426"/>
              <a:gd name="connsiteY7204" fmla="*/ 5411797 h 6252126"/>
              <a:gd name="connsiteX7205" fmla="*/ 2264053 w 10290426"/>
              <a:gd name="connsiteY7205" fmla="*/ 5406971 h 6252126"/>
              <a:gd name="connsiteX7206" fmla="*/ 2280139 w 10290426"/>
              <a:gd name="connsiteY7206" fmla="*/ 5399563 h 6252126"/>
              <a:gd name="connsiteX7207" fmla="*/ 2251180 w 10290426"/>
              <a:gd name="connsiteY7207" fmla="*/ 5393763 h 6252126"/>
              <a:gd name="connsiteX7208" fmla="*/ 2245388 w 10290426"/>
              <a:gd name="connsiteY7208" fmla="*/ 5399563 h 6252126"/>
              <a:gd name="connsiteX7209" fmla="*/ 2239596 w 10290426"/>
              <a:gd name="connsiteY7209" fmla="*/ 5393763 h 6252126"/>
              <a:gd name="connsiteX7210" fmla="*/ 2228012 w 10290426"/>
              <a:gd name="connsiteY7210" fmla="*/ 5399563 h 6252126"/>
              <a:gd name="connsiteX7211" fmla="*/ 2220048 w 10290426"/>
              <a:gd name="connsiteY7211" fmla="*/ 5405544 h 6252126"/>
              <a:gd name="connsiteX7212" fmla="*/ 2214092 w 10290426"/>
              <a:gd name="connsiteY7212" fmla="*/ 5406516 h 6252126"/>
              <a:gd name="connsiteX7213" fmla="*/ 2197604 w 10290426"/>
              <a:gd name="connsiteY7213" fmla="*/ 5401013 h 6252126"/>
              <a:gd name="connsiteX7214" fmla="*/ 2193260 w 10290426"/>
              <a:gd name="connsiteY7214" fmla="*/ 5399563 h 6252126"/>
              <a:gd name="connsiteX7215" fmla="*/ 2167920 w 10290426"/>
              <a:gd name="connsiteY7215" fmla="*/ 5409712 h 6252126"/>
              <a:gd name="connsiteX7216" fmla="*/ 2166713 w 10290426"/>
              <a:gd name="connsiteY7216" fmla="*/ 5410196 h 6252126"/>
              <a:gd name="connsiteX7217" fmla="*/ 2165024 w 10290426"/>
              <a:gd name="connsiteY7217" fmla="*/ 5406813 h 6252126"/>
              <a:gd name="connsiteX7218" fmla="*/ 2164300 w 10290426"/>
              <a:gd name="connsiteY7218" fmla="*/ 5405363 h 6252126"/>
              <a:gd name="connsiteX7219" fmla="*/ 2162232 w 10290426"/>
              <a:gd name="connsiteY7219" fmla="*/ 5411577 h 6252126"/>
              <a:gd name="connsiteX7220" fmla="*/ 2160680 w 10290426"/>
              <a:gd name="connsiteY7220" fmla="*/ 5411887 h 6252126"/>
              <a:gd name="connsiteX7221" fmla="*/ 2161908 w 10290426"/>
              <a:gd name="connsiteY7221" fmla="*/ 5412549 h 6252126"/>
              <a:gd name="connsiteX7222" fmla="*/ 2159232 w 10290426"/>
              <a:gd name="connsiteY7222" fmla="*/ 5420587 h 6252126"/>
              <a:gd name="connsiteX7223" fmla="*/ 2158508 w 10290426"/>
              <a:gd name="connsiteY7223" fmla="*/ 5422762 h 6252126"/>
              <a:gd name="connsiteX7224" fmla="*/ 2152716 w 10290426"/>
              <a:gd name="connsiteY7224" fmla="*/ 5416962 h 6252126"/>
              <a:gd name="connsiteX7225" fmla="*/ 2141132 w 10290426"/>
              <a:gd name="connsiteY7225" fmla="*/ 5428562 h 6252126"/>
              <a:gd name="connsiteX7226" fmla="*/ 2141132 w 10290426"/>
              <a:gd name="connsiteY7226" fmla="*/ 5422762 h 6252126"/>
              <a:gd name="connsiteX7227" fmla="*/ 2135340 w 10290426"/>
              <a:gd name="connsiteY7227" fmla="*/ 5416962 h 6252126"/>
              <a:gd name="connsiteX7228" fmla="*/ 2089004 w 10290426"/>
              <a:gd name="connsiteY7228" fmla="*/ 5428562 h 6252126"/>
              <a:gd name="connsiteX7229" fmla="*/ 2094796 w 10290426"/>
              <a:gd name="connsiteY7229" fmla="*/ 5416962 h 6252126"/>
              <a:gd name="connsiteX7230" fmla="*/ 2074525 w 10290426"/>
              <a:gd name="connsiteY7230" fmla="*/ 5411887 h 6252126"/>
              <a:gd name="connsiteX7231" fmla="*/ 2073158 w 10290426"/>
              <a:gd name="connsiteY7231" fmla="*/ 5411545 h 6252126"/>
              <a:gd name="connsiteX7232" fmla="*/ 2083032 w 10290426"/>
              <a:gd name="connsiteY7232" fmla="*/ 5408716 h 6252126"/>
              <a:gd name="connsiteX7233" fmla="*/ 2071629 w 10290426"/>
              <a:gd name="connsiteY7233" fmla="*/ 5411162 h 6252126"/>
              <a:gd name="connsiteX7234" fmla="*/ 2073158 w 10290426"/>
              <a:gd name="connsiteY7234" fmla="*/ 5411545 h 6252126"/>
              <a:gd name="connsiteX7235" fmla="*/ 2054253 w 10290426"/>
              <a:gd name="connsiteY7235" fmla="*/ 5416962 h 6252126"/>
              <a:gd name="connsiteX7236" fmla="*/ 2048461 w 10290426"/>
              <a:gd name="connsiteY7236" fmla="*/ 5416962 h 6252126"/>
              <a:gd name="connsiteX7237" fmla="*/ 2019501 w 10290426"/>
              <a:gd name="connsiteY7237" fmla="*/ 5422762 h 6252126"/>
              <a:gd name="connsiteX7238" fmla="*/ 2002125 w 10290426"/>
              <a:gd name="connsiteY7238" fmla="*/ 5422762 h 6252126"/>
              <a:gd name="connsiteX7239" fmla="*/ 2002125 w 10290426"/>
              <a:gd name="connsiteY7239" fmla="*/ 5440161 h 6252126"/>
              <a:gd name="connsiteX7240" fmla="*/ 1999308 w 10290426"/>
              <a:gd name="connsiteY7240" fmla="*/ 5443095 h 6252126"/>
              <a:gd name="connsiteX7241" fmla="*/ 1998166 w 10290426"/>
              <a:gd name="connsiteY7241" fmla="*/ 5442382 h 6252126"/>
              <a:gd name="connsiteX7242" fmla="*/ 1973165 w 10290426"/>
              <a:gd name="connsiteY7242" fmla="*/ 5428562 h 6252126"/>
              <a:gd name="connsiteX7243" fmla="*/ 1967373 w 10290426"/>
              <a:gd name="connsiteY7243" fmla="*/ 5440161 h 6252126"/>
              <a:gd name="connsiteX7244" fmla="*/ 1926829 w 10290426"/>
              <a:gd name="connsiteY7244" fmla="*/ 5422762 h 6252126"/>
              <a:gd name="connsiteX7245" fmla="*/ 1955789 w 10290426"/>
              <a:gd name="connsiteY7245" fmla="*/ 5422762 h 6252126"/>
              <a:gd name="connsiteX7246" fmla="*/ 1955789 w 10290426"/>
              <a:gd name="connsiteY7246" fmla="*/ 5405363 h 6252126"/>
              <a:gd name="connsiteX7247" fmla="*/ 1967373 w 10290426"/>
              <a:gd name="connsiteY7247" fmla="*/ 5399563 h 6252126"/>
              <a:gd name="connsiteX7248" fmla="*/ 1955789 w 10290426"/>
              <a:gd name="connsiteY7248" fmla="*/ 5399563 h 6252126"/>
              <a:gd name="connsiteX7249" fmla="*/ 1932621 w 10290426"/>
              <a:gd name="connsiteY7249" fmla="*/ 5416962 h 6252126"/>
              <a:gd name="connsiteX7250" fmla="*/ 1886286 w 10290426"/>
              <a:gd name="connsiteY7250" fmla="*/ 5411162 h 6252126"/>
              <a:gd name="connsiteX7251" fmla="*/ 1863118 w 10290426"/>
              <a:gd name="connsiteY7251" fmla="*/ 5416962 h 6252126"/>
              <a:gd name="connsiteX7252" fmla="*/ 1909454 w 10290426"/>
              <a:gd name="connsiteY7252" fmla="*/ 5422762 h 6252126"/>
              <a:gd name="connsiteX7253" fmla="*/ 1897870 w 10290426"/>
              <a:gd name="connsiteY7253" fmla="*/ 5434361 h 6252126"/>
              <a:gd name="connsiteX7254" fmla="*/ 1898761 w 10290426"/>
              <a:gd name="connsiteY7254" fmla="*/ 5437038 h 6252126"/>
              <a:gd name="connsiteX7255" fmla="*/ 1889182 w 10290426"/>
              <a:gd name="connsiteY7255" fmla="*/ 5439436 h 6252126"/>
              <a:gd name="connsiteX7256" fmla="*/ 1886286 w 10290426"/>
              <a:gd name="connsiteY7256" fmla="*/ 5440161 h 6252126"/>
              <a:gd name="connsiteX7257" fmla="*/ 1874702 w 10290426"/>
              <a:gd name="connsiteY7257" fmla="*/ 5445961 h 6252126"/>
              <a:gd name="connsiteX7258" fmla="*/ 1892078 w 10290426"/>
              <a:gd name="connsiteY7258" fmla="*/ 5457560 h 6252126"/>
              <a:gd name="connsiteX7259" fmla="*/ 1839950 w 10290426"/>
              <a:gd name="connsiteY7259" fmla="*/ 5474960 h 6252126"/>
              <a:gd name="connsiteX7260" fmla="*/ 1816782 w 10290426"/>
              <a:gd name="connsiteY7260" fmla="*/ 5469160 h 6252126"/>
              <a:gd name="connsiteX7261" fmla="*/ 1834158 w 10290426"/>
              <a:gd name="connsiteY7261" fmla="*/ 5463360 h 6252126"/>
              <a:gd name="connsiteX7262" fmla="*/ 1810990 w 10290426"/>
              <a:gd name="connsiteY7262" fmla="*/ 5451761 h 6252126"/>
              <a:gd name="connsiteX7263" fmla="*/ 1787822 w 10290426"/>
              <a:gd name="connsiteY7263" fmla="*/ 5463360 h 6252126"/>
              <a:gd name="connsiteX7264" fmla="*/ 1782030 w 10290426"/>
              <a:gd name="connsiteY7264" fmla="*/ 5474960 h 6252126"/>
              <a:gd name="connsiteX7265" fmla="*/ 1764654 w 10290426"/>
              <a:gd name="connsiteY7265" fmla="*/ 5492359 h 6252126"/>
              <a:gd name="connsiteX7266" fmla="*/ 1770446 w 10290426"/>
              <a:gd name="connsiteY7266" fmla="*/ 5503958 h 6252126"/>
              <a:gd name="connsiteX7267" fmla="*/ 1776238 w 10290426"/>
              <a:gd name="connsiteY7267" fmla="*/ 5509758 h 6252126"/>
              <a:gd name="connsiteX7268" fmla="*/ 1787822 w 10290426"/>
              <a:gd name="connsiteY7268" fmla="*/ 5498159 h 6252126"/>
              <a:gd name="connsiteX7269" fmla="*/ 1810990 w 10290426"/>
              <a:gd name="connsiteY7269" fmla="*/ 5498159 h 6252126"/>
              <a:gd name="connsiteX7270" fmla="*/ 1805198 w 10290426"/>
              <a:gd name="connsiteY7270" fmla="*/ 5503958 h 6252126"/>
              <a:gd name="connsiteX7271" fmla="*/ 1810990 w 10290426"/>
              <a:gd name="connsiteY7271" fmla="*/ 5515558 h 6252126"/>
              <a:gd name="connsiteX7272" fmla="*/ 1799406 w 10290426"/>
              <a:gd name="connsiteY7272" fmla="*/ 5521358 h 6252126"/>
              <a:gd name="connsiteX7273" fmla="*/ 1816782 w 10290426"/>
              <a:gd name="connsiteY7273" fmla="*/ 5532957 h 6252126"/>
              <a:gd name="connsiteX7274" fmla="*/ 1822574 w 10290426"/>
              <a:gd name="connsiteY7274" fmla="*/ 5544557 h 6252126"/>
              <a:gd name="connsiteX7275" fmla="*/ 1834158 w 10290426"/>
              <a:gd name="connsiteY7275" fmla="*/ 5538757 h 6252126"/>
              <a:gd name="connsiteX7276" fmla="*/ 1828366 w 10290426"/>
              <a:gd name="connsiteY7276" fmla="*/ 5532957 h 6252126"/>
              <a:gd name="connsiteX7277" fmla="*/ 1857326 w 10290426"/>
              <a:gd name="connsiteY7277" fmla="*/ 5509758 h 6252126"/>
              <a:gd name="connsiteX7278" fmla="*/ 1874702 w 10290426"/>
              <a:gd name="connsiteY7278" fmla="*/ 5515558 h 6252126"/>
              <a:gd name="connsiteX7279" fmla="*/ 1882683 w 10290426"/>
              <a:gd name="connsiteY7279" fmla="*/ 5495577 h 6252126"/>
              <a:gd name="connsiteX7280" fmla="*/ 1892078 w 10290426"/>
              <a:gd name="connsiteY7280" fmla="*/ 5499609 h 6252126"/>
              <a:gd name="connsiteX7281" fmla="*/ 1915245 w 10290426"/>
              <a:gd name="connsiteY7281" fmla="*/ 5503958 h 6252126"/>
              <a:gd name="connsiteX7282" fmla="*/ 1932621 w 10290426"/>
              <a:gd name="connsiteY7282" fmla="*/ 5492359 h 6252126"/>
              <a:gd name="connsiteX7283" fmla="*/ 1944205 w 10290426"/>
              <a:gd name="connsiteY7283" fmla="*/ 5498159 h 6252126"/>
              <a:gd name="connsiteX7284" fmla="*/ 1932621 w 10290426"/>
              <a:gd name="connsiteY7284" fmla="*/ 5509758 h 6252126"/>
              <a:gd name="connsiteX7285" fmla="*/ 1949997 w 10290426"/>
              <a:gd name="connsiteY7285" fmla="*/ 5527157 h 6252126"/>
              <a:gd name="connsiteX7286" fmla="*/ 1978957 w 10290426"/>
              <a:gd name="connsiteY7286" fmla="*/ 5521358 h 6252126"/>
              <a:gd name="connsiteX7287" fmla="*/ 2013709 w 10290426"/>
              <a:gd name="connsiteY7287" fmla="*/ 5521358 h 6252126"/>
              <a:gd name="connsiteX7288" fmla="*/ 2013709 w 10290426"/>
              <a:gd name="connsiteY7288" fmla="*/ 5527157 h 6252126"/>
              <a:gd name="connsiteX7289" fmla="*/ 1973165 w 10290426"/>
              <a:gd name="connsiteY7289" fmla="*/ 5544557 h 6252126"/>
              <a:gd name="connsiteX7290" fmla="*/ 1955789 w 10290426"/>
              <a:gd name="connsiteY7290" fmla="*/ 5579355 h 6252126"/>
              <a:gd name="connsiteX7291" fmla="*/ 1897870 w 10290426"/>
              <a:gd name="connsiteY7291" fmla="*/ 5579355 h 6252126"/>
              <a:gd name="connsiteX7292" fmla="*/ 1897870 w 10290426"/>
              <a:gd name="connsiteY7292" fmla="*/ 5573555 h 6252126"/>
              <a:gd name="connsiteX7293" fmla="*/ 1915245 w 10290426"/>
              <a:gd name="connsiteY7293" fmla="*/ 5573555 h 6252126"/>
              <a:gd name="connsiteX7294" fmla="*/ 1903662 w 10290426"/>
              <a:gd name="connsiteY7294" fmla="*/ 5561956 h 6252126"/>
              <a:gd name="connsiteX7295" fmla="*/ 1863118 w 10290426"/>
              <a:gd name="connsiteY7295" fmla="*/ 5561956 h 6252126"/>
              <a:gd name="connsiteX7296" fmla="*/ 1857326 w 10290426"/>
              <a:gd name="connsiteY7296" fmla="*/ 5556156 h 6252126"/>
              <a:gd name="connsiteX7297" fmla="*/ 1839950 w 10290426"/>
              <a:gd name="connsiteY7297" fmla="*/ 5561956 h 6252126"/>
              <a:gd name="connsiteX7298" fmla="*/ 1851534 w 10290426"/>
              <a:gd name="connsiteY7298" fmla="*/ 5579355 h 6252126"/>
              <a:gd name="connsiteX7299" fmla="*/ 1834158 w 10290426"/>
              <a:gd name="connsiteY7299" fmla="*/ 5585155 h 6252126"/>
              <a:gd name="connsiteX7300" fmla="*/ 1845742 w 10290426"/>
              <a:gd name="connsiteY7300" fmla="*/ 5590955 h 6252126"/>
              <a:gd name="connsiteX7301" fmla="*/ 1845742 w 10290426"/>
              <a:gd name="connsiteY7301" fmla="*/ 5602554 h 6252126"/>
              <a:gd name="connsiteX7302" fmla="*/ 1828366 w 10290426"/>
              <a:gd name="connsiteY7302" fmla="*/ 5608354 h 6252126"/>
              <a:gd name="connsiteX7303" fmla="*/ 1823380 w 10290426"/>
              <a:gd name="connsiteY7303" fmla="*/ 5603361 h 6252126"/>
              <a:gd name="connsiteX7304" fmla="*/ 1828706 w 10290426"/>
              <a:gd name="connsiteY7304" fmla="*/ 5603902 h 6252126"/>
              <a:gd name="connsiteX7305" fmla="*/ 1810990 w 10290426"/>
              <a:gd name="connsiteY7305" fmla="*/ 5538757 h 6252126"/>
              <a:gd name="connsiteX7306" fmla="*/ 1805198 w 10290426"/>
              <a:gd name="connsiteY7306" fmla="*/ 5538757 h 6252126"/>
              <a:gd name="connsiteX7307" fmla="*/ 1787822 w 10290426"/>
              <a:gd name="connsiteY7307" fmla="*/ 5550356 h 6252126"/>
              <a:gd name="connsiteX7308" fmla="*/ 1770446 w 10290426"/>
              <a:gd name="connsiteY7308" fmla="*/ 5532957 h 6252126"/>
              <a:gd name="connsiteX7309" fmla="*/ 1753071 w 10290426"/>
              <a:gd name="connsiteY7309" fmla="*/ 5538757 h 6252126"/>
              <a:gd name="connsiteX7310" fmla="*/ 1735695 w 10290426"/>
              <a:gd name="connsiteY7310" fmla="*/ 5556156 h 6252126"/>
              <a:gd name="connsiteX7311" fmla="*/ 1741486 w 10290426"/>
              <a:gd name="connsiteY7311" fmla="*/ 5567756 h 6252126"/>
              <a:gd name="connsiteX7312" fmla="*/ 1729903 w 10290426"/>
              <a:gd name="connsiteY7312" fmla="*/ 5567756 h 6252126"/>
              <a:gd name="connsiteX7313" fmla="*/ 1735695 w 10290426"/>
              <a:gd name="connsiteY7313" fmla="*/ 5579355 h 6252126"/>
              <a:gd name="connsiteX7314" fmla="*/ 1729903 w 10290426"/>
              <a:gd name="connsiteY7314" fmla="*/ 5596754 h 6252126"/>
              <a:gd name="connsiteX7315" fmla="*/ 1712527 w 10290426"/>
              <a:gd name="connsiteY7315" fmla="*/ 5590955 h 6252126"/>
              <a:gd name="connsiteX7316" fmla="*/ 1706735 w 10290426"/>
              <a:gd name="connsiteY7316" fmla="*/ 5573555 h 6252126"/>
              <a:gd name="connsiteX7317" fmla="*/ 1712527 w 10290426"/>
              <a:gd name="connsiteY7317" fmla="*/ 5556156 h 6252126"/>
              <a:gd name="connsiteX7318" fmla="*/ 1706735 w 10290426"/>
              <a:gd name="connsiteY7318" fmla="*/ 5538757 h 6252126"/>
              <a:gd name="connsiteX7319" fmla="*/ 1695151 w 10290426"/>
              <a:gd name="connsiteY7319" fmla="*/ 5527157 h 6252126"/>
              <a:gd name="connsiteX7320" fmla="*/ 1660399 w 10290426"/>
              <a:gd name="connsiteY7320" fmla="*/ 5532957 h 6252126"/>
              <a:gd name="connsiteX7321" fmla="*/ 1643023 w 10290426"/>
              <a:gd name="connsiteY7321" fmla="*/ 5544557 h 6252126"/>
              <a:gd name="connsiteX7322" fmla="*/ 1632978 w 10290426"/>
              <a:gd name="connsiteY7322" fmla="*/ 5527792 h 6252126"/>
              <a:gd name="connsiteX7323" fmla="*/ 1627904 w 10290426"/>
              <a:gd name="connsiteY7323" fmla="*/ 5519324 h 6252126"/>
              <a:gd name="connsiteX7324" fmla="*/ 1643023 w 10290426"/>
              <a:gd name="connsiteY7324" fmla="*/ 5509758 h 6252126"/>
              <a:gd name="connsiteX7325" fmla="*/ 1643023 w 10290426"/>
              <a:gd name="connsiteY7325" fmla="*/ 5521358 h 6252126"/>
              <a:gd name="connsiteX7326" fmla="*/ 1654607 w 10290426"/>
              <a:gd name="connsiteY7326" fmla="*/ 5532957 h 6252126"/>
              <a:gd name="connsiteX7327" fmla="*/ 1655927 w 10290426"/>
              <a:gd name="connsiteY7327" fmla="*/ 5531636 h 6252126"/>
              <a:gd name="connsiteX7328" fmla="*/ 1656417 w 10290426"/>
              <a:gd name="connsiteY7328" fmla="*/ 5531960 h 6252126"/>
              <a:gd name="connsiteX7329" fmla="*/ 1695151 w 10290426"/>
              <a:gd name="connsiteY7329" fmla="*/ 5521358 h 6252126"/>
              <a:gd name="connsiteX7330" fmla="*/ 1688192 w 10290426"/>
              <a:gd name="connsiteY7330" fmla="*/ 5514390 h 6252126"/>
              <a:gd name="connsiteX7331" fmla="*/ 1718319 w 10290426"/>
              <a:gd name="connsiteY7331" fmla="*/ 5509758 h 6252126"/>
              <a:gd name="connsiteX7332" fmla="*/ 1735695 w 10290426"/>
              <a:gd name="connsiteY7332" fmla="*/ 5486559 h 6252126"/>
              <a:gd name="connsiteX7333" fmla="*/ 1758863 w 10290426"/>
              <a:gd name="connsiteY7333" fmla="*/ 5486559 h 6252126"/>
              <a:gd name="connsiteX7334" fmla="*/ 1764654 w 10290426"/>
              <a:gd name="connsiteY7334" fmla="*/ 5480759 h 6252126"/>
              <a:gd name="connsiteX7335" fmla="*/ 1735695 w 10290426"/>
              <a:gd name="connsiteY7335" fmla="*/ 5474960 h 6252126"/>
              <a:gd name="connsiteX7336" fmla="*/ 1758863 w 10290426"/>
              <a:gd name="connsiteY7336" fmla="*/ 5463360 h 6252126"/>
              <a:gd name="connsiteX7337" fmla="*/ 1816782 w 10290426"/>
              <a:gd name="connsiteY7337" fmla="*/ 5440161 h 6252126"/>
              <a:gd name="connsiteX7338" fmla="*/ 1787822 w 10290426"/>
              <a:gd name="connsiteY7338" fmla="*/ 5434361 h 6252126"/>
              <a:gd name="connsiteX7339" fmla="*/ 1793614 w 10290426"/>
              <a:gd name="connsiteY7339" fmla="*/ 5416962 h 6252126"/>
              <a:gd name="connsiteX7340" fmla="*/ 1810990 w 10290426"/>
              <a:gd name="connsiteY7340" fmla="*/ 5411162 h 6252126"/>
              <a:gd name="connsiteX7341" fmla="*/ 1839950 w 10290426"/>
              <a:gd name="connsiteY7341" fmla="*/ 5399563 h 6252126"/>
              <a:gd name="connsiteX7342" fmla="*/ 1834158 w 10290426"/>
              <a:gd name="connsiteY7342" fmla="*/ 5376364 h 6252126"/>
              <a:gd name="connsiteX7343" fmla="*/ 1851534 w 10290426"/>
              <a:gd name="connsiteY7343" fmla="*/ 5370564 h 6252126"/>
              <a:gd name="connsiteX7344" fmla="*/ 1863118 w 10290426"/>
              <a:gd name="connsiteY7344" fmla="*/ 5382164 h 6252126"/>
              <a:gd name="connsiteX7345" fmla="*/ 1909454 w 10290426"/>
              <a:gd name="connsiteY7345" fmla="*/ 5364764 h 6252126"/>
              <a:gd name="connsiteX7346" fmla="*/ 1944205 w 10290426"/>
              <a:gd name="connsiteY7346" fmla="*/ 5370564 h 6252126"/>
              <a:gd name="connsiteX7347" fmla="*/ 1940458 w 10290426"/>
              <a:gd name="connsiteY7347" fmla="*/ 5363059 h 6252126"/>
              <a:gd name="connsiteX7348" fmla="*/ 1944205 w 10290426"/>
              <a:gd name="connsiteY7348" fmla="*/ 5353165 h 6252126"/>
              <a:gd name="connsiteX7349" fmla="*/ 1915245 w 10290426"/>
              <a:gd name="connsiteY7349" fmla="*/ 5358965 h 6252126"/>
              <a:gd name="connsiteX7350" fmla="*/ 1915245 w 10290426"/>
              <a:gd name="connsiteY7350" fmla="*/ 5341566 h 6252126"/>
              <a:gd name="connsiteX7351" fmla="*/ 1932621 w 10290426"/>
              <a:gd name="connsiteY7351" fmla="*/ 5341566 h 6252126"/>
              <a:gd name="connsiteX7352" fmla="*/ 1932621 w 10290426"/>
              <a:gd name="connsiteY7352" fmla="*/ 5329966 h 6252126"/>
              <a:gd name="connsiteX7353" fmla="*/ 1938413 w 10290426"/>
              <a:gd name="connsiteY7353" fmla="*/ 5324166 h 6252126"/>
              <a:gd name="connsiteX7354" fmla="*/ 1932621 w 10290426"/>
              <a:gd name="connsiteY7354" fmla="*/ 5312567 h 6252126"/>
              <a:gd name="connsiteX7355" fmla="*/ 1909454 w 10290426"/>
              <a:gd name="connsiteY7355" fmla="*/ 5312567 h 6252126"/>
              <a:gd name="connsiteX7356" fmla="*/ 1915245 w 10290426"/>
              <a:gd name="connsiteY7356" fmla="*/ 5300967 h 6252126"/>
              <a:gd name="connsiteX7357" fmla="*/ 1895155 w 10290426"/>
              <a:gd name="connsiteY7357" fmla="*/ 5280849 h 6252126"/>
              <a:gd name="connsiteX7358" fmla="*/ 1885821 w 10290426"/>
              <a:gd name="connsiteY7358" fmla="*/ 5271503 h 6252126"/>
              <a:gd name="connsiteX7359" fmla="*/ 1887010 w 10290426"/>
              <a:gd name="connsiteY7359" fmla="*/ 5271062 h 6252126"/>
              <a:gd name="connsiteX7360" fmla="*/ 1880494 w 10290426"/>
              <a:gd name="connsiteY7360" fmla="*/ 5266169 h 6252126"/>
              <a:gd name="connsiteX7361" fmla="*/ 1884838 w 10290426"/>
              <a:gd name="connsiteY7361" fmla="*/ 5270519 h 6252126"/>
              <a:gd name="connsiteX7362" fmla="*/ 1885821 w 10290426"/>
              <a:gd name="connsiteY7362" fmla="*/ 5271503 h 6252126"/>
              <a:gd name="connsiteX7363" fmla="*/ 1868910 w 10290426"/>
              <a:gd name="connsiteY7363" fmla="*/ 5277768 h 6252126"/>
              <a:gd name="connsiteX7364" fmla="*/ 1874702 w 10290426"/>
              <a:gd name="connsiteY7364" fmla="*/ 5266169 h 6252126"/>
              <a:gd name="connsiteX7365" fmla="*/ 1834158 w 10290426"/>
              <a:gd name="connsiteY7365" fmla="*/ 5254569 h 6252126"/>
              <a:gd name="connsiteX7366" fmla="*/ 1822574 w 10290426"/>
              <a:gd name="connsiteY7366" fmla="*/ 5271969 h 6252126"/>
              <a:gd name="connsiteX7367" fmla="*/ 1810990 w 10290426"/>
              <a:gd name="connsiteY7367" fmla="*/ 5260369 h 6252126"/>
              <a:gd name="connsiteX7368" fmla="*/ 1822574 w 10290426"/>
              <a:gd name="connsiteY7368" fmla="*/ 5254569 h 6252126"/>
              <a:gd name="connsiteX7369" fmla="*/ 1805198 w 10290426"/>
              <a:gd name="connsiteY7369" fmla="*/ 5254569 h 6252126"/>
              <a:gd name="connsiteX7370" fmla="*/ 1793614 w 10290426"/>
              <a:gd name="connsiteY7370" fmla="*/ 5266169 h 6252126"/>
              <a:gd name="connsiteX7371" fmla="*/ 1787822 w 10290426"/>
              <a:gd name="connsiteY7371" fmla="*/ 5277768 h 6252126"/>
              <a:gd name="connsiteX7372" fmla="*/ 1787822 w 10290426"/>
              <a:gd name="connsiteY7372" fmla="*/ 5260369 h 6252126"/>
              <a:gd name="connsiteX7373" fmla="*/ 1753071 w 10290426"/>
              <a:gd name="connsiteY7373" fmla="*/ 5248770 h 6252126"/>
              <a:gd name="connsiteX7374" fmla="*/ 1712527 w 10290426"/>
              <a:gd name="connsiteY7374" fmla="*/ 5271969 h 6252126"/>
              <a:gd name="connsiteX7375" fmla="*/ 1700943 w 10290426"/>
              <a:gd name="connsiteY7375" fmla="*/ 5266169 h 6252126"/>
              <a:gd name="connsiteX7376" fmla="*/ 1677775 w 10290426"/>
              <a:gd name="connsiteY7376" fmla="*/ 5289368 h 6252126"/>
              <a:gd name="connsiteX7377" fmla="*/ 1647367 w 10290426"/>
              <a:gd name="connsiteY7377" fmla="*/ 5284293 h 6252126"/>
              <a:gd name="connsiteX7378" fmla="*/ 1644434 w 10290426"/>
              <a:gd name="connsiteY7378" fmla="*/ 5283804 h 6252126"/>
              <a:gd name="connsiteX7379" fmla="*/ 1645147 w 10290426"/>
              <a:gd name="connsiteY7379" fmla="*/ 5283568 h 6252126"/>
              <a:gd name="connsiteX7380" fmla="*/ 1653159 w 10290426"/>
              <a:gd name="connsiteY7380" fmla="*/ 5283568 h 6252126"/>
              <a:gd name="connsiteX7381" fmla="*/ 1654607 w 10290426"/>
              <a:gd name="connsiteY7381" fmla="*/ 5283568 h 6252126"/>
              <a:gd name="connsiteX7382" fmla="*/ 1654607 w 10290426"/>
              <a:gd name="connsiteY7382" fmla="*/ 5280441 h 6252126"/>
              <a:gd name="connsiteX7383" fmla="*/ 1658171 w 10290426"/>
              <a:gd name="connsiteY7383" fmla="*/ 5279263 h 6252126"/>
              <a:gd name="connsiteX7384" fmla="*/ 1689359 w 10290426"/>
              <a:gd name="connsiteY7384" fmla="*/ 5266169 h 6252126"/>
              <a:gd name="connsiteX7385" fmla="*/ 1677775 w 10290426"/>
              <a:gd name="connsiteY7385" fmla="*/ 5254569 h 6252126"/>
              <a:gd name="connsiteX7386" fmla="*/ 1625647 w 10290426"/>
              <a:gd name="connsiteY7386" fmla="*/ 5271969 h 6252126"/>
              <a:gd name="connsiteX7387" fmla="*/ 1625647 w 10290426"/>
              <a:gd name="connsiteY7387" fmla="*/ 5266169 h 6252126"/>
              <a:gd name="connsiteX7388" fmla="*/ 1648815 w 10290426"/>
              <a:gd name="connsiteY7388" fmla="*/ 5248770 h 6252126"/>
              <a:gd name="connsiteX7389" fmla="*/ 1671983 w 10290426"/>
              <a:gd name="connsiteY7389" fmla="*/ 5254569 h 6252126"/>
              <a:gd name="connsiteX7390" fmla="*/ 1700943 w 10290426"/>
              <a:gd name="connsiteY7390" fmla="*/ 5237170 h 6252126"/>
              <a:gd name="connsiteX7391" fmla="*/ 1683567 w 10290426"/>
              <a:gd name="connsiteY7391" fmla="*/ 5213971 h 6252126"/>
              <a:gd name="connsiteX7392" fmla="*/ 1695151 w 10290426"/>
              <a:gd name="connsiteY7392" fmla="*/ 5202372 h 6252126"/>
              <a:gd name="connsiteX7393" fmla="*/ 1689359 w 10290426"/>
              <a:gd name="connsiteY7393" fmla="*/ 5213971 h 6252126"/>
              <a:gd name="connsiteX7394" fmla="*/ 1695151 w 10290426"/>
              <a:gd name="connsiteY7394" fmla="*/ 5219771 h 6252126"/>
              <a:gd name="connsiteX7395" fmla="*/ 1735695 w 10290426"/>
              <a:gd name="connsiteY7395" fmla="*/ 5202372 h 6252126"/>
              <a:gd name="connsiteX7396" fmla="*/ 1753071 w 10290426"/>
              <a:gd name="connsiteY7396" fmla="*/ 5208171 h 6252126"/>
              <a:gd name="connsiteX7397" fmla="*/ 1799406 w 10290426"/>
              <a:gd name="connsiteY7397" fmla="*/ 5184972 h 6252126"/>
              <a:gd name="connsiteX7398" fmla="*/ 1793614 w 10290426"/>
              <a:gd name="connsiteY7398" fmla="*/ 5184972 h 6252126"/>
              <a:gd name="connsiteX7399" fmla="*/ 1790459 w 10290426"/>
              <a:gd name="connsiteY7399" fmla="*/ 5181813 h 6252126"/>
              <a:gd name="connsiteX7400" fmla="*/ 1793614 w 10290426"/>
              <a:gd name="connsiteY7400" fmla="*/ 5182798 h 6252126"/>
              <a:gd name="connsiteX7401" fmla="*/ 1791623 w 10290426"/>
              <a:gd name="connsiteY7401" fmla="*/ 5179988 h 6252126"/>
              <a:gd name="connsiteX7402" fmla="*/ 1784918 w 10290426"/>
              <a:gd name="connsiteY7402" fmla="*/ 5176264 h 6252126"/>
              <a:gd name="connsiteX7403" fmla="*/ 1783478 w 10290426"/>
              <a:gd name="connsiteY7403" fmla="*/ 5174823 h 6252126"/>
              <a:gd name="connsiteX7404" fmla="*/ 1782030 w 10290426"/>
              <a:gd name="connsiteY7404" fmla="*/ 5173373 h 6252126"/>
              <a:gd name="connsiteX7405" fmla="*/ 1784474 w 10290426"/>
              <a:gd name="connsiteY7405" fmla="*/ 5169295 h 6252126"/>
              <a:gd name="connsiteX7406" fmla="*/ 1780643 w 10290426"/>
              <a:gd name="connsiteY7406" fmla="*/ 5173890 h 6252126"/>
              <a:gd name="connsiteX7407" fmla="*/ 1776306 w 10290426"/>
              <a:gd name="connsiteY7407" fmla="*/ 5171481 h 6252126"/>
              <a:gd name="connsiteX7408" fmla="*/ 1747279 w 10290426"/>
              <a:gd name="connsiteY7408" fmla="*/ 5155974 h 6252126"/>
              <a:gd name="connsiteX7409" fmla="*/ 1747279 w 10290426"/>
              <a:gd name="connsiteY7409" fmla="*/ 5144374 h 6252126"/>
              <a:gd name="connsiteX7410" fmla="*/ 1753071 w 10290426"/>
              <a:gd name="connsiteY7410" fmla="*/ 5138574 h 6252126"/>
              <a:gd name="connsiteX7411" fmla="*/ 1729903 w 10290426"/>
              <a:gd name="connsiteY7411" fmla="*/ 5132775 h 6252126"/>
              <a:gd name="connsiteX7412" fmla="*/ 1729903 w 10290426"/>
              <a:gd name="connsiteY7412" fmla="*/ 5126975 h 6252126"/>
              <a:gd name="connsiteX7413" fmla="*/ 1718319 w 10290426"/>
              <a:gd name="connsiteY7413" fmla="*/ 5121175 h 6252126"/>
              <a:gd name="connsiteX7414" fmla="*/ 1719326 w 10290426"/>
              <a:gd name="connsiteY7414" fmla="*/ 5119536 h 6252126"/>
              <a:gd name="connsiteX7415" fmla="*/ 1724835 w 10290426"/>
              <a:gd name="connsiteY7415" fmla="*/ 5116282 h 6252126"/>
              <a:gd name="connsiteX7416" fmla="*/ 1719767 w 10290426"/>
              <a:gd name="connsiteY7416" fmla="*/ 5118819 h 6252126"/>
              <a:gd name="connsiteX7417" fmla="*/ 1719326 w 10290426"/>
              <a:gd name="connsiteY7417" fmla="*/ 5119536 h 6252126"/>
              <a:gd name="connsiteX7418" fmla="*/ 1706735 w 10290426"/>
              <a:gd name="connsiteY7418" fmla="*/ 5126975 h 6252126"/>
              <a:gd name="connsiteX7419" fmla="*/ 1718319 w 10290426"/>
              <a:gd name="connsiteY7419" fmla="*/ 5132775 h 6252126"/>
              <a:gd name="connsiteX7420" fmla="*/ 1700943 w 10290426"/>
              <a:gd name="connsiteY7420" fmla="*/ 5138574 h 6252126"/>
              <a:gd name="connsiteX7421" fmla="*/ 1718319 w 10290426"/>
              <a:gd name="connsiteY7421" fmla="*/ 5144374 h 6252126"/>
              <a:gd name="connsiteX7422" fmla="*/ 1695151 w 10290426"/>
              <a:gd name="connsiteY7422" fmla="*/ 5173373 h 6252126"/>
              <a:gd name="connsiteX7423" fmla="*/ 1685846 w 10290426"/>
              <a:gd name="connsiteY7423" fmla="*/ 5173373 h 6252126"/>
              <a:gd name="connsiteX7424" fmla="*/ 1687549 w 10290426"/>
              <a:gd name="connsiteY7424" fmla="*/ 5170926 h 6252126"/>
              <a:gd name="connsiteX7425" fmla="*/ 1677775 w 10290426"/>
              <a:gd name="connsiteY7425" fmla="*/ 5173373 h 6252126"/>
              <a:gd name="connsiteX7426" fmla="*/ 1679947 w 10290426"/>
              <a:gd name="connsiteY7426" fmla="*/ 5173373 h 6252126"/>
              <a:gd name="connsiteX7427" fmla="*/ 1685846 w 10290426"/>
              <a:gd name="connsiteY7427" fmla="*/ 5173373 h 6252126"/>
              <a:gd name="connsiteX7428" fmla="*/ 1677775 w 10290426"/>
              <a:gd name="connsiteY7428" fmla="*/ 5184972 h 6252126"/>
              <a:gd name="connsiteX7429" fmla="*/ 1666191 w 10290426"/>
              <a:gd name="connsiteY7429" fmla="*/ 5179173 h 6252126"/>
              <a:gd name="connsiteX7430" fmla="*/ 1695151 w 10290426"/>
              <a:gd name="connsiteY7430" fmla="*/ 5144374 h 6252126"/>
              <a:gd name="connsiteX7431" fmla="*/ 1677775 w 10290426"/>
              <a:gd name="connsiteY7431" fmla="*/ 5138574 h 6252126"/>
              <a:gd name="connsiteX7432" fmla="*/ 1677775 w 10290426"/>
              <a:gd name="connsiteY7432" fmla="*/ 5150174 h 6252126"/>
              <a:gd name="connsiteX7433" fmla="*/ 1667639 w 10290426"/>
              <a:gd name="connsiteY7433" fmla="*/ 5134950 h 6252126"/>
              <a:gd name="connsiteX7434" fmla="*/ 1667060 w 10290426"/>
              <a:gd name="connsiteY7434" fmla="*/ 5134080 h 6252126"/>
              <a:gd name="connsiteX7435" fmla="*/ 1678409 w 10290426"/>
              <a:gd name="connsiteY7435" fmla="*/ 5125434 h 6252126"/>
              <a:gd name="connsiteX7436" fmla="*/ 1666191 w 10290426"/>
              <a:gd name="connsiteY7436" fmla="*/ 5132775 h 6252126"/>
              <a:gd name="connsiteX7437" fmla="*/ 1667060 w 10290426"/>
              <a:gd name="connsiteY7437" fmla="*/ 5134080 h 6252126"/>
              <a:gd name="connsiteX7438" fmla="*/ 1666587 w 10290426"/>
              <a:gd name="connsiteY7438" fmla="*/ 5134440 h 6252126"/>
              <a:gd name="connsiteX7439" fmla="*/ 1643023 w 10290426"/>
              <a:gd name="connsiteY7439" fmla="*/ 5150174 h 6252126"/>
              <a:gd name="connsiteX7440" fmla="*/ 1643023 w 10290426"/>
              <a:gd name="connsiteY7440" fmla="*/ 5155974 h 6252126"/>
              <a:gd name="connsiteX7441" fmla="*/ 1654607 w 10290426"/>
              <a:gd name="connsiteY7441" fmla="*/ 5155974 h 6252126"/>
              <a:gd name="connsiteX7442" fmla="*/ 1608271 w 10290426"/>
              <a:gd name="connsiteY7442" fmla="*/ 5190772 h 6252126"/>
              <a:gd name="connsiteX7443" fmla="*/ 1637231 w 10290426"/>
              <a:gd name="connsiteY7443" fmla="*/ 5155974 h 6252126"/>
              <a:gd name="connsiteX7444" fmla="*/ 1630680 w 10290426"/>
              <a:gd name="connsiteY7444" fmla="*/ 5155974 h 6252126"/>
              <a:gd name="connsiteX7445" fmla="*/ 1629267 w 10290426"/>
              <a:gd name="connsiteY7445" fmla="*/ 5150899 h 6252126"/>
              <a:gd name="connsiteX7446" fmla="*/ 1643023 w 10290426"/>
              <a:gd name="connsiteY7446" fmla="*/ 5132775 h 6252126"/>
              <a:gd name="connsiteX7447" fmla="*/ 1631439 w 10290426"/>
              <a:gd name="connsiteY7447" fmla="*/ 5126975 h 6252126"/>
              <a:gd name="connsiteX7448" fmla="*/ 1654607 w 10290426"/>
              <a:gd name="connsiteY7448" fmla="*/ 5121175 h 6252126"/>
              <a:gd name="connsiteX7449" fmla="*/ 1660399 w 10290426"/>
              <a:gd name="connsiteY7449" fmla="*/ 5126975 h 6252126"/>
              <a:gd name="connsiteX7450" fmla="*/ 1666191 w 10290426"/>
              <a:gd name="connsiteY7450" fmla="*/ 5121175 h 6252126"/>
              <a:gd name="connsiteX7451" fmla="*/ 1706735 w 10290426"/>
              <a:gd name="connsiteY7451" fmla="*/ 5092176 h 6252126"/>
              <a:gd name="connsiteX7452" fmla="*/ 1724111 w 10290426"/>
              <a:gd name="connsiteY7452" fmla="*/ 5080577 h 6252126"/>
              <a:gd name="connsiteX7453" fmla="*/ 1693703 w 10290426"/>
              <a:gd name="connsiteY7453" fmla="*/ 5075502 h 6252126"/>
              <a:gd name="connsiteX7454" fmla="*/ 1690675 w 10290426"/>
              <a:gd name="connsiteY7454" fmla="*/ 5074997 h 6252126"/>
              <a:gd name="connsiteX7455" fmla="*/ 1691531 w 10290426"/>
              <a:gd name="connsiteY7455" fmla="*/ 5074777 h 6252126"/>
              <a:gd name="connsiteX7456" fmla="*/ 1691440 w 10290426"/>
              <a:gd name="connsiteY7456" fmla="*/ 5070065 h 6252126"/>
              <a:gd name="connsiteX7457" fmla="*/ 1684212 w 10290426"/>
              <a:gd name="connsiteY7457" fmla="*/ 5068719 h 6252126"/>
              <a:gd name="connsiteX7458" fmla="*/ 1708907 w 10290426"/>
              <a:gd name="connsiteY7458" fmla="*/ 5058828 h 6252126"/>
              <a:gd name="connsiteX7459" fmla="*/ 1712527 w 10290426"/>
              <a:gd name="connsiteY7459" fmla="*/ 5057378 h 6252126"/>
              <a:gd name="connsiteX7460" fmla="*/ 1724111 w 10290426"/>
              <a:gd name="connsiteY7460" fmla="*/ 5034179 h 6252126"/>
              <a:gd name="connsiteX7461" fmla="*/ 1700943 w 10290426"/>
              <a:gd name="connsiteY7461" fmla="*/ 5039979 h 6252126"/>
              <a:gd name="connsiteX7462" fmla="*/ 1741486 w 10290426"/>
              <a:gd name="connsiteY7462" fmla="*/ 5010980 h 6252126"/>
              <a:gd name="connsiteX7463" fmla="*/ 1741486 w 10290426"/>
              <a:gd name="connsiteY7463" fmla="*/ 5016780 h 6252126"/>
              <a:gd name="connsiteX7464" fmla="*/ 1724111 w 10290426"/>
              <a:gd name="connsiteY7464" fmla="*/ 5022580 h 6252126"/>
              <a:gd name="connsiteX7465" fmla="*/ 1735695 w 10290426"/>
              <a:gd name="connsiteY7465" fmla="*/ 5039979 h 6252126"/>
              <a:gd name="connsiteX7466" fmla="*/ 1753071 w 10290426"/>
              <a:gd name="connsiteY7466" fmla="*/ 5039979 h 6252126"/>
              <a:gd name="connsiteX7467" fmla="*/ 1753071 w 10290426"/>
              <a:gd name="connsiteY7467" fmla="*/ 5022580 h 6252126"/>
              <a:gd name="connsiteX7468" fmla="*/ 1758863 w 10290426"/>
              <a:gd name="connsiteY7468" fmla="*/ 5028379 h 6252126"/>
              <a:gd name="connsiteX7469" fmla="*/ 1787822 w 10290426"/>
              <a:gd name="connsiteY7469" fmla="*/ 5016780 h 6252126"/>
              <a:gd name="connsiteX7470" fmla="*/ 1793614 w 10290426"/>
              <a:gd name="connsiteY7470" fmla="*/ 5016780 h 6252126"/>
              <a:gd name="connsiteX7471" fmla="*/ 1776238 w 10290426"/>
              <a:gd name="connsiteY7471" fmla="*/ 5005180 h 6252126"/>
              <a:gd name="connsiteX7472" fmla="*/ 1782030 w 10290426"/>
              <a:gd name="connsiteY7472" fmla="*/ 4987781 h 6252126"/>
              <a:gd name="connsiteX7473" fmla="*/ 1793233 w 10290426"/>
              <a:gd name="connsiteY7473" fmla="*/ 4989352 h 6252126"/>
              <a:gd name="connsiteX7474" fmla="*/ 1783478 w 10290426"/>
              <a:gd name="connsiteY7474" fmla="*/ 4995756 h 6252126"/>
              <a:gd name="connsiteX7475" fmla="*/ 1788184 w 10290426"/>
              <a:gd name="connsiteY7475" fmla="*/ 4994215 h 6252126"/>
              <a:gd name="connsiteX7476" fmla="*/ 1795381 w 10290426"/>
              <a:gd name="connsiteY7476" fmla="*/ 4989653 h 6252126"/>
              <a:gd name="connsiteX7477" fmla="*/ 1795605 w 10290426"/>
              <a:gd name="connsiteY7477" fmla="*/ 4989684 h 6252126"/>
              <a:gd name="connsiteX7478" fmla="*/ 1799864 w 10290426"/>
              <a:gd name="connsiteY7478" fmla="*/ 4986810 h 6252126"/>
              <a:gd name="connsiteX7479" fmla="*/ 1808723 w 10290426"/>
              <a:gd name="connsiteY7479" fmla="*/ 4981193 h 6252126"/>
              <a:gd name="connsiteX7480" fmla="*/ 1810733 w 10290426"/>
              <a:gd name="connsiteY7480" fmla="*/ 4980992 h 6252126"/>
              <a:gd name="connsiteX7481" fmla="*/ 1810990 w 10290426"/>
              <a:gd name="connsiteY7481" fmla="*/ 4981981 h 6252126"/>
              <a:gd name="connsiteX7482" fmla="*/ 1816965 w 10290426"/>
              <a:gd name="connsiteY7482" fmla="*/ 4984540 h 6252126"/>
              <a:gd name="connsiteX7483" fmla="*/ 1817665 w 10290426"/>
              <a:gd name="connsiteY7483" fmla="*/ 4988495 h 6252126"/>
              <a:gd name="connsiteX7484" fmla="*/ 1816782 w 10290426"/>
              <a:gd name="connsiteY7484" fmla="*/ 5005180 h 6252126"/>
              <a:gd name="connsiteX7485" fmla="*/ 1834158 w 10290426"/>
              <a:gd name="connsiteY7485" fmla="*/ 4999381 h 6252126"/>
              <a:gd name="connsiteX7486" fmla="*/ 1839226 w 10290426"/>
              <a:gd name="connsiteY7486" fmla="*/ 4995756 h 6252126"/>
              <a:gd name="connsiteX7487" fmla="*/ 1839373 w 10290426"/>
              <a:gd name="connsiteY7487" fmla="*/ 4994136 h 6252126"/>
              <a:gd name="connsiteX7488" fmla="*/ 1839769 w 10290426"/>
              <a:gd name="connsiteY7488" fmla="*/ 4994306 h 6252126"/>
              <a:gd name="connsiteX7489" fmla="*/ 1841398 w 10290426"/>
              <a:gd name="connsiteY7489" fmla="*/ 4993581 h 6252126"/>
              <a:gd name="connsiteX7490" fmla="*/ 1839517 w 10290426"/>
              <a:gd name="connsiteY7490" fmla="*/ 4992547 h 6252126"/>
              <a:gd name="connsiteX7491" fmla="*/ 1839950 w 10290426"/>
              <a:gd name="connsiteY7491" fmla="*/ 4987781 h 6252126"/>
              <a:gd name="connsiteX7492" fmla="*/ 1828366 w 10290426"/>
              <a:gd name="connsiteY7492" fmla="*/ 4987781 h 6252126"/>
              <a:gd name="connsiteX7493" fmla="*/ 1832167 w 10290426"/>
              <a:gd name="connsiteY7493" fmla="*/ 4988506 h 6252126"/>
              <a:gd name="connsiteX7494" fmla="*/ 1839517 w 10290426"/>
              <a:gd name="connsiteY7494" fmla="*/ 4992547 h 6252126"/>
              <a:gd name="connsiteX7495" fmla="*/ 1839373 w 10290426"/>
              <a:gd name="connsiteY7495" fmla="*/ 4994136 h 6252126"/>
              <a:gd name="connsiteX7496" fmla="*/ 1816965 w 10290426"/>
              <a:gd name="connsiteY7496" fmla="*/ 4984540 h 6252126"/>
              <a:gd name="connsiteX7497" fmla="*/ 1816239 w 10290426"/>
              <a:gd name="connsiteY7497" fmla="*/ 4980441 h 6252126"/>
              <a:gd name="connsiteX7498" fmla="*/ 1810733 w 10290426"/>
              <a:gd name="connsiteY7498" fmla="*/ 4980992 h 6252126"/>
              <a:gd name="connsiteX7499" fmla="*/ 1810493 w 10290426"/>
              <a:gd name="connsiteY7499" fmla="*/ 4980068 h 6252126"/>
              <a:gd name="connsiteX7500" fmla="*/ 1851534 w 10290426"/>
              <a:gd name="connsiteY7500" fmla="*/ 4952983 h 6252126"/>
              <a:gd name="connsiteX7501" fmla="*/ 1845742 w 10290426"/>
              <a:gd name="connsiteY7501" fmla="*/ 4958782 h 6252126"/>
              <a:gd name="connsiteX7502" fmla="*/ 1880494 w 10290426"/>
              <a:gd name="connsiteY7502" fmla="*/ 4941383 h 6252126"/>
              <a:gd name="connsiteX7503" fmla="*/ 1909454 w 10290426"/>
              <a:gd name="connsiteY7503" fmla="*/ 4941383 h 6252126"/>
              <a:gd name="connsiteX7504" fmla="*/ 1915245 w 10290426"/>
              <a:gd name="connsiteY7504" fmla="*/ 4935583 h 6252126"/>
              <a:gd name="connsiteX7505" fmla="*/ 1874702 w 10290426"/>
              <a:gd name="connsiteY7505" fmla="*/ 4929784 h 6252126"/>
              <a:gd name="connsiteX7506" fmla="*/ 1839950 w 10290426"/>
              <a:gd name="connsiteY7506" fmla="*/ 4912384 h 6252126"/>
              <a:gd name="connsiteX7507" fmla="*/ 1805198 w 10290426"/>
              <a:gd name="connsiteY7507" fmla="*/ 4912384 h 6252126"/>
              <a:gd name="connsiteX7508" fmla="*/ 1776238 w 10290426"/>
              <a:gd name="connsiteY7508" fmla="*/ 4941383 h 6252126"/>
              <a:gd name="connsiteX7509" fmla="*/ 1787822 w 10290426"/>
              <a:gd name="connsiteY7509" fmla="*/ 4918184 h 6252126"/>
              <a:gd name="connsiteX7510" fmla="*/ 1770446 w 10290426"/>
              <a:gd name="connsiteY7510" fmla="*/ 4918184 h 6252126"/>
              <a:gd name="connsiteX7511" fmla="*/ 1747279 w 10290426"/>
              <a:gd name="connsiteY7511" fmla="*/ 4935583 h 6252126"/>
              <a:gd name="connsiteX7512" fmla="*/ 1712527 w 10290426"/>
              <a:gd name="connsiteY7512" fmla="*/ 4947183 h 6252126"/>
              <a:gd name="connsiteX7513" fmla="*/ 1706735 w 10290426"/>
              <a:gd name="connsiteY7513" fmla="*/ 4952983 h 6252126"/>
              <a:gd name="connsiteX7514" fmla="*/ 1703049 w 10290426"/>
              <a:gd name="connsiteY7514" fmla="*/ 4960364 h 6252126"/>
              <a:gd name="connsiteX7515" fmla="*/ 1695151 w 10290426"/>
              <a:gd name="connsiteY7515" fmla="*/ 4958782 h 6252126"/>
              <a:gd name="connsiteX7516" fmla="*/ 1700943 w 10290426"/>
              <a:gd name="connsiteY7516" fmla="*/ 4964582 h 6252126"/>
              <a:gd name="connsiteX7517" fmla="*/ 1701667 w 10290426"/>
              <a:gd name="connsiteY7517" fmla="*/ 4963132 h 6252126"/>
              <a:gd name="connsiteX7518" fmla="*/ 1703049 w 10290426"/>
              <a:gd name="connsiteY7518" fmla="*/ 4960364 h 6252126"/>
              <a:gd name="connsiteX7519" fmla="*/ 1711240 w 10290426"/>
              <a:gd name="connsiteY7519" fmla="*/ 4962004 h 6252126"/>
              <a:gd name="connsiteX7520" fmla="*/ 1712014 w 10290426"/>
              <a:gd name="connsiteY7520" fmla="*/ 4963556 h 6252126"/>
              <a:gd name="connsiteX7521" fmla="*/ 1705739 w 10290426"/>
              <a:gd name="connsiteY7521" fmla="*/ 4969385 h 6252126"/>
              <a:gd name="connsiteX7522" fmla="*/ 1687662 w 10290426"/>
              <a:gd name="connsiteY7522" fmla="*/ 4984383 h 6252126"/>
              <a:gd name="connsiteX7523" fmla="*/ 1684291 w 10290426"/>
              <a:gd name="connsiteY7523" fmla="*/ 4977632 h 6252126"/>
              <a:gd name="connsiteX7524" fmla="*/ 1683567 w 10290426"/>
              <a:gd name="connsiteY7524" fmla="*/ 4976182 h 6252126"/>
              <a:gd name="connsiteX7525" fmla="*/ 1654607 w 10290426"/>
              <a:gd name="connsiteY7525" fmla="*/ 4981981 h 6252126"/>
              <a:gd name="connsiteX7526" fmla="*/ 1671983 w 10290426"/>
              <a:gd name="connsiteY7526" fmla="*/ 4993581 h 6252126"/>
              <a:gd name="connsiteX7527" fmla="*/ 1677775 w 10290426"/>
              <a:gd name="connsiteY7527" fmla="*/ 4999381 h 6252126"/>
              <a:gd name="connsiteX7528" fmla="*/ 1677775 w 10290426"/>
              <a:gd name="connsiteY7528" fmla="*/ 5005180 h 6252126"/>
              <a:gd name="connsiteX7529" fmla="*/ 1643023 w 10290426"/>
              <a:gd name="connsiteY7529" fmla="*/ 5010980 h 6252126"/>
              <a:gd name="connsiteX7530" fmla="*/ 1654607 w 10290426"/>
              <a:gd name="connsiteY7530" fmla="*/ 5022580 h 6252126"/>
              <a:gd name="connsiteX7531" fmla="*/ 1654607 w 10290426"/>
              <a:gd name="connsiteY7531" fmla="*/ 5028379 h 6252126"/>
              <a:gd name="connsiteX7532" fmla="*/ 1631439 w 10290426"/>
              <a:gd name="connsiteY7532" fmla="*/ 5022580 h 6252126"/>
              <a:gd name="connsiteX7533" fmla="*/ 1625647 w 10290426"/>
              <a:gd name="connsiteY7533" fmla="*/ 5022580 h 6252126"/>
              <a:gd name="connsiteX7534" fmla="*/ 1619855 w 10290426"/>
              <a:gd name="connsiteY7534" fmla="*/ 5045779 h 6252126"/>
              <a:gd name="connsiteX7535" fmla="*/ 1596687 w 10290426"/>
              <a:gd name="connsiteY7535" fmla="*/ 5057378 h 6252126"/>
              <a:gd name="connsiteX7536" fmla="*/ 1585104 w 10290426"/>
              <a:gd name="connsiteY7536" fmla="*/ 5057378 h 6252126"/>
              <a:gd name="connsiteX7537" fmla="*/ 1590896 w 10290426"/>
              <a:gd name="connsiteY7537" fmla="*/ 5045779 h 6252126"/>
              <a:gd name="connsiteX7538" fmla="*/ 1590896 w 10290426"/>
              <a:gd name="connsiteY7538" fmla="*/ 5028379 h 6252126"/>
              <a:gd name="connsiteX7539" fmla="*/ 1567728 w 10290426"/>
              <a:gd name="connsiteY7539" fmla="*/ 5034179 h 6252126"/>
              <a:gd name="connsiteX7540" fmla="*/ 1567728 w 10290426"/>
              <a:gd name="connsiteY7540" fmla="*/ 5028379 h 6252126"/>
              <a:gd name="connsiteX7541" fmla="*/ 1585104 w 10290426"/>
              <a:gd name="connsiteY7541" fmla="*/ 5022580 h 6252126"/>
              <a:gd name="connsiteX7542" fmla="*/ 1596687 w 10290426"/>
              <a:gd name="connsiteY7542" fmla="*/ 4993581 h 6252126"/>
              <a:gd name="connsiteX7543" fmla="*/ 1585104 w 10290426"/>
              <a:gd name="connsiteY7543" fmla="*/ 4987781 h 6252126"/>
              <a:gd name="connsiteX7544" fmla="*/ 1596687 w 10290426"/>
              <a:gd name="connsiteY7544" fmla="*/ 4976182 h 6252126"/>
              <a:gd name="connsiteX7545" fmla="*/ 1643023 w 10290426"/>
              <a:gd name="connsiteY7545" fmla="*/ 4952983 h 6252126"/>
              <a:gd name="connsiteX7546" fmla="*/ 1648815 w 10290426"/>
              <a:gd name="connsiteY7546" fmla="*/ 4952983 h 6252126"/>
              <a:gd name="connsiteX7547" fmla="*/ 1689359 w 10290426"/>
              <a:gd name="connsiteY7547" fmla="*/ 4947183 h 6252126"/>
              <a:gd name="connsiteX7548" fmla="*/ 1683567 w 10290426"/>
              <a:gd name="connsiteY7548" fmla="*/ 4952983 h 6252126"/>
              <a:gd name="connsiteX7549" fmla="*/ 1689359 w 10290426"/>
              <a:gd name="connsiteY7549" fmla="*/ 4958782 h 6252126"/>
              <a:gd name="connsiteX7550" fmla="*/ 1700943 w 10290426"/>
              <a:gd name="connsiteY7550" fmla="*/ 4947183 h 6252126"/>
              <a:gd name="connsiteX7551" fmla="*/ 1689359 w 10290426"/>
              <a:gd name="connsiteY7551" fmla="*/ 4935583 h 6252126"/>
              <a:gd name="connsiteX7552" fmla="*/ 1700943 w 10290426"/>
              <a:gd name="connsiteY7552" fmla="*/ 4918184 h 6252126"/>
              <a:gd name="connsiteX7553" fmla="*/ 1687911 w 10290426"/>
              <a:gd name="connsiteY7553" fmla="*/ 4913834 h 6252126"/>
              <a:gd name="connsiteX7554" fmla="*/ 1687911 w 10290426"/>
              <a:gd name="connsiteY7554" fmla="*/ 4913834 h 6252126"/>
              <a:gd name="connsiteX7555" fmla="*/ 1683567 w 10290426"/>
              <a:gd name="connsiteY7555" fmla="*/ 4912384 h 6252126"/>
              <a:gd name="connsiteX7556" fmla="*/ 1700943 w 10290426"/>
              <a:gd name="connsiteY7556" fmla="*/ 4900785 h 6252126"/>
              <a:gd name="connsiteX7557" fmla="*/ 1706735 w 10290426"/>
              <a:gd name="connsiteY7557" fmla="*/ 4912384 h 6252126"/>
              <a:gd name="connsiteX7558" fmla="*/ 1718319 w 10290426"/>
              <a:gd name="connsiteY7558" fmla="*/ 4877586 h 6252126"/>
              <a:gd name="connsiteX7559" fmla="*/ 1712527 w 10290426"/>
              <a:gd name="connsiteY7559" fmla="*/ 4871786 h 6252126"/>
              <a:gd name="connsiteX7560" fmla="*/ 1712527 w 10290426"/>
              <a:gd name="connsiteY7560" fmla="*/ 4854387 h 6252126"/>
              <a:gd name="connsiteX7561" fmla="*/ 1729903 w 10290426"/>
              <a:gd name="connsiteY7561" fmla="*/ 4871786 h 6252126"/>
              <a:gd name="connsiteX7562" fmla="*/ 1735695 w 10290426"/>
              <a:gd name="connsiteY7562" fmla="*/ 4871786 h 6252126"/>
              <a:gd name="connsiteX7563" fmla="*/ 1740762 w 10290426"/>
              <a:gd name="connsiteY7563" fmla="*/ 4856562 h 6252126"/>
              <a:gd name="connsiteX7564" fmla="*/ 1740809 w 10290426"/>
              <a:gd name="connsiteY7564" fmla="*/ 4856422 h 6252126"/>
              <a:gd name="connsiteX7565" fmla="*/ 1741486 w 10290426"/>
              <a:gd name="connsiteY7565" fmla="*/ 4856345 h 6252126"/>
              <a:gd name="connsiteX7566" fmla="*/ 1741486 w 10290426"/>
              <a:gd name="connsiteY7566" fmla="*/ 4859462 h 6252126"/>
              <a:gd name="connsiteX7567" fmla="*/ 1741486 w 10290426"/>
              <a:gd name="connsiteY7567" fmla="*/ 4860187 h 6252126"/>
              <a:gd name="connsiteX7568" fmla="*/ 1758863 w 10290426"/>
              <a:gd name="connsiteY7568" fmla="*/ 4854387 h 6252126"/>
              <a:gd name="connsiteX7569" fmla="*/ 1764654 w 10290426"/>
              <a:gd name="connsiteY7569" fmla="*/ 4854387 h 6252126"/>
              <a:gd name="connsiteX7570" fmla="*/ 1776238 w 10290426"/>
              <a:gd name="connsiteY7570" fmla="*/ 4842787 h 6252126"/>
              <a:gd name="connsiteX7571" fmla="*/ 1793614 w 10290426"/>
              <a:gd name="connsiteY7571" fmla="*/ 4842787 h 6252126"/>
              <a:gd name="connsiteX7572" fmla="*/ 1783478 w 10290426"/>
              <a:gd name="connsiteY7572" fmla="*/ 4832638 h 6252126"/>
              <a:gd name="connsiteX7573" fmla="*/ 1783347 w 10290426"/>
              <a:gd name="connsiteY7573" fmla="*/ 4832506 h 6252126"/>
              <a:gd name="connsiteX7574" fmla="*/ 1799406 w 10290426"/>
              <a:gd name="connsiteY7574" fmla="*/ 4825388 h 6252126"/>
              <a:gd name="connsiteX7575" fmla="*/ 1805198 w 10290426"/>
              <a:gd name="connsiteY7575" fmla="*/ 4819588 h 6252126"/>
              <a:gd name="connsiteX7576" fmla="*/ 1803730 w 10290426"/>
              <a:gd name="connsiteY7576" fmla="*/ 4818853 h 6252126"/>
              <a:gd name="connsiteX7577" fmla="*/ 1804126 w 10290426"/>
              <a:gd name="connsiteY7577" fmla="*/ 4815920 h 6252126"/>
              <a:gd name="connsiteX7578" fmla="*/ 1816126 w 10290426"/>
              <a:gd name="connsiteY7578" fmla="*/ 4810923 h 6252126"/>
              <a:gd name="connsiteX7579" fmla="*/ 1857326 w 10290426"/>
              <a:gd name="connsiteY7579" fmla="*/ 4796389 h 6252126"/>
              <a:gd name="connsiteX7580" fmla="*/ 1868910 w 10290426"/>
              <a:gd name="connsiteY7580" fmla="*/ 4796389 h 6252126"/>
              <a:gd name="connsiteX7581" fmla="*/ 1863118 w 10290426"/>
              <a:gd name="connsiteY7581" fmla="*/ 4802189 h 6252126"/>
              <a:gd name="connsiteX7582" fmla="*/ 1874702 w 10290426"/>
              <a:gd name="connsiteY7582" fmla="*/ 4807989 h 6252126"/>
              <a:gd name="connsiteX7583" fmla="*/ 1868910 w 10290426"/>
              <a:gd name="connsiteY7583" fmla="*/ 4813789 h 6252126"/>
              <a:gd name="connsiteX7584" fmla="*/ 1892078 w 10290426"/>
              <a:gd name="connsiteY7584" fmla="*/ 4831188 h 6252126"/>
              <a:gd name="connsiteX7585" fmla="*/ 1874702 w 10290426"/>
              <a:gd name="connsiteY7585" fmla="*/ 4836988 h 6252126"/>
              <a:gd name="connsiteX7586" fmla="*/ 1877707 w 10290426"/>
              <a:gd name="connsiteY7586" fmla="*/ 4843834 h 6252126"/>
              <a:gd name="connsiteX7587" fmla="*/ 1868186 w 10290426"/>
              <a:gd name="connsiteY7587" fmla="*/ 4844328 h 6252126"/>
              <a:gd name="connsiteX7588" fmla="*/ 1878322 w 10290426"/>
              <a:gd name="connsiteY7588" fmla="*/ 4845234 h 6252126"/>
              <a:gd name="connsiteX7589" fmla="*/ 1877707 w 10290426"/>
              <a:gd name="connsiteY7589" fmla="*/ 4843834 h 6252126"/>
              <a:gd name="connsiteX7590" fmla="*/ 1897870 w 10290426"/>
              <a:gd name="connsiteY7590" fmla="*/ 4842787 h 6252126"/>
              <a:gd name="connsiteX7591" fmla="*/ 1897870 w 10290426"/>
              <a:gd name="connsiteY7591" fmla="*/ 4825388 h 6252126"/>
              <a:gd name="connsiteX7592" fmla="*/ 1915245 w 10290426"/>
              <a:gd name="connsiteY7592" fmla="*/ 4813789 h 6252126"/>
              <a:gd name="connsiteX7593" fmla="*/ 1967373 w 10290426"/>
              <a:gd name="connsiteY7593" fmla="*/ 4807989 h 6252126"/>
              <a:gd name="connsiteX7594" fmla="*/ 1967373 w 10290426"/>
              <a:gd name="connsiteY7594" fmla="*/ 4796389 h 6252126"/>
              <a:gd name="connsiteX7595" fmla="*/ 1938413 w 10290426"/>
              <a:gd name="connsiteY7595" fmla="*/ 4796389 h 6252126"/>
              <a:gd name="connsiteX7596" fmla="*/ 1897870 w 10290426"/>
              <a:gd name="connsiteY7596" fmla="*/ 4786240 h 6252126"/>
              <a:gd name="connsiteX7597" fmla="*/ 1896769 w 10290426"/>
              <a:gd name="connsiteY7597" fmla="*/ 4785964 h 6252126"/>
              <a:gd name="connsiteX7598" fmla="*/ 1898594 w 10290426"/>
              <a:gd name="connsiteY7598" fmla="*/ 4780712 h 6252126"/>
              <a:gd name="connsiteX7599" fmla="*/ 1892078 w 10290426"/>
              <a:gd name="connsiteY7599" fmla="*/ 4767391 h 6252126"/>
              <a:gd name="connsiteX7600" fmla="*/ 1857326 w 10290426"/>
              <a:gd name="connsiteY7600" fmla="*/ 4778990 h 6252126"/>
              <a:gd name="connsiteX7601" fmla="*/ 1839950 w 10290426"/>
              <a:gd name="connsiteY7601" fmla="*/ 4767391 h 6252126"/>
              <a:gd name="connsiteX7602" fmla="*/ 1857326 w 10290426"/>
              <a:gd name="connsiteY7602" fmla="*/ 4767391 h 6252126"/>
              <a:gd name="connsiteX7603" fmla="*/ 1863118 w 10290426"/>
              <a:gd name="connsiteY7603" fmla="*/ 4767391 h 6252126"/>
              <a:gd name="connsiteX7604" fmla="*/ 1857326 w 10290426"/>
              <a:gd name="connsiteY7604" fmla="*/ 4755791 h 6252126"/>
              <a:gd name="connsiteX7605" fmla="*/ 1886286 w 10290426"/>
              <a:gd name="connsiteY7605" fmla="*/ 4767391 h 6252126"/>
              <a:gd name="connsiteX7606" fmla="*/ 1880494 w 10290426"/>
              <a:gd name="connsiteY7606" fmla="*/ 4749992 h 6252126"/>
              <a:gd name="connsiteX7607" fmla="*/ 1839950 w 10290426"/>
              <a:gd name="connsiteY7607" fmla="*/ 4744192 h 6252126"/>
              <a:gd name="connsiteX7608" fmla="*/ 1834158 w 10290426"/>
              <a:gd name="connsiteY7608" fmla="*/ 4738392 h 6252126"/>
              <a:gd name="connsiteX7609" fmla="*/ 1810990 w 10290426"/>
              <a:gd name="connsiteY7609" fmla="*/ 4732592 h 6252126"/>
              <a:gd name="connsiteX7610" fmla="*/ 1795786 w 10290426"/>
              <a:gd name="connsiteY7610" fmla="*/ 4742742 h 6252126"/>
              <a:gd name="connsiteX7611" fmla="*/ 1794773 w 10290426"/>
              <a:gd name="connsiteY7611" fmla="*/ 4743418 h 6252126"/>
              <a:gd name="connsiteX7612" fmla="*/ 1797596 w 10290426"/>
              <a:gd name="connsiteY7612" fmla="*/ 4738392 h 6252126"/>
              <a:gd name="connsiteX7613" fmla="*/ 1796510 w 10290426"/>
              <a:gd name="connsiteY7613" fmla="*/ 4734042 h 6252126"/>
              <a:gd name="connsiteX7614" fmla="*/ 1787822 w 10290426"/>
              <a:gd name="connsiteY7614" fmla="*/ 4738392 h 6252126"/>
              <a:gd name="connsiteX7615" fmla="*/ 1783478 w 10290426"/>
              <a:gd name="connsiteY7615" fmla="*/ 4734042 h 6252126"/>
              <a:gd name="connsiteX7616" fmla="*/ 1782030 w 10290426"/>
              <a:gd name="connsiteY7616" fmla="*/ 4732592 h 6252126"/>
              <a:gd name="connsiteX7617" fmla="*/ 1753071 w 10290426"/>
              <a:gd name="connsiteY7617" fmla="*/ 4738392 h 6252126"/>
              <a:gd name="connsiteX7618" fmla="*/ 1770446 w 10290426"/>
              <a:gd name="connsiteY7618" fmla="*/ 4749992 h 6252126"/>
              <a:gd name="connsiteX7619" fmla="*/ 1753071 w 10290426"/>
              <a:gd name="connsiteY7619" fmla="*/ 4749992 h 6252126"/>
              <a:gd name="connsiteX7620" fmla="*/ 1741486 w 10290426"/>
              <a:gd name="connsiteY7620" fmla="*/ 4738392 h 6252126"/>
              <a:gd name="connsiteX7621" fmla="*/ 1706735 w 10290426"/>
              <a:gd name="connsiteY7621" fmla="*/ 4744192 h 6252126"/>
              <a:gd name="connsiteX7622" fmla="*/ 1689359 w 10290426"/>
              <a:gd name="connsiteY7622" fmla="*/ 4767391 h 6252126"/>
              <a:gd name="connsiteX7623" fmla="*/ 1677775 w 10290426"/>
              <a:gd name="connsiteY7623" fmla="*/ 4755791 h 6252126"/>
              <a:gd name="connsiteX7624" fmla="*/ 1689359 w 10290426"/>
              <a:gd name="connsiteY7624" fmla="*/ 4749992 h 6252126"/>
              <a:gd name="connsiteX7625" fmla="*/ 1648815 w 10290426"/>
              <a:gd name="connsiteY7625" fmla="*/ 4744917 h 6252126"/>
              <a:gd name="connsiteX7626" fmla="*/ 1648109 w 10290426"/>
              <a:gd name="connsiteY7626" fmla="*/ 4744828 h 6252126"/>
              <a:gd name="connsiteX7627" fmla="*/ 1649845 w 10290426"/>
              <a:gd name="connsiteY7627" fmla="*/ 4743981 h 6252126"/>
              <a:gd name="connsiteX7628" fmla="*/ 1660761 w 10290426"/>
              <a:gd name="connsiteY7628" fmla="*/ 4741745 h 6252126"/>
              <a:gd name="connsiteX7629" fmla="*/ 1683567 w 10290426"/>
              <a:gd name="connsiteY7629" fmla="*/ 4744192 h 6252126"/>
              <a:gd name="connsiteX7630" fmla="*/ 1683567 w 10290426"/>
              <a:gd name="connsiteY7630" fmla="*/ 4726793 h 6252126"/>
              <a:gd name="connsiteX7631" fmla="*/ 1706735 w 10290426"/>
              <a:gd name="connsiteY7631" fmla="*/ 4715193 h 6252126"/>
              <a:gd name="connsiteX7632" fmla="*/ 1689359 w 10290426"/>
              <a:gd name="connsiteY7632" fmla="*/ 4703594 h 6252126"/>
              <a:gd name="connsiteX7633" fmla="*/ 1683567 w 10290426"/>
              <a:gd name="connsiteY7633" fmla="*/ 4709393 h 6252126"/>
              <a:gd name="connsiteX7634" fmla="*/ 1677775 w 10290426"/>
              <a:gd name="connsiteY7634" fmla="*/ 4703594 h 6252126"/>
              <a:gd name="connsiteX7635" fmla="*/ 1660399 w 10290426"/>
              <a:gd name="connsiteY7635" fmla="*/ 4720993 h 6252126"/>
              <a:gd name="connsiteX7636" fmla="*/ 1666191 w 10290426"/>
              <a:gd name="connsiteY7636" fmla="*/ 4709393 h 6252126"/>
              <a:gd name="connsiteX7637" fmla="*/ 1679223 w 10290426"/>
              <a:gd name="connsiteY7637" fmla="*/ 4699969 h 6252126"/>
              <a:gd name="connsiteX7638" fmla="*/ 1678456 w 10290426"/>
              <a:gd name="connsiteY7638" fmla="*/ 4698647 h 6252126"/>
              <a:gd name="connsiteX7639" fmla="*/ 1679223 w 10290426"/>
              <a:gd name="connsiteY7639" fmla="*/ 4698519 h 6252126"/>
              <a:gd name="connsiteX7640" fmla="*/ 1683567 w 10290426"/>
              <a:gd name="connsiteY7640" fmla="*/ 4697794 h 6252126"/>
              <a:gd name="connsiteX7641" fmla="*/ 1671983 w 10290426"/>
              <a:gd name="connsiteY7641" fmla="*/ 4686194 h 6252126"/>
              <a:gd name="connsiteX7642" fmla="*/ 1648815 w 10290426"/>
              <a:gd name="connsiteY7642" fmla="*/ 4691994 h 6252126"/>
              <a:gd name="connsiteX7643" fmla="*/ 1648815 w 10290426"/>
              <a:gd name="connsiteY7643" fmla="*/ 4651396 h 6252126"/>
              <a:gd name="connsiteX7644" fmla="*/ 1666191 w 10290426"/>
              <a:gd name="connsiteY7644" fmla="*/ 4651396 h 6252126"/>
              <a:gd name="connsiteX7645" fmla="*/ 1671983 w 10290426"/>
              <a:gd name="connsiteY7645" fmla="*/ 4639796 h 6252126"/>
              <a:gd name="connsiteX7646" fmla="*/ 1695151 w 10290426"/>
              <a:gd name="connsiteY7646" fmla="*/ 4639796 h 6252126"/>
              <a:gd name="connsiteX7647" fmla="*/ 1695151 w 10290426"/>
              <a:gd name="connsiteY7647" fmla="*/ 4633997 h 6252126"/>
              <a:gd name="connsiteX7648" fmla="*/ 1724111 w 10290426"/>
              <a:gd name="connsiteY7648" fmla="*/ 4628197 h 6252126"/>
              <a:gd name="connsiteX7649" fmla="*/ 1718597 w 10290426"/>
              <a:gd name="connsiteY7649" fmla="*/ 4625436 h 6252126"/>
              <a:gd name="connsiteX7650" fmla="*/ 1721701 w 10290426"/>
              <a:gd name="connsiteY7650" fmla="*/ 4626215 h 6252126"/>
              <a:gd name="connsiteX7651" fmla="*/ 1719043 w 10290426"/>
              <a:gd name="connsiteY7651" fmla="*/ 4623122 h 6252126"/>
              <a:gd name="connsiteX7652" fmla="*/ 1716515 w 10290426"/>
              <a:gd name="connsiteY7652" fmla="*/ 4621066 h 6252126"/>
              <a:gd name="connsiteX7653" fmla="*/ 1723387 w 10290426"/>
              <a:gd name="connsiteY7653" fmla="*/ 4618772 h 6252126"/>
              <a:gd name="connsiteX7654" fmla="*/ 1729903 w 10290426"/>
              <a:gd name="connsiteY7654" fmla="*/ 4610798 h 6252126"/>
              <a:gd name="connsiteX7655" fmla="*/ 1700943 w 10290426"/>
              <a:gd name="connsiteY7655" fmla="*/ 4599198 h 6252126"/>
              <a:gd name="connsiteX7656" fmla="*/ 1702662 w 10290426"/>
              <a:gd name="connsiteY7656" fmla="*/ 4609801 h 6252126"/>
              <a:gd name="connsiteX7657" fmla="*/ 1716515 w 10290426"/>
              <a:gd name="connsiteY7657" fmla="*/ 4621066 h 6252126"/>
              <a:gd name="connsiteX7658" fmla="*/ 1712527 w 10290426"/>
              <a:gd name="connsiteY7658" fmla="*/ 4622397 h 6252126"/>
              <a:gd name="connsiteX7659" fmla="*/ 1713975 w 10290426"/>
              <a:gd name="connsiteY7659" fmla="*/ 4623122 h 6252126"/>
              <a:gd name="connsiteX7660" fmla="*/ 1718597 w 10290426"/>
              <a:gd name="connsiteY7660" fmla="*/ 4625436 h 6252126"/>
              <a:gd name="connsiteX7661" fmla="*/ 1714789 w 10290426"/>
              <a:gd name="connsiteY7661" fmla="*/ 4624482 h 6252126"/>
              <a:gd name="connsiteX7662" fmla="*/ 1654607 w 10290426"/>
              <a:gd name="connsiteY7662" fmla="*/ 4599198 h 6252126"/>
              <a:gd name="connsiteX7663" fmla="*/ 1639403 w 10290426"/>
              <a:gd name="connsiteY7663" fmla="*/ 4583974 h 6252126"/>
              <a:gd name="connsiteX7664" fmla="*/ 1637231 w 10290426"/>
              <a:gd name="connsiteY7664" fmla="*/ 4581799 h 6252126"/>
              <a:gd name="connsiteX7665" fmla="*/ 1644833 w 10290426"/>
              <a:gd name="connsiteY7665" fmla="*/ 4574187 h 6252126"/>
              <a:gd name="connsiteX7666" fmla="*/ 1654607 w 10290426"/>
              <a:gd name="connsiteY7666" fmla="*/ 4564400 h 6252126"/>
              <a:gd name="connsiteX7667" fmla="*/ 1677775 w 10290426"/>
              <a:gd name="connsiteY7667" fmla="*/ 4570199 h 6252126"/>
              <a:gd name="connsiteX7668" fmla="*/ 1683567 w 10290426"/>
              <a:gd name="connsiteY7668" fmla="*/ 4564400 h 6252126"/>
              <a:gd name="connsiteX7669" fmla="*/ 1677775 w 10290426"/>
              <a:gd name="connsiteY7669" fmla="*/ 4558600 h 6252126"/>
              <a:gd name="connsiteX7670" fmla="*/ 1700943 w 10290426"/>
              <a:gd name="connsiteY7670" fmla="*/ 4547000 h 6252126"/>
              <a:gd name="connsiteX7671" fmla="*/ 1683567 w 10290426"/>
              <a:gd name="connsiteY7671" fmla="*/ 4541201 h 6252126"/>
              <a:gd name="connsiteX7672" fmla="*/ 1695151 w 10290426"/>
              <a:gd name="connsiteY7672" fmla="*/ 4529601 h 6252126"/>
              <a:gd name="connsiteX7673" fmla="*/ 1695151 w 10290426"/>
              <a:gd name="connsiteY7673" fmla="*/ 4512202 h 6252126"/>
              <a:gd name="connsiteX7674" fmla="*/ 1671983 w 10290426"/>
              <a:gd name="connsiteY7674" fmla="*/ 4500602 h 6252126"/>
              <a:gd name="connsiteX7675" fmla="*/ 1683567 w 10290426"/>
              <a:gd name="connsiteY7675" fmla="*/ 4489003 h 6252126"/>
              <a:gd name="connsiteX7676" fmla="*/ 1648815 w 10290426"/>
              <a:gd name="connsiteY7676" fmla="*/ 4465804 h 6252126"/>
              <a:gd name="connsiteX7677" fmla="*/ 1648815 w 10290426"/>
              <a:gd name="connsiteY7677" fmla="*/ 4436805 h 6252126"/>
              <a:gd name="connsiteX7678" fmla="*/ 1666191 w 10290426"/>
              <a:gd name="connsiteY7678" fmla="*/ 4431006 h 6252126"/>
              <a:gd name="connsiteX7679" fmla="*/ 1666191 w 10290426"/>
              <a:gd name="connsiteY7679" fmla="*/ 4410707 h 6252126"/>
              <a:gd name="connsiteX7680" fmla="*/ 1666191 w 10290426"/>
              <a:gd name="connsiteY7680" fmla="*/ 4409134 h 6252126"/>
              <a:gd name="connsiteX7681" fmla="*/ 1671983 w 10290426"/>
              <a:gd name="connsiteY7681" fmla="*/ 4407807 h 6252126"/>
              <a:gd name="connsiteX7682" fmla="*/ 1648815 w 10290426"/>
              <a:gd name="connsiteY7682" fmla="*/ 4396207 h 6252126"/>
              <a:gd name="connsiteX7683" fmla="*/ 1660399 w 10290426"/>
              <a:gd name="connsiteY7683" fmla="*/ 4390407 h 6252126"/>
              <a:gd name="connsiteX7684" fmla="*/ 1700943 w 10290426"/>
              <a:gd name="connsiteY7684" fmla="*/ 4396207 h 6252126"/>
              <a:gd name="connsiteX7685" fmla="*/ 1706735 w 10290426"/>
              <a:gd name="connsiteY7685" fmla="*/ 4396207 h 6252126"/>
              <a:gd name="connsiteX7686" fmla="*/ 1706735 w 10290426"/>
              <a:gd name="connsiteY7686" fmla="*/ 4384608 h 6252126"/>
              <a:gd name="connsiteX7687" fmla="*/ 1712527 w 10290426"/>
              <a:gd name="connsiteY7687" fmla="*/ 4378808 h 6252126"/>
              <a:gd name="connsiteX7688" fmla="*/ 1689359 w 10290426"/>
              <a:gd name="connsiteY7688" fmla="*/ 4361409 h 6252126"/>
              <a:gd name="connsiteX7689" fmla="*/ 1683567 w 10290426"/>
              <a:gd name="connsiteY7689" fmla="*/ 4361409 h 6252126"/>
              <a:gd name="connsiteX7690" fmla="*/ 1718319 w 10290426"/>
              <a:gd name="connsiteY7690" fmla="*/ 4349809 h 6252126"/>
              <a:gd name="connsiteX7691" fmla="*/ 1724111 w 10290426"/>
              <a:gd name="connsiteY7691" fmla="*/ 4349809 h 6252126"/>
              <a:gd name="connsiteX7692" fmla="*/ 1718319 w 10290426"/>
              <a:gd name="connsiteY7692" fmla="*/ 4357059 h 6252126"/>
              <a:gd name="connsiteX7693" fmla="*/ 1712527 w 10290426"/>
              <a:gd name="connsiteY7693" fmla="*/ 4355609 h 6252126"/>
              <a:gd name="connsiteX7694" fmla="*/ 1718319 w 10290426"/>
              <a:gd name="connsiteY7694" fmla="*/ 4357059 h 6252126"/>
              <a:gd name="connsiteX7695" fmla="*/ 1718319 w 10290426"/>
              <a:gd name="connsiteY7695" fmla="*/ 4357059 h 6252126"/>
              <a:gd name="connsiteX7696" fmla="*/ 1732799 w 10290426"/>
              <a:gd name="connsiteY7696" fmla="*/ 4360684 h 6252126"/>
              <a:gd name="connsiteX7697" fmla="*/ 1735695 w 10290426"/>
              <a:gd name="connsiteY7697" fmla="*/ 4361409 h 6252126"/>
              <a:gd name="connsiteX7698" fmla="*/ 1758863 w 10290426"/>
              <a:gd name="connsiteY7698" fmla="*/ 4355609 h 6252126"/>
              <a:gd name="connsiteX7699" fmla="*/ 1758863 w 10290426"/>
              <a:gd name="connsiteY7699" fmla="*/ 4332410 h 6252126"/>
              <a:gd name="connsiteX7700" fmla="*/ 1787822 w 10290426"/>
              <a:gd name="connsiteY7700" fmla="*/ 4332410 h 6252126"/>
              <a:gd name="connsiteX7701" fmla="*/ 1787822 w 10290426"/>
              <a:gd name="connsiteY7701" fmla="*/ 4326610 h 6252126"/>
              <a:gd name="connsiteX7702" fmla="*/ 1816782 w 10290426"/>
              <a:gd name="connsiteY7702" fmla="*/ 4320810 h 6252126"/>
              <a:gd name="connsiteX7703" fmla="*/ 1834158 w 10290426"/>
              <a:gd name="connsiteY7703" fmla="*/ 4320810 h 6252126"/>
              <a:gd name="connsiteX7704" fmla="*/ 1851534 w 10290426"/>
              <a:gd name="connsiteY7704" fmla="*/ 4297611 h 6252126"/>
              <a:gd name="connsiteX7705" fmla="*/ 1839950 w 10290426"/>
              <a:gd name="connsiteY7705" fmla="*/ 4280212 h 6252126"/>
              <a:gd name="connsiteX7706" fmla="*/ 1816782 w 10290426"/>
              <a:gd name="connsiteY7706" fmla="*/ 4280212 h 6252126"/>
              <a:gd name="connsiteX7707" fmla="*/ 1805198 w 10290426"/>
              <a:gd name="connsiteY7707" fmla="*/ 4291812 h 6252126"/>
              <a:gd name="connsiteX7708" fmla="*/ 1799406 w 10290426"/>
              <a:gd name="connsiteY7708" fmla="*/ 4268613 h 6252126"/>
              <a:gd name="connsiteX7709" fmla="*/ 1782030 w 10290426"/>
              <a:gd name="connsiteY7709" fmla="*/ 4268613 h 6252126"/>
              <a:gd name="connsiteX7710" fmla="*/ 1782030 w 10290426"/>
              <a:gd name="connsiteY7710" fmla="*/ 4286012 h 6252126"/>
              <a:gd name="connsiteX7711" fmla="*/ 1747279 w 10290426"/>
              <a:gd name="connsiteY7711" fmla="*/ 4303411 h 6252126"/>
              <a:gd name="connsiteX7712" fmla="*/ 1729903 w 10290426"/>
              <a:gd name="connsiteY7712" fmla="*/ 4303411 h 6252126"/>
              <a:gd name="connsiteX7713" fmla="*/ 1724111 w 10290426"/>
              <a:gd name="connsiteY7713" fmla="*/ 4286012 h 6252126"/>
              <a:gd name="connsiteX7714" fmla="*/ 1706735 w 10290426"/>
              <a:gd name="connsiteY7714" fmla="*/ 4280212 h 6252126"/>
              <a:gd name="connsiteX7715" fmla="*/ 1729903 w 10290426"/>
              <a:gd name="connsiteY7715" fmla="*/ 4268613 h 6252126"/>
              <a:gd name="connsiteX7716" fmla="*/ 1753071 w 10290426"/>
              <a:gd name="connsiteY7716" fmla="*/ 4286012 h 6252126"/>
              <a:gd name="connsiteX7717" fmla="*/ 1764654 w 10290426"/>
              <a:gd name="connsiteY7717" fmla="*/ 4268613 h 6252126"/>
              <a:gd name="connsiteX7718" fmla="*/ 1758863 w 10290426"/>
              <a:gd name="connsiteY7718" fmla="*/ 4262813 h 6252126"/>
              <a:gd name="connsiteX7719" fmla="*/ 1741486 w 10290426"/>
              <a:gd name="connsiteY7719" fmla="*/ 4268613 h 6252126"/>
              <a:gd name="connsiteX7720" fmla="*/ 1735695 w 10290426"/>
              <a:gd name="connsiteY7720" fmla="*/ 4251213 h 6252126"/>
              <a:gd name="connsiteX7721" fmla="*/ 1735695 w 10290426"/>
              <a:gd name="connsiteY7721" fmla="*/ 4245414 h 6252126"/>
              <a:gd name="connsiteX7722" fmla="*/ 1747279 w 10290426"/>
              <a:gd name="connsiteY7722" fmla="*/ 4239614 h 6252126"/>
              <a:gd name="connsiteX7723" fmla="*/ 1753071 w 10290426"/>
              <a:gd name="connsiteY7723" fmla="*/ 4245414 h 6252126"/>
              <a:gd name="connsiteX7724" fmla="*/ 1770446 w 10290426"/>
              <a:gd name="connsiteY7724" fmla="*/ 4239614 h 6252126"/>
              <a:gd name="connsiteX7725" fmla="*/ 1758863 w 10290426"/>
              <a:gd name="connsiteY7725" fmla="*/ 4228014 h 6252126"/>
              <a:gd name="connsiteX7726" fmla="*/ 1770446 w 10290426"/>
              <a:gd name="connsiteY7726" fmla="*/ 4222215 h 6252126"/>
              <a:gd name="connsiteX7727" fmla="*/ 1758863 w 10290426"/>
              <a:gd name="connsiteY7727" fmla="*/ 4216415 h 6252126"/>
              <a:gd name="connsiteX7728" fmla="*/ 1666191 w 10290426"/>
              <a:gd name="connsiteY7728" fmla="*/ 4268613 h 6252126"/>
              <a:gd name="connsiteX7729" fmla="*/ 1677775 w 10290426"/>
              <a:gd name="connsiteY7729" fmla="*/ 4280212 h 6252126"/>
              <a:gd name="connsiteX7730" fmla="*/ 1666191 w 10290426"/>
              <a:gd name="connsiteY7730" fmla="*/ 4286012 h 6252126"/>
              <a:gd name="connsiteX7731" fmla="*/ 1652163 w 10290426"/>
              <a:gd name="connsiteY7731" fmla="*/ 4271965 h 6252126"/>
              <a:gd name="connsiteX7732" fmla="*/ 1658589 w 10290426"/>
              <a:gd name="connsiteY7732" fmla="*/ 4266166 h 6252126"/>
              <a:gd name="connsiteX7733" fmla="*/ 1648815 w 10290426"/>
              <a:gd name="connsiteY7733" fmla="*/ 4268613 h 6252126"/>
              <a:gd name="connsiteX7734" fmla="*/ 1650987 w 10290426"/>
              <a:gd name="connsiteY7734" fmla="*/ 4270788 h 6252126"/>
              <a:gd name="connsiteX7735" fmla="*/ 1652163 w 10290426"/>
              <a:gd name="connsiteY7735" fmla="*/ 4271965 h 6252126"/>
              <a:gd name="connsiteX7736" fmla="*/ 1643023 w 10290426"/>
              <a:gd name="connsiteY7736" fmla="*/ 4280212 h 6252126"/>
              <a:gd name="connsiteX7737" fmla="*/ 1643023 w 10290426"/>
              <a:gd name="connsiteY7737" fmla="*/ 4291812 h 6252126"/>
              <a:gd name="connsiteX7738" fmla="*/ 1602479 w 10290426"/>
              <a:gd name="connsiteY7738" fmla="*/ 4309211 h 6252126"/>
              <a:gd name="connsiteX7739" fmla="*/ 1590896 w 10290426"/>
              <a:gd name="connsiteY7739" fmla="*/ 4297611 h 6252126"/>
              <a:gd name="connsiteX7740" fmla="*/ 1567728 w 10290426"/>
              <a:gd name="connsiteY7740" fmla="*/ 4291812 h 6252126"/>
              <a:gd name="connsiteX7741" fmla="*/ 1567728 w 10290426"/>
              <a:gd name="connsiteY7741" fmla="*/ 4280212 h 6252126"/>
              <a:gd name="connsiteX7742" fmla="*/ 1538768 w 10290426"/>
              <a:gd name="connsiteY7742" fmla="*/ 4280212 h 6252126"/>
              <a:gd name="connsiteX7743" fmla="*/ 1550352 w 10290426"/>
              <a:gd name="connsiteY7743" fmla="*/ 4257013 h 6252126"/>
              <a:gd name="connsiteX7744" fmla="*/ 1504016 w 10290426"/>
              <a:gd name="connsiteY7744" fmla="*/ 4257013 h 6252126"/>
              <a:gd name="connsiteX7745" fmla="*/ 1498224 w 10290426"/>
              <a:gd name="connsiteY7745" fmla="*/ 4268613 h 6252126"/>
              <a:gd name="connsiteX7746" fmla="*/ 1509808 w 10290426"/>
              <a:gd name="connsiteY7746" fmla="*/ 4268613 h 6252126"/>
              <a:gd name="connsiteX7747" fmla="*/ 1492432 w 10290426"/>
              <a:gd name="connsiteY7747" fmla="*/ 4286012 h 6252126"/>
              <a:gd name="connsiteX7748" fmla="*/ 1521392 w 10290426"/>
              <a:gd name="connsiteY7748" fmla="*/ 4309211 h 6252126"/>
              <a:gd name="connsiteX7749" fmla="*/ 1486640 w 10290426"/>
              <a:gd name="connsiteY7749" fmla="*/ 4303411 h 6252126"/>
              <a:gd name="connsiteX7750" fmla="*/ 1492432 w 10290426"/>
              <a:gd name="connsiteY7750" fmla="*/ 4297611 h 6252126"/>
              <a:gd name="connsiteX7751" fmla="*/ 1475056 w 10290426"/>
              <a:gd name="connsiteY7751" fmla="*/ 4280212 h 6252126"/>
              <a:gd name="connsiteX7752" fmla="*/ 1457680 w 10290426"/>
              <a:gd name="connsiteY7752" fmla="*/ 4303411 h 6252126"/>
              <a:gd name="connsiteX7753" fmla="*/ 1428720 w 10290426"/>
              <a:gd name="connsiteY7753" fmla="*/ 4309211 h 6252126"/>
              <a:gd name="connsiteX7754" fmla="*/ 1417137 w 10290426"/>
              <a:gd name="connsiteY7754" fmla="*/ 4320810 h 6252126"/>
              <a:gd name="connsiteX7755" fmla="*/ 1411345 w 10290426"/>
              <a:gd name="connsiteY7755" fmla="*/ 4326610 h 6252126"/>
              <a:gd name="connsiteX7756" fmla="*/ 1382385 w 10290426"/>
              <a:gd name="connsiteY7756" fmla="*/ 4309211 h 6252126"/>
              <a:gd name="connsiteX7757" fmla="*/ 1382385 w 10290426"/>
              <a:gd name="connsiteY7757" fmla="*/ 4303411 h 6252126"/>
              <a:gd name="connsiteX7758" fmla="*/ 1359217 w 10290426"/>
              <a:gd name="connsiteY7758" fmla="*/ 4326610 h 6252126"/>
              <a:gd name="connsiteX7759" fmla="*/ 1376593 w 10290426"/>
              <a:gd name="connsiteY7759" fmla="*/ 4338210 h 6252126"/>
              <a:gd name="connsiteX7760" fmla="*/ 1365009 w 10290426"/>
              <a:gd name="connsiteY7760" fmla="*/ 4349809 h 6252126"/>
              <a:gd name="connsiteX7761" fmla="*/ 1376593 w 10290426"/>
              <a:gd name="connsiteY7761" fmla="*/ 4355609 h 6252126"/>
              <a:gd name="connsiteX7762" fmla="*/ 1347633 w 10290426"/>
              <a:gd name="connsiteY7762" fmla="*/ 4355609 h 6252126"/>
              <a:gd name="connsiteX7763" fmla="*/ 1347633 w 10290426"/>
              <a:gd name="connsiteY7763" fmla="*/ 4349809 h 6252126"/>
              <a:gd name="connsiteX7764" fmla="*/ 1330257 w 10290426"/>
              <a:gd name="connsiteY7764" fmla="*/ 4338210 h 6252126"/>
              <a:gd name="connsiteX7765" fmla="*/ 1324465 w 10290426"/>
              <a:gd name="connsiteY7765" fmla="*/ 4338210 h 6252126"/>
              <a:gd name="connsiteX7766" fmla="*/ 1365009 w 10290426"/>
              <a:gd name="connsiteY7766" fmla="*/ 4315011 h 6252126"/>
              <a:gd name="connsiteX7767" fmla="*/ 1359217 w 10290426"/>
              <a:gd name="connsiteY7767" fmla="*/ 4315011 h 6252126"/>
              <a:gd name="connsiteX7768" fmla="*/ 1376593 w 10290426"/>
              <a:gd name="connsiteY7768" fmla="*/ 4297611 h 6252126"/>
              <a:gd name="connsiteX7769" fmla="*/ 1393969 w 10290426"/>
              <a:gd name="connsiteY7769" fmla="*/ 4297611 h 6252126"/>
              <a:gd name="connsiteX7770" fmla="*/ 1399761 w 10290426"/>
              <a:gd name="connsiteY7770" fmla="*/ 4280212 h 6252126"/>
              <a:gd name="connsiteX7771" fmla="*/ 1411345 w 10290426"/>
              <a:gd name="connsiteY7771" fmla="*/ 4286012 h 6252126"/>
              <a:gd name="connsiteX7772" fmla="*/ 1417137 w 10290426"/>
              <a:gd name="connsiteY7772" fmla="*/ 4303411 h 6252126"/>
              <a:gd name="connsiteX7773" fmla="*/ 1440304 w 10290426"/>
              <a:gd name="connsiteY7773" fmla="*/ 4297611 h 6252126"/>
              <a:gd name="connsiteX7774" fmla="*/ 1469264 w 10290426"/>
              <a:gd name="connsiteY7774" fmla="*/ 4274412 h 6252126"/>
              <a:gd name="connsiteX7775" fmla="*/ 1486640 w 10290426"/>
              <a:gd name="connsiteY7775" fmla="*/ 4251213 h 6252126"/>
              <a:gd name="connsiteX7776" fmla="*/ 1480848 w 10290426"/>
              <a:gd name="connsiteY7776" fmla="*/ 4245414 h 6252126"/>
              <a:gd name="connsiteX7777" fmla="*/ 1486640 w 10290426"/>
              <a:gd name="connsiteY7777" fmla="*/ 4239614 h 6252126"/>
              <a:gd name="connsiteX7778" fmla="*/ 1486640 w 10290426"/>
              <a:gd name="connsiteY7778" fmla="*/ 4233814 h 6252126"/>
              <a:gd name="connsiteX7779" fmla="*/ 1498224 w 10290426"/>
              <a:gd name="connsiteY7779" fmla="*/ 4245414 h 6252126"/>
              <a:gd name="connsiteX7780" fmla="*/ 1515600 w 10290426"/>
              <a:gd name="connsiteY7780" fmla="*/ 4233814 h 6252126"/>
              <a:gd name="connsiteX7781" fmla="*/ 1486640 w 10290426"/>
              <a:gd name="connsiteY7781" fmla="*/ 4228014 h 6252126"/>
              <a:gd name="connsiteX7782" fmla="*/ 1417137 w 10290426"/>
              <a:gd name="connsiteY7782" fmla="*/ 4257013 h 6252126"/>
              <a:gd name="connsiteX7783" fmla="*/ 1289713 w 10290426"/>
              <a:gd name="connsiteY7783" fmla="*/ 4338210 h 6252126"/>
              <a:gd name="connsiteX7784" fmla="*/ 1283921 w 10290426"/>
              <a:gd name="connsiteY7784" fmla="*/ 4349809 h 6252126"/>
              <a:gd name="connsiteX7785" fmla="*/ 1307089 w 10290426"/>
              <a:gd name="connsiteY7785" fmla="*/ 4349809 h 6252126"/>
              <a:gd name="connsiteX7786" fmla="*/ 1330257 w 10290426"/>
              <a:gd name="connsiteY7786" fmla="*/ 4355609 h 6252126"/>
              <a:gd name="connsiteX7787" fmla="*/ 1336049 w 10290426"/>
              <a:gd name="connsiteY7787" fmla="*/ 4361409 h 6252126"/>
              <a:gd name="connsiteX7788" fmla="*/ 1266546 w 10290426"/>
              <a:gd name="connsiteY7788" fmla="*/ 4402007 h 6252126"/>
              <a:gd name="connsiteX7789" fmla="*/ 1231794 w 10290426"/>
              <a:gd name="connsiteY7789" fmla="*/ 4419406 h 6252126"/>
              <a:gd name="connsiteX7790" fmla="*/ 1208626 w 10290426"/>
              <a:gd name="connsiteY7790" fmla="*/ 4442605 h 6252126"/>
              <a:gd name="connsiteX7791" fmla="*/ 1191250 w 10290426"/>
              <a:gd name="connsiteY7791" fmla="*/ 4431006 h 6252126"/>
              <a:gd name="connsiteX7792" fmla="*/ 1092787 w 10290426"/>
              <a:gd name="connsiteY7792" fmla="*/ 4500602 h 6252126"/>
              <a:gd name="connsiteX7793" fmla="*/ 1092787 w 10290426"/>
              <a:gd name="connsiteY7793" fmla="*/ 4512202 h 6252126"/>
              <a:gd name="connsiteX7794" fmla="*/ 1069619 w 10290426"/>
              <a:gd name="connsiteY7794" fmla="*/ 4518002 h 6252126"/>
              <a:gd name="connsiteX7795" fmla="*/ 1063827 w 10290426"/>
              <a:gd name="connsiteY7795" fmla="*/ 4523801 h 6252126"/>
              <a:gd name="connsiteX7796" fmla="*/ 1034867 w 10290426"/>
              <a:gd name="connsiteY7796" fmla="*/ 4541201 h 6252126"/>
              <a:gd name="connsiteX7797" fmla="*/ 1037184 w 10290426"/>
              <a:gd name="connsiteY7797" fmla="*/ 4541340 h 6252126"/>
              <a:gd name="connsiteX7798" fmla="*/ 1034075 w 10290426"/>
              <a:gd name="connsiteY7798" fmla="*/ 4543342 h 6252126"/>
              <a:gd name="connsiteX7799" fmla="*/ 1011699 w 10290426"/>
              <a:gd name="connsiteY7799" fmla="*/ 4558600 h 6252126"/>
              <a:gd name="connsiteX7800" fmla="*/ 1040659 w 10290426"/>
              <a:gd name="connsiteY7800" fmla="*/ 4518002 h 6252126"/>
              <a:gd name="connsiteX7801" fmla="*/ 1063827 w 10290426"/>
              <a:gd name="connsiteY7801" fmla="*/ 4512202 h 6252126"/>
              <a:gd name="connsiteX7802" fmla="*/ 1046451 w 10290426"/>
              <a:gd name="connsiteY7802" fmla="*/ 4494803 h 6252126"/>
              <a:gd name="connsiteX7803" fmla="*/ 1029075 w 10290426"/>
              <a:gd name="connsiteY7803" fmla="*/ 4518002 h 6252126"/>
              <a:gd name="connsiteX7804" fmla="*/ 1005907 w 10290426"/>
              <a:gd name="connsiteY7804" fmla="*/ 4518002 h 6252126"/>
              <a:gd name="connsiteX7805" fmla="*/ 1011699 w 10290426"/>
              <a:gd name="connsiteY7805" fmla="*/ 4489003 h 6252126"/>
              <a:gd name="connsiteX7806" fmla="*/ 988531 w 10290426"/>
              <a:gd name="connsiteY7806" fmla="*/ 4489003 h 6252126"/>
              <a:gd name="connsiteX7807" fmla="*/ 976947 w 10290426"/>
              <a:gd name="connsiteY7807" fmla="*/ 4518002 h 6252126"/>
              <a:gd name="connsiteX7808" fmla="*/ 1000115 w 10290426"/>
              <a:gd name="connsiteY7808" fmla="*/ 4523801 h 6252126"/>
              <a:gd name="connsiteX7809" fmla="*/ 988531 w 10290426"/>
              <a:gd name="connsiteY7809" fmla="*/ 4541201 h 6252126"/>
              <a:gd name="connsiteX7810" fmla="*/ 959571 w 10290426"/>
              <a:gd name="connsiteY7810" fmla="*/ 4547000 h 6252126"/>
              <a:gd name="connsiteX7811" fmla="*/ 947987 w 10290426"/>
              <a:gd name="connsiteY7811" fmla="*/ 4535401 h 6252126"/>
              <a:gd name="connsiteX7812" fmla="*/ 924820 w 10290426"/>
              <a:gd name="connsiteY7812" fmla="*/ 4500602 h 6252126"/>
              <a:gd name="connsiteX7813" fmla="*/ 919028 w 10290426"/>
              <a:gd name="connsiteY7813" fmla="*/ 4500602 h 6252126"/>
              <a:gd name="connsiteX7814" fmla="*/ 976947 w 10290426"/>
              <a:gd name="connsiteY7814" fmla="*/ 4454205 h 6252126"/>
              <a:gd name="connsiteX7815" fmla="*/ 994323 w 10290426"/>
              <a:gd name="connsiteY7815" fmla="*/ 4454205 h 6252126"/>
              <a:gd name="connsiteX7816" fmla="*/ 1023283 w 10290426"/>
              <a:gd name="connsiteY7816" fmla="*/ 4413606 h 6252126"/>
              <a:gd name="connsiteX7817" fmla="*/ 1011699 w 10290426"/>
              <a:gd name="connsiteY7817" fmla="*/ 4407807 h 6252126"/>
              <a:gd name="connsiteX7818" fmla="*/ 1029075 w 10290426"/>
              <a:gd name="connsiteY7818" fmla="*/ 4384608 h 6252126"/>
              <a:gd name="connsiteX7819" fmla="*/ 976947 w 10290426"/>
              <a:gd name="connsiteY7819" fmla="*/ 4373008 h 6252126"/>
              <a:gd name="connsiteX7820" fmla="*/ 971155 w 10290426"/>
              <a:gd name="connsiteY7820" fmla="*/ 4361409 h 6252126"/>
              <a:gd name="connsiteX7821" fmla="*/ 953779 w 10290426"/>
              <a:gd name="connsiteY7821" fmla="*/ 4373008 h 6252126"/>
              <a:gd name="connsiteX7822" fmla="*/ 959571 w 10290426"/>
              <a:gd name="connsiteY7822" fmla="*/ 4378808 h 6252126"/>
              <a:gd name="connsiteX7823" fmla="*/ 907444 w 10290426"/>
              <a:gd name="connsiteY7823" fmla="*/ 4390407 h 6252126"/>
              <a:gd name="connsiteX7824" fmla="*/ 898359 w 10290426"/>
              <a:gd name="connsiteY7824" fmla="*/ 4395865 h 6252126"/>
              <a:gd name="connsiteX7825" fmla="*/ 894774 w 10290426"/>
              <a:gd name="connsiteY7825" fmla="*/ 4396388 h 6252126"/>
              <a:gd name="connsiteX7826" fmla="*/ 837940 w 10290426"/>
              <a:gd name="connsiteY7826" fmla="*/ 4425206 h 6252126"/>
              <a:gd name="connsiteX7827" fmla="*/ 826356 w 10290426"/>
              <a:gd name="connsiteY7827" fmla="*/ 4425206 h 6252126"/>
              <a:gd name="connsiteX7828" fmla="*/ 820564 w 10290426"/>
              <a:gd name="connsiteY7828" fmla="*/ 4419406 h 6252126"/>
              <a:gd name="connsiteX7829" fmla="*/ 843732 w 10290426"/>
              <a:gd name="connsiteY7829" fmla="*/ 4413606 h 6252126"/>
              <a:gd name="connsiteX7830" fmla="*/ 866900 w 10290426"/>
              <a:gd name="connsiteY7830" fmla="*/ 4390407 h 6252126"/>
              <a:gd name="connsiteX7831" fmla="*/ 866900 w 10290426"/>
              <a:gd name="connsiteY7831" fmla="*/ 4367208 h 6252126"/>
              <a:gd name="connsiteX7832" fmla="*/ 878484 w 10290426"/>
              <a:gd name="connsiteY7832" fmla="*/ 4373008 h 6252126"/>
              <a:gd name="connsiteX7833" fmla="*/ 895860 w 10290426"/>
              <a:gd name="connsiteY7833" fmla="*/ 4355609 h 6252126"/>
              <a:gd name="connsiteX7834" fmla="*/ 884276 w 10290426"/>
              <a:gd name="connsiteY7834" fmla="*/ 4349809 h 6252126"/>
              <a:gd name="connsiteX7835" fmla="*/ 861108 w 10290426"/>
              <a:gd name="connsiteY7835" fmla="*/ 4338210 h 6252126"/>
              <a:gd name="connsiteX7836" fmla="*/ 814772 w 10290426"/>
              <a:gd name="connsiteY7836" fmla="*/ 4355609 h 6252126"/>
              <a:gd name="connsiteX7837" fmla="*/ 797396 w 10290426"/>
              <a:gd name="connsiteY7837" fmla="*/ 4378808 h 6252126"/>
              <a:gd name="connsiteX7838" fmla="*/ 774228 w 10290426"/>
              <a:gd name="connsiteY7838" fmla="*/ 4378808 h 6252126"/>
              <a:gd name="connsiteX7839" fmla="*/ 791604 w 10290426"/>
              <a:gd name="connsiteY7839" fmla="*/ 4361409 h 6252126"/>
              <a:gd name="connsiteX7840" fmla="*/ 814772 w 10290426"/>
              <a:gd name="connsiteY7840" fmla="*/ 4349809 h 6252126"/>
              <a:gd name="connsiteX7841" fmla="*/ 814772 w 10290426"/>
              <a:gd name="connsiteY7841" fmla="*/ 4338210 h 6252126"/>
              <a:gd name="connsiteX7842" fmla="*/ 785812 w 10290426"/>
              <a:gd name="connsiteY7842" fmla="*/ 4344009 h 6252126"/>
              <a:gd name="connsiteX7843" fmla="*/ 745269 w 10290426"/>
              <a:gd name="connsiteY7843" fmla="*/ 4390407 h 6252126"/>
              <a:gd name="connsiteX7844" fmla="*/ 774228 w 10290426"/>
              <a:gd name="connsiteY7844" fmla="*/ 4384608 h 6252126"/>
              <a:gd name="connsiteX7845" fmla="*/ 745269 w 10290426"/>
              <a:gd name="connsiteY7845" fmla="*/ 4407807 h 6252126"/>
              <a:gd name="connsiteX7846" fmla="*/ 745269 w 10290426"/>
              <a:gd name="connsiteY7846" fmla="*/ 4396207 h 6252126"/>
              <a:gd name="connsiteX7847" fmla="*/ 733685 w 10290426"/>
              <a:gd name="connsiteY7847" fmla="*/ 4407807 h 6252126"/>
              <a:gd name="connsiteX7848" fmla="*/ 704725 w 10290426"/>
              <a:gd name="connsiteY7848" fmla="*/ 4407807 h 6252126"/>
              <a:gd name="connsiteX7849" fmla="*/ 681557 w 10290426"/>
              <a:gd name="connsiteY7849" fmla="*/ 4431006 h 6252126"/>
              <a:gd name="connsiteX7850" fmla="*/ 646805 w 10290426"/>
              <a:gd name="connsiteY7850" fmla="*/ 4425206 h 6252126"/>
              <a:gd name="connsiteX7851" fmla="*/ 635221 w 10290426"/>
              <a:gd name="connsiteY7851" fmla="*/ 4413606 h 6252126"/>
              <a:gd name="connsiteX7852" fmla="*/ 641013 w 10290426"/>
              <a:gd name="connsiteY7852" fmla="*/ 4402007 h 6252126"/>
              <a:gd name="connsiteX7853" fmla="*/ 629429 w 10290426"/>
              <a:gd name="connsiteY7853" fmla="*/ 4384608 h 6252126"/>
              <a:gd name="connsiteX7854" fmla="*/ 658389 w 10290426"/>
              <a:gd name="connsiteY7854" fmla="*/ 4373008 h 6252126"/>
              <a:gd name="connsiteX7855" fmla="*/ 641013 w 10290426"/>
              <a:gd name="connsiteY7855" fmla="*/ 4373008 h 6252126"/>
              <a:gd name="connsiteX7856" fmla="*/ 687349 w 10290426"/>
              <a:gd name="connsiteY7856" fmla="*/ 4315011 h 6252126"/>
              <a:gd name="connsiteX7857" fmla="*/ 669973 w 10290426"/>
              <a:gd name="connsiteY7857" fmla="*/ 4315011 h 6252126"/>
              <a:gd name="connsiteX7858" fmla="*/ 669973 w 10290426"/>
              <a:gd name="connsiteY7858" fmla="*/ 4309211 h 6252126"/>
              <a:gd name="connsiteX7859" fmla="*/ 658389 w 10290426"/>
              <a:gd name="connsiteY7859" fmla="*/ 4309211 h 6252126"/>
              <a:gd name="connsiteX7860" fmla="*/ 698933 w 10290426"/>
              <a:gd name="connsiteY7860" fmla="*/ 4286012 h 6252126"/>
              <a:gd name="connsiteX7861" fmla="*/ 669973 w 10290426"/>
              <a:gd name="connsiteY7861" fmla="*/ 4286012 h 6252126"/>
              <a:gd name="connsiteX7862" fmla="*/ 600470 w 10290426"/>
              <a:gd name="connsiteY7862" fmla="*/ 4349809 h 6252126"/>
              <a:gd name="connsiteX7863" fmla="*/ 565718 w 10290426"/>
              <a:gd name="connsiteY7863" fmla="*/ 4378808 h 6252126"/>
              <a:gd name="connsiteX7864" fmla="*/ 565718 w 10290426"/>
              <a:gd name="connsiteY7864" fmla="*/ 4384608 h 6252126"/>
              <a:gd name="connsiteX7865" fmla="*/ 548342 w 10290426"/>
              <a:gd name="connsiteY7865" fmla="*/ 4378808 h 6252126"/>
              <a:gd name="connsiteX7866" fmla="*/ 583094 w 10290426"/>
              <a:gd name="connsiteY7866" fmla="*/ 4349809 h 6252126"/>
              <a:gd name="connsiteX7867" fmla="*/ 577302 w 10290426"/>
              <a:gd name="connsiteY7867" fmla="*/ 4344009 h 6252126"/>
              <a:gd name="connsiteX7868" fmla="*/ 600470 w 10290426"/>
              <a:gd name="connsiteY7868" fmla="*/ 4320810 h 6252126"/>
              <a:gd name="connsiteX7869" fmla="*/ 588886 w 10290426"/>
              <a:gd name="connsiteY7869" fmla="*/ 4315011 h 6252126"/>
              <a:gd name="connsiteX7870" fmla="*/ 565718 w 10290426"/>
              <a:gd name="connsiteY7870" fmla="*/ 4344009 h 6252126"/>
              <a:gd name="connsiteX7871" fmla="*/ 559926 w 10290426"/>
              <a:gd name="connsiteY7871" fmla="*/ 4349809 h 6252126"/>
              <a:gd name="connsiteX7872" fmla="*/ 548342 w 10290426"/>
              <a:gd name="connsiteY7872" fmla="*/ 4338210 h 6252126"/>
              <a:gd name="connsiteX7873" fmla="*/ 519382 w 10290426"/>
              <a:gd name="connsiteY7873" fmla="*/ 4349809 h 6252126"/>
              <a:gd name="connsiteX7874" fmla="*/ 490422 w 10290426"/>
              <a:gd name="connsiteY7874" fmla="*/ 4320810 h 6252126"/>
              <a:gd name="connsiteX7875" fmla="*/ 507798 w 10290426"/>
              <a:gd name="connsiteY7875" fmla="*/ 4291812 h 6252126"/>
              <a:gd name="connsiteX7876" fmla="*/ 484630 w 10290426"/>
              <a:gd name="connsiteY7876" fmla="*/ 4274412 h 6252126"/>
              <a:gd name="connsiteX7877" fmla="*/ 519382 w 10290426"/>
              <a:gd name="connsiteY7877" fmla="*/ 4262813 h 6252126"/>
              <a:gd name="connsiteX7878" fmla="*/ 507798 w 10290426"/>
              <a:gd name="connsiteY7878" fmla="*/ 4251213 h 6252126"/>
              <a:gd name="connsiteX7879" fmla="*/ 525174 w 10290426"/>
              <a:gd name="connsiteY7879" fmla="*/ 4251213 h 6252126"/>
              <a:gd name="connsiteX7880" fmla="*/ 519382 w 10290426"/>
              <a:gd name="connsiteY7880" fmla="*/ 4228014 h 6252126"/>
              <a:gd name="connsiteX7881" fmla="*/ 542550 w 10290426"/>
              <a:gd name="connsiteY7881" fmla="*/ 4210615 h 6252126"/>
              <a:gd name="connsiteX7882" fmla="*/ 507798 w 10290426"/>
              <a:gd name="connsiteY7882" fmla="*/ 4204815 h 6252126"/>
              <a:gd name="connsiteX7883" fmla="*/ 484630 w 10290426"/>
              <a:gd name="connsiteY7883" fmla="*/ 4210615 h 6252126"/>
              <a:gd name="connsiteX7884" fmla="*/ 461462 w 10290426"/>
              <a:gd name="connsiteY7884" fmla="*/ 4233814 h 6252126"/>
              <a:gd name="connsiteX7885" fmla="*/ 444086 w 10290426"/>
              <a:gd name="connsiteY7885" fmla="*/ 4239614 h 6252126"/>
              <a:gd name="connsiteX7886" fmla="*/ 461462 w 10290426"/>
              <a:gd name="connsiteY7886" fmla="*/ 4222215 h 6252126"/>
              <a:gd name="connsiteX7887" fmla="*/ 461462 w 10290426"/>
              <a:gd name="connsiteY7887" fmla="*/ 4210615 h 6252126"/>
              <a:gd name="connsiteX7888" fmla="*/ 463906 w 10290426"/>
              <a:gd name="connsiteY7888" fmla="*/ 4208169 h 6252126"/>
              <a:gd name="connsiteX7889" fmla="*/ 462677 w 10290426"/>
              <a:gd name="connsiteY7889" fmla="*/ 4200650 h 6252126"/>
              <a:gd name="connsiteX7890" fmla="*/ 484630 w 10290426"/>
              <a:gd name="connsiteY7890" fmla="*/ 4193216 h 6252126"/>
              <a:gd name="connsiteX7891" fmla="*/ 496214 w 10290426"/>
              <a:gd name="connsiteY7891" fmla="*/ 4187416 h 6252126"/>
              <a:gd name="connsiteX7892" fmla="*/ 496214 w 10290426"/>
              <a:gd name="connsiteY7892" fmla="*/ 4158417 h 6252126"/>
              <a:gd name="connsiteX7893" fmla="*/ 490422 w 10290426"/>
              <a:gd name="connsiteY7893" fmla="*/ 4158417 h 6252126"/>
              <a:gd name="connsiteX7894" fmla="*/ 444086 w 10290426"/>
              <a:gd name="connsiteY7894" fmla="*/ 4193216 h 6252126"/>
              <a:gd name="connsiteX7895" fmla="*/ 438295 w 10290426"/>
              <a:gd name="connsiteY7895" fmla="*/ 4193216 h 6252126"/>
              <a:gd name="connsiteX7896" fmla="*/ 438295 w 10290426"/>
              <a:gd name="connsiteY7896" fmla="*/ 4187416 h 6252126"/>
              <a:gd name="connsiteX7897" fmla="*/ 449878 w 10290426"/>
              <a:gd name="connsiteY7897" fmla="*/ 4181616 h 6252126"/>
              <a:gd name="connsiteX7898" fmla="*/ 461462 w 10290426"/>
              <a:gd name="connsiteY7898" fmla="*/ 4158417 h 6252126"/>
              <a:gd name="connsiteX7899" fmla="*/ 478838 w 10290426"/>
              <a:gd name="connsiteY7899" fmla="*/ 4146818 h 6252126"/>
              <a:gd name="connsiteX7900" fmla="*/ 467254 w 10290426"/>
              <a:gd name="connsiteY7900" fmla="*/ 4117819 h 6252126"/>
              <a:gd name="connsiteX7901" fmla="*/ 475493 w 10290426"/>
              <a:gd name="connsiteY7901" fmla="*/ 4105444 h 6252126"/>
              <a:gd name="connsiteX7902" fmla="*/ 484630 w 10290426"/>
              <a:gd name="connsiteY7902" fmla="*/ 4106220 h 6252126"/>
              <a:gd name="connsiteX7903" fmla="*/ 490422 w 10290426"/>
              <a:gd name="connsiteY7903" fmla="*/ 4100420 h 6252126"/>
              <a:gd name="connsiteX7904" fmla="*/ 478838 w 10290426"/>
              <a:gd name="connsiteY7904" fmla="*/ 4094620 h 6252126"/>
              <a:gd name="connsiteX7905" fmla="*/ 473046 w 10290426"/>
              <a:gd name="connsiteY7905" fmla="*/ 4083021 h 6252126"/>
              <a:gd name="connsiteX7906" fmla="*/ 438295 w 10290426"/>
              <a:gd name="connsiteY7906" fmla="*/ 4106220 h 6252126"/>
              <a:gd name="connsiteX7907" fmla="*/ 415127 w 10290426"/>
              <a:gd name="connsiteY7907" fmla="*/ 4146818 h 6252126"/>
              <a:gd name="connsiteX7908" fmla="*/ 403543 w 10290426"/>
              <a:gd name="connsiteY7908" fmla="*/ 4146818 h 6252126"/>
              <a:gd name="connsiteX7909" fmla="*/ 415127 w 10290426"/>
              <a:gd name="connsiteY7909" fmla="*/ 4170017 h 6252126"/>
              <a:gd name="connsiteX7910" fmla="*/ 409335 w 10290426"/>
              <a:gd name="connsiteY7910" fmla="*/ 4193216 h 6252126"/>
              <a:gd name="connsiteX7911" fmla="*/ 420919 w 10290426"/>
              <a:gd name="connsiteY7911" fmla="*/ 4193216 h 6252126"/>
              <a:gd name="connsiteX7912" fmla="*/ 420424 w 10290426"/>
              <a:gd name="connsiteY7912" fmla="*/ 4197405 h 6252126"/>
              <a:gd name="connsiteX7913" fmla="*/ 397751 w 10290426"/>
              <a:gd name="connsiteY7913" fmla="*/ 4204815 h 6252126"/>
              <a:gd name="connsiteX7914" fmla="*/ 397751 w 10290426"/>
              <a:gd name="connsiteY7914" fmla="*/ 4207327 h 6252126"/>
              <a:gd name="connsiteX7915" fmla="*/ 386167 w 10290426"/>
              <a:gd name="connsiteY7915" fmla="*/ 4204815 h 6252126"/>
              <a:gd name="connsiteX7916" fmla="*/ 403543 w 10290426"/>
              <a:gd name="connsiteY7916" fmla="*/ 4181616 h 6252126"/>
              <a:gd name="connsiteX7917" fmla="*/ 397751 w 10290426"/>
              <a:gd name="connsiteY7917" fmla="*/ 4175817 h 6252126"/>
              <a:gd name="connsiteX7918" fmla="*/ 380375 w 10290426"/>
              <a:gd name="connsiteY7918" fmla="*/ 4193216 h 6252126"/>
              <a:gd name="connsiteX7919" fmla="*/ 380375 w 10290426"/>
              <a:gd name="connsiteY7919" fmla="*/ 4158417 h 6252126"/>
              <a:gd name="connsiteX7920" fmla="*/ 397751 w 10290426"/>
              <a:gd name="connsiteY7920" fmla="*/ 4152618 h 6252126"/>
              <a:gd name="connsiteX7921" fmla="*/ 391959 w 10290426"/>
              <a:gd name="connsiteY7921" fmla="*/ 4141018 h 6252126"/>
              <a:gd name="connsiteX7922" fmla="*/ 391959 w 10290426"/>
              <a:gd name="connsiteY7922" fmla="*/ 4117819 h 6252126"/>
              <a:gd name="connsiteX7923" fmla="*/ 334039 w 10290426"/>
              <a:gd name="connsiteY7923" fmla="*/ 4141018 h 6252126"/>
              <a:gd name="connsiteX7924" fmla="*/ 305079 w 10290426"/>
              <a:gd name="connsiteY7924" fmla="*/ 4164217 h 6252126"/>
              <a:gd name="connsiteX7925" fmla="*/ 299287 w 10290426"/>
              <a:gd name="connsiteY7925" fmla="*/ 4164217 h 6252126"/>
              <a:gd name="connsiteX7926" fmla="*/ 293495 w 10290426"/>
              <a:gd name="connsiteY7926" fmla="*/ 4170017 h 6252126"/>
              <a:gd name="connsiteX7927" fmla="*/ 293495 w 10290426"/>
              <a:gd name="connsiteY7927" fmla="*/ 4181616 h 6252126"/>
              <a:gd name="connsiteX7928" fmla="*/ 299287 w 10290426"/>
              <a:gd name="connsiteY7928" fmla="*/ 4187416 h 6252126"/>
              <a:gd name="connsiteX7929" fmla="*/ 328247 w 10290426"/>
              <a:gd name="connsiteY7929" fmla="*/ 4181616 h 6252126"/>
              <a:gd name="connsiteX7930" fmla="*/ 293495 w 10290426"/>
              <a:gd name="connsiteY7930" fmla="*/ 4199016 h 6252126"/>
              <a:gd name="connsiteX7931" fmla="*/ 293495 w 10290426"/>
              <a:gd name="connsiteY7931" fmla="*/ 4193216 h 6252126"/>
              <a:gd name="connsiteX7932" fmla="*/ 252952 w 10290426"/>
              <a:gd name="connsiteY7932" fmla="*/ 4204815 h 6252126"/>
              <a:gd name="connsiteX7933" fmla="*/ 264536 w 10290426"/>
              <a:gd name="connsiteY7933" fmla="*/ 4181616 h 6252126"/>
              <a:gd name="connsiteX7934" fmla="*/ 276119 w 10290426"/>
              <a:gd name="connsiteY7934" fmla="*/ 4170017 h 6252126"/>
              <a:gd name="connsiteX7935" fmla="*/ 264536 w 10290426"/>
              <a:gd name="connsiteY7935" fmla="*/ 4164217 h 6252126"/>
              <a:gd name="connsiteX7936" fmla="*/ 277929 w 10290426"/>
              <a:gd name="connsiteY7936" fmla="*/ 4147452 h 6252126"/>
              <a:gd name="connsiteX7937" fmla="*/ 283143 w 10290426"/>
              <a:gd name="connsiteY7937" fmla="*/ 4140927 h 6252126"/>
              <a:gd name="connsiteX7938" fmla="*/ 286979 w 10290426"/>
              <a:gd name="connsiteY7938" fmla="*/ 4141743 h 6252126"/>
              <a:gd name="connsiteX7939" fmla="*/ 287703 w 10290426"/>
              <a:gd name="connsiteY7939" fmla="*/ 4135218 h 6252126"/>
              <a:gd name="connsiteX7940" fmla="*/ 284807 w 10290426"/>
              <a:gd name="connsiteY7940" fmla="*/ 4138843 h 6252126"/>
              <a:gd name="connsiteX7941" fmla="*/ 283143 w 10290426"/>
              <a:gd name="connsiteY7941" fmla="*/ 4140927 h 6252126"/>
              <a:gd name="connsiteX7942" fmla="*/ 275486 w 10290426"/>
              <a:gd name="connsiteY7942" fmla="*/ 4139296 h 6252126"/>
              <a:gd name="connsiteX7943" fmla="*/ 264536 w 10290426"/>
              <a:gd name="connsiteY7943" fmla="*/ 4117819 h 6252126"/>
              <a:gd name="connsiteX7944" fmla="*/ 276119 w 10290426"/>
              <a:gd name="connsiteY7944" fmla="*/ 4112019 h 6252126"/>
              <a:gd name="connsiteX7945" fmla="*/ 276119 w 10290426"/>
              <a:gd name="connsiteY7945" fmla="*/ 4106220 h 6252126"/>
              <a:gd name="connsiteX7946" fmla="*/ 247160 w 10290426"/>
              <a:gd name="connsiteY7946" fmla="*/ 4088820 h 6252126"/>
              <a:gd name="connsiteX7947" fmla="*/ 276119 w 10290426"/>
              <a:gd name="connsiteY7947" fmla="*/ 4088820 h 6252126"/>
              <a:gd name="connsiteX7948" fmla="*/ 276119 w 10290426"/>
              <a:gd name="connsiteY7948" fmla="*/ 4077221 h 6252126"/>
              <a:gd name="connsiteX7949" fmla="*/ 264536 w 10290426"/>
              <a:gd name="connsiteY7949" fmla="*/ 4054022 h 6252126"/>
              <a:gd name="connsiteX7950" fmla="*/ 274581 w 10290426"/>
              <a:gd name="connsiteY7950" fmla="*/ 4040610 h 6252126"/>
              <a:gd name="connsiteX7951" fmla="*/ 277312 w 10290426"/>
              <a:gd name="connsiteY7951" fmla="*/ 4036964 h 6252126"/>
              <a:gd name="connsiteX7952" fmla="*/ 277567 w 10290426"/>
              <a:gd name="connsiteY7952" fmla="*/ 4036985 h 6252126"/>
              <a:gd name="connsiteX7953" fmla="*/ 281911 w 10290426"/>
              <a:gd name="connsiteY7953" fmla="*/ 4030823 h 6252126"/>
              <a:gd name="connsiteX7954" fmla="*/ 279739 w 10290426"/>
              <a:gd name="connsiteY7954" fmla="*/ 4033723 h 6252126"/>
              <a:gd name="connsiteX7955" fmla="*/ 277312 w 10290426"/>
              <a:gd name="connsiteY7955" fmla="*/ 4036964 h 6252126"/>
              <a:gd name="connsiteX7956" fmla="*/ 273224 w 10290426"/>
              <a:gd name="connsiteY7956" fmla="*/ 4036623 h 6252126"/>
              <a:gd name="connsiteX7957" fmla="*/ 264536 w 10290426"/>
              <a:gd name="connsiteY7957" fmla="*/ 4007624 h 6252126"/>
              <a:gd name="connsiteX7958" fmla="*/ 276119 w 10290426"/>
              <a:gd name="connsiteY7958" fmla="*/ 4001824 h 6252126"/>
              <a:gd name="connsiteX7959" fmla="*/ 247160 w 10290426"/>
              <a:gd name="connsiteY7959" fmla="*/ 3996025 h 6252126"/>
              <a:gd name="connsiteX7960" fmla="*/ 281911 w 10290426"/>
              <a:gd name="connsiteY7960" fmla="*/ 3990225 h 6252126"/>
              <a:gd name="connsiteX7961" fmla="*/ 287703 w 10290426"/>
              <a:gd name="connsiteY7961" fmla="*/ 3990225 h 6252126"/>
              <a:gd name="connsiteX7962" fmla="*/ 281911 w 10290426"/>
              <a:gd name="connsiteY7962" fmla="*/ 3978625 h 6252126"/>
              <a:gd name="connsiteX7963" fmla="*/ 281911 w 10290426"/>
              <a:gd name="connsiteY7963" fmla="*/ 3972826 h 6252126"/>
              <a:gd name="connsiteX7964" fmla="*/ 264536 w 10290426"/>
              <a:gd name="connsiteY7964" fmla="*/ 3972826 h 6252126"/>
              <a:gd name="connsiteX7965" fmla="*/ 276119 w 10290426"/>
              <a:gd name="connsiteY7965" fmla="*/ 3961226 h 6252126"/>
              <a:gd name="connsiteX7966" fmla="*/ 287703 w 10290426"/>
              <a:gd name="connsiteY7966" fmla="*/ 3967026 h 6252126"/>
              <a:gd name="connsiteX7967" fmla="*/ 334039 w 10290426"/>
              <a:gd name="connsiteY7967" fmla="*/ 3932227 h 6252126"/>
              <a:gd name="connsiteX7968" fmla="*/ 287703 w 10290426"/>
              <a:gd name="connsiteY7968" fmla="*/ 3926428 h 6252126"/>
              <a:gd name="connsiteX7969" fmla="*/ 287703 w 10290426"/>
              <a:gd name="connsiteY7969" fmla="*/ 3920628 h 6252126"/>
              <a:gd name="connsiteX7970" fmla="*/ 310871 w 10290426"/>
              <a:gd name="connsiteY7970" fmla="*/ 3920628 h 6252126"/>
              <a:gd name="connsiteX7971" fmla="*/ 310871 w 10290426"/>
              <a:gd name="connsiteY7971" fmla="*/ 3885829 h 6252126"/>
              <a:gd name="connsiteX7972" fmla="*/ 334039 w 10290426"/>
              <a:gd name="connsiteY7972" fmla="*/ 3880030 h 6252126"/>
              <a:gd name="connsiteX7973" fmla="*/ 334039 w 10290426"/>
              <a:gd name="connsiteY7973" fmla="*/ 3868430 h 6252126"/>
              <a:gd name="connsiteX7974" fmla="*/ 276119 w 10290426"/>
              <a:gd name="connsiteY7974" fmla="*/ 3874230 h 6252126"/>
              <a:gd name="connsiteX7975" fmla="*/ 252952 w 10290426"/>
              <a:gd name="connsiteY7975" fmla="*/ 3885829 h 6252126"/>
              <a:gd name="connsiteX7976" fmla="*/ 241368 w 10290426"/>
              <a:gd name="connsiteY7976" fmla="*/ 3897429 h 6252126"/>
              <a:gd name="connsiteX7977" fmla="*/ 212408 w 10290426"/>
              <a:gd name="connsiteY7977" fmla="*/ 3891629 h 6252126"/>
              <a:gd name="connsiteX7978" fmla="*/ 189240 w 10290426"/>
              <a:gd name="connsiteY7978" fmla="*/ 3914828 h 6252126"/>
              <a:gd name="connsiteX7979" fmla="*/ 183448 w 10290426"/>
              <a:gd name="connsiteY7979" fmla="*/ 3909028 h 6252126"/>
              <a:gd name="connsiteX7980" fmla="*/ 171864 w 10290426"/>
              <a:gd name="connsiteY7980" fmla="*/ 3926428 h 6252126"/>
              <a:gd name="connsiteX7981" fmla="*/ 145076 w 10290426"/>
              <a:gd name="connsiteY7981" fmla="*/ 3936487 h 6252126"/>
              <a:gd name="connsiteX7982" fmla="*/ 144956 w 10290426"/>
              <a:gd name="connsiteY7982" fmla="*/ 3936532 h 6252126"/>
              <a:gd name="connsiteX7983" fmla="*/ 151592 w 10290426"/>
              <a:gd name="connsiteY7983" fmla="*/ 3930778 h 6252126"/>
              <a:gd name="connsiteX7984" fmla="*/ 134940 w 10290426"/>
              <a:gd name="connsiteY7984" fmla="*/ 3940202 h 6252126"/>
              <a:gd name="connsiteX7985" fmla="*/ 134500 w 10290426"/>
              <a:gd name="connsiteY7985" fmla="*/ 3940458 h 6252126"/>
              <a:gd name="connsiteX7986" fmla="*/ 131320 w 10290426"/>
              <a:gd name="connsiteY7986" fmla="*/ 3941652 h 6252126"/>
              <a:gd name="connsiteX7987" fmla="*/ 125528 w 10290426"/>
              <a:gd name="connsiteY7987" fmla="*/ 3943827 h 6252126"/>
              <a:gd name="connsiteX7988" fmla="*/ 127384 w 10290426"/>
              <a:gd name="connsiteY7988" fmla="*/ 3944597 h 6252126"/>
              <a:gd name="connsiteX7989" fmla="*/ 134500 w 10290426"/>
              <a:gd name="connsiteY7989" fmla="*/ 3940458 h 6252126"/>
              <a:gd name="connsiteX7990" fmla="*/ 144956 w 10290426"/>
              <a:gd name="connsiteY7990" fmla="*/ 3936532 h 6252126"/>
              <a:gd name="connsiteX7991" fmla="*/ 134714 w 10290426"/>
              <a:gd name="connsiteY7991" fmla="*/ 3945413 h 6252126"/>
              <a:gd name="connsiteX7992" fmla="*/ 102361 w 10290426"/>
              <a:gd name="connsiteY7992" fmla="*/ 3972826 h 6252126"/>
              <a:gd name="connsiteX7993" fmla="*/ 96569 w 10290426"/>
              <a:gd name="connsiteY7993" fmla="*/ 3955426 h 6252126"/>
              <a:gd name="connsiteX7994" fmla="*/ 102361 w 10290426"/>
              <a:gd name="connsiteY7994" fmla="*/ 3943827 h 6252126"/>
              <a:gd name="connsiteX7995" fmla="*/ 90777 w 10290426"/>
              <a:gd name="connsiteY7995" fmla="*/ 3943827 h 6252126"/>
              <a:gd name="connsiteX7996" fmla="*/ 125528 w 10290426"/>
              <a:gd name="connsiteY7996" fmla="*/ 3932227 h 6252126"/>
              <a:gd name="connsiteX7997" fmla="*/ 166072 w 10290426"/>
              <a:gd name="connsiteY7997" fmla="*/ 3920628 h 6252126"/>
              <a:gd name="connsiteX7998" fmla="*/ 148696 w 10290426"/>
              <a:gd name="connsiteY7998" fmla="*/ 3903229 h 6252126"/>
              <a:gd name="connsiteX7999" fmla="*/ 148696 w 10290426"/>
              <a:gd name="connsiteY7999" fmla="*/ 3868430 h 6252126"/>
              <a:gd name="connsiteX8000" fmla="*/ 171864 w 10290426"/>
              <a:gd name="connsiteY8000" fmla="*/ 3868430 h 6252126"/>
              <a:gd name="connsiteX8001" fmla="*/ 177656 w 10290426"/>
              <a:gd name="connsiteY8001" fmla="*/ 3862630 h 6252126"/>
              <a:gd name="connsiteX8002" fmla="*/ 177656 w 10290426"/>
              <a:gd name="connsiteY8002" fmla="*/ 3851031 h 6252126"/>
              <a:gd name="connsiteX8003" fmla="*/ 189873 w 10290426"/>
              <a:gd name="connsiteY8003" fmla="*/ 3830641 h 6252126"/>
              <a:gd name="connsiteX8004" fmla="*/ 184421 w 10290426"/>
              <a:gd name="connsiteY8004" fmla="*/ 3832658 h 6252126"/>
              <a:gd name="connsiteX8005" fmla="*/ 188516 w 10290426"/>
              <a:gd name="connsiteY8005" fmla="*/ 3828557 h 6252126"/>
              <a:gd name="connsiteX8006" fmla="*/ 189240 w 10290426"/>
              <a:gd name="connsiteY8006" fmla="*/ 3827832 h 6252126"/>
              <a:gd name="connsiteX8007" fmla="*/ 189240 w 10290426"/>
              <a:gd name="connsiteY8007" fmla="*/ 3810433 h 6252126"/>
              <a:gd name="connsiteX8008" fmla="*/ 206616 w 10290426"/>
              <a:gd name="connsiteY8008" fmla="*/ 3787234 h 6252126"/>
              <a:gd name="connsiteX8009" fmla="*/ 206616 w 10290426"/>
              <a:gd name="connsiteY8009" fmla="*/ 3781434 h 6252126"/>
              <a:gd name="connsiteX8010" fmla="*/ 183448 w 10290426"/>
              <a:gd name="connsiteY8010" fmla="*/ 3781434 h 6252126"/>
              <a:gd name="connsiteX8011" fmla="*/ 212408 w 10290426"/>
              <a:gd name="connsiteY8011" fmla="*/ 3758235 h 6252126"/>
              <a:gd name="connsiteX8012" fmla="*/ 206616 w 10290426"/>
              <a:gd name="connsiteY8012" fmla="*/ 3752435 h 6252126"/>
              <a:gd name="connsiteX8013" fmla="*/ 218200 w 10290426"/>
              <a:gd name="connsiteY8013" fmla="*/ 3740836 h 6252126"/>
              <a:gd name="connsiteX8014" fmla="*/ 218200 w 10290426"/>
              <a:gd name="connsiteY8014" fmla="*/ 3717637 h 6252126"/>
              <a:gd name="connsiteX8015" fmla="*/ 218200 w 10290426"/>
              <a:gd name="connsiteY8015" fmla="*/ 3688638 h 6252126"/>
              <a:gd name="connsiteX8016" fmla="*/ 183448 w 10290426"/>
              <a:gd name="connsiteY8016" fmla="*/ 3694438 h 6252126"/>
              <a:gd name="connsiteX8017" fmla="*/ 200824 w 10290426"/>
              <a:gd name="connsiteY8017" fmla="*/ 3717637 h 6252126"/>
              <a:gd name="connsiteX8018" fmla="*/ 195032 w 10290426"/>
              <a:gd name="connsiteY8018" fmla="*/ 3723437 h 6252126"/>
              <a:gd name="connsiteX8019" fmla="*/ 166072 w 10290426"/>
              <a:gd name="connsiteY8019" fmla="*/ 3711837 h 6252126"/>
              <a:gd name="connsiteX8020" fmla="*/ 160280 w 10290426"/>
              <a:gd name="connsiteY8020" fmla="*/ 3717637 h 6252126"/>
              <a:gd name="connsiteX8021" fmla="*/ 160280 w 10290426"/>
              <a:gd name="connsiteY8021" fmla="*/ 3700238 h 6252126"/>
              <a:gd name="connsiteX8022" fmla="*/ 171864 w 10290426"/>
              <a:gd name="connsiteY8022" fmla="*/ 3694438 h 6252126"/>
              <a:gd name="connsiteX8023" fmla="*/ 142641 w 10290426"/>
              <a:gd name="connsiteY8023" fmla="*/ 3684684 h 6252126"/>
              <a:gd name="connsiteX8024" fmla="*/ 143447 w 10290426"/>
              <a:gd name="connsiteY8024" fmla="*/ 3684107 h 6252126"/>
              <a:gd name="connsiteX8025" fmla="*/ 125528 w 10290426"/>
              <a:gd name="connsiteY8025" fmla="*/ 3711837 h 6252126"/>
              <a:gd name="connsiteX8026" fmla="*/ 102361 w 10290426"/>
              <a:gd name="connsiteY8026" fmla="*/ 3717637 h 6252126"/>
              <a:gd name="connsiteX8027" fmla="*/ 119737 w 10290426"/>
              <a:gd name="connsiteY8027" fmla="*/ 3723437 h 6252126"/>
              <a:gd name="connsiteX8028" fmla="*/ 113040 w 10290426"/>
              <a:gd name="connsiteY8028" fmla="*/ 3746907 h 6252126"/>
              <a:gd name="connsiteX8029" fmla="*/ 110934 w 10290426"/>
              <a:gd name="connsiteY8029" fmla="*/ 3754286 h 6252126"/>
              <a:gd name="connsiteX8030" fmla="*/ 106523 w 10290426"/>
              <a:gd name="connsiteY8030" fmla="*/ 3753432 h 6252126"/>
              <a:gd name="connsiteX8031" fmla="*/ 106704 w 10290426"/>
              <a:gd name="connsiteY8031" fmla="*/ 3754610 h 6252126"/>
              <a:gd name="connsiteX8032" fmla="*/ 110183 w 10290426"/>
              <a:gd name="connsiteY8032" fmla="*/ 3756917 h 6252126"/>
              <a:gd name="connsiteX8033" fmla="*/ 109601 w 10290426"/>
              <a:gd name="connsiteY8033" fmla="*/ 3758960 h 6252126"/>
              <a:gd name="connsiteX8034" fmla="*/ 108153 w 10290426"/>
              <a:gd name="connsiteY8034" fmla="*/ 3764035 h 6252126"/>
              <a:gd name="connsiteX8035" fmla="*/ 102361 w 10290426"/>
              <a:gd name="connsiteY8035" fmla="*/ 3775634 h 6252126"/>
              <a:gd name="connsiteX8036" fmla="*/ 79193 w 10290426"/>
              <a:gd name="connsiteY8036" fmla="*/ 3798833 h 6252126"/>
              <a:gd name="connsiteX8037" fmla="*/ 79193 w 10290426"/>
              <a:gd name="connsiteY8037" fmla="*/ 3810433 h 6252126"/>
              <a:gd name="connsiteX8038" fmla="*/ 67609 w 10290426"/>
              <a:gd name="connsiteY8038" fmla="*/ 3816232 h 6252126"/>
              <a:gd name="connsiteX8039" fmla="*/ 67609 w 10290426"/>
              <a:gd name="connsiteY8039" fmla="*/ 3822032 h 6252126"/>
              <a:gd name="connsiteX8040" fmla="*/ 56025 w 10290426"/>
              <a:gd name="connsiteY8040" fmla="*/ 3833632 h 6252126"/>
              <a:gd name="connsiteX8041" fmla="*/ 44441 w 10290426"/>
              <a:gd name="connsiteY8041" fmla="*/ 3827832 h 6252126"/>
              <a:gd name="connsiteX8042" fmla="*/ 38649 w 10290426"/>
              <a:gd name="connsiteY8042" fmla="*/ 3822032 h 6252126"/>
              <a:gd name="connsiteX8043" fmla="*/ 38649 w 10290426"/>
              <a:gd name="connsiteY8043" fmla="*/ 3816232 h 6252126"/>
              <a:gd name="connsiteX8044" fmla="*/ 50233 w 10290426"/>
              <a:gd name="connsiteY8044" fmla="*/ 3810433 h 6252126"/>
              <a:gd name="connsiteX8045" fmla="*/ 21273 w 10290426"/>
              <a:gd name="connsiteY8045" fmla="*/ 3793033 h 6252126"/>
              <a:gd name="connsiteX8046" fmla="*/ 15481 w 10290426"/>
              <a:gd name="connsiteY8046" fmla="*/ 3775634 h 6252126"/>
              <a:gd name="connsiteX8047" fmla="*/ 44441 w 10290426"/>
              <a:gd name="connsiteY8047" fmla="*/ 3769834 h 6252126"/>
              <a:gd name="connsiteX8048" fmla="*/ 73401 w 10290426"/>
              <a:gd name="connsiteY8048" fmla="*/ 3769834 h 6252126"/>
              <a:gd name="connsiteX8049" fmla="*/ 73401 w 10290426"/>
              <a:gd name="connsiteY8049" fmla="*/ 3740836 h 6252126"/>
              <a:gd name="connsiteX8050" fmla="*/ 84985 w 10290426"/>
              <a:gd name="connsiteY8050" fmla="*/ 3723437 h 6252126"/>
              <a:gd name="connsiteX8051" fmla="*/ 56025 w 10290426"/>
              <a:gd name="connsiteY8051" fmla="*/ 3700238 h 6252126"/>
              <a:gd name="connsiteX8052" fmla="*/ 79193 w 10290426"/>
              <a:gd name="connsiteY8052" fmla="*/ 3682838 h 6252126"/>
              <a:gd name="connsiteX8053" fmla="*/ 84985 w 10290426"/>
              <a:gd name="connsiteY8053" fmla="*/ 3694438 h 6252126"/>
              <a:gd name="connsiteX8054" fmla="*/ 125528 w 10290426"/>
              <a:gd name="connsiteY8054" fmla="*/ 3671239 h 6252126"/>
              <a:gd name="connsiteX8055" fmla="*/ 125528 w 10290426"/>
              <a:gd name="connsiteY8055" fmla="*/ 3653840 h 6252126"/>
              <a:gd name="connsiteX8056" fmla="*/ 137112 w 10290426"/>
              <a:gd name="connsiteY8056" fmla="*/ 3659639 h 6252126"/>
              <a:gd name="connsiteX8057" fmla="*/ 148696 w 10290426"/>
              <a:gd name="connsiteY8057" fmla="*/ 3642240 h 6252126"/>
              <a:gd name="connsiteX8058" fmla="*/ 154488 w 10290426"/>
              <a:gd name="connsiteY8058" fmla="*/ 3642240 h 6252126"/>
              <a:gd name="connsiteX8059" fmla="*/ 154488 w 10290426"/>
              <a:gd name="connsiteY8059" fmla="*/ 3630641 h 6252126"/>
              <a:gd name="connsiteX8060" fmla="*/ 125528 w 10290426"/>
              <a:gd name="connsiteY8060" fmla="*/ 3636440 h 6252126"/>
              <a:gd name="connsiteX8061" fmla="*/ 119737 w 10290426"/>
              <a:gd name="connsiteY8061" fmla="*/ 3642240 h 6252126"/>
              <a:gd name="connsiteX8062" fmla="*/ 102361 w 10290426"/>
              <a:gd name="connsiteY8062" fmla="*/ 3642240 h 6252126"/>
              <a:gd name="connsiteX8063" fmla="*/ 79193 w 10290426"/>
              <a:gd name="connsiteY8063" fmla="*/ 3677039 h 6252126"/>
              <a:gd name="connsiteX8064" fmla="*/ 76347 w 10290426"/>
              <a:gd name="connsiteY8064" fmla="*/ 3677446 h 6252126"/>
              <a:gd name="connsiteX8065" fmla="*/ 80188 w 10290426"/>
              <a:gd name="connsiteY8065" fmla="*/ 3673867 h 6252126"/>
              <a:gd name="connsiteX8066" fmla="*/ 79193 w 10290426"/>
              <a:gd name="connsiteY8066" fmla="*/ 3636440 h 6252126"/>
              <a:gd name="connsiteX8067" fmla="*/ 125528 w 10290426"/>
              <a:gd name="connsiteY8067" fmla="*/ 3624841 h 6252126"/>
              <a:gd name="connsiteX8068" fmla="*/ 154488 w 10290426"/>
              <a:gd name="connsiteY8068" fmla="*/ 3601642 h 6252126"/>
              <a:gd name="connsiteX8069" fmla="*/ 171864 w 10290426"/>
              <a:gd name="connsiteY8069" fmla="*/ 3601642 h 6252126"/>
              <a:gd name="connsiteX8070" fmla="*/ 171864 w 10290426"/>
              <a:gd name="connsiteY8070" fmla="*/ 3584243 h 6252126"/>
              <a:gd name="connsiteX8071" fmla="*/ 160280 w 10290426"/>
              <a:gd name="connsiteY8071" fmla="*/ 3578443 h 6252126"/>
              <a:gd name="connsiteX8072" fmla="*/ 162169 w 10290426"/>
              <a:gd name="connsiteY8072" fmla="*/ 3576305 h 6252126"/>
              <a:gd name="connsiteX8073" fmla="*/ 170869 w 10290426"/>
              <a:gd name="connsiteY8073" fmla="*/ 3573549 h 6252126"/>
              <a:gd name="connsiteX8074" fmla="*/ 162362 w 10290426"/>
              <a:gd name="connsiteY8074" fmla="*/ 3576087 h 6252126"/>
              <a:gd name="connsiteX8075" fmla="*/ 162169 w 10290426"/>
              <a:gd name="connsiteY8075" fmla="*/ 3576305 h 6252126"/>
              <a:gd name="connsiteX8076" fmla="*/ 137112 w 10290426"/>
              <a:gd name="connsiteY8076" fmla="*/ 3584243 h 6252126"/>
              <a:gd name="connsiteX8077" fmla="*/ 166072 w 10290426"/>
              <a:gd name="connsiteY8077" fmla="*/ 3566843 h 6252126"/>
              <a:gd name="connsiteX8078" fmla="*/ 177656 w 10290426"/>
              <a:gd name="connsiteY8078" fmla="*/ 3566843 h 6252126"/>
              <a:gd name="connsiteX8079" fmla="*/ 177656 w 10290426"/>
              <a:gd name="connsiteY8079" fmla="*/ 3561044 h 6252126"/>
              <a:gd name="connsiteX8080" fmla="*/ 148696 w 10290426"/>
              <a:gd name="connsiteY8080" fmla="*/ 3549444 h 6252126"/>
              <a:gd name="connsiteX8081" fmla="*/ 177656 w 10290426"/>
              <a:gd name="connsiteY8081" fmla="*/ 3537845 h 6252126"/>
              <a:gd name="connsiteX8082" fmla="*/ 206616 w 10290426"/>
              <a:gd name="connsiteY8082" fmla="*/ 3533495 h 6252126"/>
              <a:gd name="connsiteX8083" fmla="*/ 214205 w 10290426"/>
              <a:gd name="connsiteY8083" fmla="*/ 3530645 h 6252126"/>
              <a:gd name="connsiteX8084" fmla="*/ 213132 w 10290426"/>
              <a:gd name="connsiteY8084" fmla="*/ 3534945 h 6252126"/>
              <a:gd name="connsiteX8085" fmla="*/ 212408 w 10290426"/>
              <a:gd name="connsiteY8085" fmla="*/ 3537845 h 6252126"/>
              <a:gd name="connsiteX8086" fmla="*/ 235576 w 10290426"/>
              <a:gd name="connsiteY8086" fmla="*/ 3537845 h 6252126"/>
              <a:gd name="connsiteX8087" fmla="*/ 264536 w 10290426"/>
              <a:gd name="connsiteY8087" fmla="*/ 3526245 h 6252126"/>
              <a:gd name="connsiteX8088" fmla="*/ 287703 w 10290426"/>
              <a:gd name="connsiteY8088" fmla="*/ 3497246 h 6252126"/>
              <a:gd name="connsiteX8089" fmla="*/ 316663 w 10290426"/>
              <a:gd name="connsiteY8089" fmla="*/ 3479847 h 6252126"/>
              <a:gd name="connsiteX8090" fmla="*/ 339831 w 10290426"/>
              <a:gd name="connsiteY8090" fmla="*/ 3450848 h 6252126"/>
              <a:gd name="connsiteX8091" fmla="*/ 334039 w 10290426"/>
              <a:gd name="connsiteY8091" fmla="*/ 3450848 h 6252126"/>
              <a:gd name="connsiteX8092" fmla="*/ 362999 w 10290426"/>
              <a:gd name="connsiteY8092" fmla="*/ 3445049 h 6252126"/>
              <a:gd name="connsiteX8093" fmla="*/ 374583 w 10290426"/>
              <a:gd name="connsiteY8093" fmla="*/ 3433449 h 6252126"/>
              <a:gd name="connsiteX8094" fmla="*/ 357207 w 10290426"/>
              <a:gd name="connsiteY8094" fmla="*/ 3416050 h 6252126"/>
              <a:gd name="connsiteX8095" fmla="*/ 330419 w 10290426"/>
              <a:gd name="connsiteY8095" fmla="*/ 3422756 h 6252126"/>
              <a:gd name="connsiteX8096" fmla="*/ 325725 w 10290426"/>
              <a:gd name="connsiteY8096" fmla="*/ 3423931 h 6252126"/>
              <a:gd name="connsiteX8097" fmla="*/ 325532 w 10290426"/>
              <a:gd name="connsiteY8097" fmla="*/ 3421850 h 6252126"/>
              <a:gd name="connsiteX8098" fmla="*/ 322455 w 10290426"/>
              <a:gd name="connsiteY8098" fmla="*/ 3404451 h 6252126"/>
              <a:gd name="connsiteX8099" fmla="*/ 281911 w 10290426"/>
              <a:gd name="connsiteY8099" fmla="*/ 3392851 h 6252126"/>
              <a:gd name="connsiteX8100" fmla="*/ 293495 w 10290426"/>
              <a:gd name="connsiteY8100" fmla="*/ 3375452 h 6252126"/>
              <a:gd name="connsiteX8101" fmla="*/ 287703 w 10290426"/>
              <a:gd name="connsiteY8101" fmla="*/ 3369652 h 6252126"/>
              <a:gd name="connsiteX8102" fmla="*/ 281911 w 10290426"/>
              <a:gd name="connsiteY8102" fmla="*/ 3363852 h 6252126"/>
              <a:gd name="connsiteX8103" fmla="*/ 264536 w 10290426"/>
              <a:gd name="connsiteY8103" fmla="*/ 3363852 h 6252126"/>
              <a:gd name="connsiteX8104" fmla="*/ 252952 w 10290426"/>
              <a:gd name="connsiteY8104" fmla="*/ 3363852 h 6252126"/>
              <a:gd name="connsiteX8105" fmla="*/ 287703 w 10290426"/>
              <a:gd name="connsiteY8105" fmla="*/ 3323254 h 6252126"/>
              <a:gd name="connsiteX8106" fmla="*/ 283762 w 10290426"/>
              <a:gd name="connsiteY8106" fmla="*/ 3319308 h 6252126"/>
              <a:gd name="connsiteX8107" fmla="*/ 289151 w 10290426"/>
              <a:gd name="connsiteY8107" fmla="*/ 3316729 h 6252126"/>
              <a:gd name="connsiteX8108" fmla="*/ 276119 w 10290426"/>
              <a:gd name="connsiteY8108" fmla="*/ 3311655 h 6252126"/>
              <a:gd name="connsiteX8109" fmla="*/ 277567 w 10290426"/>
              <a:gd name="connsiteY8109" fmla="*/ 3313105 h 6252126"/>
              <a:gd name="connsiteX8110" fmla="*/ 283762 w 10290426"/>
              <a:gd name="connsiteY8110" fmla="*/ 3319308 h 6252126"/>
              <a:gd name="connsiteX8111" fmla="*/ 281006 w 10290426"/>
              <a:gd name="connsiteY8111" fmla="*/ 3320626 h 6252126"/>
              <a:gd name="connsiteX8112" fmla="*/ 241368 w 10290426"/>
              <a:gd name="connsiteY8112" fmla="*/ 3317454 h 6252126"/>
              <a:gd name="connsiteX8113" fmla="*/ 241368 w 10290426"/>
              <a:gd name="connsiteY8113" fmla="*/ 3305855 h 6252126"/>
              <a:gd name="connsiteX8114" fmla="*/ 218200 w 10290426"/>
              <a:gd name="connsiteY8114" fmla="*/ 3300055 h 6252126"/>
              <a:gd name="connsiteX8115" fmla="*/ 206616 w 10290426"/>
              <a:gd name="connsiteY8115" fmla="*/ 3300055 h 6252126"/>
              <a:gd name="connsiteX8116" fmla="*/ 189240 w 10290426"/>
              <a:gd name="connsiteY8116" fmla="*/ 3311655 h 6252126"/>
              <a:gd name="connsiteX8117" fmla="*/ 183448 w 10290426"/>
              <a:gd name="connsiteY8117" fmla="*/ 3305855 h 6252126"/>
              <a:gd name="connsiteX8118" fmla="*/ 218200 w 10290426"/>
              <a:gd name="connsiteY8118" fmla="*/ 3276856 h 6252126"/>
              <a:gd name="connsiteX8119" fmla="*/ 229784 w 10290426"/>
              <a:gd name="connsiteY8119" fmla="*/ 3288456 h 6252126"/>
              <a:gd name="connsiteX8120" fmla="*/ 252952 w 10290426"/>
              <a:gd name="connsiteY8120" fmla="*/ 3288456 h 6252126"/>
              <a:gd name="connsiteX8121" fmla="*/ 276119 w 10290426"/>
              <a:gd name="connsiteY8121" fmla="*/ 3247857 h 6252126"/>
              <a:gd name="connsiteX8122" fmla="*/ 339831 w 10290426"/>
              <a:gd name="connsiteY8122" fmla="*/ 3207259 h 6252126"/>
              <a:gd name="connsiteX8123" fmla="*/ 334039 w 10290426"/>
              <a:gd name="connsiteY8123" fmla="*/ 3201459 h 6252126"/>
              <a:gd name="connsiteX8124" fmla="*/ 316663 w 10290426"/>
              <a:gd name="connsiteY8124" fmla="*/ 3207259 h 6252126"/>
              <a:gd name="connsiteX8125" fmla="*/ 305079 w 10290426"/>
              <a:gd name="connsiteY8125" fmla="*/ 3201459 h 6252126"/>
              <a:gd name="connsiteX8126" fmla="*/ 316663 w 10290426"/>
              <a:gd name="connsiteY8126" fmla="*/ 3189860 h 6252126"/>
              <a:gd name="connsiteX8127" fmla="*/ 299287 w 10290426"/>
              <a:gd name="connsiteY8127" fmla="*/ 3155061 h 6252126"/>
              <a:gd name="connsiteX8128" fmla="*/ 287703 w 10290426"/>
              <a:gd name="connsiteY8128" fmla="*/ 3149262 h 6252126"/>
              <a:gd name="connsiteX8129" fmla="*/ 281911 w 10290426"/>
              <a:gd name="connsiteY8129" fmla="*/ 3155061 h 6252126"/>
              <a:gd name="connsiteX8130" fmla="*/ 276119 w 10290426"/>
              <a:gd name="connsiteY8130" fmla="*/ 3149262 h 6252126"/>
              <a:gd name="connsiteX8131" fmla="*/ 281911 w 10290426"/>
              <a:gd name="connsiteY8131" fmla="*/ 3137662 h 6252126"/>
              <a:gd name="connsiteX8132" fmla="*/ 252952 w 10290426"/>
              <a:gd name="connsiteY8132" fmla="*/ 3143462 h 6252126"/>
              <a:gd name="connsiteX8133" fmla="*/ 241368 w 10290426"/>
              <a:gd name="connsiteY8133" fmla="*/ 3155061 h 6252126"/>
              <a:gd name="connsiteX8134" fmla="*/ 235576 w 10290426"/>
              <a:gd name="connsiteY8134" fmla="*/ 3178260 h 6252126"/>
              <a:gd name="connsiteX8135" fmla="*/ 247160 w 10290426"/>
              <a:gd name="connsiteY8135" fmla="*/ 3184060 h 6252126"/>
              <a:gd name="connsiteX8136" fmla="*/ 241368 w 10290426"/>
              <a:gd name="connsiteY8136" fmla="*/ 3195660 h 6252126"/>
              <a:gd name="connsiteX8137" fmla="*/ 247160 w 10290426"/>
              <a:gd name="connsiteY8137" fmla="*/ 3201459 h 6252126"/>
              <a:gd name="connsiteX8138" fmla="*/ 218200 w 10290426"/>
              <a:gd name="connsiteY8138" fmla="*/ 3184060 h 6252126"/>
              <a:gd name="connsiteX8139" fmla="*/ 212408 w 10290426"/>
              <a:gd name="connsiteY8139" fmla="*/ 3160861 h 6252126"/>
              <a:gd name="connsiteX8140" fmla="*/ 212408 w 10290426"/>
              <a:gd name="connsiteY8140" fmla="*/ 3149262 h 6252126"/>
              <a:gd name="connsiteX8141" fmla="*/ 235576 w 10290426"/>
              <a:gd name="connsiteY8141" fmla="*/ 3131862 h 6252126"/>
              <a:gd name="connsiteX8142" fmla="*/ 223992 w 10290426"/>
              <a:gd name="connsiteY8142" fmla="*/ 3131862 h 6252126"/>
              <a:gd name="connsiteX8143" fmla="*/ 218200 w 10290426"/>
              <a:gd name="connsiteY8143" fmla="*/ 3120263 h 6252126"/>
              <a:gd name="connsiteX8144" fmla="*/ 252952 w 10290426"/>
              <a:gd name="connsiteY8144" fmla="*/ 3108664 h 6252126"/>
              <a:gd name="connsiteX8145" fmla="*/ 322455 w 10290426"/>
              <a:gd name="connsiteY8145" fmla="*/ 3056466 h 6252126"/>
              <a:gd name="connsiteX8146" fmla="*/ 339831 w 10290426"/>
              <a:gd name="connsiteY8146" fmla="*/ 3039067 h 6252126"/>
              <a:gd name="connsiteX8147" fmla="*/ 357207 w 10290426"/>
              <a:gd name="connsiteY8147" fmla="*/ 3039067 h 6252126"/>
              <a:gd name="connsiteX8148" fmla="*/ 362999 w 10290426"/>
              <a:gd name="connsiteY8148" fmla="*/ 3027467 h 6252126"/>
              <a:gd name="connsiteX8149" fmla="*/ 397751 w 10290426"/>
              <a:gd name="connsiteY8149" fmla="*/ 3010068 h 6252126"/>
              <a:gd name="connsiteX8150" fmla="*/ 473046 w 10290426"/>
              <a:gd name="connsiteY8150" fmla="*/ 2963670 h 6252126"/>
              <a:gd name="connsiteX8151" fmla="*/ 478838 w 10290426"/>
              <a:gd name="connsiteY8151" fmla="*/ 2946271 h 6252126"/>
              <a:gd name="connsiteX8152" fmla="*/ 496214 w 10290426"/>
              <a:gd name="connsiteY8152" fmla="*/ 2952070 h 6252126"/>
              <a:gd name="connsiteX8153" fmla="*/ 507798 w 10290426"/>
              <a:gd name="connsiteY8153" fmla="*/ 2946271 h 6252126"/>
              <a:gd name="connsiteX8154" fmla="*/ 502006 w 10290426"/>
              <a:gd name="connsiteY8154" fmla="*/ 2946271 h 6252126"/>
              <a:gd name="connsiteX8155" fmla="*/ 542550 w 10290426"/>
              <a:gd name="connsiteY8155" fmla="*/ 2928871 h 6252126"/>
              <a:gd name="connsiteX8156" fmla="*/ 530966 w 10290426"/>
              <a:gd name="connsiteY8156" fmla="*/ 2917272 h 6252126"/>
              <a:gd name="connsiteX8157" fmla="*/ 554134 w 10290426"/>
              <a:gd name="connsiteY8157" fmla="*/ 2917272 h 6252126"/>
              <a:gd name="connsiteX8158" fmla="*/ 542550 w 10290426"/>
              <a:gd name="connsiteY8158" fmla="*/ 2899873 h 6252126"/>
              <a:gd name="connsiteX8159" fmla="*/ 559926 w 10290426"/>
              <a:gd name="connsiteY8159" fmla="*/ 2888273 h 6252126"/>
              <a:gd name="connsiteX8160" fmla="*/ 577302 w 10290426"/>
              <a:gd name="connsiteY8160" fmla="*/ 2899873 h 6252126"/>
              <a:gd name="connsiteX8161" fmla="*/ 577302 w 10290426"/>
              <a:gd name="connsiteY8161" fmla="*/ 2888273 h 6252126"/>
              <a:gd name="connsiteX8162" fmla="*/ 588886 w 10290426"/>
              <a:gd name="connsiteY8162" fmla="*/ 2888273 h 6252126"/>
              <a:gd name="connsiteX8163" fmla="*/ 641013 w 10290426"/>
              <a:gd name="connsiteY8163" fmla="*/ 2870874 h 6252126"/>
              <a:gd name="connsiteX8164" fmla="*/ 658389 w 10290426"/>
              <a:gd name="connsiteY8164" fmla="*/ 2859274 h 6252126"/>
              <a:gd name="connsiteX8165" fmla="*/ 704725 w 10290426"/>
              <a:gd name="connsiteY8165" fmla="*/ 2836075 h 6252126"/>
              <a:gd name="connsiteX8166" fmla="*/ 704725 w 10290426"/>
              <a:gd name="connsiteY8166" fmla="*/ 2824476 h 6252126"/>
              <a:gd name="connsiteX8167" fmla="*/ 716309 w 10290426"/>
              <a:gd name="connsiteY8167" fmla="*/ 2830276 h 6252126"/>
              <a:gd name="connsiteX8168" fmla="*/ 756852 w 10290426"/>
              <a:gd name="connsiteY8168" fmla="*/ 2807077 h 6252126"/>
              <a:gd name="connsiteX8169" fmla="*/ 710517 w 10290426"/>
              <a:gd name="connsiteY8169" fmla="*/ 2807077 h 6252126"/>
              <a:gd name="connsiteX8170" fmla="*/ 716309 w 10290426"/>
              <a:gd name="connsiteY8170" fmla="*/ 2801277 h 6252126"/>
              <a:gd name="connsiteX8171" fmla="*/ 745269 w 10290426"/>
              <a:gd name="connsiteY8171" fmla="*/ 2795478 h 6252126"/>
              <a:gd name="connsiteX8172" fmla="*/ 774228 w 10290426"/>
              <a:gd name="connsiteY8172" fmla="*/ 2795478 h 6252126"/>
              <a:gd name="connsiteX8173" fmla="*/ 837940 w 10290426"/>
              <a:gd name="connsiteY8173" fmla="*/ 2772278 h 6252126"/>
              <a:gd name="connsiteX8174" fmla="*/ 878484 w 10290426"/>
              <a:gd name="connsiteY8174" fmla="*/ 2754879 h 6252126"/>
              <a:gd name="connsiteX8175" fmla="*/ 890068 w 10290426"/>
              <a:gd name="connsiteY8175" fmla="*/ 2743280 h 6252126"/>
              <a:gd name="connsiteX8176" fmla="*/ 884276 w 10290426"/>
              <a:gd name="connsiteY8176" fmla="*/ 2714281 h 6252126"/>
              <a:gd name="connsiteX8177" fmla="*/ 901652 w 10290426"/>
              <a:gd name="connsiteY8177" fmla="*/ 2714281 h 6252126"/>
              <a:gd name="connsiteX8178" fmla="*/ 895860 w 10290426"/>
              <a:gd name="connsiteY8178" fmla="*/ 2725880 h 6252126"/>
              <a:gd name="connsiteX8179" fmla="*/ 907444 w 10290426"/>
              <a:gd name="connsiteY8179" fmla="*/ 2731680 h 6252126"/>
              <a:gd name="connsiteX8180" fmla="*/ 924820 w 10290426"/>
              <a:gd name="connsiteY8180" fmla="*/ 2725880 h 6252126"/>
              <a:gd name="connsiteX8181" fmla="*/ 931336 w 10290426"/>
              <a:gd name="connsiteY8181" fmla="*/ 2709931 h 6252126"/>
              <a:gd name="connsiteX8182" fmla="*/ 934909 w 10290426"/>
              <a:gd name="connsiteY8182" fmla="*/ 2708182 h 6252126"/>
              <a:gd name="connsiteX8183" fmla="*/ 936403 w 10290426"/>
              <a:gd name="connsiteY8183" fmla="*/ 2708481 h 6252126"/>
              <a:gd name="connsiteX8184" fmla="*/ 930611 w 10290426"/>
              <a:gd name="connsiteY8184" fmla="*/ 2696882 h 6252126"/>
              <a:gd name="connsiteX8185" fmla="*/ 959571 w 10290426"/>
              <a:gd name="connsiteY8185" fmla="*/ 2708481 h 6252126"/>
              <a:gd name="connsiteX8186" fmla="*/ 982739 w 10290426"/>
              <a:gd name="connsiteY8186" fmla="*/ 2702682 h 6252126"/>
              <a:gd name="connsiteX8187" fmla="*/ 959571 w 10290426"/>
              <a:gd name="connsiteY8187" fmla="*/ 2691082 h 6252126"/>
              <a:gd name="connsiteX8188" fmla="*/ 901652 w 10290426"/>
              <a:gd name="connsiteY8188" fmla="*/ 2685282 h 6252126"/>
              <a:gd name="connsiteX8189" fmla="*/ 872692 w 10290426"/>
              <a:gd name="connsiteY8189" fmla="*/ 2673683 h 6252126"/>
              <a:gd name="connsiteX8190" fmla="*/ 820564 w 10290426"/>
              <a:gd name="connsiteY8190" fmla="*/ 2679482 h 6252126"/>
              <a:gd name="connsiteX8191" fmla="*/ 803188 w 10290426"/>
              <a:gd name="connsiteY8191" fmla="*/ 2667883 h 6252126"/>
              <a:gd name="connsiteX8192" fmla="*/ 797396 w 10290426"/>
              <a:gd name="connsiteY8192" fmla="*/ 2679482 h 6252126"/>
              <a:gd name="connsiteX8193" fmla="*/ 797396 w 10290426"/>
              <a:gd name="connsiteY8193" fmla="*/ 2673683 h 6252126"/>
              <a:gd name="connsiteX8194" fmla="*/ 780021 w 10290426"/>
              <a:gd name="connsiteY8194" fmla="*/ 2673683 h 6252126"/>
              <a:gd name="connsiteX8195" fmla="*/ 791604 w 10290426"/>
              <a:gd name="connsiteY8195" fmla="*/ 2662083 h 6252126"/>
              <a:gd name="connsiteX8196" fmla="*/ 745269 w 10290426"/>
              <a:gd name="connsiteY8196" fmla="*/ 2650484 h 6252126"/>
              <a:gd name="connsiteX8197" fmla="*/ 693141 w 10290426"/>
              <a:gd name="connsiteY8197" fmla="*/ 2673683 h 6252126"/>
              <a:gd name="connsiteX8198" fmla="*/ 681557 w 10290426"/>
              <a:gd name="connsiteY8198" fmla="*/ 2662083 h 6252126"/>
              <a:gd name="connsiteX8199" fmla="*/ 664181 w 10290426"/>
              <a:gd name="connsiteY8199" fmla="*/ 2679482 h 6252126"/>
              <a:gd name="connsiteX8200" fmla="*/ 635221 w 10290426"/>
              <a:gd name="connsiteY8200" fmla="*/ 2679482 h 6252126"/>
              <a:gd name="connsiteX8201" fmla="*/ 588886 w 10290426"/>
              <a:gd name="connsiteY8201" fmla="*/ 2725880 h 6252126"/>
              <a:gd name="connsiteX8202" fmla="*/ 548342 w 10290426"/>
              <a:gd name="connsiteY8202" fmla="*/ 2731680 h 6252126"/>
              <a:gd name="connsiteX8203" fmla="*/ 523442 w 10290426"/>
              <a:gd name="connsiteY8203" fmla="*/ 2746640 h 6252126"/>
              <a:gd name="connsiteX8204" fmla="*/ 523183 w 10290426"/>
              <a:gd name="connsiteY8204" fmla="*/ 2746633 h 6252126"/>
              <a:gd name="connsiteX8205" fmla="*/ 520182 w 10290426"/>
              <a:gd name="connsiteY8205" fmla="*/ 2748564 h 6252126"/>
              <a:gd name="connsiteX8206" fmla="*/ 502006 w 10290426"/>
              <a:gd name="connsiteY8206" fmla="*/ 2749080 h 6252126"/>
              <a:gd name="connsiteX8207" fmla="*/ 507798 w 10290426"/>
              <a:gd name="connsiteY8207" fmla="*/ 2772278 h 6252126"/>
              <a:gd name="connsiteX8208" fmla="*/ 478838 w 10290426"/>
              <a:gd name="connsiteY8208" fmla="*/ 2760679 h 6252126"/>
              <a:gd name="connsiteX8209" fmla="*/ 478838 w 10290426"/>
              <a:gd name="connsiteY8209" fmla="*/ 2754879 h 6252126"/>
              <a:gd name="connsiteX8210" fmla="*/ 420919 w 10290426"/>
              <a:gd name="connsiteY8210" fmla="*/ 2778078 h 6252126"/>
              <a:gd name="connsiteX8211" fmla="*/ 432503 w 10290426"/>
              <a:gd name="connsiteY8211" fmla="*/ 2783878 h 6252126"/>
              <a:gd name="connsiteX8212" fmla="*/ 415127 w 10290426"/>
              <a:gd name="connsiteY8212" fmla="*/ 2789678 h 6252126"/>
              <a:gd name="connsiteX8213" fmla="*/ 415127 w 10290426"/>
              <a:gd name="connsiteY8213" fmla="*/ 2795478 h 6252126"/>
              <a:gd name="connsiteX8214" fmla="*/ 386167 w 10290426"/>
              <a:gd name="connsiteY8214" fmla="*/ 2807077 h 6252126"/>
              <a:gd name="connsiteX8215" fmla="*/ 357207 w 10290426"/>
              <a:gd name="connsiteY8215" fmla="*/ 2830276 h 6252126"/>
              <a:gd name="connsiteX8216" fmla="*/ 357207 w 10290426"/>
              <a:gd name="connsiteY8216" fmla="*/ 2847675 h 6252126"/>
              <a:gd name="connsiteX8217" fmla="*/ 368791 w 10290426"/>
              <a:gd name="connsiteY8217" fmla="*/ 2847675 h 6252126"/>
              <a:gd name="connsiteX8218" fmla="*/ 362999 w 10290426"/>
              <a:gd name="connsiteY8218" fmla="*/ 2853475 h 6252126"/>
              <a:gd name="connsiteX8219" fmla="*/ 351415 w 10290426"/>
              <a:gd name="connsiteY8219" fmla="*/ 2847675 h 6252126"/>
              <a:gd name="connsiteX8220" fmla="*/ 347216 w 10290426"/>
              <a:gd name="connsiteY8220" fmla="*/ 2847675 h 6252126"/>
              <a:gd name="connsiteX8221" fmla="*/ 349243 w 10290426"/>
              <a:gd name="connsiteY8221" fmla="*/ 2841875 h 6252126"/>
              <a:gd name="connsiteX8222" fmla="*/ 322455 w 10290426"/>
              <a:gd name="connsiteY8222" fmla="*/ 2847675 h 6252126"/>
              <a:gd name="connsiteX8223" fmla="*/ 326075 w 10290426"/>
              <a:gd name="connsiteY8223" fmla="*/ 2847675 h 6252126"/>
              <a:gd name="connsiteX8224" fmla="*/ 347216 w 10290426"/>
              <a:gd name="connsiteY8224" fmla="*/ 2847675 h 6252126"/>
              <a:gd name="connsiteX8225" fmla="*/ 346076 w 10290426"/>
              <a:gd name="connsiteY8225" fmla="*/ 2850937 h 6252126"/>
              <a:gd name="connsiteX8226" fmla="*/ 293495 w 10290426"/>
              <a:gd name="connsiteY8226" fmla="*/ 2870874 h 6252126"/>
              <a:gd name="connsiteX8227" fmla="*/ 270327 w 10290426"/>
              <a:gd name="connsiteY8227" fmla="*/ 2870874 h 6252126"/>
              <a:gd name="connsiteX8228" fmla="*/ 276119 w 10290426"/>
              <a:gd name="connsiteY8228" fmla="*/ 2865074 h 6252126"/>
              <a:gd name="connsiteX8229" fmla="*/ 258744 w 10290426"/>
              <a:gd name="connsiteY8229" fmla="*/ 2847675 h 6252126"/>
              <a:gd name="connsiteX8230" fmla="*/ 281911 w 10290426"/>
              <a:gd name="connsiteY8230" fmla="*/ 2847675 h 6252126"/>
              <a:gd name="connsiteX8231" fmla="*/ 305079 w 10290426"/>
              <a:gd name="connsiteY8231" fmla="*/ 2824476 h 6252126"/>
              <a:gd name="connsiteX8232" fmla="*/ 270327 w 10290426"/>
              <a:gd name="connsiteY8232" fmla="*/ 2801277 h 6252126"/>
              <a:gd name="connsiteX8233" fmla="*/ 247160 w 10290426"/>
              <a:gd name="connsiteY8233" fmla="*/ 2801277 h 6252126"/>
              <a:gd name="connsiteX8234" fmla="*/ 252952 w 10290426"/>
              <a:gd name="connsiteY8234" fmla="*/ 2789678 h 6252126"/>
              <a:gd name="connsiteX8235" fmla="*/ 281911 w 10290426"/>
              <a:gd name="connsiteY8235" fmla="*/ 2801277 h 6252126"/>
              <a:gd name="connsiteX8236" fmla="*/ 276119 w 10290426"/>
              <a:gd name="connsiteY8236" fmla="*/ 2772278 h 6252126"/>
              <a:gd name="connsiteX8237" fmla="*/ 316663 w 10290426"/>
              <a:gd name="connsiteY8237" fmla="*/ 2754879 h 6252126"/>
              <a:gd name="connsiteX8238" fmla="*/ 316663 w 10290426"/>
              <a:gd name="connsiteY8238" fmla="*/ 2766479 h 6252126"/>
              <a:gd name="connsiteX8239" fmla="*/ 328247 w 10290426"/>
              <a:gd name="connsiteY8239" fmla="*/ 2766479 h 6252126"/>
              <a:gd name="connsiteX8240" fmla="*/ 316663 w 10290426"/>
              <a:gd name="connsiteY8240" fmla="*/ 2778078 h 6252126"/>
              <a:gd name="connsiteX8241" fmla="*/ 328247 w 10290426"/>
              <a:gd name="connsiteY8241" fmla="*/ 2778078 h 6252126"/>
              <a:gd name="connsiteX8242" fmla="*/ 339831 w 10290426"/>
              <a:gd name="connsiteY8242" fmla="*/ 2778078 h 6252126"/>
              <a:gd name="connsiteX8243" fmla="*/ 339831 w 10290426"/>
              <a:gd name="connsiteY8243" fmla="*/ 2772278 h 6252126"/>
              <a:gd name="connsiteX8244" fmla="*/ 362999 w 10290426"/>
              <a:gd name="connsiteY8244" fmla="*/ 2789678 h 6252126"/>
              <a:gd name="connsiteX8245" fmla="*/ 397751 w 10290426"/>
              <a:gd name="connsiteY8245" fmla="*/ 2772278 h 6252126"/>
              <a:gd name="connsiteX8246" fmla="*/ 380375 w 10290426"/>
              <a:gd name="connsiteY8246" fmla="*/ 2743280 h 6252126"/>
              <a:gd name="connsiteX8247" fmla="*/ 397751 w 10290426"/>
              <a:gd name="connsiteY8247" fmla="*/ 2731680 h 6252126"/>
              <a:gd name="connsiteX8248" fmla="*/ 420919 w 10290426"/>
              <a:gd name="connsiteY8248" fmla="*/ 2737480 h 6252126"/>
              <a:gd name="connsiteX8249" fmla="*/ 409335 w 10290426"/>
              <a:gd name="connsiteY8249" fmla="*/ 2725880 h 6252126"/>
              <a:gd name="connsiteX8250" fmla="*/ 438295 w 10290426"/>
              <a:gd name="connsiteY8250" fmla="*/ 2720081 h 6252126"/>
              <a:gd name="connsiteX8251" fmla="*/ 426711 w 10290426"/>
              <a:gd name="connsiteY8251" fmla="*/ 2708481 h 6252126"/>
              <a:gd name="connsiteX8252" fmla="*/ 409896 w 10290426"/>
              <a:gd name="connsiteY8252" fmla="*/ 2711849 h 6252126"/>
              <a:gd name="connsiteX8253" fmla="*/ 414403 w 10290426"/>
              <a:gd name="connsiteY8253" fmla="*/ 2704766 h 6252126"/>
              <a:gd name="connsiteX8254" fmla="*/ 420919 w 10290426"/>
              <a:gd name="connsiteY8254" fmla="*/ 2702682 h 6252126"/>
              <a:gd name="connsiteX8255" fmla="*/ 418747 w 10290426"/>
              <a:gd name="connsiteY8255" fmla="*/ 2702682 h 6252126"/>
              <a:gd name="connsiteX8256" fmla="*/ 411969 w 10290426"/>
              <a:gd name="connsiteY8256" fmla="*/ 2702682 h 6252126"/>
              <a:gd name="connsiteX8257" fmla="*/ 412366 w 10290426"/>
              <a:gd name="connsiteY8257" fmla="*/ 2701651 h 6252126"/>
              <a:gd name="connsiteX8258" fmla="*/ 420919 w 10290426"/>
              <a:gd name="connsiteY8258" fmla="*/ 2679482 h 6252126"/>
              <a:gd name="connsiteX8259" fmla="*/ 438295 w 10290426"/>
              <a:gd name="connsiteY8259" fmla="*/ 2673683 h 6252126"/>
              <a:gd name="connsiteX8260" fmla="*/ 419561 w 10290426"/>
              <a:gd name="connsiteY8260" fmla="*/ 2694888 h 6252126"/>
              <a:gd name="connsiteX8261" fmla="*/ 435014 w 10290426"/>
              <a:gd name="connsiteY8261" fmla="*/ 2696533 h 6252126"/>
              <a:gd name="connsiteX8262" fmla="*/ 428159 w 10290426"/>
              <a:gd name="connsiteY8262" fmla="*/ 2704856 h 6252126"/>
              <a:gd name="connsiteX8263" fmla="*/ 461462 w 10290426"/>
              <a:gd name="connsiteY8263" fmla="*/ 2696882 h 6252126"/>
              <a:gd name="connsiteX8264" fmla="*/ 473046 w 10290426"/>
              <a:gd name="connsiteY8264" fmla="*/ 2691082 h 6252126"/>
              <a:gd name="connsiteX8265" fmla="*/ 461462 w 10290426"/>
              <a:gd name="connsiteY8265" fmla="*/ 2679482 h 6252126"/>
              <a:gd name="connsiteX8266" fmla="*/ 483027 w 10290426"/>
              <a:gd name="connsiteY8266" fmla="*/ 2672284 h 6252126"/>
              <a:gd name="connsiteX8267" fmla="*/ 498477 w 10290426"/>
              <a:gd name="connsiteY8267" fmla="*/ 2673683 h 6252126"/>
              <a:gd name="connsiteX8268" fmla="*/ 499825 w 10290426"/>
              <a:gd name="connsiteY8268" fmla="*/ 2669253 h 6252126"/>
              <a:gd name="connsiteX8269" fmla="*/ 502719 w 10290426"/>
              <a:gd name="connsiteY8269" fmla="*/ 2669378 h 6252126"/>
              <a:gd name="connsiteX8270" fmla="*/ 536758 w 10290426"/>
              <a:gd name="connsiteY8270" fmla="*/ 2673683 h 6252126"/>
              <a:gd name="connsiteX8271" fmla="*/ 542550 w 10290426"/>
              <a:gd name="connsiteY8271" fmla="*/ 2662083 h 6252126"/>
              <a:gd name="connsiteX8272" fmla="*/ 519111 w 10290426"/>
              <a:gd name="connsiteY8272" fmla="*/ 2652024 h 6252126"/>
              <a:gd name="connsiteX8273" fmla="*/ 518133 w 10290426"/>
              <a:gd name="connsiteY8273" fmla="*/ 2651605 h 6252126"/>
              <a:gd name="connsiteX8274" fmla="*/ 524812 w 10290426"/>
              <a:gd name="connsiteY8274" fmla="*/ 2646859 h 6252126"/>
              <a:gd name="connsiteX8275" fmla="*/ 524871 w 10290426"/>
              <a:gd name="connsiteY8275" fmla="*/ 2645557 h 6252126"/>
              <a:gd name="connsiteX8276" fmla="*/ 528658 w 10290426"/>
              <a:gd name="connsiteY8276" fmla="*/ 2643008 h 6252126"/>
              <a:gd name="connsiteX8277" fmla="*/ 554134 w 10290426"/>
              <a:gd name="connsiteY8277" fmla="*/ 2627285 h 6252126"/>
              <a:gd name="connsiteX8278" fmla="*/ 538698 w 10290426"/>
              <a:gd name="connsiteY8278" fmla="*/ 2619557 h 6252126"/>
              <a:gd name="connsiteX8279" fmla="*/ 559926 w 10290426"/>
              <a:gd name="connsiteY8279" fmla="*/ 2615685 h 6252126"/>
              <a:gd name="connsiteX8280" fmla="*/ 548342 w 10290426"/>
              <a:gd name="connsiteY8280" fmla="*/ 2604086 h 6252126"/>
              <a:gd name="connsiteX8281" fmla="*/ 525174 w 10290426"/>
              <a:gd name="connsiteY8281" fmla="*/ 2598286 h 6252126"/>
              <a:gd name="connsiteX8282" fmla="*/ 542550 w 10290426"/>
              <a:gd name="connsiteY8282" fmla="*/ 2575087 h 6252126"/>
              <a:gd name="connsiteX8283" fmla="*/ 559926 w 10290426"/>
              <a:gd name="connsiteY8283" fmla="*/ 2569287 h 6252126"/>
              <a:gd name="connsiteX8284" fmla="*/ 565718 w 10290426"/>
              <a:gd name="connsiteY8284" fmla="*/ 2569287 h 6252126"/>
              <a:gd name="connsiteX8285" fmla="*/ 564270 w 10290426"/>
              <a:gd name="connsiteY8285" fmla="*/ 2562400 h 6252126"/>
              <a:gd name="connsiteX8286" fmla="*/ 559568 w 10290426"/>
              <a:gd name="connsiteY8286" fmla="*/ 2565637 h 6252126"/>
              <a:gd name="connsiteX8287" fmla="*/ 565401 w 10290426"/>
              <a:gd name="connsiteY8287" fmla="*/ 2559455 h 6252126"/>
              <a:gd name="connsiteX8288" fmla="*/ 577302 w 10290426"/>
              <a:gd name="connsiteY8288" fmla="*/ 2546088 h 6252126"/>
              <a:gd name="connsiteX8289" fmla="*/ 606262 w 10290426"/>
              <a:gd name="connsiteY8289" fmla="*/ 2540288 h 6252126"/>
              <a:gd name="connsiteX8290" fmla="*/ 623637 w 10290426"/>
              <a:gd name="connsiteY8290" fmla="*/ 2546088 h 6252126"/>
              <a:gd name="connsiteX8291" fmla="*/ 646805 w 10290426"/>
              <a:gd name="connsiteY8291" fmla="*/ 2540288 h 6252126"/>
              <a:gd name="connsiteX8292" fmla="*/ 681557 w 10290426"/>
              <a:gd name="connsiteY8292" fmla="*/ 2534489 h 6252126"/>
              <a:gd name="connsiteX8293" fmla="*/ 687349 w 10290426"/>
              <a:gd name="connsiteY8293" fmla="*/ 2534489 h 6252126"/>
              <a:gd name="connsiteX8294" fmla="*/ 710517 w 10290426"/>
              <a:gd name="connsiteY8294" fmla="*/ 2511290 h 6252126"/>
              <a:gd name="connsiteX8295" fmla="*/ 698933 w 10290426"/>
              <a:gd name="connsiteY8295" fmla="*/ 2499690 h 6252126"/>
              <a:gd name="connsiteX8296" fmla="*/ 669973 w 10290426"/>
              <a:gd name="connsiteY8296" fmla="*/ 2511290 h 6252126"/>
              <a:gd name="connsiteX8297" fmla="*/ 669973 w 10290426"/>
              <a:gd name="connsiteY8297" fmla="*/ 2493891 h 6252126"/>
              <a:gd name="connsiteX8298" fmla="*/ 693141 w 10290426"/>
              <a:gd name="connsiteY8298" fmla="*/ 2493891 h 6252126"/>
              <a:gd name="connsiteX8299" fmla="*/ 693141 w 10290426"/>
              <a:gd name="connsiteY8299" fmla="*/ 2488091 h 6252126"/>
              <a:gd name="connsiteX8300" fmla="*/ 698933 w 10290426"/>
              <a:gd name="connsiteY8300" fmla="*/ 2482291 h 6252126"/>
              <a:gd name="connsiteX8301" fmla="*/ 739477 w 10290426"/>
              <a:gd name="connsiteY8301" fmla="*/ 2493891 h 6252126"/>
              <a:gd name="connsiteX8302" fmla="*/ 739477 w 10290426"/>
              <a:gd name="connsiteY8302" fmla="*/ 2482291 h 6252126"/>
              <a:gd name="connsiteX8303" fmla="*/ 745269 w 10290426"/>
              <a:gd name="connsiteY8303" fmla="*/ 2482291 h 6252126"/>
              <a:gd name="connsiteX8304" fmla="*/ 826356 w 10290426"/>
              <a:gd name="connsiteY8304" fmla="*/ 2453292 h 6252126"/>
              <a:gd name="connsiteX8305" fmla="*/ 837940 w 10290426"/>
              <a:gd name="connsiteY8305" fmla="*/ 2453292 h 6252126"/>
              <a:gd name="connsiteX8306" fmla="*/ 843732 w 10290426"/>
              <a:gd name="connsiteY8306" fmla="*/ 2441693 h 6252126"/>
              <a:gd name="connsiteX8307" fmla="*/ 780021 w 10290426"/>
              <a:gd name="connsiteY8307" fmla="*/ 2435893 h 6252126"/>
              <a:gd name="connsiteX8308" fmla="*/ 797396 w 10290426"/>
              <a:gd name="connsiteY8308" fmla="*/ 2430093 h 6252126"/>
              <a:gd name="connsiteX8309" fmla="*/ 774228 w 10290426"/>
              <a:gd name="connsiteY8309" fmla="*/ 2424294 h 6252126"/>
              <a:gd name="connsiteX8310" fmla="*/ 785812 w 10290426"/>
              <a:gd name="connsiteY8310" fmla="*/ 2412694 h 6252126"/>
              <a:gd name="connsiteX8311" fmla="*/ 837940 w 10290426"/>
              <a:gd name="connsiteY8311" fmla="*/ 2395295 h 6252126"/>
              <a:gd name="connsiteX8312" fmla="*/ 837940 w 10290426"/>
              <a:gd name="connsiteY8312" fmla="*/ 2374996 h 6252126"/>
              <a:gd name="connsiteX8313" fmla="*/ 837940 w 10290426"/>
              <a:gd name="connsiteY8313" fmla="*/ 2373896 h 6252126"/>
              <a:gd name="connsiteX8314" fmla="*/ 843732 w 10290426"/>
              <a:gd name="connsiteY8314" fmla="*/ 2372096 h 6252126"/>
              <a:gd name="connsiteX8315" fmla="*/ 837940 w 10290426"/>
              <a:gd name="connsiteY8315" fmla="*/ 2366296 h 6252126"/>
              <a:gd name="connsiteX8316" fmla="*/ 722101 w 10290426"/>
              <a:gd name="connsiteY8316" fmla="*/ 2418494 h 6252126"/>
              <a:gd name="connsiteX8317" fmla="*/ 712311 w 10290426"/>
              <a:gd name="connsiteY8317" fmla="*/ 2436792 h 6252126"/>
              <a:gd name="connsiteX8318" fmla="*/ 710517 w 10290426"/>
              <a:gd name="connsiteY8318" fmla="*/ 2435893 h 6252126"/>
              <a:gd name="connsiteX8319" fmla="*/ 708345 w 10290426"/>
              <a:gd name="connsiteY8319" fmla="*/ 2437343 h 6252126"/>
              <a:gd name="connsiteX8320" fmla="*/ 698740 w 10290426"/>
              <a:gd name="connsiteY8320" fmla="*/ 2443755 h 6252126"/>
              <a:gd name="connsiteX8321" fmla="*/ 687349 w 10290426"/>
              <a:gd name="connsiteY8321" fmla="*/ 2441693 h 6252126"/>
              <a:gd name="connsiteX8322" fmla="*/ 693141 w 10290426"/>
              <a:gd name="connsiteY8322" fmla="*/ 2447493 h 6252126"/>
              <a:gd name="connsiteX8323" fmla="*/ 698740 w 10290426"/>
              <a:gd name="connsiteY8323" fmla="*/ 2443755 h 6252126"/>
              <a:gd name="connsiteX8324" fmla="*/ 703367 w 10290426"/>
              <a:gd name="connsiteY8324" fmla="*/ 2444593 h 6252126"/>
              <a:gd name="connsiteX8325" fmla="*/ 711241 w 10290426"/>
              <a:gd name="connsiteY8325" fmla="*/ 2438793 h 6252126"/>
              <a:gd name="connsiteX8326" fmla="*/ 712311 w 10290426"/>
              <a:gd name="connsiteY8326" fmla="*/ 2436792 h 6252126"/>
              <a:gd name="connsiteX8327" fmla="*/ 730789 w 10290426"/>
              <a:gd name="connsiteY8327" fmla="*/ 2446043 h 6252126"/>
              <a:gd name="connsiteX8328" fmla="*/ 733685 w 10290426"/>
              <a:gd name="connsiteY8328" fmla="*/ 2447493 h 6252126"/>
              <a:gd name="connsiteX8329" fmla="*/ 739477 w 10290426"/>
              <a:gd name="connsiteY8329" fmla="*/ 2441693 h 6252126"/>
              <a:gd name="connsiteX8330" fmla="*/ 739929 w 10290426"/>
              <a:gd name="connsiteY8330" fmla="*/ 2446587 h 6252126"/>
              <a:gd name="connsiteX8331" fmla="*/ 738936 w 10290426"/>
              <a:gd name="connsiteY8331" fmla="*/ 2453473 h 6252126"/>
              <a:gd name="connsiteX8332" fmla="*/ 728617 w 10290426"/>
              <a:gd name="connsiteY8332" fmla="*/ 2456917 h 6252126"/>
              <a:gd name="connsiteX8333" fmla="*/ 722101 w 10290426"/>
              <a:gd name="connsiteY8333" fmla="*/ 2459092 h 6252126"/>
              <a:gd name="connsiteX8334" fmla="*/ 710517 w 10290426"/>
              <a:gd name="connsiteY8334" fmla="*/ 2459092 h 6252126"/>
              <a:gd name="connsiteX8335" fmla="*/ 722101 w 10290426"/>
              <a:gd name="connsiteY8335" fmla="*/ 2470692 h 6252126"/>
              <a:gd name="connsiteX8336" fmla="*/ 704725 w 10290426"/>
              <a:gd name="connsiteY8336" fmla="*/ 2459092 h 6252126"/>
              <a:gd name="connsiteX8337" fmla="*/ 659113 w 10290426"/>
              <a:gd name="connsiteY8337" fmla="*/ 2474317 h 6252126"/>
              <a:gd name="connsiteX8338" fmla="*/ 654381 w 10290426"/>
              <a:gd name="connsiteY8338" fmla="*/ 2475896 h 6252126"/>
              <a:gd name="connsiteX8339" fmla="*/ 658389 w 10290426"/>
              <a:gd name="connsiteY8339" fmla="*/ 2470692 h 6252126"/>
              <a:gd name="connsiteX8340" fmla="*/ 646805 w 10290426"/>
              <a:gd name="connsiteY8340" fmla="*/ 2464892 h 6252126"/>
              <a:gd name="connsiteX8341" fmla="*/ 635221 w 10290426"/>
              <a:gd name="connsiteY8341" fmla="*/ 2482291 h 6252126"/>
              <a:gd name="connsiteX8342" fmla="*/ 641013 w 10290426"/>
              <a:gd name="connsiteY8342" fmla="*/ 2488091 h 6252126"/>
              <a:gd name="connsiteX8343" fmla="*/ 629429 w 10290426"/>
              <a:gd name="connsiteY8343" fmla="*/ 2499690 h 6252126"/>
              <a:gd name="connsiteX8344" fmla="*/ 606262 w 10290426"/>
              <a:gd name="connsiteY8344" fmla="*/ 2499690 h 6252126"/>
              <a:gd name="connsiteX8345" fmla="*/ 606262 w 10290426"/>
              <a:gd name="connsiteY8345" fmla="*/ 2505490 h 6252126"/>
              <a:gd name="connsiteX8346" fmla="*/ 600470 w 10290426"/>
              <a:gd name="connsiteY8346" fmla="*/ 2499690 h 6252126"/>
              <a:gd name="connsiteX8347" fmla="*/ 571510 w 10290426"/>
              <a:gd name="connsiteY8347" fmla="*/ 2511290 h 6252126"/>
              <a:gd name="connsiteX8348" fmla="*/ 571510 w 10290426"/>
              <a:gd name="connsiteY8348" fmla="*/ 2517090 h 6252126"/>
              <a:gd name="connsiteX8349" fmla="*/ 559926 w 10290426"/>
              <a:gd name="connsiteY8349" fmla="*/ 2517090 h 6252126"/>
              <a:gd name="connsiteX8350" fmla="*/ 496214 w 10290426"/>
              <a:gd name="connsiteY8350" fmla="*/ 2546088 h 6252126"/>
              <a:gd name="connsiteX8351" fmla="*/ 478838 w 10290426"/>
              <a:gd name="connsiteY8351" fmla="*/ 2546088 h 6252126"/>
              <a:gd name="connsiteX8352" fmla="*/ 461462 w 10290426"/>
              <a:gd name="connsiteY8352" fmla="*/ 2551888 h 6252126"/>
              <a:gd name="connsiteX8353" fmla="*/ 496214 w 10290426"/>
              <a:gd name="connsiteY8353" fmla="*/ 2534489 h 6252126"/>
              <a:gd name="connsiteX8354" fmla="*/ 449878 w 10290426"/>
              <a:gd name="connsiteY8354" fmla="*/ 2534489 h 6252126"/>
              <a:gd name="connsiteX8355" fmla="*/ 449878 w 10290426"/>
              <a:gd name="connsiteY8355" fmla="*/ 2557688 h 6252126"/>
              <a:gd name="connsiteX8356" fmla="*/ 415127 w 10290426"/>
              <a:gd name="connsiteY8356" fmla="*/ 2551888 h 6252126"/>
              <a:gd name="connsiteX8357" fmla="*/ 415127 w 10290426"/>
              <a:gd name="connsiteY8357" fmla="*/ 2569287 h 6252126"/>
              <a:gd name="connsiteX8358" fmla="*/ 438295 w 10290426"/>
              <a:gd name="connsiteY8358" fmla="*/ 2563488 h 6252126"/>
              <a:gd name="connsiteX8359" fmla="*/ 397751 w 10290426"/>
              <a:gd name="connsiteY8359" fmla="*/ 2580887 h 6252126"/>
              <a:gd name="connsiteX8360" fmla="*/ 415127 w 10290426"/>
              <a:gd name="connsiteY8360" fmla="*/ 2592486 h 6252126"/>
              <a:gd name="connsiteX8361" fmla="*/ 426711 w 10290426"/>
              <a:gd name="connsiteY8361" fmla="*/ 2580887 h 6252126"/>
              <a:gd name="connsiteX8362" fmla="*/ 449878 w 10290426"/>
              <a:gd name="connsiteY8362" fmla="*/ 2580887 h 6252126"/>
              <a:gd name="connsiteX8363" fmla="*/ 420919 w 10290426"/>
              <a:gd name="connsiteY8363" fmla="*/ 2598286 h 6252126"/>
              <a:gd name="connsiteX8364" fmla="*/ 415127 w 10290426"/>
              <a:gd name="connsiteY8364" fmla="*/ 2609886 h 6252126"/>
              <a:gd name="connsiteX8365" fmla="*/ 444086 w 10290426"/>
              <a:gd name="connsiteY8365" fmla="*/ 2615685 h 6252126"/>
              <a:gd name="connsiteX8366" fmla="*/ 490422 w 10290426"/>
              <a:gd name="connsiteY8366" fmla="*/ 2598286 h 6252126"/>
              <a:gd name="connsiteX8367" fmla="*/ 432503 w 10290426"/>
              <a:gd name="connsiteY8367" fmla="*/ 2633084 h 6252126"/>
              <a:gd name="connsiteX8368" fmla="*/ 420919 w 10290426"/>
              <a:gd name="connsiteY8368" fmla="*/ 2621485 h 6252126"/>
              <a:gd name="connsiteX8369" fmla="*/ 391959 w 10290426"/>
              <a:gd name="connsiteY8369" fmla="*/ 2609886 h 6252126"/>
              <a:gd name="connsiteX8370" fmla="*/ 368791 w 10290426"/>
              <a:gd name="connsiteY8370" fmla="*/ 2627285 h 6252126"/>
              <a:gd name="connsiteX8371" fmla="*/ 368212 w 10290426"/>
              <a:gd name="connsiteY8371" fmla="*/ 2633084 h 6252126"/>
              <a:gd name="connsiteX8372" fmla="*/ 356936 w 10290426"/>
              <a:gd name="connsiteY8372" fmla="*/ 2633084 h 6252126"/>
              <a:gd name="connsiteX8373" fmla="*/ 339831 w 10290426"/>
              <a:gd name="connsiteY8373" fmla="*/ 2633084 h 6252126"/>
              <a:gd name="connsiteX8374" fmla="*/ 310871 w 10290426"/>
              <a:gd name="connsiteY8374" fmla="*/ 2627285 h 6252126"/>
              <a:gd name="connsiteX8375" fmla="*/ 299287 w 10290426"/>
              <a:gd name="connsiteY8375" fmla="*/ 2621485 h 6252126"/>
              <a:gd name="connsiteX8376" fmla="*/ 281911 w 10290426"/>
              <a:gd name="connsiteY8376" fmla="*/ 2633084 h 6252126"/>
              <a:gd name="connsiteX8377" fmla="*/ 287703 w 10290426"/>
              <a:gd name="connsiteY8377" fmla="*/ 2638884 h 6252126"/>
              <a:gd name="connsiteX8378" fmla="*/ 264536 w 10290426"/>
              <a:gd name="connsiteY8378" fmla="*/ 2656284 h 6252126"/>
              <a:gd name="connsiteX8379" fmla="*/ 252952 w 10290426"/>
              <a:gd name="connsiteY8379" fmla="*/ 2638884 h 6252126"/>
              <a:gd name="connsiteX8380" fmla="*/ 245531 w 10290426"/>
              <a:gd name="connsiteY8380" fmla="*/ 2651752 h 6252126"/>
              <a:gd name="connsiteX8381" fmla="*/ 240574 w 10290426"/>
              <a:gd name="connsiteY8381" fmla="*/ 2648479 h 6252126"/>
              <a:gd name="connsiteX8382" fmla="*/ 241368 w 10290426"/>
              <a:gd name="connsiteY8382" fmla="*/ 2644684 h 6252126"/>
              <a:gd name="connsiteX8383" fmla="*/ 212408 w 10290426"/>
              <a:gd name="connsiteY8383" fmla="*/ 2638884 h 6252126"/>
              <a:gd name="connsiteX8384" fmla="*/ 218200 w 10290426"/>
              <a:gd name="connsiteY8384" fmla="*/ 2627285 h 6252126"/>
              <a:gd name="connsiteX8385" fmla="*/ 235576 w 10290426"/>
              <a:gd name="connsiteY8385" fmla="*/ 2627285 h 6252126"/>
              <a:gd name="connsiteX8386" fmla="*/ 235576 w 10290426"/>
              <a:gd name="connsiteY8386" fmla="*/ 2621485 h 6252126"/>
              <a:gd name="connsiteX8387" fmla="*/ 247160 w 10290426"/>
              <a:gd name="connsiteY8387" fmla="*/ 2615685 h 6252126"/>
              <a:gd name="connsiteX8388" fmla="*/ 235576 w 10290426"/>
              <a:gd name="connsiteY8388" fmla="*/ 2598286 h 6252126"/>
              <a:gd name="connsiteX8389" fmla="*/ 241368 w 10290426"/>
              <a:gd name="connsiteY8389" fmla="*/ 2586686 h 6252126"/>
              <a:gd name="connsiteX8390" fmla="*/ 229784 w 10290426"/>
              <a:gd name="connsiteY8390" fmla="*/ 2575087 h 6252126"/>
              <a:gd name="connsiteX8391" fmla="*/ 212408 w 10290426"/>
              <a:gd name="connsiteY8391" fmla="*/ 2586686 h 6252126"/>
              <a:gd name="connsiteX8392" fmla="*/ 212408 w 10290426"/>
              <a:gd name="connsiteY8392" fmla="*/ 2551888 h 6252126"/>
              <a:gd name="connsiteX8393" fmla="*/ 200824 w 10290426"/>
              <a:gd name="connsiteY8393" fmla="*/ 2557688 h 6252126"/>
              <a:gd name="connsiteX8394" fmla="*/ 183448 w 10290426"/>
              <a:gd name="connsiteY8394" fmla="*/ 2546088 h 6252126"/>
              <a:gd name="connsiteX8395" fmla="*/ 177656 w 10290426"/>
              <a:gd name="connsiteY8395" fmla="*/ 2546088 h 6252126"/>
              <a:gd name="connsiteX8396" fmla="*/ 183448 w 10290426"/>
              <a:gd name="connsiteY8396" fmla="*/ 2534489 h 6252126"/>
              <a:gd name="connsiteX8397" fmla="*/ 177656 w 10290426"/>
              <a:gd name="connsiteY8397" fmla="*/ 2534489 h 6252126"/>
              <a:gd name="connsiteX8398" fmla="*/ 160280 w 10290426"/>
              <a:gd name="connsiteY8398" fmla="*/ 2534489 h 6252126"/>
              <a:gd name="connsiteX8399" fmla="*/ 142904 w 10290426"/>
              <a:gd name="connsiteY8399" fmla="*/ 2511290 h 6252126"/>
              <a:gd name="connsiteX8400" fmla="*/ 166072 w 10290426"/>
              <a:gd name="connsiteY8400" fmla="*/ 2505490 h 6252126"/>
              <a:gd name="connsiteX8401" fmla="*/ 138436 w 10290426"/>
              <a:gd name="connsiteY8401" fmla="*/ 2495975 h 6252126"/>
              <a:gd name="connsiteX8402" fmla="*/ 128644 w 10290426"/>
              <a:gd name="connsiteY8402" fmla="*/ 2503193 h 6252126"/>
              <a:gd name="connsiteX8403" fmla="*/ 107881 w 10290426"/>
              <a:gd name="connsiteY8403" fmla="*/ 2485372 h 6252126"/>
              <a:gd name="connsiteX8404" fmla="*/ 90777 w 10290426"/>
              <a:gd name="connsiteY8404" fmla="*/ 2470692 h 6252126"/>
              <a:gd name="connsiteX8405" fmla="*/ 67609 w 10290426"/>
              <a:gd name="connsiteY8405" fmla="*/ 2488091 h 6252126"/>
              <a:gd name="connsiteX8406" fmla="*/ 61817 w 10290426"/>
              <a:gd name="connsiteY8406" fmla="*/ 2505490 h 6252126"/>
              <a:gd name="connsiteX8407" fmla="*/ 50233 w 10290426"/>
              <a:gd name="connsiteY8407" fmla="*/ 2505490 h 6252126"/>
              <a:gd name="connsiteX8408" fmla="*/ 67609 w 10290426"/>
              <a:gd name="connsiteY8408" fmla="*/ 2476491 h 6252126"/>
              <a:gd name="connsiteX8409" fmla="*/ 27065 w 10290426"/>
              <a:gd name="connsiteY8409" fmla="*/ 2464892 h 6252126"/>
              <a:gd name="connsiteX8410" fmla="*/ 27065 w 10290426"/>
              <a:gd name="connsiteY8410" fmla="*/ 2444774 h 6252126"/>
              <a:gd name="connsiteX8411" fmla="*/ 27065 w 10290426"/>
              <a:gd name="connsiteY8411" fmla="*/ 2435893 h 6252126"/>
              <a:gd name="connsiteX8412" fmla="*/ 44441 w 10290426"/>
              <a:gd name="connsiteY8412" fmla="*/ 2447493 h 6252126"/>
              <a:gd name="connsiteX8413" fmla="*/ 67609 w 10290426"/>
              <a:gd name="connsiteY8413" fmla="*/ 2447493 h 6252126"/>
              <a:gd name="connsiteX8414" fmla="*/ 79193 w 10290426"/>
              <a:gd name="connsiteY8414" fmla="*/ 2430093 h 6252126"/>
              <a:gd name="connsiteX8415" fmla="*/ 90777 w 10290426"/>
              <a:gd name="connsiteY8415" fmla="*/ 2435893 h 6252126"/>
              <a:gd name="connsiteX8416" fmla="*/ 125528 w 10290426"/>
              <a:gd name="connsiteY8416" fmla="*/ 2401095 h 6252126"/>
              <a:gd name="connsiteX8417" fmla="*/ 119737 w 10290426"/>
              <a:gd name="connsiteY8417" fmla="*/ 2389495 h 6252126"/>
              <a:gd name="connsiteX8418" fmla="*/ 171864 w 10290426"/>
              <a:gd name="connsiteY8418" fmla="*/ 2372096 h 6252126"/>
              <a:gd name="connsiteX8419" fmla="*/ 183448 w 10290426"/>
              <a:gd name="connsiteY8419" fmla="*/ 2360496 h 6252126"/>
              <a:gd name="connsiteX8420" fmla="*/ 183448 w 10290426"/>
              <a:gd name="connsiteY8420" fmla="*/ 2354697 h 6252126"/>
              <a:gd name="connsiteX8421" fmla="*/ 212408 w 10290426"/>
              <a:gd name="connsiteY8421" fmla="*/ 2337297 h 6252126"/>
              <a:gd name="connsiteX8422" fmla="*/ 229784 w 10290426"/>
              <a:gd name="connsiteY8422" fmla="*/ 2348897 h 6252126"/>
              <a:gd name="connsiteX8423" fmla="*/ 235576 w 10290426"/>
              <a:gd name="connsiteY8423" fmla="*/ 2348897 h 6252126"/>
              <a:gd name="connsiteX8424" fmla="*/ 235576 w 10290426"/>
              <a:gd name="connsiteY8424" fmla="*/ 2331498 h 6252126"/>
              <a:gd name="connsiteX8425" fmla="*/ 276119 w 10290426"/>
              <a:gd name="connsiteY8425" fmla="*/ 2319898 h 6252126"/>
              <a:gd name="connsiteX8426" fmla="*/ 264536 w 10290426"/>
              <a:gd name="connsiteY8426" fmla="*/ 2314098 h 6252126"/>
              <a:gd name="connsiteX8427" fmla="*/ 293495 w 10290426"/>
              <a:gd name="connsiteY8427" fmla="*/ 2314098 h 6252126"/>
              <a:gd name="connsiteX8428" fmla="*/ 310871 w 10290426"/>
              <a:gd name="connsiteY8428" fmla="*/ 2331498 h 6252126"/>
              <a:gd name="connsiteX8429" fmla="*/ 316663 w 10290426"/>
              <a:gd name="connsiteY8429" fmla="*/ 2325698 h 6252126"/>
              <a:gd name="connsiteX8430" fmla="*/ 339831 w 10290426"/>
              <a:gd name="connsiteY8430" fmla="*/ 2343097 h 6252126"/>
              <a:gd name="connsiteX8431" fmla="*/ 345623 w 10290426"/>
              <a:gd name="connsiteY8431" fmla="*/ 2331498 h 6252126"/>
              <a:gd name="connsiteX8432" fmla="*/ 334039 w 10290426"/>
              <a:gd name="connsiteY8432" fmla="*/ 2319898 h 6252126"/>
              <a:gd name="connsiteX8433" fmla="*/ 351415 w 10290426"/>
              <a:gd name="connsiteY8433" fmla="*/ 2302499 h 6252126"/>
              <a:gd name="connsiteX8434" fmla="*/ 362999 w 10290426"/>
              <a:gd name="connsiteY8434" fmla="*/ 2325698 h 6252126"/>
              <a:gd name="connsiteX8435" fmla="*/ 368791 w 10290426"/>
              <a:gd name="connsiteY8435" fmla="*/ 2319898 h 6252126"/>
              <a:gd name="connsiteX8436" fmla="*/ 391959 w 10290426"/>
              <a:gd name="connsiteY8436" fmla="*/ 2331498 h 6252126"/>
              <a:gd name="connsiteX8437" fmla="*/ 409335 w 10290426"/>
              <a:gd name="connsiteY8437" fmla="*/ 2319898 h 6252126"/>
              <a:gd name="connsiteX8438" fmla="*/ 380375 w 10290426"/>
              <a:gd name="connsiteY8438" fmla="*/ 2308299 h 6252126"/>
              <a:gd name="connsiteX8439" fmla="*/ 345623 w 10290426"/>
              <a:gd name="connsiteY8439" fmla="*/ 2285100 h 6252126"/>
              <a:gd name="connsiteX8440" fmla="*/ 339831 w 10290426"/>
              <a:gd name="connsiteY8440" fmla="*/ 2285100 h 6252126"/>
              <a:gd name="connsiteX8441" fmla="*/ 345623 w 10290426"/>
              <a:gd name="connsiteY8441" fmla="*/ 2279300 h 6252126"/>
              <a:gd name="connsiteX8442" fmla="*/ 380375 w 10290426"/>
              <a:gd name="connsiteY8442" fmla="*/ 2285100 h 6252126"/>
              <a:gd name="connsiteX8443" fmla="*/ 415127 w 10290426"/>
              <a:gd name="connsiteY8443" fmla="*/ 2290899 h 6252126"/>
              <a:gd name="connsiteX8444" fmla="*/ 420919 w 10290426"/>
              <a:gd name="connsiteY8444" fmla="*/ 2290899 h 6252126"/>
              <a:gd name="connsiteX8445" fmla="*/ 420919 w 10290426"/>
              <a:gd name="connsiteY8445" fmla="*/ 2279300 h 6252126"/>
              <a:gd name="connsiteX8446" fmla="*/ 426711 w 10290426"/>
              <a:gd name="connsiteY8446" fmla="*/ 2285100 h 6252126"/>
              <a:gd name="connsiteX8447" fmla="*/ 444086 w 10290426"/>
              <a:gd name="connsiteY8447" fmla="*/ 2279300 h 6252126"/>
              <a:gd name="connsiteX8448" fmla="*/ 444086 w 10290426"/>
              <a:gd name="connsiteY8448" fmla="*/ 2256101 h 6252126"/>
              <a:gd name="connsiteX8449" fmla="*/ 444086 w 10290426"/>
              <a:gd name="connsiteY8449" fmla="*/ 2250301 h 6252126"/>
              <a:gd name="connsiteX8450" fmla="*/ 426711 w 10290426"/>
              <a:gd name="connsiteY8450" fmla="*/ 2238702 h 6252126"/>
              <a:gd name="connsiteX8451" fmla="*/ 420919 w 10290426"/>
              <a:gd name="connsiteY8451" fmla="*/ 2256101 h 6252126"/>
              <a:gd name="connsiteX8452" fmla="*/ 391959 w 10290426"/>
              <a:gd name="connsiteY8452" fmla="*/ 2250301 h 6252126"/>
              <a:gd name="connsiteX8453" fmla="*/ 397751 w 10290426"/>
              <a:gd name="connsiteY8453" fmla="*/ 2232902 h 6252126"/>
              <a:gd name="connsiteX8454" fmla="*/ 461462 w 10290426"/>
              <a:gd name="connsiteY8454" fmla="*/ 2232902 h 6252126"/>
              <a:gd name="connsiteX8455" fmla="*/ 455670 w 10290426"/>
              <a:gd name="connsiteY8455" fmla="*/ 2238702 h 6252126"/>
              <a:gd name="connsiteX8456" fmla="*/ 461462 w 10290426"/>
              <a:gd name="connsiteY8456" fmla="*/ 2238702 h 6252126"/>
              <a:gd name="connsiteX8457" fmla="*/ 473046 w 10290426"/>
              <a:gd name="connsiteY8457" fmla="*/ 2238702 h 6252126"/>
              <a:gd name="connsiteX8458" fmla="*/ 455670 w 10290426"/>
              <a:gd name="connsiteY8458" fmla="*/ 2250301 h 6252126"/>
              <a:gd name="connsiteX8459" fmla="*/ 484630 w 10290426"/>
              <a:gd name="connsiteY8459" fmla="*/ 2250301 h 6252126"/>
              <a:gd name="connsiteX8460" fmla="*/ 490422 w 10290426"/>
              <a:gd name="connsiteY8460" fmla="*/ 2232902 h 6252126"/>
              <a:gd name="connsiteX8461" fmla="*/ 554134 w 10290426"/>
              <a:gd name="connsiteY8461" fmla="*/ 2221303 h 6252126"/>
              <a:gd name="connsiteX8462" fmla="*/ 577302 w 10290426"/>
              <a:gd name="connsiteY8462" fmla="*/ 2209703 h 6252126"/>
              <a:gd name="connsiteX8463" fmla="*/ 612054 w 10290426"/>
              <a:gd name="connsiteY8463" fmla="*/ 2198104 h 6252126"/>
              <a:gd name="connsiteX8464" fmla="*/ 632054 w 10290426"/>
              <a:gd name="connsiteY8464" fmla="*/ 2198104 h 6252126"/>
              <a:gd name="connsiteX8465" fmla="*/ 641013 w 10290426"/>
              <a:gd name="connsiteY8465" fmla="*/ 2198104 h 6252126"/>
              <a:gd name="connsiteX8466" fmla="*/ 637393 w 10290426"/>
              <a:gd name="connsiteY8466" fmla="*/ 2198104 h 6252126"/>
              <a:gd name="connsiteX8467" fmla="*/ 632054 w 10290426"/>
              <a:gd name="connsiteY8467" fmla="*/ 2198104 h 6252126"/>
              <a:gd name="connsiteX8468" fmla="*/ 652597 w 10290426"/>
              <a:gd name="connsiteY8468" fmla="*/ 2192304 h 6252126"/>
              <a:gd name="connsiteX8469" fmla="*/ 646805 w 10290426"/>
              <a:gd name="connsiteY8469" fmla="*/ 2203903 h 6252126"/>
              <a:gd name="connsiteX8470" fmla="*/ 675765 w 10290426"/>
              <a:gd name="connsiteY8470" fmla="*/ 2209703 h 6252126"/>
              <a:gd name="connsiteX8471" fmla="*/ 678661 w 10290426"/>
              <a:gd name="connsiteY8471" fmla="*/ 2211878 h 6252126"/>
              <a:gd name="connsiteX8472" fmla="*/ 681286 w 10290426"/>
              <a:gd name="connsiteY8472" fmla="*/ 2209906 h 6252126"/>
              <a:gd name="connsiteX8473" fmla="*/ 675765 w 10290426"/>
              <a:gd name="connsiteY8473" fmla="*/ 2221303 h 6252126"/>
              <a:gd name="connsiteX8474" fmla="*/ 710517 w 10290426"/>
              <a:gd name="connsiteY8474" fmla="*/ 2209703 h 6252126"/>
              <a:gd name="connsiteX8475" fmla="*/ 716309 w 10290426"/>
              <a:gd name="connsiteY8475" fmla="*/ 2192304 h 6252126"/>
              <a:gd name="connsiteX8476" fmla="*/ 675765 w 10290426"/>
              <a:gd name="connsiteY8476" fmla="*/ 2192304 h 6252126"/>
              <a:gd name="connsiteX8477" fmla="*/ 641013 w 10290426"/>
              <a:gd name="connsiteY8477" fmla="*/ 2163305 h 6252126"/>
              <a:gd name="connsiteX8478" fmla="*/ 629429 w 10290426"/>
              <a:gd name="connsiteY8478" fmla="*/ 2163305 h 6252126"/>
              <a:gd name="connsiteX8479" fmla="*/ 617846 w 10290426"/>
              <a:gd name="connsiteY8479" fmla="*/ 2186504 h 6252126"/>
              <a:gd name="connsiteX8480" fmla="*/ 588886 w 10290426"/>
              <a:gd name="connsiteY8480" fmla="*/ 2169105 h 6252126"/>
              <a:gd name="connsiteX8481" fmla="*/ 565718 w 10290426"/>
              <a:gd name="connsiteY8481" fmla="*/ 2186504 h 6252126"/>
              <a:gd name="connsiteX8482" fmla="*/ 561929 w 10290426"/>
              <a:gd name="connsiteY8482" fmla="*/ 2184607 h 6252126"/>
              <a:gd name="connsiteX8483" fmla="*/ 559835 w 10290426"/>
              <a:gd name="connsiteY8483" fmla="*/ 2179073 h 6252126"/>
              <a:gd name="connsiteX8484" fmla="*/ 530966 w 10290426"/>
              <a:gd name="connsiteY8484" fmla="*/ 2180704 h 6252126"/>
              <a:gd name="connsiteX8485" fmla="*/ 530966 w 10290426"/>
              <a:gd name="connsiteY8485" fmla="*/ 2203903 h 6252126"/>
              <a:gd name="connsiteX8486" fmla="*/ 519382 w 10290426"/>
              <a:gd name="connsiteY8486" fmla="*/ 2192304 h 6252126"/>
              <a:gd name="connsiteX8487" fmla="*/ 507798 w 10290426"/>
              <a:gd name="connsiteY8487" fmla="*/ 2203903 h 6252126"/>
              <a:gd name="connsiteX8488" fmla="*/ 502006 w 10290426"/>
              <a:gd name="connsiteY8488" fmla="*/ 2221303 h 6252126"/>
              <a:gd name="connsiteX8489" fmla="*/ 484630 w 10290426"/>
              <a:gd name="connsiteY8489" fmla="*/ 2221303 h 6252126"/>
              <a:gd name="connsiteX8490" fmla="*/ 496214 w 10290426"/>
              <a:gd name="connsiteY8490" fmla="*/ 2209703 h 6252126"/>
              <a:gd name="connsiteX8491" fmla="*/ 496757 w 10290426"/>
              <a:gd name="connsiteY8491" fmla="*/ 2204810 h 6252126"/>
              <a:gd name="connsiteX8492" fmla="*/ 502396 w 10290426"/>
              <a:gd name="connsiteY8492" fmla="*/ 2202175 h 6252126"/>
              <a:gd name="connsiteX8493" fmla="*/ 504359 w 10290426"/>
              <a:gd name="connsiteY8493" fmla="*/ 2201547 h 6252126"/>
              <a:gd name="connsiteX8494" fmla="*/ 504902 w 10290426"/>
              <a:gd name="connsiteY8494" fmla="*/ 2201004 h 6252126"/>
              <a:gd name="connsiteX8495" fmla="*/ 502396 w 10290426"/>
              <a:gd name="connsiteY8495" fmla="*/ 2202175 h 6252126"/>
              <a:gd name="connsiteX8496" fmla="*/ 478838 w 10290426"/>
              <a:gd name="connsiteY8496" fmla="*/ 2209703 h 6252126"/>
              <a:gd name="connsiteX8497" fmla="*/ 502006 w 10290426"/>
              <a:gd name="connsiteY8497" fmla="*/ 2186504 h 6252126"/>
              <a:gd name="connsiteX8498" fmla="*/ 496214 w 10290426"/>
              <a:gd name="connsiteY8498" fmla="*/ 2186504 h 6252126"/>
              <a:gd name="connsiteX8499" fmla="*/ 530966 w 10290426"/>
              <a:gd name="connsiteY8499" fmla="*/ 2169105 h 6252126"/>
              <a:gd name="connsiteX8500" fmla="*/ 554134 w 10290426"/>
              <a:gd name="connsiteY8500" fmla="*/ 2151706 h 6252126"/>
              <a:gd name="connsiteX8501" fmla="*/ 560177 w 10290426"/>
              <a:gd name="connsiteY8501" fmla="*/ 2151864 h 6252126"/>
              <a:gd name="connsiteX8502" fmla="*/ 546803 w 10290426"/>
              <a:gd name="connsiteY8502" fmla="*/ 2160677 h 6252126"/>
              <a:gd name="connsiteX8503" fmla="*/ 570163 w 10290426"/>
              <a:gd name="connsiteY8503" fmla="*/ 2152125 h 6252126"/>
              <a:gd name="connsiteX8504" fmla="*/ 560177 w 10290426"/>
              <a:gd name="connsiteY8504" fmla="*/ 2151864 h 6252126"/>
              <a:gd name="connsiteX8505" fmla="*/ 567516 w 10290426"/>
              <a:gd name="connsiteY8505" fmla="*/ 2147027 h 6252126"/>
              <a:gd name="connsiteX8506" fmla="*/ 612054 w 10290426"/>
              <a:gd name="connsiteY8506" fmla="*/ 2122707 h 6252126"/>
              <a:gd name="connsiteX8507" fmla="*/ 635221 w 10290426"/>
              <a:gd name="connsiteY8507" fmla="*/ 2122707 h 6252126"/>
              <a:gd name="connsiteX8508" fmla="*/ 635969 w 10290426"/>
              <a:gd name="connsiteY8508" fmla="*/ 2121959 h 6252126"/>
              <a:gd name="connsiteX8509" fmla="*/ 646805 w 10290426"/>
              <a:gd name="connsiteY8509" fmla="*/ 2122707 h 6252126"/>
              <a:gd name="connsiteX8510" fmla="*/ 646805 w 10290426"/>
              <a:gd name="connsiteY8510" fmla="*/ 2105308 h 6252126"/>
              <a:gd name="connsiteX8511" fmla="*/ 681557 w 10290426"/>
              <a:gd name="connsiteY8511" fmla="*/ 2093708 h 6252126"/>
              <a:gd name="connsiteX8512" fmla="*/ 704725 w 10290426"/>
              <a:gd name="connsiteY8512" fmla="*/ 2082109 h 6252126"/>
              <a:gd name="connsiteX8513" fmla="*/ 716309 w 10290426"/>
              <a:gd name="connsiteY8513" fmla="*/ 2058910 h 6252126"/>
              <a:gd name="connsiteX8514" fmla="*/ 727893 w 10290426"/>
              <a:gd name="connsiteY8514" fmla="*/ 2070509 h 6252126"/>
              <a:gd name="connsiteX8515" fmla="*/ 774319 w 10290426"/>
              <a:gd name="connsiteY8515" fmla="*/ 2057460 h 6252126"/>
              <a:gd name="connsiteX8516" fmla="*/ 782488 w 10290426"/>
              <a:gd name="connsiteY8516" fmla="*/ 2066735 h 6252126"/>
              <a:gd name="connsiteX8517" fmla="*/ 776853 w 10290426"/>
              <a:gd name="connsiteY8517" fmla="*/ 2069694 h 6252126"/>
              <a:gd name="connsiteX8518" fmla="*/ 785812 w 10290426"/>
              <a:gd name="connsiteY8518" fmla="*/ 2070509 h 6252126"/>
              <a:gd name="connsiteX8519" fmla="*/ 782488 w 10290426"/>
              <a:gd name="connsiteY8519" fmla="*/ 2066735 h 6252126"/>
              <a:gd name="connsiteX8520" fmla="*/ 797396 w 10290426"/>
              <a:gd name="connsiteY8520" fmla="*/ 2058910 h 6252126"/>
              <a:gd name="connsiteX8521" fmla="*/ 803188 w 10290426"/>
              <a:gd name="connsiteY8521" fmla="*/ 2064709 h 6252126"/>
              <a:gd name="connsiteX8522" fmla="*/ 832148 w 10290426"/>
              <a:gd name="connsiteY8522" fmla="*/ 2047310 h 6252126"/>
              <a:gd name="connsiteX8523" fmla="*/ 803188 w 10290426"/>
              <a:gd name="connsiteY8523" fmla="*/ 2047310 h 6252126"/>
              <a:gd name="connsiteX8524" fmla="*/ 774228 w 10290426"/>
              <a:gd name="connsiteY8524" fmla="*/ 2053110 h 6252126"/>
              <a:gd name="connsiteX8525" fmla="*/ 791604 w 10290426"/>
              <a:gd name="connsiteY8525" fmla="*/ 2041510 h 6252126"/>
              <a:gd name="connsiteX8526" fmla="*/ 785812 w 10290426"/>
              <a:gd name="connsiteY8526" fmla="*/ 2035711 h 6252126"/>
              <a:gd name="connsiteX8527" fmla="*/ 803188 w 10290426"/>
              <a:gd name="connsiteY8527" fmla="*/ 2012512 h 6252126"/>
              <a:gd name="connsiteX8528" fmla="*/ 803188 w 10290426"/>
              <a:gd name="connsiteY8528" fmla="*/ 2018311 h 6252126"/>
              <a:gd name="connsiteX8529" fmla="*/ 810790 w 10290426"/>
              <a:gd name="connsiteY8529" fmla="*/ 2015774 h 6252126"/>
              <a:gd name="connsiteX8530" fmla="*/ 814048 w 10290426"/>
              <a:gd name="connsiteY8530" fmla="*/ 2019036 h 6252126"/>
              <a:gd name="connsiteX8531" fmla="*/ 843732 w 10290426"/>
              <a:gd name="connsiteY8531" fmla="*/ 2018311 h 6252126"/>
              <a:gd name="connsiteX8532" fmla="*/ 837940 w 10290426"/>
              <a:gd name="connsiteY8532" fmla="*/ 1995113 h 6252126"/>
              <a:gd name="connsiteX8533" fmla="*/ 872692 w 10290426"/>
              <a:gd name="connsiteY8533" fmla="*/ 1983513 h 6252126"/>
              <a:gd name="connsiteX8534" fmla="*/ 871764 w 10290426"/>
              <a:gd name="connsiteY8534" fmla="*/ 1984283 h 6252126"/>
              <a:gd name="connsiteX8535" fmla="*/ 863732 w 10290426"/>
              <a:gd name="connsiteY8535" fmla="*/ 1988407 h 6252126"/>
              <a:gd name="connsiteX8536" fmla="*/ 868981 w 10290426"/>
              <a:gd name="connsiteY8536" fmla="*/ 1986594 h 6252126"/>
              <a:gd name="connsiteX8537" fmla="*/ 871764 w 10290426"/>
              <a:gd name="connsiteY8537" fmla="*/ 1984283 h 6252126"/>
              <a:gd name="connsiteX8538" fmla="*/ 895860 w 10290426"/>
              <a:gd name="connsiteY8538" fmla="*/ 1971914 h 6252126"/>
              <a:gd name="connsiteX8539" fmla="*/ 907444 w 10290426"/>
              <a:gd name="connsiteY8539" fmla="*/ 1971914 h 6252126"/>
              <a:gd name="connsiteX8540" fmla="*/ 930611 w 10290426"/>
              <a:gd name="connsiteY8540" fmla="*/ 1942915 h 6252126"/>
              <a:gd name="connsiteX8541" fmla="*/ 930611 w 10290426"/>
              <a:gd name="connsiteY8541" fmla="*/ 1937115 h 6252126"/>
              <a:gd name="connsiteX8542" fmla="*/ 921149 w 10290426"/>
              <a:gd name="connsiteY8542" fmla="*/ 1937115 h 6252126"/>
              <a:gd name="connsiteX8543" fmla="*/ 924820 w 10290426"/>
              <a:gd name="connsiteY8543" fmla="*/ 1931315 h 6252126"/>
              <a:gd name="connsiteX8544" fmla="*/ 895860 w 10290426"/>
              <a:gd name="connsiteY8544" fmla="*/ 1937115 h 6252126"/>
              <a:gd name="connsiteX8545" fmla="*/ 878484 w 10290426"/>
              <a:gd name="connsiteY8545" fmla="*/ 1948715 h 6252126"/>
              <a:gd name="connsiteX8546" fmla="*/ 872692 w 10290426"/>
              <a:gd name="connsiteY8546" fmla="*/ 1948715 h 6252126"/>
              <a:gd name="connsiteX8547" fmla="*/ 866900 w 10290426"/>
              <a:gd name="connsiteY8547" fmla="*/ 1942915 h 6252126"/>
              <a:gd name="connsiteX8548" fmla="*/ 895860 w 10290426"/>
              <a:gd name="connsiteY8548" fmla="*/ 1925516 h 6252126"/>
              <a:gd name="connsiteX8549" fmla="*/ 936403 w 10290426"/>
              <a:gd name="connsiteY8549" fmla="*/ 1919716 h 6252126"/>
              <a:gd name="connsiteX8550" fmla="*/ 959571 w 10290426"/>
              <a:gd name="connsiteY8550" fmla="*/ 1902317 h 6252126"/>
              <a:gd name="connsiteX8551" fmla="*/ 982739 w 10290426"/>
              <a:gd name="connsiteY8551" fmla="*/ 1896517 h 6252126"/>
              <a:gd name="connsiteX8552" fmla="*/ 988531 w 10290426"/>
              <a:gd name="connsiteY8552" fmla="*/ 1890717 h 6252126"/>
              <a:gd name="connsiteX8553" fmla="*/ 976947 w 10290426"/>
              <a:gd name="connsiteY8553" fmla="*/ 1884917 h 6252126"/>
              <a:gd name="connsiteX8554" fmla="*/ 1011699 w 10290426"/>
              <a:gd name="connsiteY8554" fmla="*/ 1855919 h 6252126"/>
              <a:gd name="connsiteX8555" fmla="*/ 1025417 w 10290426"/>
              <a:gd name="connsiteY8555" fmla="*/ 1855919 h 6252126"/>
              <a:gd name="connsiteX8556" fmla="*/ 1020387 w 10290426"/>
              <a:gd name="connsiteY8556" fmla="*/ 1861718 h 6252126"/>
              <a:gd name="connsiteX8557" fmla="*/ 1040953 w 10290426"/>
              <a:gd name="connsiteY8557" fmla="*/ 1852339 h 6252126"/>
              <a:gd name="connsiteX8558" fmla="*/ 1042748 w 10290426"/>
              <a:gd name="connsiteY8558" fmla="*/ 1851254 h 6252126"/>
              <a:gd name="connsiteX8559" fmla="*/ 1043555 w 10290426"/>
              <a:gd name="connsiteY8559" fmla="*/ 1850844 h 6252126"/>
              <a:gd name="connsiteX8560" fmla="*/ 1043569 w 10290426"/>
              <a:gd name="connsiteY8560" fmla="*/ 1850759 h 6252126"/>
              <a:gd name="connsiteX8561" fmla="*/ 1063827 w 10290426"/>
              <a:gd name="connsiteY8561" fmla="*/ 1838519 h 6252126"/>
              <a:gd name="connsiteX8562" fmla="*/ 1052243 w 10290426"/>
              <a:gd name="connsiteY8562" fmla="*/ 1832720 h 6252126"/>
              <a:gd name="connsiteX8563" fmla="*/ 1045727 w 10290426"/>
              <a:gd name="connsiteY8563" fmla="*/ 1837704 h 6252126"/>
              <a:gd name="connsiteX8564" fmla="*/ 1043569 w 10290426"/>
              <a:gd name="connsiteY8564" fmla="*/ 1850759 h 6252126"/>
              <a:gd name="connsiteX8565" fmla="*/ 1042748 w 10290426"/>
              <a:gd name="connsiteY8565" fmla="*/ 1851254 h 6252126"/>
              <a:gd name="connsiteX8566" fmla="*/ 1032695 w 10290426"/>
              <a:gd name="connsiteY8566" fmla="*/ 1856372 h 6252126"/>
              <a:gd name="connsiteX8567" fmla="*/ 1029075 w 10290426"/>
              <a:gd name="connsiteY8567" fmla="*/ 1854948 h 6252126"/>
              <a:gd name="connsiteX8568" fmla="*/ 1029075 w 10290426"/>
              <a:gd name="connsiteY8568" fmla="*/ 1850844 h 6252126"/>
              <a:gd name="connsiteX8569" fmla="*/ 1029075 w 10290426"/>
              <a:gd name="connsiteY8569" fmla="*/ 1850119 h 6252126"/>
              <a:gd name="connsiteX8570" fmla="*/ 1026807 w 10290426"/>
              <a:gd name="connsiteY8570" fmla="*/ 1854056 h 6252126"/>
              <a:gd name="connsiteX8571" fmla="*/ 1019935 w 10290426"/>
              <a:gd name="connsiteY8571" fmla="*/ 1851354 h 6252126"/>
              <a:gd name="connsiteX8572" fmla="*/ 1000115 w 10290426"/>
              <a:gd name="connsiteY8572" fmla="*/ 1838519 h 6252126"/>
              <a:gd name="connsiteX8573" fmla="*/ 980567 w 10290426"/>
              <a:gd name="connsiteY8573" fmla="*/ 1850119 h 6252126"/>
              <a:gd name="connsiteX8574" fmla="*/ 949892 w 10290426"/>
              <a:gd name="connsiteY8574" fmla="*/ 1861040 h 6252126"/>
              <a:gd name="connsiteX8575" fmla="*/ 947987 w 10290426"/>
              <a:gd name="connsiteY8575" fmla="*/ 1855919 h 6252126"/>
              <a:gd name="connsiteX8576" fmla="*/ 936403 w 10290426"/>
              <a:gd name="connsiteY8576" fmla="*/ 1867518 h 6252126"/>
              <a:gd name="connsiteX8577" fmla="*/ 895860 w 10290426"/>
              <a:gd name="connsiteY8577" fmla="*/ 1884917 h 6252126"/>
              <a:gd name="connsiteX8578" fmla="*/ 884276 w 10290426"/>
              <a:gd name="connsiteY8578" fmla="*/ 1896517 h 6252126"/>
              <a:gd name="connsiteX8579" fmla="*/ 884276 w 10290426"/>
              <a:gd name="connsiteY8579" fmla="*/ 1884917 h 6252126"/>
              <a:gd name="connsiteX8580" fmla="*/ 866900 w 10290426"/>
              <a:gd name="connsiteY8580" fmla="*/ 1873318 h 6252126"/>
              <a:gd name="connsiteX8581" fmla="*/ 866900 w 10290426"/>
              <a:gd name="connsiteY8581" fmla="*/ 1855919 h 6252126"/>
              <a:gd name="connsiteX8582" fmla="*/ 820564 w 10290426"/>
              <a:gd name="connsiteY8582" fmla="*/ 1832720 h 6252126"/>
              <a:gd name="connsiteX8583" fmla="*/ 808980 w 10290426"/>
              <a:gd name="connsiteY8583" fmla="*/ 1832720 h 6252126"/>
              <a:gd name="connsiteX8584" fmla="*/ 814772 w 10290426"/>
              <a:gd name="connsiteY8584" fmla="*/ 1850119 h 6252126"/>
              <a:gd name="connsiteX8585" fmla="*/ 785812 w 10290426"/>
              <a:gd name="connsiteY8585" fmla="*/ 1850119 h 6252126"/>
              <a:gd name="connsiteX8586" fmla="*/ 797396 w 10290426"/>
              <a:gd name="connsiteY8586" fmla="*/ 1826920 h 6252126"/>
              <a:gd name="connsiteX8587" fmla="*/ 803188 w 10290426"/>
              <a:gd name="connsiteY8587" fmla="*/ 1803721 h 6252126"/>
              <a:gd name="connsiteX8588" fmla="*/ 774228 w 10290426"/>
              <a:gd name="connsiteY8588" fmla="*/ 1803721 h 6252126"/>
              <a:gd name="connsiteX8589" fmla="*/ 785812 w 10290426"/>
              <a:gd name="connsiteY8589" fmla="*/ 1815321 h 6252126"/>
              <a:gd name="connsiteX8590" fmla="*/ 774228 w 10290426"/>
              <a:gd name="connsiteY8590" fmla="*/ 1850119 h 6252126"/>
              <a:gd name="connsiteX8591" fmla="*/ 733685 w 10290426"/>
              <a:gd name="connsiteY8591" fmla="*/ 1844319 h 6252126"/>
              <a:gd name="connsiteX8592" fmla="*/ 739477 w 10290426"/>
              <a:gd name="connsiteY8592" fmla="*/ 1832720 h 6252126"/>
              <a:gd name="connsiteX8593" fmla="*/ 768436 w 10290426"/>
              <a:gd name="connsiteY8593" fmla="*/ 1815321 h 6252126"/>
              <a:gd name="connsiteX8594" fmla="*/ 774228 w 10290426"/>
              <a:gd name="connsiteY8594" fmla="*/ 1809521 h 6252126"/>
              <a:gd name="connsiteX8595" fmla="*/ 768436 w 10290426"/>
              <a:gd name="connsiteY8595" fmla="*/ 1797921 h 6252126"/>
              <a:gd name="connsiteX8596" fmla="*/ 733685 w 10290426"/>
              <a:gd name="connsiteY8596" fmla="*/ 1809521 h 6252126"/>
              <a:gd name="connsiteX8597" fmla="*/ 762644 w 10290426"/>
              <a:gd name="connsiteY8597" fmla="*/ 1797921 h 6252126"/>
              <a:gd name="connsiteX8598" fmla="*/ 745269 w 10290426"/>
              <a:gd name="connsiteY8598" fmla="*/ 1786322 h 6252126"/>
              <a:gd name="connsiteX8599" fmla="*/ 774228 w 10290426"/>
              <a:gd name="connsiteY8599" fmla="*/ 1774722 h 6252126"/>
              <a:gd name="connsiteX8600" fmla="*/ 785812 w 10290426"/>
              <a:gd name="connsiteY8600" fmla="*/ 1768923 h 6252126"/>
              <a:gd name="connsiteX8601" fmla="*/ 751061 w 10290426"/>
              <a:gd name="connsiteY8601" fmla="*/ 1763123 h 6252126"/>
              <a:gd name="connsiteX8602" fmla="*/ 785812 w 10290426"/>
              <a:gd name="connsiteY8602" fmla="*/ 1751523 h 6252126"/>
              <a:gd name="connsiteX8603" fmla="*/ 814772 w 10290426"/>
              <a:gd name="connsiteY8603" fmla="*/ 1734124 h 6252126"/>
              <a:gd name="connsiteX8604" fmla="*/ 826356 w 10290426"/>
              <a:gd name="connsiteY8604" fmla="*/ 1734124 h 6252126"/>
              <a:gd name="connsiteX8605" fmla="*/ 835624 w 10290426"/>
              <a:gd name="connsiteY8605" fmla="*/ 1727937 h 6252126"/>
              <a:gd name="connsiteX8606" fmla="*/ 835587 w 10290426"/>
              <a:gd name="connsiteY8606" fmla="*/ 1728234 h 6252126"/>
              <a:gd name="connsiteX8607" fmla="*/ 836492 w 10290426"/>
              <a:gd name="connsiteY8607" fmla="*/ 1727599 h 6252126"/>
              <a:gd name="connsiteX8608" fmla="*/ 836677 w 10290426"/>
              <a:gd name="connsiteY8608" fmla="*/ 1727234 h 6252126"/>
              <a:gd name="connsiteX8609" fmla="*/ 841560 w 10290426"/>
              <a:gd name="connsiteY8609" fmla="*/ 1723974 h 6252126"/>
              <a:gd name="connsiteX8610" fmla="*/ 843732 w 10290426"/>
              <a:gd name="connsiteY8610" fmla="*/ 1722524 h 6252126"/>
              <a:gd name="connsiteX8611" fmla="*/ 839569 w 10290426"/>
              <a:gd name="connsiteY8611" fmla="*/ 1721528 h 6252126"/>
              <a:gd name="connsiteX8612" fmla="*/ 836677 w 10290426"/>
              <a:gd name="connsiteY8612" fmla="*/ 1727234 h 6252126"/>
              <a:gd name="connsiteX8613" fmla="*/ 835624 w 10290426"/>
              <a:gd name="connsiteY8613" fmla="*/ 1727937 h 6252126"/>
              <a:gd name="connsiteX8614" fmla="*/ 836288 w 10290426"/>
              <a:gd name="connsiteY8614" fmla="*/ 1722604 h 6252126"/>
              <a:gd name="connsiteX8615" fmla="*/ 837940 w 10290426"/>
              <a:gd name="connsiteY8615" fmla="*/ 1710925 h 6252126"/>
              <a:gd name="connsiteX8616" fmla="*/ 884276 w 10290426"/>
              <a:gd name="connsiteY8616" fmla="*/ 1687726 h 6252126"/>
              <a:gd name="connsiteX8617" fmla="*/ 913236 w 10290426"/>
              <a:gd name="connsiteY8617" fmla="*/ 1699326 h 6252126"/>
              <a:gd name="connsiteX8618" fmla="*/ 947987 w 10290426"/>
              <a:gd name="connsiteY8618" fmla="*/ 1699326 h 6252126"/>
              <a:gd name="connsiteX8619" fmla="*/ 953779 w 10290426"/>
              <a:gd name="connsiteY8619" fmla="*/ 1687726 h 6252126"/>
              <a:gd name="connsiteX8620" fmla="*/ 971155 w 10290426"/>
              <a:gd name="connsiteY8620" fmla="*/ 1687726 h 6252126"/>
              <a:gd name="connsiteX8621" fmla="*/ 965363 w 10290426"/>
              <a:gd name="connsiteY8621" fmla="*/ 1670327 h 6252126"/>
              <a:gd name="connsiteX8622" fmla="*/ 959571 w 10290426"/>
              <a:gd name="connsiteY8622" fmla="*/ 1658727 h 6252126"/>
              <a:gd name="connsiteX8623" fmla="*/ 930611 w 10290426"/>
              <a:gd name="connsiteY8623" fmla="*/ 1658727 h 6252126"/>
              <a:gd name="connsiteX8624" fmla="*/ 930611 w 10290426"/>
              <a:gd name="connsiteY8624" fmla="*/ 1664527 h 6252126"/>
              <a:gd name="connsiteX8625" fmla="*/ 919028 w 10290426"/>
              <a:gd name="connsiteY8625" fmla="*/ 1664527 h 6252126"/>
              <a:gd name="connsiteX8626" fmla="*/ 913236 w 10290426"/>
              <a:gd name="connsiteY8626" fmla="*/ 1670327 h 6252126"/>
              <a:gd name="connsiteX8627" fmla="*/ 878484 w 10290426"/>
              <a:gd name="connsiteY8627" fmla="*/ 1681926 h 6252126"/>
              <a:gd name="connsiteX8628" fmla="*/ 872692 w 10290426"/>
              <a:gd name="connsiteY8628" fmla="*/ 1676127 h 6252126"/>
              <a:gd name="connsiteX8629" fmla="*/ 907444 w 10290426"/>
              <a:gd name="connsiteY8629" fmla="*/ 1652928 h 6252126"/>
              <a:gd name="connsiteX8630" fmla="*/ 884276 w 10290426"/>
              <a:gd name="connsiteY8630" fmla="*/ 1647128 h 6252126"/>
              <a:gd name="connsiteX8631" fmla="*/ 872692 w 10290426"/>
              <a:gd name="connsiteY8631" fmla="*/ 1652928 h 6252126"/>
              <a:gd name="connsiteX8632" fmla="*/ 855316 w 10290426"/>
              <a:gd name="connsiteY8632" fmla="*/ 1641328 h 6252126"/>
              <a:gd name="connsiteX8633" fmla="*/ 843732 w 10290426"/>
              <a:gd name="connsiteY8633" fmla="*/ 1641328 h 6252126"/>
              <a:gd name="connsiteX8634" fmla="*/ 837940 w 10290426"/>
              <a:gd name="connsiteY8634" fmla="*/ 1658727 h 6252126"/>
              <a:gd name="connsiteX8635" fmla="*/ 814772 w 10290426"/>
              <a:gd name="connsiteY8635" fmla="*/ 1664527 h 6252126"/>
              <a:gd name="connsiteX8636" fmla="*/ 820564 w 10290426"/>
              <a:gd name="connsiteY8636" fmla="*/ 1670327 h 6252126"/>
              <a:gd name="connsiteX8637" fmla="*/ 797396 w 10290426"/>
              <a:gd name="connsiteY8637" fmla="*/ 1658727 h 6252126"/>
              <a:gd name="connsiteX8638" fmla="*/ 791604 w 10290426"/>
              <a:gd name="connsiteY8638" fmla="*/ 1664527 h 6252126"/>
              <a:gd name="connsiteX8639" fmla="*/ 762644 w 10290426"/>
              <a:gd name="connsiteY8639" fmla="*/ 1647128 h 6252126"/>
              <a:gd name="connsiteX8640" fmla="*/ 762644 w 10290426"/>
              <a:gd name="connsiteY8640" fmla="*/ 1658727 h 6252126"/>
              <a:gd name="connsiteX8641" fmla="*/ 733685 w 10290426"/>
              <a:gd name="connsiteY8641" fmla="*/ 1647128 h 6252126"/>
              <a:gd name="connsiteX8642" fmla="*/ 727893 w 10290426"/>
              <a:gd name="connsiteY8642" fmla="*/ 1629729 h 6252126"/>
              <a:gd name="connsiteX8643" fmla="*/ 681557 w 10290426"/>
              <a:gd name="connsiteY8643" fmla="*/ 1623929 h 6252126"/>
              <a:gd name="connsiteX8644" fmla="*/ 664181 w 10290426"/>
              <a:gd name="connsiteY8644" fmla="*/ 1629729 h 6252126"/>
              <a:gd name="connsiteX8645" fmla="*/ 652597 w 10290426"/>
              <a:gd name="connsiteY8645" fmla="*/ 1629729 h 6252126"/>
              <a:gd name="connsiteX8646" fmla="*/ 693141 w 10290426"/>
              <a:gd name="connsiteY8646" fmla="*/ 1612329 h 6252126"/>
              <a:gd name="connsiteX8647" fmla="*/ 693141 w 10290426"/>
              <a:gd name="connsiteY8647" fmla="*/ 1600730 h 6252126"/>
              <a:gd name="connsiteX8648" fmla="*/ 716309 w 10290426"/>
              <a:gd name="connsiteY8648" fmla="*/ 1583331 h 6252126"/>
              <a:gd name="connsiteX8649" fmla="*/ 681557 w 10290426"/>
              <a:gd name="connsiteY8649" fmla="*/ 1571731 h 6252126"/>
              <a:gd name="connsiteX8650" fmla="*/ 710517 w 10290426"/>
              <a:gd name="connsiteY8650" fmla="*/ 1571731 h 6252126"/>
              <a:gd name="connsiteX8651" fmla="*/ 722101 w 10290426"/>
              <a:gd name="connsiteY8651" fmla="*/ 1589130 h 6252126"/>
              <a:gd name="connsiteX8652" fmla="*/ 733685 w 10290426"/>
              <a:gd name="connsiteY8652" fmla="*/ 1577531 h 6252126"/>
              <a:gd name="connsiteX8653" fmla="*/ 756852 w 10290426"/>
              <a:gd name="connsiteY8653" fmla="*/ 1589130 h 6252126"/>
              <a:gd name="connsiteX8654" fmla="*/ 768436 w 10290426"/>
              <a:gd name="connsiteY8654" fmla="*/ 1571731 h 6252126"/>
              <a:gd name="connsiteX8655" fmla="*/ 797396 w 10290426"/>
              <a:gd name="connsiteY8655" fmla="*/ 1571731 h 6252126"/>
              <a:gd name="connsiteX8656" fmla="*/ 803188 w 10290426"/>
              <a:gd name="connsiteY8656" fmla="*/ 1577531 h 6252126"/>
              <a:gd name="connsiteX8657" fmla="*/ 820564 w 10290426"/>
              <a:gd name="connsiteY8657" fmla="*/ 1565931 h 6252126"/>
              <a:gd name="connsiteX8658" fmla="*/ 826356 w 10290426"/>
              <a:gd name="connsiteY8658" fmla="*/ 1542733 h 6252126"/>
              <a:gd name="connsiteX8659" fmla="*/ 803188 w 10290426"/>
              <a:gd name="connsiteY8659" fmla="*/ 1542733 h 6252126"/>
              <a:gd name="connsiteX8660" fmla="*/ 803188 w 10290426"/>
              <a:gd name="connsiteY8660" fmla="*/ 1531133 h 6252126"/>
              <a:gd name="connsiteX8661" fmla="*/ 849524 w 10290426"/>
              <a:gd name="connsiteY8661" fmla="*/ 1502134 h 6252126"/>
              <a:gd name="connsiteX8662" fmla="*/ 866900 w 10290426"/>
              <a:gd name="connsiteY8662" fmla="*/ 1507934 h 6252126"/>
              <a:gd name="connsiteX8663" fmla="*/ 895860 w 10290426"/>
              <a:gd name="connsiteY8663" fmla="*/ 1478935 h 6252126"/>
              <a:gd name="connsiteX8664" fmla="*/ 890068 w 10290426"/>
              <a:gd name="connsiteY8664" fmla="*/ 1455736 h 6252126"/>
              <a:gd name="connsiteX8665" fmla="*/ 913236 w 10290426"/>
              <a:gd name="connsiteY8665" fmla="*/ 1444137 h 6252126"/>
              <a:gd name="connsiteX8666" fmla="*/ 913236 w 10290426"/>
              <a:gd name="connsiteY8666" fmla="*/ 1461536 h 6252126"/>
              <a:gd name="connsiteX8667" fmla="*/ 907444 w 10290426"/>
              <a:gd name="connsiteY8667" fmla="*/ 1461536 h 6252126"/>
              <a:gd name="connsiteX8668" fmla="*/ 907444 w 10290426"/>
              <a:gd name="connsiteY8668" fmla="*/ 1467336 h 6252126"/>
              <a:gd name="connsiteX8669" fmla="*/ 919028 w 10290426"/>
              <a:gd name="connsiteY8669" fmla="*/ 1473135 h 6252126"/>
              <a:gd name="connsiteX8670" fmla="*/ 936403 w 10290426"/>
              <a:gd name="connsiteY8670" fmla="*/ 1455736 h 6252126"/>
              <a:gd name="connsiteX8671" fmla="*/ 942195 w 10290426"/>
              <a:gd name="connsiteY8671" fmla="*/ 1461536 h 6252126"/>
              <a:gd name="connsiteX8672" fmla="*/ 913236 w 10290426"/>
              <a:gd name="connsiteY8672" fmla="*/ 1484735 h 6252126"/>
              <a:gd name="connsiteX8673" fmla="*/ 901652 w 10290426"/>
              <a:gd name="connsiteY8673" fmla="*/ 1484735 h 6252126"/>
              <a:gd name="connsiteX8674" fmla="*/ 891407 w 10290426"/>
              <a:gd name="connsiteY8674" fmla="*/ 1494994 h 6252126"/>
              <a:gd name="connsiteX8675" fmla="*/ 890792 w 10290426"/>
              <a:gd name="connsiteY8675" fmla="*/ 1494884 h 6252126"/>
              <a:gd name="connsiteX8676" fmla="*/ 890021 w 10290426"/>
              <a:gd name="connsiteY8676" fmla="*/ 1496381 h 6252126"/>
              <a:gd name="connsiteX8677" fmla="*/ 886448 w 10290426"/>
              <a:gd name="connsiteY8677" fmla="*/ 1499959 h 6252126"/>
              <a:gd name="connsiteX8678" fmla="*/ 884276 w 10290426"/>
              <a:gd name="connsiteY8678" fmla="*/ 1502134 h 6252126"/>
              <a:gd name="connsiteX8679" fmla="*/ 887805 w 10290426"/>
              <a:gd name="connsiteY8679" fmla="*/ 1500684 h 6252126"/>
              <a:gd name="connsiteX8680" fmla="*/ 890021 w 10290426"/>
              <a:gd name="connsiteY8680" fmla="*/ 1496381 h 6252126"/>
              <a:gd name="connsiteX8681" fmla="*/ 891407 w 10290426"/>
              <a:gd name="connsiteY8681" fmla="*/ 1494994 h 6252126"/>
              <a:gd name="connsiteX8682" fmla="*/ 894864 w 10290426"/>
              <a:gd name="connsiteY8682" fmla="*/ 1495609 h 6252126"/>
              <a:gd name="connsiteX8683" fmla="*/ 901652 w 10290426"/>
              <a:gd name="connsiteY8683" fmla="*/ 1513734 h 6252126"/>
              <a:gd name="connsiteX8684" fmla="*/ 901652 w 10290426"/>
              <a:gd name="connsiteY8684" fmla="*/ 1519533 h 6252126"/>
              <a:gd name="connsiteX8685" fmla="*/ 890068 w 10290426"/>
              <a:gd name="connsiteY8685" fmla="*/ 1519533 h 6252126"/>
              <a:gd name="connsiteX8686" fmla="*/ 884276 w 10290426"/>
              <a:gd name="connsiteY8686" fmla="*/ 1536933 h 6252126"/>
              <a:gd name="connsiteX8687" fmla="*/ 901652 w 10290426"/>
              <a:gd name="connsiteY8687" fmla="*/ 1548532 h 6252126"/>
              <a:gd name="connsiteX8688" fmla="*/ 884276 w 10290426"/>
              <a:gd name="connsiteY8688" fmla="*/ 1554332 h 6252126"/>
              <a:gd name="connsiteX8689" fmla="*/ 895860 w 10290426"/>
              <a:gd name="connsiteY8689" fmla="*/ 1554332 h 6252126"/>
              <a:gd name="connsiteX8690" fmla="*/ 942195 w 10290426"/>
              <a:gd name="connsiteY8690" fmla="*/ 1531133 h 6252126"/>
              <a:gd name="connsiteX8691" fmla="*/ 959571 w 10290426"/>
              <a:gd name="connsiteY8691" fmla="*/ 1507934 h 6252126"/>
              <a:gd name="connsiteX8692" fmla="*/ 965363 w 10290426"/>
              <a:gd name="connsiteY8692" fmla="*/ 1513734 h 6252126"/>
              <a:gd name="connsiteX8693" fmla="*/ 947987 w 10290426"/>
              <a:gd name="connsiteY8693" fmla="*/ 1536933 h 6252126"/>
              <a:gd name="connsiteX8694" fmla="*/ 965363 w 10290426"/>
              <a:gd name="connsiteY8694" fmla="*/ 1548532 h 6252126"/>
              <a:gd name="connsiteX8695" fmla="*/ 988531 w 10290426"/>
              <a:gd name="connsiteY8695" fmla="*/ 1542733 h 6252126"/>
              <a:gd name="connsiteX8696" fmla="*/ 988531 w 10290426"/>
              <a:gd name="connsiteY8696" fmla="*/ 1547565 h 6252126"/>
              <a:gd name="connsiteX8697" fmla="*/ 988260 w 10290426"/>
              <a:gd name="connsiteY8697" fmla="*/ 1546629 h 6252126"/>
              <a:gd name="connsiteX8698" fmla="*/ 988531 w 10290426"/>
              <a:gd name="connsiteY8698" fmla="*/ 1565931 h 6252126"/>
              <a:gd name="connsiteX8699" fmla="*/ 988531 w 10290426"/>
              <a:gd name="connsiteY8699" fmla="*/ 1556144 h 6252126"/>
              <a:gd name="connsiteX8700" fmla="*/ 988531 w 10290426"/>
              <a:gd name="connsiteY8700" fmla="*/ 1547565 h 6252126"/>
              <a:gd name="connsiteX8701" fmla="*/ 990703 w 10290426"/>
              <a:gd name="connsiteY8701" fmla="*/ 1555057 h 6252126"/>
              <a:gd name="connsiteX8702" fmla="*/ 1023283 w 10290426"/>
              <a:gd name="connsiteY8702" fmla="*/ 1531133 h 6252126"/>
              <a:gd name="connsiteX8703" fmla="*/ 1046451 w 10290426"/>
              <a:gd name="connsiteY8703" fmla="*/ 1513734 h 6252126"/>
              <a:gd name="connsiteX8704" fmla="*/ 1063827 w 10290426"/>
              <a:gd name="connsiteY8704" fmla="*/ 1519533 h 6252126"/>
              <a:gd name="connsiteX8705" fmla="*/ 1098579 w 10290426"/>
              <a:gd name="connsiteY8705" fmla="*/ 1502134 h 6252126"/>
              <a:gd name="connsiteX8706" fmla="*/ 1086995 w 10290426"/>
              <a:gd name="connsiteY8706" fmla="*/ 1496334 h 6252126"/>
              <a:gd name="connsiteX8707" fmla="*/ 1052243 w 10290426"/>
              <a:gd name="connsiteY8707" fmla="*/ 1507934 h 6252126"/>
              <a:gd name="connsiteX8708" fmla="*/ 1066089 w 10290426"/>
              <a:gd name="connsiteY8708" fmla="*/ 1490807 h 6252126"/>
              <a:gd name="connsiteX8709" fmla="*/ 1065548 w 10290426"/>
              <a:gd name="connsiteY8709" fmla="*/ 1490850 h 6252126"/>
              <a:gd name="connsiteX8710" fmla="*/ 1068171 w 10290426"/>
              <a:gd name="connsiteY8710" fmla="*/ 1486910 h 6252126"/>
              <a:gd name="connsiteX8711" fmla="*/ 1069619 w 10290426"/>
              <a:gd name="connsiteY8711" fmla="*/ 1484735 h 6252126"/>
              <a:gd name="connsiteX8712" fmla="*/ 1075411 w 10290426"/>
              <a:gd name="connsiteY8712" fmla="*/ 1496334 h 6252126"/>
              <a:gd name="connsiteX8713" fmla="*/ 1092787 w 10290426"/>
              <a:gd name="connsiteY8713" fmla="*/ 1484735 h 6252126"/>
              <a:gd name="connsiteX8714" fmla="*/ 1150706 w 10290426"/>
              <a:gd name="connsiteY8714" fmla="*/ 1473135 h 6252126"/>
              <a:gd name="connsiteX8715" fmla="*/ 1150706 w 10290426"/>
              <a:gd name="connsiteY8715" fmla="*/ 1461536 h 6252126"/>
              <a:gd name="connsiteX8716" fmla="*/ 1168082 w 10290426"/>
              <a:gd name="connsiteY8716" fmla="*/ 1467336 h 6252126"/>
              <a:gd name="connsiteX8717" fmla="*/ 1191250 w 10290426"/>
              <a:gd name="connsiteY8717" fmla="*/ 1444137 h 6252126"/>
              <a:gd name="connsiteX8718" fmla="*/ 1162290 w 10290426"/>
              <a:gd name="connsiteY8718" fmla="*/ 1432537 h 6252126"/>
              <a:gd name="connsiteX8719" fmla="*/ 1127538 w 10290426"/>
              <a:gd name="connsiteY8719" fmla="*/ 1438337 h 6252126"/>
              <a:gd name="connsiteX8720" fmla="*/ 1127538 w 10290426"/>
              <a:gd name="connsiteY8720" fmla="*/ 1444137 h 6252126"/>
              <a:gd name="connsiteX8721" fmla="*/ 1124190 w 10290426"/>
              <a:gd name="connsiteY8721" fmla="*/ 1454196 h 6252126"/>
              <a:gd name="connsiteX8722" fmla="*/ 1124190 w 10290426"/>
              <a:gd name="connsiteY8722" fmla="*/ 1454196 h 6252126"/>
              <a:gd name="connsiteX8723" fmla="*/ 1110162 w 10290426"/>
              <a:gd name="connsiteY8723" fmla="*/ 1455736 h 6252126"/>
              <a:gd name="connsiteX8724" fmla="*/ 1115954 w 10290426"/>
              <a:gd name="connsiteY8724" fmla="*/ 1444137 h 6252126"/>
              <a:gd name="connsiteX8725" fmla="*/ 1069619 w 10290426"/>
              <a:gd name="connsiteY8725" fmla="*/ 1438337 h 6252126"/>
              <a:gd name="connsiteX8726" fmla="*/ 1058035 w 10290426"/>
              <a:gd name="connsiteY8726" fmla="*/ 1438337 h 6252126"/>
              <a:gd name="connsiteX8727" fmla="*/ 1052243 w 10290426"/>
              <a:gd name="connsiteY8727" fmla="*/ 1449936 h 6252126"/>
              <a:gd name="connsiteX8728" fmla="*/ 959571 w 10290426"/>
              <a:gd name="connsiteY8728" fmla="*/ 1461536 h 6252126"/>
              <a:gd name="connsiteX8729" fmla="*/ 947987 w 10290426"/>
              <a:gd name="connsiteY8729" fmla="*/ 1444137 h 6252126"/>
              <a:gd name="connsiteX8730" fmla="*/ 936403 w 10290426"/>
              <a:gd name="connsiteY8730" fmla="*/ 1449936 h 6252126"/>
              <a:gd name="connsiteX8731" fmla="*/ 936403 w 10290426"/>
              <a:gd name="connsiteY8731" fmla="*/ 1444137 h 6252126"/>
              <a:gd name="connsiteX8732" fmla="*/ 907444 w 10290426"/>
              <a:gd name="connsiteY8732" fmla="*/ 1432537 h 6252126"/>
              <a:gd name="connsiteX8733" fmla="*/ 872692 w 10290426"/>
              <a:gd name="connsiteY8733" fmla="*/ 1432537 h 6252126"/>
              <a:gd name="connsiteX8734" fmla="*/ 878484 w 10290426"/>
              <a:gd name="connsiteY8734" fmla="*/ 1449936 h 6252126"/>
              <a:gd name="connsiteX8735" fmla="*/ 837940 w 10290426"/>
              <a:gd name="connsiteY8735" fmla="*/ 1438337 h 6252126"/>
              <a:gd name="connsiteX8736" fmla="*/ 826356 w 10290426"/>
              <a:gd name="connsiteY8736" fmla="*/ 1432537 h 6252126"/>
              <a:gd name="connsiteX8737" fmla="*/ 849524 w 10290426"/>
              <a:gd name="connsiteY8737" fmla="*/ 1409338 h 6252126"/>
              <a:gd name="connsiteX8738" fmla="*/ 837940 w 10290426"/>
              <a:gd name="connsiteY8738" fmla="*/ 1403539 h 6252126"/>
              <a:gd name="connsiteX8739" fmla="*/ 826356 w 10290426"/>
              <a:gd name="connsiteY8739" fmla="*/ 1409338 h 6252126"/>
              <a:gd name="connsiteX8740" fmla="*/ 820564 w 10290426"/>
              <a:gd name="connsiteY8740" fmla="*/ 1432537 h 6252126"/>
              <a:gd name="connsiteX8741" fmla="*/ 843732 w 10290426"/>
              <a:gd name="connsiteY8741" fmla="*/ 1473135 h 6252126"/>
              <a:gd name="connsiteX8742" fmla="*/ 808980 w 10290426"/>
              <a:gd name="connsiteY8742" fmla="*/ 1449936 h 6252126"/>
              <a:gd name="connsiteX8743" fmla="*/ 803188 w 10290426"/>
              <a:gd name="connsiteY8743" fmla="*/ 1461536 h 6252126"/>
              <a:gd name="connsiteX8744" fmla="*/ 797396 w 10290426"/>
              <a:gd name="connsiteY8744" fmla="*/ 1449936 h 6252126"/>
              <a:gd name="connsiteX8745" fmla="*/ 780021 w 10290426"/>
              <a:gd name="connsiteY8745" fmla="*/ 1461536 h 6252126"/>
              <a:gd name="connsiteX8746" fmla="*/ 745269 w 10290426"/>
              <a:gd name="connsiteY8746" fmla="*/ 1449936 h 6252126"/>
              <a:gd name="connsiteX8747" fmla="*/ 722101 w 10290426"/>
              <a:gd name="connsiteY8747" fmla="*/ 1467336 h 6252126"/>
              <a:gd name="connsiteX8748" fmla="*/ 710517 w 10290426"/>
              <a:gd name="connsiteY8748" fmla="*/ 1461536 h 6252126"/>
              <a:gd name="connsiteX8749" fmla="*/ 698933 w 10290426"/>
              <a:gd name="connsiteY8749" fmla="*/ 1473135 h 6252126"/>
              <a:gd name="connsiteX8750" fmla="*/ 687349 w 10290426"/>
              <a:gd name="connsiteY8750" fmla="*/ 1455736 h 6252126"/>
              <a:gd name="connsiteX8751" fmla="*/ 687349 w 10290426"/>
              <a:gd name="connsiteY8751" fmla="*/ 1444137 h 6252126"/>
              <a:gd name="connsiteX8752" fmla="*/ 716309 w 10290426"/>
              <a:gd name="connsiteY8752" fmla="*/ 1444137 h 6252126"/>
              <a:gd name="connsiteX8753" fmla="*/ 710517 w 10290426"/>
              <a:gd name="connsiteY8753" fmla="*/ 1438337 h 6252126"/>
              <a:gd name="connsiteX8754" fmla="*/ 733685 w 10290426"/>
              <a:gd name="connsiteY8754" fmla="*/ 1415138 h 6252126"/>
              <a:gd name="connsiteX8755" fmla="*/ 710517 w 10290426"/>
              <a:gd name="connsiteY8755" fmla="*/ 1391939 h 6252126"/>
              <a:gd name="connsiteX8756" fmla="*/ 710517 w 10290426"/>
              <a:gd name="connsiteY8756" fmla="*/ 1380339 h 6252126"/>
              <a:gd name="connsiteX8757" fmla="*/ 681557 w 10290426"/>
              <a:gd name="connsiteY8757" fmla="*/ 1368740 h 6252126"/>
              <a:gd name="connsiteX8758" fmla="*/ 698933 w 10290426"/>
              <a:gd name="connsiteY8758" fmla="*/ 1357141 h 6252126"/>
              <a:gd name="connsiteX8759" fmla="*/ 673593 w 10290426"/>
              <a:gd name="connsiteY8759" fmla="*/ 1352066 h 6252126"/>
              <a:gd name="connsiteX8760" fmla="*/ 672612 w 10290426"/>
              <a:gd name="connsiteY8760" fmla="*/ 1351869 h 6252126"/>
              <a:gd name="connsiteX8761" fmla="*/ 683141 w 10290426"/>
              <a:gd name="connsiteY8761" fmla="*/ 1345292 h 6252126"/>
              <a:gd name="connsiteX8762" fmla="*/ 710517 w 10290426"/>
              <a:gd name="connsiteY8762" fmla="*/ 1328142 h 6252126"/>
              <a:gd name="connsiteX8763" fmla="*/ 704725 w 10290426"/>
              <a:gd name="connsiteY8763" fmla="*/ 1316542 h 6252126"/>
              <a:gd name="connsiteX8764" fmla="*/ 687349 w 10290426"/>
              <a:gd name="connsiteY8764" fmla="*/ 1322342 h 6252126"/>
              <a:gd name="connsiteX8765" fmla="*/ 675765 w 10290426"/>
              <a:gd name="connsiteY8765" fmla="*/ 1310743 h 6252126"/>
              <a:gd name="connsiteX8766" fmla="*/ 600470 w 10290426"/>
              <a:gd name="connsiteY8766" fmla="*/ 1316542 h 6252126"/>
              <a:gd name="connsiteX8767" fmla="*/ 646805 w 10290426"/>
              <a:gd name="connsiteY8767" fmla="*/ 1299143 h 6252126"/>
              <a:gd name="connsiteX8768" fmla="*/ 652597 w 10290426"/>
              <a:gd name="connsiteY8768" fmla="*/ 1287543 h 6252126"/>
              <a:gd name="connsiteX8769" fmla="*/ 669973 w 10290426"/>
              <a:gd name="connsiteY8769" fmla="*/ 1304943 h 6252126"/>
              <a:gd name="connsiteX8770" fmla="*/ 722101 w 10290426"/>
              <a:gd name="connsiteY8770" fmla="*/ 1299143 h 6252126"/>
              <a:gd name="connsiteX8771" fmla="*/ 716309 w 10290426"/>
              <a:gd name="connsiteY8771" fmla="*/ 1281744 h 6252126"/>
              <a:gd name="connsiteX8772" fmla="*/ 698933 w 10290426"/>
              <a:gd name="connsiteY8772" fmla="*/ 1275944 h 6252126"/>
              <a:gd name="connsiteX8773" fmla="*/ 716309 w 10290426"/>
              <a:gd name="connsiteY8773" fmla="*/ 1270144 h 6252126"/>
              <a:gd name="connsiteX8774" fmla="*/ 710517 w 10290426"/>
              <a:gd name="connsiteY8774" fmla="*/ 1246945 h 6252126"/>
              <a:gd name="connsiteX8775" fmla="*/ 687349 w 10290426"/>
              <a:gd name="connsiteY8775" fmla="*/ 1246945 h 6252126"/>
              <a:gd name="connsiteX8776" fmla="*/ 687349 w 10290426"/>
              <a:gd name="connsiteY8776" fmla="*/ 1229546 h 6252126"/>
              <a:gd name="connsiteX8777" fmla="*/ 698933 w 10290426"/>
              <a:gd name="connsiteY8777" fmla="*/ 1212147 h 6252126"/>
              <a:gd name="connsiteX8778" fmla="*/ 683444 w 10290426"/>
              <a:gd name="connsiteY8778" fmla="*/ 1209562 h 6252126"/>
              <a:gd name="connsiteX8779" fmla="*/ 694612 w 10290426"/>
              <a:gd name="connsiteY8779" fmla="*/ 1203934 h 6252126"/>
              <a:gd name="connsiteX8780" fmla="*/ 716309 w 10290426"/>
              <a:gd name="connsiteY8780" fmla="*/ 1188948 h 6252126"/>
              <a:gd name="connsiteX8781" fmla="*/ 756852 w 10290426"/>
              <a:gd name="connsiteY8781" fmla="*/ 1183148 h 6252126"/>
              <a:gd name="connsiteX8782" fmla="*/ 803188 w 10290426"/>
              <a:gd name="connsiteY8782" fmla="*/ 1183148 h 6252126"/>
              <a:gd name="connsiteX8783" fmla="*/ 803188 w 10290426"/>
              <a:gd name="connsiteY8783" fmla="*/ 1177348 h 6252126"/>
              <a:gd name="connsiteX8784" fmla="*/ 826356 w 10290426"/>
              <a:gd name="connsiteY8784" fmla="*/ 1177348 h 6252126"/>
              <a:gd name="connsiteX8785" fmla="*/ 832969 w 10290426"/>
              <a:gd name="connsiteY8785" fmla="*/ 1170727 h 6252126"/>
              <a:gd name="connsiteX8786" fmla="*/ 842861 w 10290426"/>
              <a:gd name="connsiteY8786" fmla="*/ 1166055 h 6252126"/>
              <a:gd name="connsiteX8787" fmla="*/ 866900 w 10290426"/>
              <a:gd name="connsiteY8787" fmla="*/ 1154149 h 6252126"/>
              <a:gd name="connsiteX8788" fmla="*/ 855316 w 10290426"/>
              <a:gd name="connsiteY8788" fmla="*/ 1148350 h 6252126"/>
              <a:gd name="connsiteX8789" fmla="*/ 901652 w 10290426"/>
              <a:gd name="connsiteY8789" fmla="*/ 1148350 h 6252126"/>
              <a:gd name="connsiteX8790" fmla="*/ 921441 w 10290426"/>
              <a:gd name="connsiteY8790" fmla="*/ 1143396 h 6252126"/>
              <a:gd name="connsiteX8791" fmla="*/ 920475 w 10290426"/>
              <a:gd name="connsiteY8791" fmla="*/ 1144725 h 6252126"/>
              <a:gd name="connsiteX8792" fmla="*/ 942195 w 10290426"/>
              <a:gd name="connsiteY8792" fmla="*/ 1142550 h 6252126"/>
              <a:gd name="connsiteX8793" fmla="*/ 942195 w 10290426"/>
              <a:gd name="connsiteY8793" fmla="*/ 1130950 h 6252126"/>
              <a:gd name="connsiteX8794" fmla="*/ 890068 w 10290426"/>
              <a:gd name="connsiteY8794" fmla="*/ 1125151 h 6252126"/>
              <a:gd name="connsiteX8795" fmla="*/ 872692 w 10290426"/>
              <a:gd name="connsiteY8795" fmla="*/ 1130950 h 6252126"/>
              <a:gd name="connsiteX8796" fmla="*/ 855316 w 10290426"/>
              <a:gd name="connsiteY8796" fmla="*/ 1119351 h 6252126"/>
              <a:gd name="connsiteX8797" fmla="*/ 826356 w 10290426"/>
              <a:gd name="connsiteY8797" fmla="*/ 1130950 h 6252126"/>
              <a:gd name="connsiteX8798" fmla="*/ 791604 w 10290426"/>
              <a:gd name="connsiteY8798" fmla="*/ 1119351 h 6252126"/>
              <a:gd name="connsiteX8799" fmla="*/ 791242 w 10290426"/>
              <a:gd name="connsiteY8799" fmla="*/ 1127779 h 6252126"/>
              <a:gd name="connsiteX8800" fmla="*/ 795168 w 10290426"/>
              <a:gd name="connsiteY8800" fmla="*/ 1127067 h 6252126"/>
              <a:gd name="connsiteX8801" fmla="*/ 790337 w 10290426"/>
              <a:gd name="connsiteY8801" fmla="*/ 1128628 h 6252126"/>
              <a:gd name="connsiteX8802" fmla="*/ 768436 w 10290426"/>
              <a:gd name="connsiteY8802" fmla="*/ 1136750 h 6252126"/>
              <a:gd name="connsiteX8803" fmla="*/ 733685 w 10290426"/>
              <a:gd name="connsiteY8803" fmla="*/ 1125151 h 6252126"/>
              <a:gd name="connsiteX8804" fmla="*/ 732629 w 10290426"/>
              <a:gd name="connsiteY8804" fmla="*/ 1126682 h 6252126"/>
              <a:gd name="connsiteX8805" fmla="*/ 722101 w 10290426"/>
              <a:gd name="connsiteY8805" fmla="*/ 1107752 h 6252126"/>
              <a:gd name="connsiteX8806" fmla="*/ 681557 w 10290426"/>
              <a:gd name="connsiteY8806" fmla="*/ 1107752 h 6252126"/>
              <a:gd name="connsiteX8807" fmla="*/ 664181 w 10290426"/>
              <a:gd name="connsiteY8807" fmla="*/ 1101952 h 6252126"/>
              <a:gd name="connsiteX8808" fmla="*/ 641013 w 10290426"/>
              <a:gd name="connsiteY8808" fmla="*/ 1107752 h 6252126"/>
              <a:gd name="connsiteX8809" fmla="*/ 664181 w 10290426"/>
              <a:gd name="connsiteY8809" fmla="*/ 1096152 h 6252126"/>
              <a:gd name="connsiteX8810" fmla="*/ 785812 w 10290426"/>
              <a:gd name="connsiteY8810" fmla="*/ 1090352 h 6252126"/>
              <a:gd name="connsiteX8811" fmla="*/ 855316 w 10290426"/>
              <a:gd name="connsiteY8811" fmla="*/ 1096152 h 6252126"/>
              <a:gd name="connsiteX8812" fmla="*/ 872692 w 10290426"/>
              <a:gd name="connsiteY8812" fmla="*/ 1090352 h 6252126"/>
              <a:gd name="connsiteX8813" fmla="*/ 837940 w 10290426"/>
              <a:gd name="connsiteY8813" fmla="*/ 1072953 h 6252126"/>
              <a:gd name="connsiteX8814" fmla="*/ 832148 w 10290426"/>
              <a:gd name="connsiteY8814" fmla="*/ 1072953 h 6252126"/>
              <a:gd name="connsiteX8815" fmla="*/ 832148 w 10290426"/>
              <a:gd name="connsiteY8815" fmla="*/ 1061354 h 6252126"/>
              <a:gd name="connsiteX8816" fmla="*/ 866900 w 10290426"/>
              <a:gd name="connsiteY8816" fmla="*/ 1072953 h 6252126"/>
              <a:gd name="connsiteX8817" fmla="*/ 872692 w 10290426"/>
              <a:gd name="connsiteY8817" fmla="*/ 1055554 h 6252126"/>
              <a:gd name="connsiteX8818" fmla="*/ 884276 w 10290426"/>
              <a:gd name="connsiteY8818" fmla="*/ 1061354 h 6252126"/>
              <a:gd name="connsiteX8819" fmla="*/ 907444 w 10290426"/>
              <a:gd name="connsiteY8819" fmla="*/ 1038155 h 6252126"/>
              <a:gd name="connsiteX8820" fmla="*/ 930611 w 10290426"/>
              <a:gd name="connsiteY8820" fmla="*/ 1032355 h 6252126"/>
              <a:gd name="connsiteX8821" fmla="*/ 907444 w 10290426"/>
              <a:gd name="connsiteY8821" fmla="*/ 1009156 h 6252126"/>
              <a:gd name="connsiteX8822" fmla="*/ 971155 w 10290426"/>
              <a:gd name="connsiteY8822" fmla="*/ 997556 h 6252126"/>
              <a:gd name="connsiteX8823" fmla="*/ 971155 w 10290426"/>
              <a:gd name="connsiteY8823" fmla="*/ 985957 h 6252126"/>
              <a:gd name="connsiteX8824" fmla="*/ 936403 w 10290426"/>
              <a:gd name="connsiteY8824" fmla="*/ 985957 h 6252126"/>
              <a:gd name="connsiteX8825" fmla="*/ 924820 w 10290426"/>
              <a:gd name="connsiteY8825" fmla="*/ 980157 h 6252126"/>
              <a:gd name="connsiteX8826" fmla="*/ 895860 w 10290426"/>
              <a:gd name="connsiteY8826" fmla="*/ 985957 h 6252126"/>
              <a:gd name="connsiteX8827" fmla="*/ 855316 w 10290426"/>
              <a:gd name="connsiteY8827" fmla="*/ 1009156 h 6252126"/>
              <a:gd name="connsiteX8828" fmla="*/ 884276 w 10290426"/>
              <a:gd name="connsiteY8828" fmla="*/ 1003356 h 6252126"/>
              <a:gd name="connsiteX8829" fmla="*/ 895860 w 10290426"/>
              <a:gd name="connsiteY8829" fmla="*/ 1009156 h 6252126"/>
              <a:gd name="connsiteX8830" fmla="*/ 884276 w 10290426"/>
              <a:gd name="connsiteY8830" fmla="*/ 1014956 h 6252126"/>
              <a:gd name="connsiteX8831" fmla="*/ 826356 w 10290426"/>
              <a:gd name="connsiteY8831" fmla="*/ 1014956 h 6252126"/>
              <a:gd name="connsiteX8832" fmla="*/ 780021 w 10290426"/>
              <a:gd name="connsiteY8832" fmla="*/ 1020755 h 6252126"/>
              <a:gd name="connsiteX8833" fmla="*/ 756852 w 10290426"/>
              <a:gd name="connsiteY8833" fmla="*/ 1014956 h 6252126"/>
              <a:gd name="connsiteX8834" fmla="*/ 756852 w 10290426"/>
              <a:gd name="connsiteY8834" fmla="*/ 1003356 h 6252126"/>
              <a:gd name="connsiteX8835" fmla="*/ 745269 w 10290426"/>
              <a:gd name="connsiteY8835" fmla="*/ 991757 h 6252126"/>
              <a:gd name="connsiteX8836" fmla="*/ 716309 w 10290426"/>
              <a:gd name="connsiteY8836" fmla="*/ 1020755 h 6252126"/>
              <a:gd name="connsiteX8837" fmla="*/ 693141 w 10290426"/>
              <a:gd name="connsiteY8837" fmla="*/ 1014956 h 6252126"/>
              <a:gd name="connsiteX8838" fmla="*/ 687349 w 10290426"/>
              <a:gd name="connsiteY8838" fmla="*/ 1020755 h 6252126"/>
              <a:gd name="connsiteX8839" fmla="*/ 664181 w 10290426"/>
              <a:gd name="connsiteY8839" fmla="*/ 1003356 h 6252126"/>
              <a:gd name="connsiteX8840" fmla="*/ 600470 w 10290426"/>
              <a:gd name="connsiteY8840" fmla="*/ 1009156 h 6252126"/>
              <a:gd name="connsiteX8841" fmla="*/ 583094 w 10290426"/>
              <a:gd name="connsiteY8841" fmla="*/ 997556 h 6252126"/>
              <a:gd name="connsiteX8842" fmla="*/ 565718 w 10290426"/>
              <a:gd name="connsiteY8842" fmla="*/ 997556 h 6252126"/>
              <a:gd name="connsiteX8843" fmla="*/ 559926 w 10290426"/>
              <a:gd name="connsiteY8843" fmla="*/ 1014956 h 6252126"/>
              <a:gd name="connsiteX8844" fmla="*/ 542550 w 10290426"/>
              <a:gd name="connsiteY8844" fmla="*/ 1014956 h 6252126"/>
              <a:gd name="connsiteX8845" fmla="*/ 548342 w 10290426"/>
              <a:gd name="connsiteY8845" fmla="*/ 1009156 h 6252126"/>
              <a:gd name="connsiteX8846" fmla="*/ 542550 w 10290426"/>
              <a:gd name="connsiteY8846" fmla="*/ 1003356 h 6252126"/>
              <a:gd name="connsiteX8847" fmla="*/ 542550 w 10290426"/>
              <a:gd name="connsiteY8847" fmla="*/ 991757 h 6252126"/>
              <a:gd name="connsiteX8848" fmla="*/ 565718 w 10290426"/>
              <a:gd name="connsiteY8848" fmla="*/ 991757 h 6252126"/>
              <a:gd name="connsiteX8849" fmla="*/ 588886 w 10290426"/>
              <a:gd name="connsiteY8849" fmla="*/ 980157 h 6252126"/>
              <a:gd name="connsiteX8850" fmla="*/ 583094 w 10290426"/>
              <a:gd name="connsiteY8850" fmla="*/ 956958 h 6252126"/>
              <a:gd name="connsiteX8851" fmla="*/ 641013 w 10290426"/>
              <a:gd name="connsiteY8851" fmla="*/ 956958 h 6252126"/>
              <a:gd name="connsiteX8852" fmla="*/ 664181 w 10290426"/>
              <a:gd name="connsiteY8852" fmla="*/ 939559 h 6252126"/>
              <a:gd name="connsiteX8853" fmla="*/ 693141 w 10290426"/>
              <a:gd name="connsiteY8853" fmla="*/ 933759 h 6252126"/>
              <a:gd name="connsiteX8854" fmla="*/ 733685 w 10290426"/>
              <a:gd name="connsiteY8854" fmla="*/ 927959 h 6252126"/>
              <a:gd name="connsiteX8855" fmla="*/ 745269 w 10290426"/>
              <a:gd name="connsiteY8855" fmla="*/ 916360 h 6252126"/>
              <a:gd name="connsiteX8856" fmla="*/ 751061 w 10290426"/>
              <a:gd name="connsiteY8856" fmla="*/ 922160 h 6252126"/>
              <a:gd name="connsiteX8857" fmla="*/ 749887 w 10290426"/>
              <a:gd name="connsiteY8857" fmla="*/ 923492 h 6252126"/>
              <a:gd name="connsiteX8858" fmla="*/ 746988 w 10290426"/>
              <a:gd name="connsiteY8858" fmla="*/ 924606 h 6252126"/>
              <a:gd name="connsiteX8859" fmla="*/ 749703 w 10290426"/>
              <a:gd name="connsiteY8859" fmla="*/ 923700 h 6252126"/>
              <a:gd name="connsiteX8860" fmla="*/ 749887 w 10290426"/>
              <a:gd name="connsiteY8860" fmla="*/ 923492 h 6252126"/>
              <a:gd name="connsiteX8861" fmla="*/ 768436 w 10290426"/>
              <a:gd name="connsiteY8861" fmla="*/ 916360 h 6252126"/>
              <a:gd name="connsiteX8862" fmla="*/ 756852 w 10290426"/>
              <a:gd name="connsiteY8862" fmla="*/ 927959 h 6252126"/>
              <a:gd name="connsiteX8863" fmla="*/ 762644 w 10290426"/>
              <a:gd name="connsiteY8863" fmla="*/ 933759 h 6252126"/>
              <a:gd name="connsiteX8864" fmla="*/ 745269 w 10290426"/>
              <a:gd name="connsiteY8864" fmla="*/ 945359 h 6252126"/>
              <a:gd name="connsiteX8865" fmla="*/ 716309 w 10290426"/>
              <a:gd name="connsiteY8865" fmla="*/ 962758 h 6252126"/>
              <a:gd name="connsiteX8866" fmla="*/ 745269 w 10290426"/>
              <a:gd name="connsiteY8866" fmla="*/ 962758 h 6252126"/>
              <a:gd name="connsiteX8867" fmla="*/ 837940 w 10290426"/>
              <a:gd name="connsiteY8867" fmla="*/ 956958 h 6252126"/>
              <a:gd name="connsiteX8868" fmla="*/ 849524 w 10290426"/>
              <a:gd name="connsiteY8868" fmla="*/ 962758 h 6252126"/>
              <a:gd name="connsiteX8869" fmla="*/ 861108 w 10290426"/>
              <a:gd name="connsiteY8869" fmla="*/ 956958 h 6252126"/>
              <a:gd name="connsiteX8870" fmla="*/ 878484 w 10290426"/>
              <a:gd name="connsiteY8870" fmla="*/ 974357 h 6252126"/>
              <a:gd name="connsiteX8871" fmla="*/ 898756 w 10290426"/>
              <a:gd name="connsiteY8871" fmla="*/ 964208 h 6252126"/>
              <a:gd name="connsiteX8872" fmla="*/ 900581 w 10290426"/>
              <a:gd name="connsiteY8872" fmla="*/ 963294 h 6252126"/>
              <a:gd name="connsiteX8873" fmla="*/ 904423 w 10290426"/>
              <a:gd name="connsiteY8873" fmla="*/ 962916 h 6252126"/>
              <a:gd name="connsiteX8874" fmla="*/ 920175 w 10290426"/>
              <a:gd name="connsiteY8874" fmla="*/ 959333 h 6252126"/>
              <a:gd name="connsiteX8875" fmla="*/ 918394 w 10290426"/>
              <a:gd name="connsiteY8875" fmla="*/ 965114 h 6252126"/>
              <a:gd name="connsiteX8876" fmla="*/ 930611 w 10290426"/>
              <a:gd name="connsiteY8876" fmla="*/ 956958 h 6252126"/>
              <a:gd name="connsiteX8877" fmla="*/ 920175 w 10290426"/>
              <a:gd name="connsiteY8877" fmla="*/ 959333 h 6252126"/>
              <a:gd name="connsiteX8878" fmla="*/ 921347 w 10290426"/>
              <a:gd name="connsiteY8878" fmla="*/ 955531 h 6252126"/>
              <a:gd name="connsiteX8879" fmla="*/ 930611 w 10290426"/>
              <a:gd name="connsiteY8879" fmla="*/ 939559 h 6252126"/>
              <a:gd name="connsiteX8880" fmla="*/ 913236 w 10290426"/>
              <a:gd name="connsiteY8880" fmla="*/ 927959 h 6252126"/>
              <a:gd name="connsiteX8881" fmla="*/ 878484 w 10290426"/>
              <a:gd name="connsiteY8881" fmla="*/ 922160 h 6252126"/>
              <a:gd name="connsiteX8882" fmla="*/ 837940 w 10290426"/>
              <a:gd name="connsiteY8882" fmla="*/ 933759 h 6252126"/>
              <a:gd name="connsiteX8883" fmla="*/ 837940 w 10290426"/>
              <a:gd name="connsiteY8883" fmla="*/ 927959 h 6252126"/>
              <a:gd name="connsiteX8884" fmla="*/ 849524 w 10290426"/>
              <a:gd name="connsiteY8884" fmla="*/ 927959 h 6252126"/>
              <a:gd name="connsiteX8885" fmla="*/ 820564 w 10290426"/>
              <a:gd name="connsiteY8885" fmla="*/ 898961 h 6252126"/>
              <a:gd name="connsiteX8886" fmla="*/ 774228 w 10290426"/>
              <a:gd name="connsiteY8886" fmla="*/ 904760 h 6252126"/>
              <a:gd name="connsiteX8887" fmla="*/ 776613 w 10290426"/>
              <a:gd name="connsiteY8887" fmla="*/ 902372 h 6252126"/>
              <a:gd name="connsiteX8888" fmla="*/ 780020 w 10290426"/>
              <a:gd name="connsiteY8888" fmla="*/ 904036 h 6252126"/>
              <a:gd name="connsiteX8889" fmla="*/ 785812 w 10290426"/>
              <a:gd name="connsiteY8889" fmla="*/ 893161 h 6252126"/>
              <a:gd name="connsiteX8890" fmla="*/ 784364 w 10290426"/>
              <a:gd name="connsiteY8890" fmla="*/ 894611 h 6252126"/>
              <a:gd name="connsiteX8891" fmla="*/ 776613 w 10290426"/>
              <a:gd name="connsiteY8891" fmla="*/ 902372 h 6252126"/>
              <a:gd name="connsiteX8892" fmla="*/ 772780 w 10290426"/>
              <a:gd name="connsiteY8892" fmla="*/ 900501 h 6252126"/>
              <a:gd name="connsiteX8893" fmla="*/ 774228 w 10290426"/>
              <a:gd name="connsiteY8893" fmla="*/ 875762 h 6252126"/>
              <a:gd name="connsiteX8894" fmla="*/ 781936 w 10290426"/>
              <a:gd name="connsiteY8894" fmla="*/ 880428 h 6252126"/>
              <a:gd name="connsiteX8895" fmla="*/ 775857 w 10290426"/>
              <a:gd name="connsiteY8895" fmla="*/ 885549 h 6252126"/>
              <a:gd name="connsiteX8896" fmla="*/ 782011 w 10290426"/>
              <a:gd name="connsiteY8896" fmla="*/ 880474 h 6252126"/>
              <a:gd name="connsiteX8897" fmla="*/ 781936 w 10290426"/>
              <a:gd name="connsiteY8897" fmla="*/ 880428 h 6252126"/>
              <a:gd name="connsiteX8898" fmla="*/ 784839 w 10290426"/>
              <a:gd name="connsiteY8898" fmla="*/ 877982 h 6252126"/>
              <a:gd name="connsiteX8899" fmla="*/ 803188 w 10290426"/>
              <a:gd name="connsiteY8899" fmla="*/ 864162 h 6252126"/>
              <a:gd name="connsiteX8900" fmla="*/ 774228 w 10290426"/>
              <a:gd name="connsiteY8900" fmla="*/ 852563 h 6252126"/>
              <a:gd name="connsiteX8901" fmla="*/ 733685 w 10290426"/>
              <a:gd name="connsiteY8901" fmla="*/ 858362 h 6252126"/>
              <a:gd name="connsiteX8902" fmla="*/ 710517 w 10290426"/>
              <a:gd name="connsiteY8902" fmla="*/ 846763 h 6252126"/>
              <a:gd name="connsiteX8903" fmla="*/ 612054 w 10290426"/>
              <a:gd name="connsiteY8903" fmla="*/ 846763 h 6252126"/>
              <a:gd name="connsiteX8904" fmla="*/ 606262 w 10290426"/>
              <a:gd name="connsiteY8904" fmla="*/ 835163 h 6252126"/>
              <a:gd name="connsiteX8905" fmla="*/ 583094 w 10290426"/>
              <a:gd name="connsiteY8905" fmla="*/ 840963 h 6252126"/>
              <a:gd name="connsiteX8906" fmla="*/ 606262 w 10290426"/>
              <a:gd name="connsiteY8906" fmla="*/ 829364 h 6252126"/>
              <a:gd name="connsiteX8907" fmla="*/ 612054 w 10290426"/>
              <a:gd name="connsiteY8907" fmla="*/ 840963 h 6252126"/>
              <a:gd name="connsiteX8908" fmla="*/ 617846 w 10290426"/>
              <a:gd name="connsiteY8908" fmla="*/ 829364 h 6252126"/>
              <a:gd name="connsiteX8909" fmla="*/ 588886 w 10290426"/>
              <a:gd name="connsiteY8909" fmla="*/ 817764 h 6252126"/>
              <a:gd name="connsiteX8910" fmla="*/ 554134 w 10290426"/>
              <a:gd name="connsiteY8910" fmla="*/ 823564 h 6252126"/>
              <a:gd name="connsiteX8911" fmla="*/ 542550 w 10290426"/>
              <a:gd name="connsiteY8911" fmla="*/ 823564 h 6252126"/>
              <a:gd name="connsiteX8912" fmla="*/ 600470 w 10290426"/>
              <a:gd name="connsiteY8912" fmla="*/ 806165 h 6252126"/>
              <a:gd name="connsiteX8913" fmla="*/ 623637 w 10290426"/>
              <a:gd name="connsiteY8913" fmla="*/ 806165 h 6252126"/>
              <a:gd name="connsiteX8914" fmla="*/ 745269 w 10290426"/>
              <a:gd name="connsiteY8914" fmla="*/ 823564 h 6252126"/>
              <a:gd name="connsiteX8915" fmla="*/ 751061 w 10290426"/>
              <a:gd name="connsiteY8915" fmla="*/ 817764 h 6252126"/>
              <a:gd name="connsiteX8916" fmla="*/ 797396 w 10290426"/>
              <a:gd name="connsiteY8916" fmla="*/ 829364 h 6252126"/>
              <a:gd name="connsiteX8917" fmla="*/ 837940 w 10290426"/>
              <a:gd name="connsiteY8917" fmla="*/ 817764 h 6252126"/>
              <a:gd name="connsiteX8918" fmla="*/ 834314 w 10290426"/>
              <a:gd name="connsiteY8918" fmla="*/ 814133 h 6252126"/>
              <a:gd name="connsiteX8919" fmla="*/ 843732 w 10290426"/>
              <a:gd name="connsiteY8919" fmla="*/ 800365 h 6252126"/>
              <a:gd name="connsiteX8920" fmla="*/ 849524 w 10290426"/>
              <a:gd name="connsiteY8920" fmla="*/ 811964 h 6252126"/>
              <a:gd name="connsiteX8921" fmla="*/ 855316 w 10290426"/>
              <a:gd name="connsiteY8921" fmla="*/ 811964 h 6252126"/>
              <a:gd name="connsiteX8922" fmla="*/ 872692 w 10290426"/>
              <a:gd name="connsiteY8922" fmla="*/ 794565 h 6252126"/>
              <a:gd name="connsiteX8923" fmla="*/ 878484 w 10290426"/>
              <a:gd name="connsiteY8923" fmla="*/ 823564 h 6252126"/>
              <a:gd name="connsiteX8924" fmla="*/ 895860 w 10290426"/>
              <a:gd name="connsiteY8924" fmla="*/ 806165 h 6252126"/>
              <a:gd name="connsiteX8925" fmla="*/ 942195 w 10290426"/>
              <a:gd name="connsiteY8925" fmla="*/ 794565 h 6252126"/>
              <a:gd name="connsiteX8926" fmla="*/ 947097 w 10290426"/>
              <a:gd name="connsiteY8926" fmla="*/ 789657 h 6252126"/>
              <a:gd name="connsiteX8927" fmla="*/ 948711 w 10290426"/>
              <a:gd name="connsiteY8927" fmla="*/ 790940 h 6252126"/>
              <a:gd name="connsiteX8928" fmla="*/ 953779 w 10290426"/>
              <a:gd name="connsiteY8928" fmla="*/ 794565 h 6252126"/>
              <a:gd name="connsiteX8929" fmla="*/ 959571 w 10290426"/>
              <a:gd name="connsiteY8929" fmla="*/ 777166 h 6252126"/>
              <a:gd name="connsiteX8930" fmla="*/ 1005907 w 10290426"/>
              <a:gd name="connsiteY8930" fmla="*/ 777166 h 6252126"/>
              <a:gd name="connsiteX8931" fmla="*/ 1069619 w 10290426"/>
              <a:gd name="connsiteY8931" fmla="*/ 765567 h 6252126"/>
              <a:gd name="connsiteX8932" fmla="*/ 1063827 w 10290426"/>
              <a:gd name="connsiteY8932" fmla="*/ 771366 h 6252126"/>
              <a:gd name="connsiteX8933" fmla="*/ 1115954 w 10290426"/>
              <a:gd name="connsiteY8933" fmla="*/ 771366 h 6252126"/>
              <a:gd name="connsiteX8934" fmla="*/ 1139122 w 10290426"/>
              <a:gd name="connsiteY8934" fmla="*/ 788765 h 6252126"/>
              <a:gd name="connsiteX8935" fmla="*/ 1144914 w 10290426"/>
              <a:gd name="connsiteY8935" fmla="*/ 777166 h 6252126"/>
              <a:gd name="connsiteX8936" fmla="*/ 1144914 w 10290426"/>
              <a:gd name="connsiteY8936" fmla="*/ 771366 h 6252126"/>
              <a:gd name="connsiteX8937" fmla="*/ 1150706 w 10290426"/>
              <a:gd name="connsiteY8937" fmla="*/ 782966 h 6252126"/>
              <a:gd name="connsiteX8938" fmla="*/ 1191250 w 10290426"/>
              <a:gd name="connsiteY8938" fmla="*/ 777166 h 6252126"/>
              <a:gd name="connsiteX8939" fmla="*/ 1214418 w 10290426"/>
              <a:gd name="connsiteY8939" fmla="*/ 765567 h 6252126"/>
              <a:gd name="connsiteX8940" fmla="*/ 1197042 w 10290426"/>
              <a:gd name="connsiteY8940" fmla="*/ 753967 h 6252126"/>
              <a:gd name="connsiteX8941" fmla="*/ 1220210 w 10290426"/>
              <a:gd name="connsiteY8941" fmla="*/ 748167 h 6252126"/>
              <a:gd name="connsiteX8942" fmla="*/ 1208626 w 10290426"/>
              <a:gd name="connsiteY8942" fmla="*/ 753967 h 6252126"/>
              <a:gd name="connsiteX8943" fmla="*/ 1249169 w 10290426"/>
              <a:gd name="connsiteY8943" fmla="*/ 765567 h 6252126"/>
              <a:gd name="connsiteX8944" fmla="*/ 1257857 w 10290426"/>
              <a:gd name="connsiteY8944" fmla="*/ 754692 h 6252126"/>
              <a:gd name="connsiteX8945" fmla="*/ 1261383 w 10290426"/>
              <a:gd name="connsiteY8945" fmla="*/ 753589 h 6252126"/>
              <a:gd name="connsiteX8946" fmla="*/ 1260754 w 10290426"/>
              <a:gd name="connsiteY8946" fmla="*/ 753967 h 6252126"/>
              <a:gd name="connsiteX8947" fmla="*/ 1262306 w 10290426"/>
              <a:gd name="connsiteY8947" fmla="*/ 753626 h 6252126"/>
              <a:gd name="connsiteX8948" fmla="*/ 1266546 w 10290426"/>
              <a:gd name="connsiteY8948" fmla="*/ 765567 h 6252126"/>
              <a:gd name="connsiteX8949" fmla="*/ 1278129 w 10290426"/>
              <a:gd name="connsiteY8949" fmla="*/ 753967 h 6252126"/>
              <a:gd name="connsiteX8950" fmla="*/ 1283016 w 10290426"/>
              <a:gd name="connsiteY8950" fmla="*/ 749073 h 6252126"/>
              <a:gd name="connsiteX8951" fmla="*/ 1262306 w 10290426"/>
              <a:gd name="connsiteY8951" fmla="*/ 753626 h 6252126"/>
              <a:gd name="connsiteX8952" fmla="*/ 1262202 w 10290426"/>
              <a:gd name="connsiteY8952" fmla="*/ 753333 h 6252126"/>
              <a:gd name="connsiteX8953" fmla="*/ 1261383 w 10290426"/>
              <a:gd name="connsiteY8953" fmla="*/ 753589 h 6252126"/>
              <a:gd name="connsiteX8954" fmla="*/ 1286093 w 10290426"/>
              <a:gd name="connsiteY8954" fmla="*/ 738743 h 6252126"/>
              <a:gd name="connsiteX8955" fmla="*/ 1289713 w 10290426"/>
              <a:gd name="connsiteY8955" fmla="*/ 736568 h 6252126"/>
              <a:gd name="connsiteX8956" fmla="*/ 1283921 w 10290426"/>
              <a:gd name="connsiteY8956" fmla="*/ 730768 h 6252126"/>
              <a:gd name="connsiteX8957" fmla="*/ 1301297 w 10290426"/>
              <a:gd name="connsiteY8957" fmla="*/ 724968 h 6252126"/>
              <a:gd name="connsiteX8958" fmla="*/ 1324465 w 10290426"/>
              <a:gd name="connsiteY8958" fmla="*/ 730768 h 6252126"/>
              <a:gd name="connsiteX8959" fmla="*/ 1312881 w 10290426"/>
              <a:gd name="connsiteY8959" fmla="*/ 742368 h 6252126"/>
              <a:gd name="connsiteX8960" fmla="*/ 1307089 w 10290426"/>
              <a:gd name="connsiteY8960" fmla="*/ 736568 h 6252126"/>
              <a:gd name="connsiteX8961" fmla="*/ 1289713 w 10290426"/>
              <a:gd name="connsiteY8961" fmla="*/ 748167 h 6252126"/>
              <a:gd name="connsiteX8962" fmla="*/ 1289713 w 10290426"/>
              <a:gd name="connsiteY8962" fmla="*/ 753967 h 6252126"/>
              <a:gd name="connsiteX8963" fmla="*/ 1347633 w 10290426"/>
              <a:gd name="connsiteY8963" fmla="*/ 753967 h 6252126"/>
              <a:gd name="connsiteX8964" fmla="*/ 1382385 w 10290426"/>
              <a:gd name="connsiteY8964" fmla="*/ 748167 h 6252126"/>
              <a:gd name="connsiteX8965" fmla="*/ 1434512 w 10290426"/>
              <a:gd name="connsiteY8965" fmla="*/ 742368 h 6252126"/>
              <a:gd name="connsiteX8966" fmla="*/ 1538768 w 10290426"/>
              <a:gd name="connsiteY8966" fmla="*/ 719169 h 6252126"/>
              <a:gd name="connsiteX8967" fmla="*/ 1550352 w 10290426"/>
              <a:gd name="connsiteY8967" fmla="*/ 707569 h 6252126"/>
              <a:gd name="connsiteX8968" fmla="*/ 1544560 w 10290426"/>
              <a:gd name="connsiteY8968" fmla="*/ 701769 h 6252126"/>
              <a:gd name="connsiteX8969" fmla="*/ 1573520 w 10290426"/>
              <a:gd name="connsiteY8969" fmla="*/ 695970 h 6252126"/>
              <a:gd name="connsiteX8970" fmla="*/ 1567728 w 10290426"/>
              <a:gd name="connsiteY8970" fmla="*/ 701769 h 6252126"/>
              <a:gd name="connsiteX8971" fmla="*/ 1602479 w 10290426"/>
              <a:gd name="connsiteY8971" fmla="*/ 701769 h 6252126"/>
              <a:gd name="connsiteX8972" fmla="*/ 1619855 w 10290426"/>
              <a:gd name="connsiteY8972" fmla="*/ 678570 h 6252126"/>
              <a:gd name="connsiteX8973" fmla="*/ 1643023 w 10290426"/>
              <a:gd name="connsiteY8973" fmla="*/ 678570 h 6252126"/>
              <a:gd name="connsiteX8974" fmla="*/ 1695151 w 10290426"/>
              <a:gd name="connsiteY8974" fmla="*/ 649572 h 6252126"/>
              <a:gd name="connsiteX8975" fmla="*/ 1683567 w 10290426"/>
              <a:gd name="connsiteY8975" fmla="*/ 661171 h 6252126"/>
              <a:gd name="connsiteX8976" fmla="*/ 1689359 w 10290426"/>
              <a:gd name="connsiteY8976" fmla="*/ 672771 h 6252126"/>
              <a:gd name="connsiteX8977" fmla="*/ 1712527 w 10290426"/>
              <a:gd name="connsiteY8977" fmla="*/ 661171 h 6252126"/>
              <a:gd name="connsiteX8978" fmla="*/ 1712527 w 10290426"/>
              <a:gd name="connsiteY8978" fmla="*/ 655371 h 6252126"/>
              <a:gd name="connsiteX8979" fmla="*/ 1735695 w 10290426"/>
              <a:gd name="connsiteY8979" fmla="*/ 643772 h 6252126"/>
              <a:gd name="connsiteX8980" fmla="*/ 1793614 w 10290426"/>
              <a:gd name="connsiteY8980" fmla="*/ 637972 h 6252126"/>
              <a:gd name="connsiteX8981" fmla="*/ 1793614 w 10290426"/>
              <a:gd name="connsiteY8981" fmla="*/ 632172 h 6252126"/>
              <a:gd name="connsiteX8982" fmla="*/ 1747279 w 10290426"/>
              <a:gd name="connsiteY8982" fmla="*/ 632172 h 6252126"/>
              <a:gd name="connsiteX8983" fmla="*/ 1666191 w 10290426"/>
              <a:gd name="connsiteY8983" fmla="*/ 643772 h 6252126"/>
              <a:gd name="connsiteX8984" fmla="*/ 1585104 w 10290426"/>
              <a:gd name="connsiteY8984" fmla="*/ 655371 h 6252126"/>
              <a:gd name="connsiteX8985" fmla="*/ 1567728 w 10290426"/>
              <a:gd name="connsiteY8985" fmla="*/ 661171 h 6252126"/>
              <a:gd name="connsiteX8986" fmla="*/ 1532976 w 10290426"/>
              <a:gd name="connsiteY8986" fmla="*/ 661171 h 6252126"/>
              <a:gd name="connsiteX8987" fmla="*/ 1509808 w 10290426"/>
              <a:gd name="connsiteY8987" fmla="*/ 666971 h 6252126"/>
              <a:gd name="connsiteX8988" fmla="*/ 1486640 w 10290426"/>
              <a:gd name="connsiteY8988" fmla="*/ 655371 h 6252126"/>
              <a:gd name="connsiteX8989" fmla="*/ 1469264 w 10290426"/>
              <a:gd name="connsiteY8989" fmla="*/ 666971 h 6252126"/>
              <a:gd name="connsiteX8990" fmla="*/ 1451888 w 10290426"/>
              <a:gd name="connsiteY8990" fmla="*/ 666971 h 6252126"/>
              <a:gd name="connsiteX8991" fmla="*/ 1428720 w 10290426"/>
              <a:gd name="connsiteY8991" fmla="*/ 672771 h 6252126"/>
              <a:gd name="connsiteX8992" fmla="*/ 1411345 w 10290426"/>
              <a:gd name="connsiteY8992" fmla="*/ 672771 h 6252126"/>
              <a:gd name="connsiteX8993" fmla="*/ 1376593 w 10290426"/>
              <a:gd name="connsiteY8993" fmla="*/ 678570 h 6252126"/>
              <a:gd name="connsiteX8994" fmla="*/ 1272337 w 10290426"/>
              <a:gd name="connsiteY8994" fmla="*/ 684370 h 6252126"/>
              <a:gd name="connsiteX8995" fmla="*/ 1272337 w 10290426"/>
              <a:gd name="connsiteY8995" fmla="*/ 666971 h 6252126"/>
              <a:gd name="connsiteX8996" fmla="*/ 1231794 w 10290426"/>
              <a:gd name="connsiteY8996" fmla="*/ 672771 h 6252126"/>
              <a:gd name="connsiteX8997" fmla="*/ 1237586 w 10290426"/>
              <a:gd name="connsiteY8997" fmla="*/ 655371 h 6252126"/>
              <a:gd name="connsiteX8998" fmla="*/ 1197042 w 10290426"/>
              <a:gd name="connsiteY8998" fmla="*/ 649572 h 6252126"/>
              <a:gd name="connsiteX8999" fmla="*/ 1193581 w 10290426"/>
              <a:gd name="connsiteY8999" fmla="*/ 659969 h 6252126"/>
              <a:gd name="connsiteX9000" fmla="*/ 1181657 w 10290426"/>
              <a:gd name="connsiteY9000" fmla="*/ 659030 h 6252126"/>
              <a:gd name="connsiteX9001" fmla="*/ 1158735 w 10290426"/>
              <a:gd name="connsiteY9001" fmla="*/ 660616 h 6252126"/>
              <a:gd name="connsiteX9002" fmla="*/ 1160118 w 10290426"/>
              <a:gd name="connsiteY9002" fmla="*/ 658996 h 6252126"/>
              <a:gd name="connsiteX9003" fmla="*/ 1150706 w 10290426"/>
              <a:gd name="connsiteY9003" fmla="*/ 661171 h 6252126"/>
              <a:gd name="connsiteX9004" fmla="*/ 1158735 w 10290426"/>
              <a:gd name="connsiteY9004" fmla="*/ 660616 h 6252126"/>
              <a:gd name="connsiteX9005" fmla="*/ 1154779 w 10290426"/>
              <a:gd name="connsiteY9005" fmla="*/ 665249 h 6252126"/>
              <a:gd name="connsiteX9006" fmla="*/ 1139122 w 10290426"/>
              <a:gd name="connsiteY9006" fmla="*/ 678570 h 6252126"/>
              <a:gd name="connsiteX9007" fmla="*/ 1110162 w 10290426"/>
              <a:gd name="connsiteY9007" fmla="*/ 666971 h 6252126"/>
              <a:gd name="connsiteX9008" fmla="*/ 1110162 w 10290426"/>
              <a:gd name="connsiteY9008" fmla="*/ 684370 h 6252126"/>
              <a:gd name="connsiteX9009" fmla="*/ 1081203 w 10290426"/>
              <a:gd name="connsiteY9009" fmla="*/ 672771 h 6252126"/>
              <a:gd name="connsiteX9010" fmla="*/ 1029075 w 10290426"/>
              <a:gd name="connsiteY9010" fmla="*/ 690170 h 6252126"/>
              <a:gd name="connsiteX9011" fmla="*/ 1023283 w 10290426"/>
              <a:gd name="connsiteY9011" fmla="*/ 672771 h 6252126"/>
              <a:gd name="connsiteX9012" fmla="*/ 976947 w 10290426"/>
              <a:gd name="connsiteY9012" fmla="*/ 672771 h 6252126"/>
              <a:gd name="connsiteX9013" fmla="*/ 965363 w 10290426"/>
              <a:gd name="connsiteY9013" fmla="*/ 690170 h 6252126"/>
              <a:gd name="connsiteX9014" fmla="*/ 953779 w 10290426"/>
              <a:gd name="connsiteY9014" fmla="*/ 684370 h 6252126"/>
              <a:gd name="connsiteX9015" fmla="*/ 947987 w 10290426"/>
              <a:gd name="connsiteY9015" fmla="*/ 695970 h 6252126"/>
              <a:gd name="connsiteX9016" fmla="*/ 919028 w 10290426"/>
              <a:gd name="connsiteY9016" fmla="*/ 695970 h 6252126"/>
              <a:gd name="connsiteX9017" fmla="*/ 947987 w 10290426"/>
              <a:gd name="connsiteY9017" fmla="*/ 678570 h 6252126"/>
              <a:gd name="connsiteX9018" fmla="*/ 942195 w 10290426"/>
              <a:gd name="connsiteY9018" fmla="*/ 666971 h 6252126"/>
              <a:gd name="connsiteX9019" fmla="*/ 942195 w 10290426"/>
              <a:gd name="connsiteY9019" fmla="*/ 655371 h 6252126"/>
              <a:gd name="connsiteX9020" fmla="*/ 965363 w 10290426"/>
              <a:gd name="connsiteY9020" fmla="*/ 637972 h 6252126"/>
              <a:gd name="connsiteX9021" fmla="*/ 907444 w 10290426"/>
              <a:gd name="connsiteY9021" fmla="*/ 643772 h 6252126"/>
              <a:gd name="connsiteX9022" fmla="*/ 901652 w 10290426"/>
              <a:gd name="connsiteY9022" fmla="*/ 649572 h 6252126"/>
              <a:gd name="connsiteX9023" fmla="*/ 872692 w 10290426"/>
              <a:gd name="connsiteY9023" fmla="*/ 643772 h 6252126"/>
              <a:gd name="connsiteX9024" fmla="*/ 866900 w 10290426"/>
              <a:gd name="connsiteY9024" fmla="*/ 649572 h 6252126"/>
              <a:gd name="connsiteX9025" fmla="*/ 866900 w 10290426"/>
              <a:gd name="connsiteY9025" fmla="*/ 655371 h 6252126"/>
              <a:gd name="connsiteX9026" fmla="*/ 843732 w 10290426"/>
              <a:gd name="connsiteY9026" fmla="*/ 661171 h 6252126"/>
              <a:gd name="connsiteX9027" fmla="*/ 845166 w 10290426"/>
              <a:gd name="connsiteY9027" fmla="*/ 663238 h 6252126"/>
              <a:gd name="connsiteX9028" fmla="*/ 832148 w 10290426"/>
              <a:gd name="connsiteY9028" fmla="*/ 661171 h 6252126"/>
              <a:gd name="connsiteX9029" fmla="*/ 831424 w 10290426"/>
              <a:gd name="connsiteY9029" fmla="*/ 654465 h 6252126"/>
              <a:gd name="connsiteX9030" fmla="*/ 831424 w 10290426"/>
              <a:gd name="connsiteY9030" fmla="*/ 654465 h 6252126"/>
              <a:gd name="connsiteX9031" fmla="*/ 835044 w 10290426"/>
              <a:gd name="connsiteY9031" fmla="*/ 655371 h 6252126"/>
              <a:gd name="connsiteX9032" fmla="*/ 837940 w 10290426"/>
              <a:gd name="connsiteY9032" fmla="*/ 649572 h 6252126"/>
              <a:gd name="connsiteX9033" fmla="*/ 831424 w 10290426"/>
              <a:gd name="connsiteY9033" fmla="*/ 654465 h 6252126"/>
              <a:gd name="connsiteX9034" fmla="*/ 831424 w 10290426"/>
              <a:gd name="connsiteY9034" fmla="*/ 654465 h 6252126"/>
              <a:gd name="connsiteX9035" fmla="*/ 831424 w 10290426"/>
              <a:gd name="connsiteY9035" fmla="*/ 654465 h 6252126"/>
              <a:gd name="connsiteX9036" fmla="*/ 817668 w 10290426"/>
              <a:gd name="connsiteY9036" fmla="*/ 664796 h 6252126"/>
              <a:gd name="connsiteX9037" fmla="*/ 814772 w 10290426"/>
              <a:gd name="connsiteY9037" fmla="*/ 666971 h 6252126"/>
              <a:gd name="connsiteX9038" fmla="*/ 803188 w 10290426"/>
              <a:gd name="connsiteY9038" fmla="*/ 672771 h 6252126"/>
              <a:gd name="connsiteX9039" fmla="*/ 803188 w 10290426"/>
              <a:gd name="connsiteY9039" fmla="*/ 666971 h 6252126"/>
              <a:gd name="connsiteX9040" fmla="*/ 774228 w 10290426"/>
              <a:gd name="connsiteY9040" fmla="*/ 678570 h 6252126"/>
              <a:gd name="connsiteX9041" fmla="*/ 743821 w 10290426"/>
              <a:gd name="connsiteY9041" fmla="*/ 668421 h 6252126"/>
              <a:gd name="connsiteX9042" fmla="*/ 741299 w 10290426"/>
              <a:gd name="connsiteY9042" fmla="*/ 667579 h 6252126"/>
              <a:gd name="connsiteX9043" fmla="*/ 743549 w 10290426"/>
              <a:gd name="connsiteY9043" fmla="*/ 666971 h 6252126"/>
              <a:gd name="connsiteX9044" fmla="*/ 739477 w 10290426"/>
              <a:gd name="connsiteY9044" fmla="*/ 666971 h 6252126"/>
              <a:gd name="connsiteX9045" fmla="*/ 741299 w 10290426"/>
              <a:gd name="connsiteY9045" fmla="*/ 667579 h 6252126"/>
              <a:gd name="connsiteX9046" fmla="*/ 722101 w 10290426"/>
              <a:gd name="connsiteY9046" fmla="*/ 672771 h 6252126"/>
              <a:gd name="connsiteX9047" fmla="*/ 722101 w 10290426"/>
              <a:gd name="connsiteY9047" fmla="*/ 684370 h 6252126"/>
              <a:gd name="connsiteX9048" fmla="*/ 710517 w 10290426"/>
              <a:gd name="connsiteY9048" fmla="*/ 684370 h 6252126"/>
              <a:gd name="connsiteX9049" fmla="*/ 710517 w 10290426"/>
              <a:gd name="connsiteY9049" fmla="*/ 678570 h 6252126"/>
              <a:gd name="connsiteX9050" fmla="*/ 664181 w 10290426"/>
              <a:gd name="connsiteY9050" fmla="*/ 661171 h 6252126"/>
              <a:gd name="connsiteX9051" fmla="*/ 634045 w 10290426"/>
              <a:gd name="connsiteY9051" fmla="*/ 657818 h 6252126"/>
              <a:gd name="connsiteX9052" fmla="*/ 621850 w 10290426"/>
              <a:gd name="connsiteY9052" fmla="*/ 656461 h 6252126"/>
              <a:gd name="connsiteX9053" fmla="*/ 641013 w 10290426"/>
              <a:gd name="connsiteY9053" fmla="*/ 643772 h 6252126"/>
              <a:gd name="connsiteX9054" fmla="*/ 623637 w 10290426"/>
              <a:gd name="connsiteY9054" fmla="*/ 626373 h 6252126"/>
              <a:gd name="connsiteX9055" fmla="*/ 641561 w 10290426"/>
              <a:gd name="connsiteY9055" fmla="*/ 626373 h 6252126"/>
              <a:gd name="connsiteX9056" fmla="*/ 648796 w 10290426"/>
              <a:gd name="connsiteY9056" fmla="*/ 629001 h 6252126"/>
              <a:gd name="connsiteX9057" fmla="*/ 648942 w 10290426"/>
              <a:gd name="connsiteY9057" fmla="*/ 628900 h 6252126"/>
              <a:gd name="connsiteX9058" fmla="*/ 669973 w 10290426"/>
              <a:gd name="connsiteY9058" fmla="*/ 637972 h 6252126"/>
              <a:gd name="connsiteX9059" fmla="*/ 687349 w 10290426"/>
              <a:gd name="connsiteY9059" fmla="*/ 626373 h 6252126"/>
              <a:gd name="connsiteX9060" fmla="*/ 693141 w 10290426"/>
              <a:gd name="connsiteY9060" fmla="*/ 620573 h 6252126"/>
              <a:gd name="connsiteX9061" fmla="*/ 669973 w 10290426"/>
              <a:gd name="connsiteY9061" fmla="*/ 597374 h 6252126"/>
              <a:gd name="connsiteX9062" fmla="*/ 669973 w 10290426"/>
              <a:gd name="connsiteY9062" fmla="*/ 579975 h 6252126"/>
              <a:gd name="connsiteX9063" fmla="*/ 658389 w 10290426"/>
              <a:gd name="connsiteY9063" fmla="*/ 568375 h 6252126"/>
              <a:gd name="connsiteX9064" fmla="*/ 710517 w 10290426"/>
              <a:gd name="connsiteY9064" fmla="*/ 556776 h 6252126"/>
              <a:gd name="connsiteX9065" fmla="*/ 716309 w 10290426"/>
              <a:gd name="connsiteY9065" fmla="*/ 568375 h 6252126"/>
              <a:gd name="connsiteX9066" fmla="*/ 722101 w 10290426"/>
              <a:gd name="connsiteY9066" fmla="*/ 574175 h 6252126"/>
              <a:gd name="connsiteX9067" fmla="*/ 739477 w 10290426"/>
              <a:gd name="connsiteY9067" fmla="*/ 568375 h 6252126"/>
              <a:gd name="connsiteX9068" fmla="*/ 768436 w 10290426"/>
              <a:gd name="connsiteY9068" fmla="*/ 568375 h 6252126"/>
              <a:gd name="connsiteX9069" fmla="*/ 774228 w 10290426"/>
              <a:gd name="connsiteY9069" fmla="*/ 597374 h 6252126"/>
              <a:gd name="connsiteX9070" fmla="*/ 820564 w 10290426"/>
              <a:gd name="connsiteY9070" fmla="*/ 608973 h 6252126"/>
              <a:gd name="connsiteX9071" fmla="*/ 855316 w 10290426"/>
              <a:gd name="connsiteY9071" fmla="*/ 597374 h 6252126"/>
              <a:gd name="connsiteX9072" fmla="*/ 907444 w 10290426"/>
              <a:gd name="connsiteY9072" fmla="*/ 585774 h 6252126"/>
              <a:gd name="connsiteX9073" fmla="*/ 913236 w 10290426"/>
              <a:gd name="connsiteY9073" fmla="*/ 568375 h 6252126"/>
              <a:gd name="connsiteX9074" fmla="*/ 907444 w 10290426"/>
              <a:gd name="connsiteY9074" fmla="*/ 550976 h 6252126"/>
              <a:gd name="connsiteX9075" fmla="*/ 832148 w 10290426"/>
              <a:gd name="connsiteY9075" fmla="*/ 539376 h 6252126"/>
              <a:gd name="connsiteX9076" fmla="*/ 855316 w 10290426"/>
              <a:gd name="connsiteY9076" fmla="*/ 533577 h 6252126"/>
              <a:gd name="connsiteX9077" fmla="*/ 866900 w 10290426"/>
              <a:gd name="connsiteY9077" fmla="*/ 539376 h 6252126"/>
              <a:gd name="connsiteX9078" fmla="*/ 907444 w 10290426"/>
              <a:gd name="connsiteY9078" fmla="*/ 539376 h 6252126"/>
              <a:gd name="connsiteX9079" fmla="*/ 930611 w 10290426"/>
              <a:gd name="connsiteY9079" fmla="*/ 539376 h 6252126"/>
              <a:gd name="connsiteX9080" fmla="*/ 930611 w 10290426"/>
              <a:gd name="connsiteY9080" fmla="*/ 550976 h 6252126"/>
              <a:gd name="connsiteX9081" fmla="*/ 942195 w 10290426"/>
              <a:gd name="connsiteY9081" fmla="*/ 556776 h 6252126"/>
              <a:gd name="connsiteX9082" fmla="*/ 947987 w 10290426"/>
              <a:gd name="connsiteY9082" fmla="*/ 556776 h 6252126"/>
              <a:gd name="connsiteX9083" fmla="*/ 942195 w 10290426"/>
              <a:gd name="connsiteY9083" fmla="*/ 539376 h 6252126"/>
              <a:gd name="connsiteX9084" fmla="*/ 965363 w 10290426"/>
              <a:gd name="connsiteY9084" fmla="*/ 527777 h 6252126"/>
              <a:gd name="connsiteX9085" fmla="*/ 1029075 w 10290426"/>
              <a:gd name="connsiteY9085" fmla="*/ 521977 h 6252126"/>
              <a:gd name="connsiteX9086" fmla="*/ 1059211 w 10290426"/>
              <a:gd name="connsiteY9086" fmla="*/ 518624 h 6252126"/>
              <a:gd name="connsiteX9087" fmla="*/ 1074590 w 10290426"/>
              <a:gd name="connsiteY9087" fmla="*/ 516913 h 6252126"/>
              <a:gd name="connsiteX9088" fmla="*/ 1074868 w 10290426"/>
              <a:gd name="connsiteY9088" fmla="*/ 519802 h 6252126"/>
              <a:gd name="connsiteX9089" fmla="*/ 1081203 w 10290426"/>
              <a:gd name="connsiteY9089" fmla="*/ 516177 h 6252126"/>
              <a:gd name="connsiteX9090" fmla="*/ 1074687 w 10290426"/>
              <a:gd name="connsiteY9090" fmla="*/ 516902 h 6252126"/>
              <a:gd name="connsiteX9091" fmla="*/ 1074590 w 10290426"/>
              <a:gd name="connsiteY9091" fmla="*/ 516913 h 6252126"/>
              <a:gd name="connsiteX9092" fmla="*/ 1073963 w 10290426"/>
              <a:gd name="connsiteY9092" fmla="*/ 510378 h 6252126"/>
              <a:gd name="connsiteX9093" fmla="*/ 1092787 w 10290426"/>
              <a:gd name="connsiteY9093" fmla="*/ 539376 h 6252126"/>
              <a:gd name="connsiteX9094" fmla="*/ 1144914 w 10290426"/>
              <a:gd name="connsiteY9094" fmla="*/ 527777 h 6252126"/>
              <a:gd name="connsiteX9095" fmla="*/ 1150706 w 10290426"/>
              <a:gd name="connsiteY9095" fmla="*/ 533577 h 6252126"/>
              <a:gd name="connsiteX9096" fmla="*/ 1168082 w 10290426"/>
              <a:gd name="connsiteY9096" fmla="*/ 527777 h 6252126"/>
              <a:gd name="connsiteX9097" fmla="*/ 1137964 w 10290426"/>
              <a:gd name="connsiteY9097" fmla="*/ 512698 h 6252126"/>
              <a:gd name="connsiteX9098" fmla="*/ 1155503 w 10290426"/>
              <a:gd name="connsiteY9098" fmla="*/ 508565 h 6252126"/>
              <a:gd name="connsiteX9099" fmla="*/ 1197042 w 10290426"/>
              <a:gd name="connsiteY9099" fmla="*/ 498778 h 6252126"/>
              <a:gd name="connsiteX9100" fmla="*/ 1214418 w 10290426"/>
              <a:gd name="connsiteY9100" fmla="*/ 492979 h 6252126"/>
              <a:gd name="connsiteX9101" fmla="*/ 1208626 w 10290426"/>
              <a:gd name="connsiteY9101" fmla="*/ 510378 h 6252126"/>
              <a:gd name="connsiteX9102" fmla="*/ 1226002 w 10290426"/>
              <a:gd name="connsiteY9102" fmla="*/ 521977 h 6252126"/>
              <a:gd name="connsiteX9103" fmla="*/ 1208626 w 10290426"/>
              <a:gd name="connsiteY9103" fmla="*/ 521977 h 6252126"/>
              <a:gd name="connsiteX9104" fmla="*/ 1214418 w 10290426"/>
              <a:gd name="connsiteY9104" fmla="*/ 527777 h 6252126"/>
              <a:gd name="connsiteX9105" fmla="*/ 1249169 w 10290426"/>
              <a:gd name="connsiteY9105" fmla="*/ 521977 h 6252126"/>
              <a:gd name="connsiteX9106" fmla="*/ 1247210 w 10290426"/>
              <a:gd name="connsiteY9106" fmla="*/ 514131 h 6252126"/>
              <a:gd name="connsiteX9107" fmla="*/ 1266546 w 10290426"/>
              <a:gd name="connsiteY9107" fmla="*/ 510378 h 6252126"/>
              <a:gd name="connsiteX9108" fmla="*/ 1272337 w 10290426"/>
              <a:gd name="connsiteY9108" fmla="*/ 521977 h 6252126"/>
              <a:gd name="connsiteX9109" fmla="*/ 1289713 w 10290426"/>
              <a:gd name="connsiteY9109" fmla="*/ 510378 h 6252126"/>
              <a:gd name="connsiteX9110" fmla="*/ 1301297 w 10290426"/>
              <a:gd name="connsiteY9110" fmla="*/ 510378 h 6252126"/>
              <a:gd name="connsiteX9111" fmla="*/ 1312881 w 10290426"/>
              <a:gd name="connsiteY9111" fmla="*/ 492979 h 6252126"/>
              <a:gd name="connsiteX9112" fmla="*/ 1301297 w 10290426"/>
              <a:gd name="connsiteY9112" fmla="*/ 487179 h 6252126"/>
              <a:gd name="connsiteX9113" fmla="*/ 1312881 w 10290426"/>
              <a:gd name="connsiteY9113" fmla="*/ 481379 h 6252126"/>
              <a:gd name="connsiteX9114" fmla="*/ 1336049 w 10290426"/>
              <a:gd name="connsiteY9114" fmla="*/ 498778 h 6252126"/>
              <a:gd name="connsiteX9115" fmla="*/ 1353425 w 10290426"/>
              <a:gd name="connsiteY9115" fmla="*/ 492979 h 6252126"/>
              <a:gd name="connsiteX9116" fmla="*/ 1359217 w 10290426"/>
              <a:gd name="connsiteY9116" fmla="*/ 498778 h 6252126"/>
              <a:gd name="connsiteX9117" fmla="*/ 1359217 w 10290426"/>
              <a:gd name="connsiteY9117" fmla="*/ 492979 h 6252126"/>
              <a:gd name="connsiteX9118" fmla="*/ 1365009 w 10290426"/>
              <a:gd name="connsiteY9118" fmla="*/ 487179 h 6252126"/>
              <a:gd name="connsiteX9119" fmla="*/ 1376593 w 10290426"/>
              <a:gd name="connsiteY9119" fmla="*/ 487179 h 6252126"/>
              <a:gd name="connsiteX9120" fmla="*/ 1382385 w 10290426"/>
              <a:gd name="connsiteY9120" fmla="*/ 504578 h 6252126"/>
              <a:gd name="connsiteX9121" fmla="*/ 1405553 w 10290426"/>
              <a:gd name="connsiteY9121" fmla="*/ 510378 h 6252126"/>
              <a:gd name="connsiteX9122" fmla="*/ 1405553 w 10290426"/>
              <a:gd name="connsiteY9122" fmla="*/ 504578 h 6252126"/>
              <a:gd name="connsiteX9123" fmla="*/ 1388177 w 10290426"/>
              <a:gd name="connsiteY9123" fmla="*/ 492979 h 6252126"/>
              <a:gd name="connsiteX9124" fmla="*/ 1393969 w 10290426"/>
              <a:gd name="connsiteY9124" fmla="*/ 487179 h 6252126"/>
              <a:gd name="connsiteX9125" fmla="*/ 1492432 w 10290426"/>
              <a:gd name="connsiteY9125" fmla="*/ 469780 h 6252126"/>
              <a:gd name="connsiteX9126" fmla="*/ 1498224 w 10290426"/>
              <a:gd name="connsiteY9126" fmla="*/ 475579 h 6252126"/>
              <a:gd name="connsiteX9127" fmla="*/ 1509808 w 10290426"/>
              <a:gd name="connsiteY9127" fmla="*/ 458180 h 6252126"/>
              <a:gd name="connsiteX9128" fmla="*/ 1550352 w 10290426"/>
              <a:gd name="connsiteY9128" fmla="*/ 452380 h 6252126"/>
              <a:gd name="connsiteX9129" fmla="*/ 1544560 w 10290426"/>
              <a:gd name="connsiteY9129" fmla="*/ 469780 h 6252126"/>
              <a:gd name="connsiteX9130" fmla="*/ 1492432 w 10290426"/>
              <a:gd name="connsiteY9130" fmla="*/ 481379 h 6252126"/>
              <a:gd name="connsiteX9131" fmla="*/ 1486640 w 10290426"/>
              <a:gd name="connsiteY9131" fmla="*/ 492979 h 6252126"/>
              <a:gd name="connsiteX9132" fmla="*/ 1463472 w 10290426"/>
              <a:gd name="connsiteY9132" fmla="*/ 487179 h 6252126"/>
              <a:gd name="connsiteX9133" fmla="*/ 1457680 w 10290426"/>
              <a:gd name="connsiteY9133" fmla="*/ 492979 h 6252126"/>
              <a:gd name="connsiteX9134" fmla="*/ 1477952 w 10290426"/>
              <a:gd name="connsiteY9134" fmla="*/ 503128 h 6252126"/>
              <a:gd name="connsiteX9135" fmla="*/ 1478084 w 10290426"/>
              <a:gd name="connsiteY9135" fmla="*/ 503194 h 6252126"/>
              <a:gd name="connsiteX9136" fmla="*/ 1472703 w 10290426"/>
              <a:gd name="connsiteY9136" fmla="*/ 507025 h 6252126"/>
              <a:gd name="connsiteX9137" fmla="*/ 1480848 w 10290426"/>
              <a:gd name="connsiteY9137" fmla="*/ 504578 h 6252126"/>
              <a:gd name="connsiteX9138" fmla="*/ 1478084 w 10290426"/>
              <a:gd name="connsiteY9138" fmla="*/ 503194 h 6252126"/>
              <a:gd name="connsiteX9139" fmla="*/ 1492432 w 10290426"/>
              <a:gd name="connsiteY9139" fmla="*/ 492979 h 6252126"/>
              <a:gd name="connsiteX9140" fmla="*/ 1515600 w 10290426"/>
              <a:gd name="connsiteY9140" fmla="*/ 498778 h 6252126"/>
              <a:gd name="connsiteX9141" fmla="*/ 1561936 w 10290426"/>
              <a:gd name="connsiteY9141" fmla="*/ 492979 h 6252126"/>
              <a:gd name="connsiteX9142" fmla="*/ 1561936 w 10290426"/>
              <a:gd name="connsiteY9142" fmla="*/ 458180 h 6252126"/>
              <a:gd name="connsiteX9143" fmla="*/ 1567728 w 10290426"/>
              <a:gd name="connsiteY9143" fmla="*/ 452380 h 6252126"/>
              <a:gd name="connsiteX9144" fmla="*/ 1544560 w 10290426"/>
              <a:gd name="connsiteY9144" fmla="*/ 440781 h 6252126"/>
              <a:gd name="connsiteX9145" fmla="*/ 1550352 w 10290426"/>
              <a:gd name="connsiteY9145" fmla="*/ 429181 h 6252126"/>
              <a:gd name="connsiteX9146" fmla="*/ 1550352 w 10290426"/>
              <a:gd name="connsiteY9146" fmla="*/ 423381 h 6252126"/>
              <a:gd name="connsiteX9147" fmla="*/ 1544560 w 10290426"/>
              <a:gd name="connsiteY9147" fmla="*/ 417582 h 6252126"/>
              <a:gd name="connsiteX9148" fmla="*/ 1527184 w 10290426"/>
              <a:gd name="connsiteY9148" fmla="*/ 423381 h 6252126"/>
              <a:gd name="connsiteX9149" fmla="*/ 1532976 w 10290426"/>
              <a:gd name="connsiteY9149" fmla="*/ 446581 h 6252126"/>
              <a:gd name="connsiteX9150" fmla="*/ 1509808 w 10290426"/>
              <a:gd name="connsiteY9150" fmla="*/ 434981 h 6252126"/>
              <a:gd name="connsiteX9151" fmla="*/ 1509808 w 10290426"/>
              <a:gd name="connsiteY9151" fmla="*/ 440781 h 6252126"/>
              <a:gd name="connsiteX9152" fmla="*/ 1469264 w 10290426"/>
              <a:gd name="connsiteY9152" fmla="*/ 440781 h 6252126"/>
              <a:gd name="connsiteX9153" fmla="*/ 1446096 w 10290426"/>
              <a:gd name="connsiteY9153" fmla="*/ 434981 h 6252126"/>
              <a:gd name="connsiteX9154" fmla="*/ 1428720 w 10290426"/>
              <a:gd name="connsiteY9154" fmla="*/ 440781 h 6252126"/>
              <a:gd name="connsiteX9155" fmla="*/ 1434512 w 10290426"/>
              <a:gd name="connsiteY9155" fmla="*/ 452380 h 6252126"/>
              <a:gd name="connsiteX9156" fmla="*/ 1434512 w 10290426"/>
              <a:gd name="connsiteY9156" fmla="*/ 458180 h 6252126"/>
              <a:gd name="connsiteX9157" fmla="*/ 1417137 w 10290426"/>
              <a:gd name="connsiteY9157" fmla="*/ 452380 h 6252126"/>
              <a:gd name="connsiteX9158" fmla="*/ 1405553 w 10290426"/>
              <a:gd name="connsiteY9158" fmla="*/ 463980 h 6252126"/>
              <a:gd name="connsiteX9159" fmla="*/ 1399761 w 10290426"/>
              <a:gd name="connsiteY9159" fmla="*/ 452380 h 6252126"/>
              <a:gd name="connsiteX9160" fmla="*/ 1359217 w 10290426"/>
              <a:gd name="connsiteY9160" fmla="*/ 452380 h 6252126"/>
              <a:gd name="connsiteX9161" fmla="*/ 1353425 w 10290426"/>
              <a:gd name="connsiteY9161" fmla="*/ 434981 h 6252126"/>
              <a:gd name="connsiteX9162" fmla="*/ 1336049 w 10290426"/>
              <a:gd name="connsiteY9162" fmla="*/ 446581 h 6252126"/>
              <a:gd name="connsiteX9163" fmla="*/ 1330257 w 10290426"/>
              <a:gd name="connsiteY9163" fmla="*/ 463980 h 6252126"/>
              <a:gd name="connsiteX9164" fmla="*/ 1301297 w 10290426"/>
              <a:gd name="connsiteY9164" fmla="*/ 458180 h 6252126"/>
              <a:gd name="connsiteX9165" fmla="*/ 1237586 w 10290426"/>
              <a:gd name="connsiteY9165" fmla="*/ 475579 h 6252126"/>
              <a:gd name="connsiteX9166" fmla="*/ 1237586 w 10290426"/>
              <a:gd name="connsiteY9166" fmla="*/ 469780 h 6252126"/>
              <a:gd name="connsiteX9167" fmla="*/ 1202834 w 10290426"/>
              <a:gd name="connsiteY9167" fmla="*/ 481379 h 6252126"/>
              <a:gd name="connsiteX9168" fmla="*/ 1191250 w 10290426"/>
              <a:gd name="connsiteY9168" fmla="*/ 475579 h 6252126"/>
              <a:gd name="connsiteX9169" fmla="*/ 1188585 w 10290426"/>
              <a:gd name="connsiteY9169" fmla="*/ 475280 h 6252126"/>
              <a:gd name="connsiteX9170" fmla="*/ 1192517 w 10290426"/>
              <a:gd name="connsiteY9170" fmla="*/ 467888 h 6252126"/>
              <a:gd name="connsiteX9171" fmla="*/ 1197042 w 10290426"/>
              <a:gd name="connsiteY9171" fmla="*/ 452380 h 6252126"/>
              <a:gd name="connsiteX9172" fmla="*/ 1237586 w 10290426"/>
              <a:gd name="connsiteY9172" fmla="*/ 463980 h 6252126"/>
              <a:gd name="connsiteX9173" fmla="*/ 1249169 w 10290426"/>
              <a:gd name="connsiteY9173" fmla="*/ 463980 h 6252126"/>
              <a:gd name="connsiteX9174" fmla="*/ 1249169 w 10290426"/>
              <a:gd name="connsiteY9174" fmla="*/ 429181 h 6252126"/>
              <a:gd name="connsiteX9175" fmla="*/ 1272337 w 10290426"/>
              <a:gd name="connsiteY9175" fmla="*/ 434981 h 6252126"/>
              <a:gd name="connsiteX9176" fmla="*/ 1272337 w 10290426"/>
              <a:gd name="connsiteY9176" fmla="*/ 440781 h 6252126"/>
              <a:gd name="connsiteX9177" fmla="*/ 1278129 w 10290426"/>
              <a:gd name="connsiteY9177" fmla="*/ 452380 h 6252126"/>
              <a:gd name="connsiteX9178" fmla="*/ 1307089 w 10290426"/>
              <a:gd name="connsiteY9178" fmla="*/ 423381 h 6252126"/>
              <a:gd name="connsiteX9179" fmla="*/ 1318673 w 10290426"/>
              <a:gd name="connsiteY9179" fmla="*/ 429181 h 6252126"/>
              <a:gd name="connsiteX9180" fmla="*/ 1330257 w 10290426"/>
              <a:gd name="connsiteY9180" fmla="*/ 417582 h 6252126"/>
              <a:gd name="connsiteX9181" fmla="*/ 1353425 w 10290426"/>
              <a:gd name="connsiteY9181" fmla="*/ 417582 h 6252126"/>
              <a:gd name="connsiteX9182" fmla="*/ 1359217 w 10290426"/>
              <a:gd name="connsiteY9182" fmla="*/ 411782 h 6252126"/>
              <a:gd name="connsiteX9183" fmla="*/ 1359217 w 10290426"/>
              <a:gd name="connsiteY9183" fmla="*/ 423381 h 6252126"/>
              <a:gd name="connsiteX9184" fmla="*/ 1382385 w 10290426"/>
              <a:gd name="connsiteY9184" fmla="*/ 429181 h 6252126"/>
              <a:gd name="connsiteX9185" fmla="*/ 1388177 w 10290426"/>
              <a:gd name="connsiteY9185" fmla="*/ 423381 h 6252126"/>
              <a:gd name="connsiteX9186" fmla="*/ 1405553 w 10290426"/>
              <a:gd name="connsiteY9186" fmla="*/ 423381 h 6252126"/>
              <a:gd name="connsiteX9187" fmla="*/ 1405553 w 10290426"/>
              <a:gd name="connsiteY9187" fmla="*/ 411782 h 6252126"/>
              <a:gd name="connsiteX9188" fmla="*/ 1434512 w 10290426"/>
              <a:gd name="connsiteY9188" fmla="*/ 423381 h 6252126"/>
              <a:gd name="connsiteX9189" fmla="*/ 1451888 w 10290426"/>
              <a:gd name="connsiteY9189" fmla="*/ 411782 h 6252126"/>
              <a:gd name="connsiteX9190" fmla="*/ 1469264 w 10290426"/>
              <a:gd name="connsiteY9190" fmla="*/ 405982 h 6252126"/>
              <a:gd name="connsiteX9191" fmla="*/ 1480848 w 10290426"/>
              <a:gd name="connsiteY9191" fmla="*/ 388583 h 6252126"/>
              <a:gd name="connsiteX9192" fmla="*/ 1498224 w 10290426"/>
              <a:gd name="connsiteY9192" fmla="*/ 394383 h 6252126"/>
              <a:gd name="connsiteX9193" fmla="*/ 1521392 w 10290426"/>
              <a:gd name="connsiteY9193" fmla="*/ 382783 h 6252126"/>
              <a:gd name="connsiteX9194" fmla="*/ 1550352 w 10290426"/>
              <a:gd name="connsiteY9194" fmla="*/ 394383 h 6252126"/>
              <a:gd name="connsiteX9195" fmla="*/ 1573520 w 10290426"/>
              <a:gd name="connsiteY9195" fmla="*/ 388583 h 6252126"/>
              <a:gd name="connsiteX9196" fmla="*/ 1585104 w 10290426"/>
              <a:gd name="connsiteY9196" fmla="*/ 388583 h 6252126"/>
              <a:gd name="connsiteX9197" fmla="*/ 1567728 w 10290426"/>
              <a:gd name="connsiteY9197" fmla="*/ 405982 h 6252126"/>
              <a:gd name="connsiteX9198" fmla="*/ 1556144 w 10290426"/>
              <a:gd name="connsiteY9198" fmla="*/ 429181 h 6252126"/>
              <a:gd name="connsiteX9199" fmla="*/ 1567728 w 10290426"/>
              <a:gd name="connsiteY9199" fmla="*/ 440781 h 6252126"/>
              <a:gd name="connsiteX9200" fmla="*/ 1585104 w 10290426"/>
              <a:gd name="connsiteY9200" fmla="*/ 440781 h 6252126"/>
              <a:gd name="connsiteX9201" fmla="*/ 1590896 w 10290426"/>
              <a:gd name="connsiteY9201" fmla="*/ 400183 h 6252126"/>
              <a:gd name="connsiteX9202" fmla="*/ 1625647 w 10290426"/>
              <a:gd name="connsiteY9202" fmla="*/ 371184 h 6252126"/>
              <a:gd name="connsiteX9203" fmla="*/ 1643023 w 10290426"/>
              <a:gd name="connsiteY9203" fmla="*/ 342185 h 6252126"/>
              <a:gd name="connsiteX9204" fmla="*/ 1619855 w 10290426"/>
              <a:gd name="connsiteY9204" fmla="*/ 347985 h 6252126"/>
              <a:gd name="connsiteX9205" fmla="*/ 1602479 w 10290426"/>
              <a:gd name="connsiteY9205" fmla="*/ 342185 h 6252126"/>
              <a:gd name="connsiteX9206" fmla="*/ 1585104 w 10290426"/>
              <a:gd name="connsiteY9206" fmla="*/ 353785 h 6252126"/>
              <a:gd name="connsiteX9207" fmla="*/ 1573520 w 10290426"/>
              <a:gd name="connsiteY9207" fmla="*/ 353785 h 6252126"/>
              <a:gd name="connsiteX9208" fmla="*/ 1538768 w 10290426"/>
              <a:gd name="connsiteY9208" fmla="*/ 353785 h 6252126"/>
              <a:gd name="connsiteX9209" fmla="*/ 1532976 w 10290426"/>
              <a:gd name="connsiteY9209" fmla="*/ 359584 h 6252126"/>
              <a:gd name="connsiteX9210" fmla="*/ 1521392 w 10290426"/>
              <a:gd name="connsiteY9210" fmla="*/ 353785 h 6252126"/>
              <a:gd name="connsiteX9211" fmla="*/ 1486640 w 10290426"/>
              <a:gd name="connsiteY9211" fmla="*/ 371184 h 6252126"/>
              <a:gd name="connsiteX9212" fmla="*/ 1417137 w 10290426"/>
              <a:gd name="connsiteY9212" fmla="*/ 376984 h 6252126"/>
              <a:gd name="connsiteX9213" fmla="*/ 1422929 w 10290426"/>
              <a:gd name="connsiteY9213" fmla="*/ 353785 h 6252126"/>
              <a:gd name="connsiteX9214" fmla="*/ 1475056 w 10290426"/>
              <a:gd name="connsiteY9214" fmla="*/ 347985 h 6252126"/>
              <a:gd name="connsiteX9215" fmla="*/ 1486640 w 10290426"/>
              <a:gd name="connsiteY9215" fmla="*/ 342185 h 6252126"/>
              <a:gd name="connsiteX9216" fmla="*/ 1563655 w 10290426"/>
              <a:gd name="connsiteY9216" fmla="*/ 328773 h 6252126"/>
              <a:gd name="connsiteX9217" fmla="*/ 1601480 w 10290426"/>
              <a:gd name="connsiteY9217" fmla="*/ 322186 h 6252126"/>
              <a:gd name="connsiteX9218" fmla="*/ 1594515 w 10290426"/>
              <a:gd name="connsiteY9218" fmla="*/ 326236 h 6252126"/>
              <a:gd name="connsiteX9219" fmla="*/ 1671983 w 10290426"/>
              <a:gd name="connsiteY9219" fmla="*/ 313186 h 6252126"/>
              <a:gd name="connsiteX9220" fmla="*/ 1700943 w 10290426"/>
              <a:gd name="connsiteY9220" fmla="*/ 307387 h 6252126"/>
              <a:gd name="connsiteX9221" fmla="*/ 1705830 w 10290426"/>
              <a:gd name="connsiteY9221" fmla="*/ 303852 h 6252126"/>
              <a:gd name="connsiteX9222" fmla="*/ 1707581 w 10290426"/>
              <a:gd name="connsiteY9222" fmla="*/ 306483 h 6252126"/>
              <a:gd name="connsiteX9223" fmla="*/ 1709044 w 10290426"/>
              <a:gd name="connsiteY9223" fmla="*/ 309736 h 6252126"/>
              <a:gd name="connsiteX9224" fmla="*/ 1707459 w 10290426"/>
              <a:gd name="connsiteY9224" fmla="*/ 316086 h 6252126"/>
              <a:gd name="connsiteX9225" fmla="*/ 1706735 w 10290426"/>
              <a:gd name="connsiteY9225" fmla="*/ 318986 h 6252126"/>
              <a:gd name="connsiteX9226" fmla="*/ 1718319 w 10290426"/>
              <a:gd name="connsiteY9226" fmla="*/ 324786 h 6252126"/>
              <a:gd name="connsiteX9227" fmla="*/ 1782030 w 10290426"/>
              <a:gd name="connsiteY9227" fmla="*/ 307387 h 6252126"/>
              <a:gd name="connsiteX9228" fmla="*/ 1782030 w 10290426"/>
              <a:gd name="connsiteY9228" fmla="*/ 299976 h 6252126"/>
              <a:gd name="connsiteX9229" fmla="*/ 1784202 w 10290426"/>
              <a:gd name="connsiteY9229" fmla="*/ 300137 h 6252126"/>
              <a:gd name="connsiteX9230" fmla="*/ 1794248 w 10290426"/>
              <a:gd name="connsiteY9230" fmla="*/ 298143 h 6252126"/>
              <a:gd name="connsiteX9231" fmla="*/ 1810857 w 10290426"/>
              <a:gd name="connsiteY9231" fmla="*/ 300681 h 6252126"/>
              <a:gd name="connsiteX9232" fmla="*/ 1809452 w 10290426"/>
              <a:gd name="connsiteY9232" fmla="*/ 303218 h 6252126"/>
              <a:gd name="connsiteX9233" fmla="*/ 1816782 w 10290426"/>
              <a:gd name="connsiteY9233" fmla="*/ 301587 h 6252126"/>
              <a:gd name="connsiteX9234" fmla="*/ 1810857 w 10290426"/>
              <a:gd name="connsiteY9234" fmla="*/ 300681 h 6252126"/>
              <a:gd name="connsiteX9235" fmla="*/ 1816782 w 10290426"/>
              <a:gd name="connsiteY9235" fmla="*/ 289987 h 6252126"/>
              <a:gd name="connsiteX9236" fmla="*/ 1828366 w 10290426"/>
              <a:gd name="connsiteY9236" fmla="*/ 307387 h 6252126"/>
              <a:gd name="connsiteX9237" fmla="*/ 1851534 w 10290426"/>
              <a:gd name="connsiteY9237" fmla="*/ 307387 h 6252126"/>
              <a:gd name="connsiteX9238" fmla="*/ 1857326 w 10290426"/>
              <a:gd name="connsiteY9238" fmla="*/ 289987 h 6252126"/>
              <a:gd name="connsiteX9239" fmla="*/ 1858461 w 10290426"/>
              <a:gd name="connsiteY9239" fmla="*/ 289533 h 6252126"/>
              <a:gd name="connsiteX9240" fmla="*/ 1874702 w 10290426"/>
              <a:gd name="connsiteY9240" fmla="*/ 290622 h 6252126"/>
              <a:gd name="connsiteX9241" fmla="*/ 1938413 w 10290426"/>
              <a:gd name="connsiteY9241" fmla="*/ 278388 h 6252126"/>
              <a:gd name="connsiteX9242" fmla="*/ 1949997 w 10290426"/>
              <a:gd name="connsiteY9242" fmla="*/ 289987 h 6252126"/>
              <a:gd name="connsiteX9243" fmla="*/ 1955789 w 10290426"/>
              <a:gd name="connsiteY9243" fmla="*/ 278388 h 6252126"/>
              <a:gd name="connsiteX9244" fmla="*/ 1944205 w 10290426"/>
              <a:gd name="connsiteY9244" fmla="*/ 278388 h 6252126"/>
              <a:gd name="connsiteX9245" fmla="*/ 1967373 w 10290426"/>
              <a:gd name="connsiteY9245" fmla="*/ 260989 h 6252126"/>
              <a:gd name="connsiteX9246" fmla="*/ 1984749 w 10290426"/>
              <a:gd name="connsiteY9246" fmla="*/ 255189 h 6252126"/>
              <a:gd name="connsiteX9247" fmla="*/ 2002125 w 10290426"/>
              <a:gd name="connsiteY9247" fmla="*/ 260989 h 6252126"/>
              <a:gd name="connsiteX9248" fmla="*/ 2007917 w 10290426"/>
              <a:gd name="connsiteY9248" fmla="*/ 255189 h 6252126"/>
              <a:gd name="connsiteX9249" fmla="*/ 1996333 w 10290426"/>
              <a:gd name="connsiteY9249" fmla="*/ 249389 h 6252126"/>
              <a:gd name="connsiteX9250" fmla="*/ 2036877 w 10290426"/>
              <a:gd name="connsiteY9250" fmla="*/ 243589 h 6252126"/>
              <a:gd name="connsiteX9251" fmla="*/ 2054253 w 10290426"/>
              <a:gd name="connsiteY9251" fmla="*/ 249389 h 6252126"/>
              <a:gd name="connsiteX9252" fmla="*/ 2060045 w 10290426"/>
              <a:gd name="connsiteY9252" fmla="*/ 226190 h 6252126"/>
              <a:gd name="connsiteX9253" fmla="*/ 2100588 w 10290426"/>
              <a:gd name="connsiteY9253" fmla="*/ 208791 h 6252126"/>
              <a:gd name="connsiteX9254" fmla="*/ 2094796 w 10290426"/>
              <a:gd name="connsiteY9254" fmla="*/ 220390 h 6252126"/>
              <a:gd name="connsiteX9255" fmla="*/ 2060045 w 10290426"/>
              <a:gd name="connsiteY9255" fmla="*/ 243589 h 6252126"/>
              <a:gd name="connsiteX9256" fmla="*/ 2083213 w 10290426"/>
              <a:gd name="connsiteY9256" fmla="*/ 266788 h 6252126"/>
              <a:gd name="connsiteX9257" fmla="*/ 2083213 w 10290426"/>
              <a:gd name="connsiteY9257" fmla="*/ 272588 h 6252126"/>
              <a:gd name="connsiteX9258" fmla="*/ 2100588 w 10290426"/>
              <a:gd name="connsiteY9258" fmla="*/ 272588 h 6252126"/>
              <a:gd name="connsiteX9259" fmla="*/ 2094796 w 10290426"/>
              <a:gd name="connsiteY9259" fmla="*/ 284188 h 6252126"/>
              <a:gd name="connsiteX9260" fmla="*/ 2071629 w 10290426"/>
              <a:gd name="connsiteY9260" fmla="*/ 278388 h 6252126"/>
              <a:gd name="connsiteX9261" fmla="*/ 2060045 w 10290426"/>
              <a:gd name="connsiteY9261" fmla="*/ 301587 h 6252126"/>
              <a:gd name="connsiteX9262" fmla="*/ 2094796 w 10290426"/>
              <a:gd name="connsiteY9262" fmla="*/ 307387 h 6252126"/>
              <a:gd name="connsiteX9263" fmla="*/ 2117964 w 10290426"/>
              <a:gd name="connsiteY9263" fmla="*/ 301587 h 6252126"/>
              <a:gd name="connsiteX9264" fmla="*/ 2135340 w 10290426"/>
              <a:gd name="connsiteY9264" fmla="*/ 289987 h 6252126"/>
              <a:gd name="connsiteX9265" fmla="*/ 2140650 w 10290426"/>
              <a:gd name="connsiteY9265" fmla="*/ 289987 h 6252126"/>
              <a:gd name="connsiteX9266" fmla="*/ 2142128 w 10290426"/>
              <a:gd name="connsiteY9266" fmla="*/ 291890 h 6252126"/>
              <a:gd name="connsiteX9267" fmla="*/ 2142776 w 10290426"/>
              <a:gd name="connsiteY9267" fmla="*/ 291633 h 6252126"/>
              <a:gd name="connsiteX9268" fmla="*/ 2152716 w 10290426"/>
              <a:gd name="connsiteY9268" fmla="*/ 307387 h 6252126"/>
              <a:gd name="connsiteX9269" fmla="*/ 2155659 w 10290426"/>
              <a:gd name="connsiteY9269" fmla="*/ 301493 h 6252126"/>
              <a:gd name="connsiteX9270" fmla="*/ 2159775 w 10290426"/>
              <a:gd name="connsiteY9270" fmla="*/ 301406 h 6252126"/>
              <a:gd name="connsiteX9271" fmla="*/ 2158628 w 10290426"/>
              <a:gd name="connsiteY9271" fmla="*/ 296319 h 6252126"/>
              <a:gd name="connsiteX9272" fmla="*/ 2187468 w 10290426"/>
              <a:gd name="connsiteY9272" fmla="*/ 289987 h 6252126"/>
              <a:gd name="connsiteX9273" fmla="*/ 2187468 w 10290426"/>
              <a:gd name="connsiteY9273" fmla="*/ 284188 h 6252126"/>
              <a:gd name="connsiteX9274" fmla="*/ 2199052 w 10290426"/>
              <a:gd name="connsiteY9274" fmla="*/ 301587 h 6252126"/>
              <a:gd name="connsiteX9275" fmla="*/ 2158508 w 10290426"/>
              <a:gd name="connsiteY9275" fmla="*/ 307387 h 6252126"/>
              <a:gd name="connsiteX9276" fmla="*/ 2193260 w 10290426"/>
              <a:gd name="connsiteY9276" fmla="*/ 336385 h 6252126"/>
              <a:gd name="connsiteX9277" fmla="*/ 2175884 w 10290426"/>
              <a:gd name="connsiteY9277" fmla="*/ 353785 h 6252126"/>
              <a:gd name="connsiteX9278" fmla="*/ 2141132 w 10290426"/>
              <a:gd name="connsiteY9278" fmla="*/ 365384 h 6252126"/>
              <a:gd name="connsiteX9279" fmla="*/ 2146924 w 10290426"/>
              <a:gd name="connsiteY9279" fmla="*/ 376984 h 6252126"/>
              <a:gd name="connsiteX9280" fmla="*/ 2141132 w 10290426"/>
              <a:gd name="connsiteY9280" fmla="*/ 382783 h 6252126"/>
              <a:gd name="connsiteX9281" fmla="*/ 2164300 w 10290426"/>
              <a:gd name="connsiteY9281" fmla="*/ 405982 h 6252126"/>
              <a:gd name="connsiteX9282" fmla="*/ 2181676 w 10290426"/>
              <a:gd name="connsiteY9282" fmla="*/ 405982 h 6252126"/>
              <a:gd name="connsiteX9283" fmla="*/ 2146924 w 10290426"/>
              <a:gd name="connsiteY9283" fmla="*/ 434981 h 6252126"/>
              <a:gd name="connsiteX9284" fmla="*/ 2135340 w 10290426"/>
              <a:gd name="connsiteY9284" fmla="*/ 423381 h 6252126"/>
              <a:gd name="connsiteX9285" fmla="*/ 2100588 w 10290426"/>
              <a:gd name="connsiteY9285" fmla="*/ 440781 h 6252126"/>
              <a:gd name="connsiteX9286" fmla="*/ 2094796 w 10290426"/>
              <a:gd name="connsiteY9286" fmla="*/ 446581 h 6252126"/>
              <a:gd name="connsiteX9287" fmla="*/ 2112172 w 10290426"/>
              <a:gd name="connsiteY9287" fmla="*/ 452380 h 6252126"/>
              <a:gd name="connsiteX9288" fmla="*/ 2094796 w 10290426"/>
              <a:gd name="connsiteY9288" fmla="*/ 458180 h 6252126"/>
              <a:gd name="connsiteX9289" fmla="*/ 2071629 w 10290426"/>
              <a:gd name="connsiteY9289" fmla="*/ 469780 h 6252126"/>
              <a:gd name="connsiteX9290" fmla="*/ 2077421 w 10290426"/>
              <a:gd name="connsiteY9290" fmla="*/ 458180 h 6252126"/>
              <a:gd name="connsiteX9291" fmla="*/ 2048461 w 10290426"/>
              <a:gd name="connsiteY9291" fmla="*/ 458180 h 6252126"/>
              <a:gd name="connsiteX9292" fmla="*/ 2025293 w 10290426"/>
              <a:gd name="connsiteY9292" fmla="*/ 481379 h 6252126"/>
              <a:gd name="connsiteX9293" fmla="*/ 2048461 w 10290426"/>
              <a:gd name="connsiteY9293" fmla="*/ 492979 h 6252126"/>
              <a:gd name="connsiteX9294" fmla="*/ 2042669 w 10290426"/>
              <a:gd name="connsiteY9294" fmla="*/ 498778 h 6252126"/>
              <a:gd name="connsiteX9295" fmla="*/ 2065837 w 10290426"/>
              <a:gd name="connsiteY9295" fmla="*/ 498778 h 6252126"/>
              <a:gd name="connsiteX9296" fmla="*/ 2048461 w 10290426"/>
              <a:gd name="connsiteY9296" fmla="*/ 521977 h 6252126"/>
              <a:gd name="connsiteX9297" fmla="*/ 2048461 w 10290426"/>
              <a:gd name="connsiteY9297" fmla="*/ 527777 h 6252126"/>
              <a:gd name="connsiteX9298" fmla="*/ 2089004 w 10290426"/>
              <a:gd name="connsiteY9298" fmla="*/ 516177 h 6252126"/>
              <a:gd name="connsiteX9299" fmla="*/ 2112172 w 10290426"/>
              <a:gd name="connsiteY9299" fmla="*/ 492979 h 6252126"/>
              <a:gd name="connsiteX9300" fmla="*/ 2181676 w 10290426"/>
              <a:gd name="connsiteY9300" fmla="*/ 487179 h 6252126"/>
              <a:gd name="connsiteX9301" fmla="*/ 2222219 w 10290426"/>
              <a:gd name="connsiteY9301" fmla="*/ 463980 h 6252126"/>
              <a:gd name="connsiteX9302" fmla="*/ 2228012 w 10290426"/>
              <a:gd name="connsiteY9302" fmla="*/ 463980 h 6252126"/>
              <a:gd name="connsiteX9303" fmla="*/ 2199052 w 10290426"/>
              <a:gd name="connsiteY9303" fmla="*/ 481379 h 6252126"/>
              <a:gd name="connsiteX9304" fmla="*/ 2193260 w 10290426"/>
              <a:gd name="connsiteY9304" fmla="*/ 498778 h 6252126"/>
              <a:gd name="connsiteX9305" fmla="*/ 2199052 w 10290426"/>
              <a:gd name="connsiteY9305" fmla="*/ 504578 h 6252126"/>
              <a:gd name="connsiteX9306" fmla="*/ 2239596 w 10290426"/>
              <a:gd name="connsiteY9306" fmla="*/ 504578 h 6252126"/>
              <a:gd name="connsiteX9307" fmla="*/ 2239596 w 10290426"/>
              <a:gd name="connsiteY9307" fmla="*/ 510378 h 6252126"/>
              <a:gd name="connsiteX9308" fmla="*/ 2297515 w 10290426"/>
              <a:gd name="connsiteY9308" fmla="*/ 504578 h 6252126"/>
              <a:gd name="connsiteX9309" fmla="*/ 2332267 w 10290426"/>
              <a:gd name="connsiteY9309" fmla="*/ 516177 h 6252126"/>
              <a:gd name="connsiteX9310" fmla="*/ 2314891 w 10290426"/>
              <a:gd name="connsiteY9310" fmla="*/ 533577 h 6252126"/>
              <a:gd name="connsiteX9311" fmla="*/ 2343851 w 10290426"/>
              <a:gd name="connsiteY9311" fmla="*/ 556776 h 6252126"/>
              <a:gd name="connsiteX9312" fmla="*/ 2308375 w 10290426"/>
              <a:gd name="connsiteY9312" fmla="*/ 541551 h 6252126"/>
              <a:gd name="connsiteX9313" fmla="*/ 2304114 w 10290426"/>
              <a:gd name="connsiteY9313" fmla="*/ 539723 h 6252126"/>
              <a:gd name="connsiteX9314" fmla="*/ 2304156 w 10290426"/>
              <a:gd name="connsiteY9314" fmla="*/ 539614 h 6252126"/>
              <a:gd name="connsiteX9315" fmla="*/ 2304693 w 10290426"/>
              <a:gd name="connsiteY9315" fmla="*/ 537989 h 6252126"/>
              <a:gd name="connsiteX9316" fmla="*/ 2308375 w 10290426"/>
              <a:gd name="connsiteY9316" fmla="*/ 534302 h 6252126"/>
              <a:gd name="connsiteX9317" fmla="*/ 2307380 w 10290426"/>
              <a:gd name="connsiteY9317" fmla="*/ 533667 h 6252126"/>
              <a:gd name="connsiteX9318" fmla="*/ 2306123 w 10290426"/>
              <a:gd name="connsiteY9318" fmla="*/ 533660 h 6252126"/>
              <a:gd name="connsiteX9319" fmla="*/ 2307199 w 10290426"/>
              <a:gd name="connsiteY9319" fmla="*/ 530405 h 6252126"/>
              <a:gd name="connsiteX9320" fmla="*/ 2305479 w 10290426"/>
              <a:gd name="connsiteY9320" fmla="*/ 528502 h 6252126"/>
              <a:gd name="connsiteX9321" fmla="*/ 2300830 w 10290426"/>
              <a:gd name="connsiteY9321" fmla="*/ 533629 h 6252126"/>
              <a:gd name="connsiteX9322" fmla="*/ 2291723 w 10290426"/>
              <a:gd name="connsiteY9322" fmla="*/ 533577 h 6252126"/>
              <a:gd name="connsiteX9323" fmla="*/ 2291723 w 10290426"/>
              <a:gd name="connsiteY9323" fmla="*/ 539376 h 6252126"/>
              <a:gd name="connsiteX9324" fmla="*/ 2298330 w 10290426"/>
              <a:gd name="connsiteY9324" fmla="*/ 536386 h 6252126"/>
              <a:gd name="connsiteX9325" fmla="*/ 2300830 w 10290426"/>
              <a:gd name="connsiteY9325" fmla="*/ 533629 h 6252126"/>
              <a:gd name="connsiteX9326" fmla="*/ 2306123 w 10290426"/>
              <a:gd name="connsiteY9326" fmla="*/ 533660 h 6252126"/>
              <a:gd name="connsiteX9327" fmla="*/ 2304693 w 10290426"/>
              <a:gd name="connsiteY9327" fmla="*/ 537989 h 6252126"/>
              <a:gd name="connsiteX9328" fmla="*/ 2303307 w 10290426"/>
              <a:gd name="connsiteY9328" fmla="*/ 539376 h 6252126"/>
              <a:gd name="connsiteX9329" fmla="*/ 2304114 w 10290426"/>
              <a:gd name="connsiteY9329" fmla="*/ 539723 h 6252126"/>
              <a:gd name="connsiteX9330" fmla="*/ 2297515 w 10290426"/>
              <a:gd name="connsiteY9330" fmla="*/ 556776 h 6252126"/>
              <a:gd name="connsiteX9331" fmla="*/ 2291723 w 10290426"/>
              <a:gd name="connsiteY9331" fmla="*/ 568375 h 6252126"/>
              <a:gd name="connsiteX9332" fmla="*/ 2309099 w 10290426"/>
              <a:gd name="connsiteY9332" fmla="*/ 574175 h 6252126"/>
              <a:gd name="connsiteX9333" fmla="*/ 2309099 w 10290426"/>
              <a:gd name="connsiteY9333" fmla="*/ 603174 h 6252126"/>
              <a:gd name="connsiteX9334" fmla="*/ 2282311 w 10290426"/>
              <a:gd name="connsiteY9334" fmla="*/ 609880 h 6252126"/>
              <a:gd name="connsiteX9335" fmla="*/ 2271962 w 10290426"/>
              <a:gd name="connsiteY9335" fmla="*/ 612470 h 6252126"/>
              <a:gd name="connsiteX9336" fmla="*/ 2272899 w 10290426"/>
              <a:gd name="connsiteY9336" fmla="*/ 608973 h 6252126"/>
              <a:gd name="connsiteX9337" fmla="*/ 2262763 w 10290426"/>
              <a:gd name="connsiteY9337" fmla="*/ 614773 h 6252126"/>
              <a:gd name="connsiteX9338" fmla="*/ 2268555 w 10290426"/>
              <a:gd name="connsiteY9338" fmla="*/ 613323 h 6252126"/>
              <a:gd name="connsiteX9339" fmla="*/ 2271962 w 10290426"/>
              <a:gd name="connsiteY9339" fmla="*/ 612470 h 6252126"/>
              <a:gd name="connsiteX9340" fmla="*/ 2270908 w 10290426"/>
              <a:gd name="connsiteY9340" fmla="*/ 616404 h 6252126"/>
              <a:gd name="connsiteX9341" fmla="*/ 2239596 w 10290426"/>
              <a:gd name="connsiteY9341" fmla="*/ 637972 h 6252126"/>
              <a:gd name="connsiteX9342" fmla="*/ 2216428 w 10290426"/>
              <a:gd name="connsiteY9342" fmla="*/ 626373 h 6252126"/>
              <a:gd name="connsiteX9343" fmla="*/ 2187468 w 10290426"/>
              <a:gd name="connsiteY9343" fmla="*/ 637972 h 6252126"/>
              <a:gd name="connsiteX9344" fmla="*/ 2216428 w 10290426"/>
              <a:gd name="connsiteY9344" fmla="*/ 643772 h 6252126"/>
              <a:gd name="connsiteX9345" fmla="*/ 2204844 w 10290426"/>
              <a:gd name="connsiteY9345" fmla="*/ 661171 h 6252126"/>
              <a:gd name="connsiteX9346" fmla="*/ 2222219 w 10290426"/>
              <a:gd name="connsiteY9346" fmla="*/ 661171 h 6252126"/>
              <a:gd name="connsiteX9347" fmla="*/ 2228012 w 10290426"/>
              <a:gd name="connsiteY9347" fmla="*/ 643772 h 6252126"/>
              <a:gd name="connsiteX9348" fmla="*/ 2256972 w 10290426"/>
              <a:gd name="connsiteY9348" fmla="*/ 649572 h 6252126"/>
              <a:gd name="connsiteX9349" fmla="*/ 2256972 w 10290426"/>
              <a:gd name="connsiteY9349" fmla="*/ 661171 h 6252126"/>
              <a:gd name="connsiteX9350" fmla="*/ 2291723 w 10290426"/>
              <a:gd name="connsiteY9350" fmla="*/ 678570 h 6252126"/>
              <a:gd name="connsiteX9351" fmla="*/ 2291723 w 10290426"/>
              <a:gd name="connsiteY9351" fmla="*/ 684370 h 6252126"/>
              <a:gd name="connsiteX9352" fmla="*/ 2309099 w 10290426"/>
              <a:gd name="connsiteY9352" fmla="*/ 684370 h 6252126"/>
              <a:gd name="connsiteX9353" fmla="*/ 2309099 w 10290426"/>
              <a:gd name="connsiteY9353" fmla="*/ 707569 h 6252126"/>
              <a:gd name="connsiteX9354" fmla="*/ 2338059 w 10290426"/>
              <a:gd name="connsiteY9354" fmla="*/ 690170 h 6252126"/>
              <a:gd name="connsiteX9355" fmla="*/ 2355435 w 10290426"/>
              <a:gd name="connsiteY9355" fmla="*/ 690170 h 6252126"/>
              <a:gd name="connsiteX9356" fmla="*/ 2401770 w 10290426"/>
              <a:gd name="connsiteY9356" fmla="*/ 678570 h 6252126"/>
              <a:gd name="connsiteX9357" fmla="*/ 2413355 w 10290426"/>
              <a:gd name="connsiteY9357" fmla="*/ 649572 h 6252126"/>
              <a:gd name="connsiteX9358" fmla="*/ 2453898 w 10290426"/>
              <a:gd name="connsiteY9358" fmla="*/ 649572 h 6252126"/>
              <a:gd name="connsiteX9359" fmla="*/ 2459690 w 10290426"/>
              <a:gd name="connsiteY9359" fmla="*/ 626373 h 6252126"/>
              <a:gd name="connsiteX9360" fmla="*/ 2471274 w 10290426"/>
              <a:gd name="connsiteY9360" fmla="*/ 603174 h 6252126"/>
              <a:gd name="connsiteX9361" fmla="*/ 2471274 w 10290426"/>
              <a:gd name="connsiteY9361" fmla="*/ 608973 h 6252126"/>
              <a:gd name="connsiteX9362" fmla="*/ 2506026 w 10290426"/>
              <a:gd name="connsiteY9362" fmla="*/ 620573 h 6252126"/>
              <a:gd name="connsiteX9363" fmla="*/ 2523402 w 10290426"/>
              <a:gd name="connsiteY9363" fmla="*/ 620573 h 6252126"/>
              <a:gd name="connsiteX9364" fmla="*/ 2506026 w 10290426"/>
              <a:gd name="connsiteY9364" fmla="*/ 608973 h 6252126"/>
              <a:gd name="connsiteX9365" fmla="*/ 2529194 w 10290426"/>
              <a:gd name="connsiteY9365" fmla="*/ 591574 h 6252126"/>
              <a:gd name="connsiteX9366" fmla="*/ 2558154 w 10290426"/>
              <a:gd name="connsiteY9366" fmla="*/ 608973 h 6252126"/>
              <a:gd name="connsiteX9367" fmla="*/ 2584576 w 10290426"/>
              <a:gd name="connsiteY9367" fmla="*/ 604564 h 6252126"/>
              <a:gd name="connsiteX9368" fmla="*/ 2571819 w 10290426"/>
              <a:gd name="connsiteY9368" fmla="*/ 609698 h 6252126"/>
              <a:gd name="connsiteX9369" fmla="*/ 2598697 w 10290426"/>
              <a:gd name="connsiteY9369" fmla="*/ 603174 h 6252126"/>
              <a:gd name="connsiteX9370" fmla="*/ 2592905 w 10290426"/>
              <a:gd name="connsiteY9370" fmla="*/ 603174 h 6252126"/>
              <a:gd name="connsiteX9371" fmla="*/ 2588561 w 10290426"/>
              <a:gd name="connsiteY9371" fmla="*/ 603899 h 6252126"/>
              <a:gd name="connsiteX9372" fmla="*/ 2584576 w 10290426"/>
              <a:gd name="connsiteY9372" fmla="*/ 604564 h 6252126"/>
              <a:gd name="connsiteX9373" fmla="*/ 2592758 w 10290426"/>
              <a:gd name="connsiteY9373" fmla="*/ 601271 h 6252126"/>
              <a:gd name="connsiteX9374" fmla="*/ 2633449 w 10290426"/>
              <a:gd name="connsiteY9374" fmla="*/ 585774 h 6252126"/>
              <a:gd name="connsiteX9375" fmla="*/ 2720329 w 10290426"/>
              <a:gd name="connsiteY9375" fmla="*/ 533577 h 6252126"/>
              <a:gd name="connsiteX9376" fmla="*/ 2708745 w 10290426"/>
              <a:gd name="connsiteY9376" fmla="*/ 510378 h 6252126"/>
              <a:gd name="connsiteX9377" fmla="*/ 2720329 w 10290426"/>
              <a:gd name="connsiteY9377" fmla="*/ 510378 h 6252126"/>
              <a:gd name="connsiteX9378" fmla="*/ 2760872 w 10290426"/>
              <a:gd name="connsiteY9378" fmla="*/ 504578 h 6252126"/>
              <a:gd name="connsiteX9379" fmla="*/ 2743497 w 10290426"/>
              <a:gd name="connsiteY9379" fmla="*/ 516177 h 6252126"/>
              <a:gd name="connsiteX9380" fmla="*/ 2743497 w 10290426"/>
              <a:gd name="connsiteY9380" fmla="*/ 527777 h 6252126"/>
              <a:gd name="connsiteX9381" fmla="*/ 2743497 w 10290426"/>
              <a:gd name="connsiteY9381" fmla="*/ 539376 h 6252126"/>
              <a:gd name="connsiteX9382" fmla="*/ 2760872 w 10290426"/>
              <a:gd name="connsiteY9382" fmla="*/ 545176 h 6252126"/>
              <a:gd name="connsiteX9383" fmla="*/ 2778248 w 10290426"/>
              <a:gd name="connsiteY9383" fmla="*/ 498778 h 6252126"/>
              <a:gd name="connsiteX9384" fmla="*/ 2784040 w 10290426"/>
              <a:gd name="connsiteY9384" fmla="*/ 492979 h 6252126"/>
              <a:gd name="connsiteX9385" fmla="*/ 2795624 w 10290426"/>
              <a:gd name="connsiteY9385" fmla="*/ 516177 h 6252126"/>
              <a:gd name="connsiteX9386" fmla="*/ 2824584 w 10290426"/>
              <a:gd name="connsiteY9386" fmla="*/ 498778 h 6252126"/>
              <a:gd name="connsiteX9387" fmla="*/ 2841960 w 10290426"/>
              <a:gd name="connsiteY9387" fmla="*/ 510378 h 6252126"/>
              <a:gd name="connsiteX9388" fmla="*/ 2858952 w 10290426"/>
              <a:gd name="connsiteY9388" fmla="*/ 497616 h 6252126"/>
              <a:gd name="connsiteX9389" fmla="*/ 2876712 w 10290426"/>
              <a:gd name="connsiteY9389" fmla="*/ 504578 h 6252126"/>
              <a:gd name="connsiteX9390" fmla="*/ 2899880 w 10290426"/>
              <a:gd name="connsiteY9390" fmla="*/ 481379 h 6252126"/>
              <a:gd name="connsiteX9391" fmla="*/ 2934631 w 10290426"/>
              <a:gd name="connsiteY9391" fmla="*/ 475579 h 6252126"/>
              <a:gd name="connsiteX9392" fmla="*/ 2963591 w 10290426"/>
              <a:gd name="connsiteY9392" fmla="*/ 452380 h 6252126"/>
              <a:gd name="connsiteX9393" fmla="*/ 2963591 w 10290426"/>
              <a:gd name="connsiteY9393" fmla="*/ 434981 h 6252126"/>
              <a:gd name="connsiteX9394" fmla="*/ 2975175 w 10290426"/>
              <a:gd name="connsiteY9394" fmla="*/ 429181 h 6252126"/>
              <a:gd name="connsiteX9395" fmla="*/ 2992551 w 10290426"/>
              <a:gd name="connsiteY9395" fmla="*/ 440781 h 6252126"/>
              <a:gd name="connsiteX9396" fmla="*/ 3009927 w 10290426"/>
              <a:gd name="connsiteY9396" fmla="*/ 423381 h 6252126"/>
              <a:gd name="connsiteX9397" fmla="*/ 3015719 w 10290426"/>
              <a:gd name="connsiteY9397" fmla="*/ 434981 h 6252126"/>
              <a:gd name="connsiteX9398" fmla="*/ 3044679 w 10290426"/>
              <a:gd name="connsiteY9398" fmla="*/ 417582 h 6252126"/>
              <a:gd name="connsiteX9399" fmla="*/ 3070019 w 10290426"/>
              <a:gd name="connsiteY9399" fmla="*/ 412507 h 6252126"/>
              <a:gd name="connsiteX9400" fmla="*/ 3072170 w 10290426"/>
              <a:gd name="connsiteY9400" fmla="*/ 412076 h 6252126"/>
              <a:gd name="connsiteX9401" fmla="*/ 3067122 w 10290426"/>
              <a:gd name="connsiteY9401" fmla="*/ 416676 h 6252126"/>
              <a:gd name="connsiteX9402" fmla="*/ 3073639 w 10290426"/>
              <a:gd name="connsiteY9402" fmla="*/ 411782 h 6252126"/>
              <a:gd name="connsiteX9403" fmla="*/ 3072170 w 10290426"/>
              <a:gd name="connsiteY9403" fmla="*/ 412076 h 6252126"/>
              <a:gd name="connsiteX9404" fmla="*/ 3085222 w 10290426"/>
              <a:gd name="connsiteY9404" fmla="*/ 400183 h 6252126"/>
              <a:gd name="connsiteX9405" fmla="*/ 3091014 w 10290426"/>
              <a:gd name="connsiteY9405" fmla="*/ 405982 h 6252126"/>
              <a:gd name="connsiteX9406" fmla="*/ 3108390 w 10290426"/>
              <a:gd name="connsiteY9406" fmla="*/ 376984 h 6252126"/>
              <a:gd name="connsiteX9407" fmla="*/ 3148934 w 10290426"/>
              <a:gd name="connsiteY9407" fmla="*/ 376984 h 6252126"/>
              <a:gd name="connsiteX9408" fmla="*/ 3154726 w 10290426"/>
              <a:gd name="connsiteY9408" fmla="*/ 371184 h 6252126"/>
              <a:gd name="connsiteX9409" fmla="*/ 3119974 w 10290426"/>
              <a:gd name="connsiteY9409" fmla="*/ 359584 h 6252126"/>
              <a:gd name="connsiteX9410" fmla="*/ 3143142 w 10290426"/>
              <a:gd name="connsiteY9410" fmla="*/ 353785 h 6252126"/>
              <a:gd name="connsiteX9411" fmla="*/ 3148934 w 10290426"/>
              <a:gd name="connsiteY9411" fmla="*/ 359584 h 6252126"/>
              <a:gd name="connsiteX9412" fmla="*/ 3166310 w 10290426"/>
              <a:gd name="connsiteY9412" fmla="*/ 347985 h 6252126"/>
              <a:gd name="connsiteX9413" fmla="*/ 3183686 w 10290426"/>
              <a:gd name="connsiteY9413" fmla="*/ 359584 h 6252126"/>
              <a:gd name="connsiteX9414" fmla="*/ 3206854 w 10290426"/>
              <a:gd name="connsiteY9414" fmla="*/ 347985 h 6252126"/>
              <a:gd name="connsiteX9415" fmla="*/ 3241605 w 10290426"/>
              <a:gd name="connsiteY9415" fmla="*/ 342185 h 6252126"/>
              <a:gd name="connsiteX9416" fmla="*/ 3247397 w 10290426"/>
              <a:gd name="connsiteY9416" fmla="*/ 347985 h 6252126"/>
              <a:gd name="connsiteX9417" fmla="*/ 3277805 w 10290426"/>
              <a:gd name="connsiteY9417" fmla="*/ 332761 h 6252126"/>
              <a:gd name="connsiteX9418" fmla="*/ 3280064 w 10290426"/>
              <a:gd name="connsiteY9418" fmla="*/ 331630 h 6252126"/>
              <a:gd name="connsiteX9419" fmla="*/ 3293733 w 10290426"/>
              <a:gd name="connsiteY9419" fmla="*/ 330586 h 6252126"/>
              <a:gd name="connsiteX9420" fmla="*/ 3299525 w 10290426"/>
              <a:gd name="connsiteY9420" fmla="*/ 307387 h 6252126"/>
              <a:gd name="connsiteX9421" fmla="*/ 3351653 w 10290426"/>
              <a:gd name="connsiteY9421" fmla="*/ 301587 h 6252126"/>
              <a:gd name="connsiteX9422" fmla="*/ 3363237 w 10290426"/>
              <a:gd name="connsiteY9422" fmla="*/ 289987 h 6252126"/>
              <a:gd name="connsiteX9423" fmla="*/ 3386405 w 10290426"/>
              <a:gd name="connsiteY9423" fmla="*/ 289987 h 6252126"/>
              <a:gd name="connsiteX9424" fmla="*/ 3403781 w 10290426"/>
              <a:gd name="connsiteY9424" fmla="*/ 266788 h 6252126"/>
              <a:gd name="connsiteX9425" fmla="*/ 3438532 w 10290426"/>
              <a:gd name="connsiteY9425" fmla="*/ 255189 h 6252126"/>
              <a:gd name="connsiteX9426" fmla="*/ 3455908 w 10290426"/>
              <a:gd name="connsiteY9426" fmla="*/ 231990 h 6252126"/>
              <a:gd name="connsiteX9427" fmla="*/ 3496452 w 10290426"/>
              <a:gd name="connsiteY9427" fmla="*/ 208791 h 6252126"/>
              <a:gd name="connsiteX9428" fmla="*/ 3508036 w 10290426"/>
              <a:gd name="connsiteY9428" fmla="*/ 220390 h 6252126"/>
              <a:gd name="connsiteX9429" fmla="*/ 3525412 w 10290426"/>
              <a:gd name="connsiteY9429" fmla="*/ 220390 h 6252126"/>
              <a:gd name="connsiteX9430" fmla="*/ 3542787 w 10290426"/>
              <a:gd name="connsiteY9430" fmla="*/ 202991 h 6252126"/>
              <a:gd name="connsiteX9431" fmla="*/ 3589123 w 10290426"/>
              <a:gd name="connsiteY9431" fmla="*/ 197191 h 6252126"/>
              <a:gd name="connsiteX9432" fmla="*/ 3618083 w 10290426"/>
              <a:gd name="connsiteY9432" fmla="*/ 179792 h 6252126"/>
              <a:gd name="connsiteX9433" fmla="*/ 3594915 w 10290426"/>
              <a:gd name="connsiteY9433" fmla="*/ 162393 h 6252126"/>
              <a:gd name="connsiteX9434" fmla="*/ 3571748 w 10290426"/>
              <a:gd name="connsiteY9434" fmla="*/ 162393 h 6252126"/>
              <a:gd name="connsiteX9435" fmla="*/ 3594915 w 10290426"/>
              <a:gd name="connsiteY9435" fmla="*/ 156593 h 6252126"/>
              <a:gd name="connsiteX9436" fmla="*/ 3623876 w 10290426"/>
              <a:gd name="connsiteY9436" fmla="*/ 168193 h 6252126"/>
              <a:gd name="connsiteX9437" fmla="*/ 3629667 w 10290426"/>
              <a:gd name="connsiteY9437" fmla="*/ 185592 h 6252126"/>
              <a:gd name="connsiteX9438" fmla="*/ 3658627 w 10290426"/>
              <a:gd name="connsiteY9438" fmla="*/ 173993 h 6252126"/>
              <a:gd name="connsiteX9439" fmla="*/ 3658627 w 10290426"/>
              <a:gd name="connsiteY9439" fmla="*/ 156593 h 6252126"/>
              <a:gd name="connsiteX9440" fmla="*/ 3687587 w 10290426"/>
              <a:gd name="connsiteY9440" fmla="*/ 156593 h 6252126"/>
              <a:gd name="connsiteX9441" fmla="*/ 3693378 w 10290426"/>
              <a:gd name="connsiteY9441" fmla="*/ 133394 h 6252126"/>
              <a:gd name="connsiteX9442" fmla="*/ 3699171 w 10290426"/>
              <a:gd name="connsiteY9442" fmla="*/ 144994 h 6252126"/>
              <a:gd name="connsiteX9443" fmla="*/ 3733922 w 10290426"/>
              <a:gd name="connsiteY9443" fmla="*/ 115995 h 6252126"/>
              <a:gd name="connsiteX9444" fmla="*/ 3722338 w 10290426"/>
              <a:gd name="connsiteY9444" fmla="*/ 110195 h 6252126"/>
              <a:gd name="connsiteX9445" fmla="*/ 3751299 w 10290426"/>
              <a:gd name="connsiteY9445" fmla="*/ 98596 h 6252126"/>
              <a:gd name="connsiteX9446" fmla="*/ 3780258 w 10290426"/>
              <a:gd name="connsiteY9446" fmla="*/ 110195 h 6252126"/>
              <a:gd name="connsiteX9447" fmla="*/ 3797634 w 10290426"/>
              <a:gd name="connsiteY9447" fmla="*/ 86996 h 6252126"/>
              <a:gd name="connsiteX9448" fmla="*/ 3791842 w 10290426"/>
              <a:gd name="connsiteY9448" fmla="*/ 81197 h 6252126"/>
              <a:gd name="connsiteX9449" fmla="*/ 3751299 w 10290426"/>
              <a:gd name="connsiteY9449" fmla="*/ 63797 h 6252126"/>
              <a:gd name="connsiteX9450" fmla="*/ 3722338 w 10290426"/>
              <a:gd name="connsiteY9450" fmla="*/ 63797 h 6252126"/>
              <a:gd name="connsiteX9451" fmla="*/ 3699171 w 10290426"/>
              <a:gd name="connsiteY9451" fmla="*/ 63797 h 6252126"/>
              <a:gd name="connsiteX9452" fmla="*/ 3722338 w 10290426"/>
              <a:gd name="connsiteY9452" fmla="*/ 46398 h 6252126"/>
              <a:gd name="connsiteX9453" fmla="*/ 3832386 w 10290426"/>
              <a:gd name="connsiteY9453" fmla="*/ 28999 h 6252126"/>
              <a:gd name="connsiteX9454" fmla="*/ 3838178 w 10290426"/>
              <a:gd name="connsiteY9454" fmla="*/ 17399 h 6252126"/>
              <a:gd name="connsiteX9455" fmla="*/ 3832386 w 10290426"/>
              <a:gd name="connsiteY9455" fmla="*/ 11600 h 6252126"/>
              <a:gd name="connsiteX9456" fmla="*/ 3855553 w 10290426"/>
              <a:gd name="connsiteY9456" fmla="*/ 23199 h 6252126"/>
              <a:gd name="connsiteX9457" fmla="*/ 3855553 w 10290426"/>
              <a:gd name="connsiteY9457" fmla="*/ 28999 h 6252126"/>
              <a:gd name="connsiteX9458" fmla="*/ 3861345 w 10290426"/>
              <a:gd name="connsiteY9458" fmla="*/ 34799 h 6252126"/>
              <a:gd name="connsiteX9459" fmla="*/ 3907681 w 10290426"/>
              <a:gd name="connsiteY9459" fmla="*/ 28999 h 6252126"/>
              <a:gd name="connsiteX9460" fmla="*/ 3913473 w 10290426"/>
              <a:gd name="connsiteY9460" fmla="*/ 46398 h 6252126"/>
              <a:gd name="connsiteX9461" fmla="*/ 3907681 w 10290426"/>
              <a:gd name="connsiteY9461" fmla="*/ 57998 h 6252126"/>
              <a:gd name="connsiteX9462" fmla="*/ 3919265 w 10290426"/>
              <a:gd name="connsiteY9462" fmla="*/ 75397 h 6252126"/>
              <a:gd name="connsiteX9463" fmla="*/ 3925057 w 10290426"/>
              <a:gd name="connsiteY9463" fmla="*/ 69597 h 6252126"/>
              <a:gd name="connsiteX9464" fmla="*/ 3919265 w 10290426"/>
              <a:gd name="connsiteY9464" fmla="*/ 81197 h 6252126"/>
              <a:gd name="connsiteX9465" fmla="*/ 3878722 w 10290426"/>
              <a:gd name="connsiteY9465" fmla="*/ 86996 h 6252126"/>
              <a:gd name="connsiteX9466" fmla="*/ 3861345 w 10290426"/>
              <a:gd name="connsiteY9466" fmla="*/ 110195 h 6252126"/>
              <a:gd name="connsiteX9467" fmla="*/ 3896097 w 10290426"/>
              <a:gd name="connsiteY9467" fmla="*/ 115995 h 6252126"/>
              <a:gd name="connsiteX9468" fmla="*/ 3913473 w 10290426"/>
              <a:gd name="connsiteY9468" fmla="*/ 98596 h 6252126"/>
              <a:gd name="connsiteX9469" fmla="*/ 4058273 w 10290426"/>
              <a:gd name="connsiteY9469" fmla="*/ 110195 h 6252126"/>
              <a:gd name="connsiteX9470" fmla="*/ 4093024 w 10290426"/>
              <a:gd name="connsiteY9470" fmla="*/ 104396 h 6252126"/>
              <a:gd name="connsiteX9471" fmla="*/ 4093024 w 10290426"/>
              <a:gd name="connsiteY9471" fmla="*/ 115995 h 6252126"/>
              <a:gd name="connsiteX9472" fmla="*/ 4081440 w 10290426"/>
              <a:gd name="connsiteY9472" fmla="*/ 110195 h 6252126"/>
              <a:gd name="connsiteX9473" fmla="*/ 4076372 w 10290426"/>
              <a:gd name="connsiteY9473" fmla="*/ 115270 h 6252126"/>
              <a:gd name="connsiteX9474" fmla="*/ 4076349 w 10290426"/>
              <a:gd name="connsiteY9474" fmla="*/ 115294 h 6252126"/>
              <a:gd name="connsiteX9475" fmla="*/ 4075648 w 10290426"/>
              <a:gd name="connsiteY9475" fmla="*/ 108655 h 6252126"/>
              <a:gd name="connsiteX9476" fmla="*/ 4075648 w 10290426"/>
              <a:gd name="connsiteY9476" fmla="*/ 115995 h 6252126"/>
              <a:gd name="connsiteX9477" fmla="*/ 4076349 w 10290426"/>
              <a:gd name="connsiteY9477" fmla="*/ 115294 h 6252126"/>
              <a:gd name="connsiteX9478" fmla="*/ 4076599 w 10290426"/>
              <a:gd name="connsiteY9478" fmla="*/ 117660 h 6252126"/>
              <a:gd name="connsiteX9479" fmla="*/ 4075648 w 10290426"/>
              <a:gd name="connsiteY9479" fmla="*/ 133394 h 6252126"/>
              <a:gd name="connsiteX9480" fmla="*/ 4058273 w 10290426"/>
              <a:gd name="connsiteY9480" fmla="*/ 133394 h 6252126"/>
              <a:gd name="connsiteX9481" fmla="*/ 3988769 w 10290426"/>
              <a:gd name="connsiteY9481" fmla="*/ 156593 h 6252126"/>
              <a:gd name="connsiteX9482" fmla="*/ 3959809 w 10290426"/>
              <a:gd name="connsiteY9482" fmla="*/ 162393 h 6252126"/>
              <a:gd name="connsiteX9483" fmla="*/ 3948225 w 10290426"/>
              <a:gd name="connsiteY9483" fmla="*/ 168193 h 6252126"/>
              <a:gd name="connsiteX9484" fmla="*/ 3948225 w 10290426"/>
              <a:gd name="connsiteY9484" fmla="*/ 173993 h 6252126"/>
              <a:gd name="connsiteX9485" fmla="*/ 3971393 w 10290426"/>
              <a:gd name="connsiteY9485" fmla="*/ 185592 h 6252126"/>
              <a:gd name="connsiteX9486" fmla="*/ 3977185 w 10290426"/>
              <a:gd name="connsiteY9486" fmla="*/ 191392 h 6252126"/>
              <a:gd name="connsiteX9487" fmla="*/ 3988769 w 10290426"/>
              <a:gd name="connsiteY9487" fmla="*/ 185592 h 6252126"/>
              <a:gd name="connsiteX9488" fmla="*/ 4011937 w 10290426"/>
              <a:gd name="connsiteY9488" fmla="*/ 168193 h 6252126"/>
              <a:gd name="connsiteX9489" fmla="*/ 4058273 w 10290426"/>
              <a:gd name="connsiteY9489" fmla="*/ 168193 h 6252126"/>
              <a:gd name="connsiteX9490" fmla="*/ 4087232 w 10290426"/>
              <a:gd name="connsiteY9490" fmla="*/ 156593 h 6252126"/>
              <a:gd name="connsiteX9491" fmla="*/ 4075648 w 10290426"/>
              <a:gd name="connsiteY9491" fmla="*/ 185592 h 6252126"/>
              <a:gd name="connsiteX9492" fmla="*/ 4040896 w 10290426"/>
              <a:gd name="connsiteY9492" fmla="*/ 185592 h 6252126"/>
              <a:gd name="connsiteX9493" fmla="*/ 4035104 w 10290426"/>
              <a:gd name="connsiteY9493" fmla="*/ 191392 h 6252126"/>
              <a:gd name="connsiteX9494" fmla="*/ 4029312 w 10290426"/>
              <a:gd name="connsiteY9494" fmla="*/ 185592 h 6252126"/>
              <a:gd name="connsiteX9495" fmla="*/ 4011937 w 10290426"/>
              <a:gd name="connsiteY9495" fmla="*/ 214591 h 6252126"/>
              <a:gd name="connsiteX9496" fmla="*/ 3942433 w 10290426"/>
              <a:gd name="connsiteY9496" fmla="*/ 249389 h 6252126"/>
              <a:gd name="connsiteX9497" fmla="*/ 3942433 w 10290426"/>
              <a:gd name="connsiteY9497" fmla="*/ 255189 h 6252126"/>
              <a:gd name="connsiteX9498" fmla="*/ 3988769 w 10290426"/>
              <a:gd name="connsiteY9498" fmla="*/ 243589 h 6252126"/>
              <a:gd name="connsiteX9499" fmla="*/ 4040896 w 10290426"/>
              <a:gd name="connsiteY9499" fmla="*/ 249389 h 6252126"/>
              <a:gd name="connsiteX9500" fmla="*/ 4046688 w 10290426"/>
              <a:gd name="connsiteY9500" fmla="*/ 231990 h 6252126"/>
              <a:gd name="connsiteX9501" fmla="*/ 4081440 w 10290426"/>
              <a:gd name="connsiteY9501" fmla="*/ 220390 h 6252126"/>
              <a:gd name="connsiteX9502" fmla="*/ 4110401 w 10290426"/>
              <a:gd name="connsiteY9502" fmla="*/ 214591 h 6252126"/>
              <a:gd name="connsiteX9503" fmla="*/ 4116192 w 10290426"/>
              <a:gd name="connsiteY9503" fmla="*/ 237790 h 6252126"/>
              <a:gd name="connsiteX9504" fmla="*/ 4150944 w 10290426"/>
              <a:gd name="connsiteY9504" fmla="*/ 226190 h 6252126"/>
              <a:gd name="connsiteX9505" fmla="*/ 4174112 w 10290426"/>
              <a:gd name="connsiteY9505" fmla="*/ 237790 h 6252126"/>
              <a:gd name="connsiteX9506" fmla="*/ 4185696 w 10290426"/>
              <a:gd name="connsiteY9506" fmla="*/ 237790 h 6252126"/>
              <a:gd name="connsiteX9507" fmla="*/ 4203071 w 10290426"/>
              <a:gd name="connsiteY9507" fmla="*/ 208791 h 6252126"/>
              <a:gd name="connsiteX9508" fmla="*/ 4220447 w 10290426"/>
              <a:gd name="connsiteY9508" fmla="*/ 214591 h 6252126"/>
              <a:gd name="connsiteX9509" fmla="*/ 4214655 w 10290426"/>
              <a:gd name="connsiteY9509" fmla="*/ 197191 h 6252126"/>
              <a:gd name="connsiteX9510" fmla="*/ 4220447 w 10290426"/>
              <a:gd name="connsiteY9510" fmla="*/ 202991 h 6252126"/>
              <a:gd name="connsiteX9511" fmla="*/ 4228864 w 10290426"/>
              <a:gd name="connsiteY9511" fmla="*/ 201994 h 6252126"/>
              <a:gd name="connsiteX9512" fmla="*/ 4227368 w 10290426"/>
              <a:gd name="connsiteY9512" fmla="*/ 206775 h 6252126"/>
              <a:gd name="connsiteX9513" fmla="*/ 4226149 w 10290426"/>
              <a:gd name="connsiteY9513" fmla="*/ 208700 h 6252126"/>
              <a:gd name="connsiteX9514" fmla="*/ 4226964 w 10290426"/>
              <a:gd name="connsiteY9514" fmla="*/ 208066 h 6252126"/>
              <a:gd name="connsiteX9515" fmla="*/ 4227368 w 10290426"/>
              <a:gd name="connsiteY9515" fmla="*/ 206775 h 6252126"/>
              <a:gd name="connsiteX9516" fmla="*/ 4229712 w 10290426"/>
              <a:gd name="connsiteY9516" fmla="*/ 203071 h 6252126"/>
              <a:gd name="connsiteX9517" fmla="*/ 4237824 w 10290426"/>
              <a:gd name="connsiteY9517" fmla="*/ 191392 h 6252126"/>
              <a:gd name="connsiteX9518" fmla="*/ 4208863 w 10290426"/>
              <a:gd name="connsiteY9518" fmla="*/ 173993 h 6252126"/>
              <a:gd name="connsiteX9519" fmla="*/ 4185696 w 10290426"/>
              <a:gd name="connsiteY9519" fmla="*/ 179792 h 6252126"/>
              <a:gd name="connsiteX9520" fmla="*/ 4185696 w 10290426"/>
              <a:gd name="connsiteY9520" fmla="*/ 168193 h 6252126"/>
              <a:gd name="connsiteX9521" fmla="*/ 4185696 w 10290426"/>
              <a:gd name="connsiteY9521" fmla="*/ 156593 h 6252126"/>
              <a:gd name="connsiteX9522" fmla="*/ 4174112 w 10290426"/>
              <a:gd name="connsiteY9522" fmla="*/ 150794 h 6252126"/>
              <a:gd name="connsiteX9523" fmla="*/ 4153749 w 10290426"/>
              <a:gd name="connsiteY9523" fmla="*/ 152425 h 6252126"/>
              <a:gd name="connsiteX9524" fmla="*/ 4150944 w 10290426"/>
              <a:gd name="connsiteY9524" fmla="*/ 139194 h 6252126"/>
              <a:gd name="connsiteX9525" fmla="*/ 4156736 w 10290426"/>
              <a:gd name="connsiteY9525" fmla="*/ 133394 h 6252126"/>
              <a:gd name="connsiteX9526" fmla="*/ 4185696 w 10290426"/>
              <a:gd name="connsiteY9526" fmla="*/ 150794 h 6252126"/>
              <a:gd name="connsiteX9527" fmla="*/ 4197280 w 10290426"/>
              <a:gd name="connsiteY9527" fmla="*/ 150794 h 6252126"/>
              <a:gd name="connsiteX9528" fmla="*/ 4197280 w 10290426"/>
              <a:gd name="connsiteY9528" fmla="*/ 139194 h 6252126"/>
              <a:gd name="connsiteX9529" fmla="*/ 4185696 w 10290426"/>
              <a:gd name="connsiteY9529" fmla="*/ 127595 h 6252126"/>
              <a:gd name="connsiteX9530" fmla="*/ 4150944 w 10290426"/>
              <a:gd name="connsiteY9530" fmla="*/ 127595 h 6252126"/>
              <a:gd name="connsiteX9531" fmla="*/ 4133568 w 10290426"/>
              <a:gd name="connsiteY9531" fmla="*/ 144994 h 6252126"/>
              <a:gd name="connsiteX9532" fmla="*/ 4116192 w 10290426"/>
              <a:gd name="connsiteY9532" fmla="*/ 144994 h 6252126"/>
              <a:gd name="connsiteX9533" fmla="*/ 4098816 w 10290426"/>
              <a:gd name="connsiteY9533" fmla="*/ 150794 h 6252126"/>
              <a:gd name="connsiteX9534" fmla="*/ 4081440 w 10290426"/>
              <a:gd name="connsiteY9534" fmla="*/ 139194 h 6252126"/>
              <a:gd name="connsiteX9535" fmla="*/ 4098816 w 10290426"/>
              <a:gd name="connsiteY9535" fmla="*/ 133394 h 6252126"/>
              <a:gd name="connsiteX9536" fmla="*/ 4133568 w 10290426"/>
              <a:gd name="connsiteY9536" fmla="*/ 121795 h 6252126"/>
              <a:gd name="connsiteX9537" fmla="*/ 4133568 w 10290426"/>
              <a:gd name="connsiteY9537" fmla="*/ 115995 h 6252126"/>
              <a:gd name="connsiteX9538" fmla="*/ 4110401 w 10290426"/>
              <a:gd name="connsiteY9538" fmla="*/ 115995 h 6252126"/>
              <a:gd name="connsiteX9539" fmla="*/ 4104609 w 10290426"/>
              <a:gd name="connsiteY9539" fmla="*/ 110195 h 6252126"/>
              <a:gd name="connsiteX9540" fmla="*/ 4110401 w 10290426"/>
              <a:gd name="connsiteY9540" fmla="*/ 104396 h 6252126"/>
              <a:gd name="connsiteX9541" fmla="*/ 4162528 w 10290426"/>
              <a:gd name="connsiteY9541" fmla="*/ 110195 h 6252126"/>
              <a:gd name="connsiteX9542" fmla="*/ 4191488 w 10290426"/>
              <a:gd name="connsiteY9542" fmla="*/ 92796 h 6252126"/>
              <a:gd name="connsiteX9543" fmla="*/ 4191488 w 10290426"/>
              <a:gd name="connsiteY9543" fmla="*/ 115995 h 6252126"/>
              <a:gd name="connsiteX9544" fmla="*/ 4232032 w 10290426"/>
              <a:gd name="connsiteY9544" fmla="*/ 98596 h 6252126"/>
              <a:gd name="connsiteX9545" fmla="*/ 4272575 w 10290426"/>
              <a:gd name="connsiteY9545" fmla="*/ 104396 h 6252126"/>
              <a:gd name="connsiteX9546" fmla="*/ 4278367 w 10290426"/>
              <a:gd name="connsiteY9546" fmla="*/ 115995 h 6252126"/>
              <a:gd name="connsiteX9547" fmla="*/ 4301535 w 10290426"/>
              <a:gd name="connsiteY9547" fmla="*/ 104396 h 6252126"/>
              <a:gd name="connsiteX9548" fmla="*/ 4318911 w 10290426"/>
              <a:gd name="connsiteY9548" fmla="*/ 92796 h 6252126"/>
              <a:gd name="connsiteX9549" fmla="*/ 4301535 w 10290426"/>
              <a:gd name="connsiteY9549" fmla="*/ 115995 h 6252126"/>
              <a:gd name="connsiteX9550" fmla="*/ 4295743 w 10290426"/>
              <a:gd name="connsiteY9550" fmla="*/ 133394 h 6252126"/>
              <a:gd name="connsiteX9551" fmla="*/ 4301535 w 10290426"/>
              <a:gd name="connsiteY9551" fmla="*/ 139194 h 6252126"/>
              <a:gd name="connsiteX9552" fmla="*/ 4266783 w 10290426"/>
              <a:gd name="connsiteY9552" fmla="*/ 150794 h 6252126"/>
              <a:gd name="connsiteX9553" fmla="*/ 4274190 w 10290426"/>
              <a:gd name="connsiteY9553" fmla="*/ 154502 h 6252126"/>
              <a:gd name="connsiteX9554" fmla="*/ 4265437 w 10290426"/>
              <a:gd name="connsiteY9554" fmla="*/ 155970 h 6252126"/>
              <a:gd name="connsiteX9555" fmla="*/ 4237824 w 10290426"/>
              <a:gd name="connsiteY9555" fmla="*/ 162393 h 6252126"/>
              <a:gd name="connsiteX9556" fmla="*/ 4243615 w 10290426"/>
              <a:gd name="connsiteY9556" fmla="*/ 191392 h 6252126"/>
              <a:gd name="connsiteX9557" fmla="*/ 4255199 w 10290426"/>
              <a:gd name="connsiteY9557" fmla="*/ 197191 h 6252126"/>
              <a:gd name="connsiteX9558" fmla="*/ 4260991 w 10290426"/>
              <a:gd name="connsiteY9558" fmla="*/ 191392 h 6252126"/>
              <a:gd name="connsiteX9559" fmla="*/ 4260991 w 10290426"/>
              <a:gd name="connsiteY9559" fmla="*/ 202991 h 6252126"/>
              <a:gd name="connsiteX9560" fmla="*/ 4232032 w 10290426"/>
              <a:gd name="connsiteY9560" fmla="*/ 220390 h 6252126"/>
              <a:gd name="connsiteX9561" fmla="*/ 4226239 w 10290426"/>
              <a:gd name="connsiteY9561" fmla="*/ 220390 h 6252126"/>
              <a:gd name="connsiteX9562" fmla="*/ 4214655 w 10290426"/>
              <a:gd name="connsiteY9562" fmla="*/ 226190 h 6252126"/>
              <a:gd name="connsiteX9563" fmla="*/ 4220447 w 10290426"/>
              <a:gd name="connsiteY9563" fmla="*/ 231990 h 6252126"/>
              <a:gd name="connsiteX9564" fmla="*/ 4197280 w 10290426"/>
              <a:gd name="connsiteY9564" fmla="*/ 249389 h 6252126"/>
              <a:gd name="connsiteX9565" fmla="*/ 4197280 w 10290426"/>
              <a:gd name="connsiteY9565" fmla="*/ 255189 h 6252126"/>
              <a:gd name="connsiteX9566" fmla="*/ 4174112 w 10290426"/>
              <a:gd name="connsiteY9566" fmla="*/ 249389 h 6252126"/>
              <a:gd name="connsiteX9567" fmla="*/ 4162528 w 10290426"/>
              <a:gd name="connsiteY9567" fmla="*/ 272588 h 6252126"/>
              <a:gd name="connsiteX9568" fmla="*/ 4139360 w 10290426"/>
              <a:gd name="connsiteY9568" fmla="*/ 272588 h 6252126"/>
              <a:gd name="connsiteX9569" fmla="*/ 4179904 w 10290426"/>
              <a:gd name="connsiteY9569" fmla="*/ 278388 h 6252126"/>
              <a:gd name="connsiteX9570" fmla="*/ 4179904 w 10290426"/>
              <a:gd name="connsiteY9570" fmla="*/ 293612 h 6252126"/>
              <a:gd name="connsiteX9571" fmla="*/ 4179904 w 10290426"/>
              <a:gd name="connsiteY9571" fmla="*/ 294337 h 6252126"/>
              <a:gd name="connsiteX9572" fmla="*/ 4175560 w 10290426"/>
              <a:gd name="connsiteY9572" fmla="*/ 294337 h 6252126"/>
              <a:gd name="connsiteX9573" fmla="*/ 4164700 w 10290426"/>
              <a:gd name="connsiteY9573" fmla="*/ 290712 h 6252126"/>
              <a:gd name="connsiteX9574" fmla="*/ 4162528 w 10290426"/>
              <a:gd name="connsiteY9574" fmla="*/ 289987 h 6252126"/>
              <a:gd name="connsiteX9575" fmla="*/ 4166057 w 10290426"/>
              <a:gd name="connsiteY9575" fmla="*/ 294337 h 6252126"/>
              <a:gd name="connsiteX9576" fmla="*/ 4175560 w 10290426"/>
              <a:gd name="connsiteY9576" fmla="*/ 294337 h 6252126"/>
              <a:gd name="connsiteX9577" fmla="*/ 4179904 w 10290426"/>
              <a:gd name="connsiteY9577" fmla="*/ 295787 h 6252126"/>
              <a:gd name="connsiteX9578" fmla="*/ 4179904 w 10290426"/>
              <a:gd name="connsiteY9578" fmla="*/ 294337 h 6252126"/>
              <a:gd name="connsiteX9579" fmla="*/ 4182076 w 10290426"/>
              <a:gd name="connsiteY9579" fmla="*/ 294337 h 6252126"/>
              <a:gd name="connsiteX9580" fmla="*/ 4127776 w 10290426"/>
              <a:gd name="connsiteY9580" fmla="*/ 307387 h 6252126"/>
              <a:gd name="connsiteX9581" fmla="*/ 4150944 w 10290426"/>
              <a:gd name="connsiteY9581" fmla="*/ 313186 h 6252126"/>
              <a:gd name="connsiteX9582" fmla="*/ 4127776 w 10290426"/>
              <a:gd name="connsiteY9582" fmla="*/ 318986 h 6252126"/>
              <a:gd name="connsiteX9583" fmla="*/ 4130763 w 10290426"/>
              <a:gd name="connsiteY9583" fmla="*/ 324152 h 6252126"/>
              <a:gd name="connsiteX9584" fmla="*/ 4134342 w 10290426"/>
              <a:gd name="connsiteY9584" fmla="*/ 322792 h 6252126"/>
              <a:gd name="connsiteX9585" fmla="*/ 4115039 w 10290426"/>
              <a:gd name="connsiteY9585" fmla="*/ 333752 h 6252126"/>
              <a:gd name="connsiteX9586" fmla="*/ 4105542 w 10290426"/>
              <a:gd name="connsiteY9586" fmla="*/ 331898 h 6252126"/>
              <a:gd name="connsiteX9587" fmla="*/ 4106147 w 10290426"/>
              <a:gd name="connsiteY9587" fmla="*/ 331401 h 6252126"/>
              <a:gd name="connsiteX9588" fmla="*/ 4106780 w 10290426"/>
              <a:gd name="connsiteY9588" fmla="*/ 329861 h 6252126"/>
              <a:gd name="connsiteX9589" fmla="*/ 4102667 w 10290426"/>
              <a:gd name="connsiteY9589" fmla="*/ 331337 h 6252126"/>
              <a:gd name="connsiteX9590" fmla="*/ 4098816 w 10290426"/>
              <a:gd name="connsiteY9590" fmla="*/ 330586 h 6252126"/>
              <a:gd name="connsiteX9591" fmla="*/ 4101984 w 10290426"/>
              <a:gd name="connsiteY9591" fmla="*/ 331582 h 6252126"/>
              <a:gd name="connsiteX9592" fmla="*/ 4102667 w 10290426"/>
              <a:gd name="connsiteY9592" fmla="*/ 331337 h 6252126"/>
              <a:gd name="connsiteX9593" fmla="*/ 4105542 w 10290426"/>
              <a:gd name="connsiteY9593" fmla="*/ 331898 h 6252126"/>
              <a:gd name="connsiteX9594" fmla="*/ 4093024 w 10290426"/>
              <a:gd name="connsiteY9594" fmla="*/ 342185 h 6252126"/>
              <a:gd name="connsiteX9595" fmla="*/ 4139360 w 10290426"/>
              <a:gd name="connsiteY9595" fmla="*/ 342185 h 6252126"/>
              <a:gd name="connsiteX9596" fmla="*/ 4110401 w 10290426"/>
              <a:gd name="connsiteY9596" fmla="*/ 365384 h 6252126"/>
              <a:gd name="connsiteX9597" fmla="*/ 4110401 w 10290426"/>
              <a:gd name="connsiteY9597" fmla="*/ 376984 h 6252126"/>
              <a:gd name="connsiteX9598" fmla="*/ 4179904 w 10290426"/>
              <a:gd name="connsiteY9598" fmla="*/ 371184 h 6252126"/>
              <a:gd name="connsiteX9599" fmla="*/ 4208863 w 10290426"/>
              <a:gd name="connsiteY9599" fmla="*/ 382783 h 6252126"/>
              <a:gd name="connsiteX9600" fmla="*/ 4185696 w 10290426"/>
              <a:gd name="connsiteY9600" fmla="*/ 388583 h 6252126"/>
              <a:gd name="connsiteX9601" fmla="*/ 4188592 w 10290426"/>
              <a:gd name="connsiteY9601" fmla="*/ 394383 h 6252126"/>
              <a:gd name="connsiteX9602" fmla="*/ 4170492 w 10290426"/>
              <a:gd name="connsiteY9602" fmla="*/ 394383 h 6252126"/>
              <a:gd name="connsiteX9603" fmla="*/ 4150944 w 10290426"/>
              <a:gd name="connsiteY9603" fmla="*/ 394383 h 6252126"/>
              <a:gd name="connsiteX9604" fmla="*/ 4162528 w 10290426"/>
              <a:gd name="connsiteY9604" fmla="*/ 405982 h 6252126"/>
              <a:gd name="connsiteX9605" fmla="*/ 4156736 w 10290426"/>
              <a:gd name="connsiteY9605" fmla="*/ 411782 h 6252126"/>
              <a:gd name="connsiteX9606" fmla="*/ 4139360 w 10290426"/>
              <a:gd name="connsiteY9606" fmla="*/ 388583 h 6252126"/>
              <a:gd name="connsiteX9607" fmla="*/ 4093024 w 10290426"/>
              <a:gd name="connsiteY9607" fmla="*/ 394383 h 6252126"/>
              <a:gd name="connsiteX9608" fmla="*/ 4093024 w 10290426"/>
              <a:gd name="connsiteY9608" fmla="*/ 411782 h 6252126"/>
              <a:gd name="connsiteX9609" fmla="*/ 4075648 w 10290426"/>
              <a:gd name="connsiteY9609" fmla="*/ 411782 h 6252126"/>
              <a:gd name="connsiteX9610" fmla="*/ 4075648 w 10290426"/>
              <a:gd name="connsiteY9610" fmla="*/ 400183 h 6252126"/>
              <a:gd name="connsiteX9611" fmla="*/ 4029312 w 10290426"/>
              <a:gd name="connsiteY9611" fmla="*/ 417582 h 6252126"/>
              <a:gd name="connsiteX9612" fmla="*/ 4029312 w 10290426"/>
              <a:gd name="connsiteY9612" fmla="*/ 423381 h 6252126"/>
              <a:gd name="connsiteX9613" fmla="*/ 4041621 w 10290426"/>
              <a:gd name="connsiteY9613" fmla="*/ 433531 h 6252126"/>
              <a:gd name="connsiteX9614" fmla="*/ 4041537 w 10290426"/>
              <a:gd name="connsiteY9614" fmla="*/ 439251 h 6252126"/>
              <a:gd name="connsiteX9615" fmla="*/ 4035104 w 10290426"/>
              <a:gd name="connsiteY9615" fmla="*/ 440056 h 6252126"/>
              <a:gd name="connsiteX9616" fmla="*/ 4029312 w 10290426"/>
              <a:gd name="connsiteY9616" fmla="*/ 440781 h 6252126"/>
              <a:gd name="connsiteX9617" fmla="*/ 4038000 w 10290426"/>
              <a:gd name="connsiteY9617" fmla="*/ 453830 h 6252126"/>
              <a:gd name="connsiteX9618" fmla="*/ 4036553 w 10290426"/>
              <a:gd name="connsiteY9618" fmla="*/ 453287 h 6252126"/>
              <a:gd name="connsiteX9619" fmla="*/ 4000353 w 10290426"/>
              <a:gd name="connsiteY9619" fmla="*/ 440781 h 6252126"/>
              <a:gd name="connsiteX9620" fmla="*/ 4000353 w 10290426"/>
              <a:gd name="connsiteY9620" fmla="*/ 454898 h 6252126"/>
              <a:gd name="connsiteX9621" fmla="*/ 3984425 w 10290426"/>
              <a:gd name="connsiteY9621" fmla="*/ 450840 h 6252126"/>
              <a:gd name="connsiteX9622" fmla="*/ 3981365 w 10290426"/>
              <a:gd name="connsiteY9622" fmla="*/ 449153 h 6252126"/>
              <a:gd name="connsiteX9623" fmla="*/ 3978633 w 10290426"/>
              <a:gd name="connsiteY9623" fmla="*/ 443681 h 6252126"/>
              <a:gd name="connsiteX9624" fmla="*/ 3977185 w 10290426"/>
              <a:gd name="connsiteY9624" fmla="*/ 440781 h 6252126"/>
              <a:gd name="connsiteX9625" fmla="*/ 3976597 w 10290426"/>
              <a:gd name="connsiteY9625" fmla="*/ 446524 h 6252126"/>
              <a:gd name="connsiteX9626" fmla="*/ 3981365 w 10290426"/>
              <a:gd name="connsiteY9626" fmla="*/ 449153 h 6252126"/>
              <a:gd name="connsiteX9627" fmla="*/ 3982072 w 10290426"/>
              <a:gd name="connsiteY9627" fmla="*/ 450568 h 6252126"/>
              <a:gd name="connsiteX9628" fmla="*/ 3985785 w 10290426"/>
              <a:gd name="connsiteY9628" fmla="*/ 458003 h 6252126"/>
              <a:gd name="connsiteX9629" fmla="*/ 3969266 w 10290426"/>
              <a:gd name="connsiteY9629" fmla="*/ 458146 h 6252126"/>
              <a:gd name="connsiteX9630" fmla="*/ 3919265 w 10290426"/>
              <a:gd name="connsiteY9630" fmla="*/ 458180 h 6252126"/>
              <a:gd name="connsiteX9631" fmla="*/ 3925057 w 10290426"/>
              <a:gd name="connsiteY9631" fmla="*/ 481379 h 6252126"/>
              <a:gd name="connsiteX9632" fmla="*/ 3907681 w 10290426"/>
              <a:gd name="connsiteY9632" fmla="*/ 487179 h 6252126"/>
              <a:gd name="connsiteX9633" fmla="*/ 3907681 w 10290426"/>
              <a:gd name="connsiteY9633" fmla="*/ 492979 h 6252126"/>
              <a:gd name="connsiteX9634" fmla="*/ 3971393 w 10290426"/>
              <a:gd name="connsiteY9634" fmla="*/ 469780 h 6252126"/>
              <a:gd name="connsiteX9635" fmla="*/ 3977185 w 10290426"/>
              <a:gd name="connsiteY9635" fmla="*/ 469780 h 6252126"/>
              <a:gd name="connsiteX9636" fmla="*/ 3971393 w 10290426"/>
              <a:gd name="connsiteY9636" fmla="*/ 481379 h 6252126"/>
              <a:gd name="connsiteX9637" fmla="*/ 3988769 w 10290426"/>
              <a:gd name="connsiteY9637" fmla="*/ 492979 h 6252126"/>
              <a:gd name="connsiteX9638" fmla="*/ 4006145 w 10290426"/>
              <a:gd name="connsiteY9638" fmla="*/ 487179 h 6252126"/>
              <a:gd name="connsiteX9639" fmla="*/ 4017728 w 10290426"/>
              <a:gd name="connsiteY9639" fmla="*/ 475579 h 6252126"/>
              <a:gd name="connsiteX9640" fmla="*/ 4029312 w 10290426"/>
              <a:gd name="connsiteY9640" fmla="*/ 487179 h 6252126"/>
              <a:gd name="connsiteX9641" fmla="*/ 4054652 w 10290426"/>
              <a:gd name="connsiteY9641" fmla="*/ 482104 h 6252126"/>
              <a:gd name="connsiteX9642" fmla="*/ 4055010 w 10290426"/>
              <a:gd name="connsiteY9642" fmla="*/ 482032 h 6252126"/>
              <a:gd name="connsiteX9643" fmla="*/ 4053928 w 10290426"/>
              <a:gd name="connsiteY9643" fmla="*/ 486454 h 6252126"/>
              <a:gd name="connsiteX9644" fmla="*/ 4055014 w 10290426"/>
              <a:gd name="connsiteY9644" fmla="*/ 485457 h 6252126"/>
              <a:gd name="connsiteX9645" fmla="*/ 4055757 w 10290426"/>
              <a:gd name="connsiteY9645" fmla="*/ 481883 h 6252126"/>
              <a:gd name="connsiteX9646" fmla="*/ 4058273 w 10290426"/>
              <a:gd name="connsiteY9646" fmla="*/ 481379 h 6252126"/>
              <a:gd name="connsiteX9647" fmla="*/ 4055760 w 10290426"/>
              <a:gd name="connsiteY9647" fmla="*/ 481868 h 6252126"/>
              <a:gd name="connsiteX9648" fmla="*/ 4058273 w 10290426"/>
              <a:gd name="connsiteY9648" fmla="*/ 469780 h 6252126"/>
              <a:gd name="connsiteX9649" fmla="*/ 4093024 w 10290426"/>
              <a:gd name="connsiteY9649" fmla="*/ 469780 h 6252126"/>
              <a:gd name="connsiteX9650" fmla="*/ 4148772 w 10290426"/>
              <a:gd name="connsiteY9650" fmla="*/ 444406 h 6252126"/>
              <a:gd name="connsiteX9651" fmla="*/ 4150541 w 10290426"/>
              <a:gd name="connsiteY9651" fmla="*/ 443601 h 6252126"/>
              <a:gd name="connsiteX9652" fmla="*/ 4148591 w 10290426"/>
              <a:gd name="connsiteY9652" fmla="*/ 449752 h 6252126"/>
              <a:gd name="connsiteX9653" fmla="*/ 4156736 w 10290426"/>
              <a:gd name="connsiteY9653" fmla="*/ 440781 h 6252126"/>
              <a:gd name="connsiteX9654" fmla="*/ 4150541 w 10290426"/>
              <a:gd name="connsiteY9654" fmla="*/ 443601 h 6252126"/>
              <a:gd name="connsiteX9655" fmla="*/ 4151510 w 10290426"/>
              <a:gd name="connsiteY9655" fmla="*/ 440543 h 6252126"/>
              <a:gd name="connsiteX9656" fmla="*/ 4156736 w 10290426"/>
              <a:gd name="connsiteY9656" fmla="*/ 423381 h 6252126"/>
              <a:gd name="connsiteX9657" fmla="*/ 4191488 w 10290426"/>
              <a:gd name="connsiteY9657" fmla="*/ 434981 h 6252126"/>
              <a:gd name="connsiteX9658" fmla="*/ 4214655 w 10290426"/>
              <a:gd name="connsiteY9658" fmla="*/ 417582 h 6252126"/>
              <a:gd name="connsiteX9659" fmla="*/ 4214655 w 10290426"/>
              <a:gd name="connsiteY9659" fmla="*/ 423381 h 6252126"/>
              <a:gd name="connsiteX9660" fmla="*/ 4220447 w 10290426"/>
              <a:gd name="connsiteY9660" fmla="*/ 417582 h 6252126"/>
              <a:gd name="connsiteX9661" fmla="*/ 4214655 w 10290426"/>
              <a:gd name="connsiteY9661" fmla="*/ 394383 h 6252126"/>
              <a:gd name="connsiteX9662" fmla="*/ 4232032 w 10290426"/>
              <a:gd name="connsiteY9662" fmla="*/ 394383 h 6252126"/>
              <a:gd name="connsiteX9663" fmla="*/ 4237824 w 10290426"/>
              <a:gd name="connsiteY9663" fmla="*/ 394383 h 6252126"/>
              <a:gd name="connsiteX9664" fmla="*/ 4232032 w 10290426"/>
              <a:gd name="connsiteY9664" fmla="*/ 405982 h 6252126"/>
              <a:gd name="connsiteX9665" fmla="*/ 4266783 w 10290426"/>
              <a:gd name="connsiteY9665" fmla="*/ 417582 h 6252126"/>
              <a:gd name="connsiteX9666" fmla="*/ 4272575 w 10290426"/>
              <a:gd name="connsiteY9666" fmla="*/ 423381 h 6252126"/>
              <a:gd name="connsiteX9667" fmla="*/ 4295743 w 10290426"/>
              <a:gd name="connsiteY9667" fmla="*/ 417582 h 6252126"/>
              <a:gd name="connsiteX9668" fmla="*/ 4324703 w 10290426"/>
              <a:gd name="connsiteY9668" fmla="*/ 394383 h 6252126"/>
              <a:gd name="connsiteX9669" fmla="*/ 4336287 w 10290426"/>
              <a:gd name="connsiteY9669" fmla="*/ 394383 h 6252126"/>
              <a:gd name="connsiteX9670" fmla="*/ 4347871 w 10290426"/>
              <a:gd name="connsiteY9670" fmla="*/ 382783 h 6252126"/>
              <a:gd name="connsiteX9671" fmla="*/ 4376830 w 10290426"/>
              <a:gd name="connsiteY9671" fmla="*/ 394383 h 6252126"/>
              <a:gd name="connsiteX9672" fmla="*/ 4394206 w 10290426"/>
              <a:gd name="connsiteY9672" fmla="*/ 394383 h 6252126"/>
              <a:gd name="connsiteX9673" fmla="*/ 4417374 w 10290426"/>
              <a:gd name="connsiteY9673" fmla="*/ 371184 h 6252126"/>
              <a:gd name="connsiteX9674" fmla="*/ 4417374 w 10290426"/>
              <a:gd name="connsiteY9674" fmla="*/ 365384 h 6252126"/>
              <a:gd name="connsiteX9675" fmla="*/ 4434750 w 10290426"/>
              <a:gd name="connsiteY9675" fmla="*/ 359584 h 6252126"/>
              <a:gd name="connsiteX9676" fmla="*/ 4436387 w 10290426"/>
              <a:gd name="connsiteY9676" fmla="*/ 360593 h 6252126"/>
              <a:gd name="connsiteX9677" fmla="*/ 4439637 w 10290426"/>
              <a:gd name="connsiteY9677" fmla="*/ 366109 h 6252126"/>
              <a:gd name="connsiteX9678" fmla="*/ 4437103 w 10290426"/>
              <a:gd name="connsiteY9678" fmla="*/ 361034 h 6252126"/>
              <a:gd name="connsiteX9679" fmla="*/ 4436387 w 10290426"/>
              <a:gd name="connsiteY9679" fmla="*/ 360593 h 6252126"/>
              <a:gd name="connsiteX9680" fmla="*/ 4428958 w 10290426"/>
              <a:gd name="connsiteY9680" fmla="*/ 347985 h 6252126"/>
              <a:gd name="connsiteX9681" fmla="*/ 4446334 w 10290426"/>
              <a:gd name="connsiteY9681" fmla="*/ 342185 h 6252126"/>
              <a:gd name="connsiteX9682" fmla="*/ 4475294 w 10290426"/>
              <a:gd name="connsiteY9682" fmla="*/ 318986 h 6252126"/>
              <a:gd name="connsiteX9683" fmla="*/ 4504254 w 10290426"/>
              <a:gd name="connsiteY9683" fmla="*/ 313186 h 6252126"/>
              <a:gd name="connsiteX9684" fmla="*/ 4515838 w 10290426"/>
              <a:gd name="connsiteY9684" fmla="*/ 289987 h 6252126"/>
              <a:gd name="connsiteX9685" fmla="*/ 4533213 w 10290426"/>
              <a:gd name="connsiteY9685" fmla="*/ 284188 h 6252126"/>
              <a:gd name="connsiteX9686" fmla="*/ 4533213 w 10290426"/>
              <a:gd name="connsiteY9686" fmla="*/ 297599 h 6252126"/>
              <a:gd name="connsiteX9687" fmla="*/ 4533213 w 10290426"/>
              <a:gd name="connsiteY9687" fmla="*/ 299412 h 6252126"/>
              <a:gd name="connsiteX9688" fmla="*/ 4529956 w 10290426"/>
              <a:gd name="connsiteY9688" fmla="*/ 300046 h 6252126"/>
              <a:gd name="connsiteX9689" fmla="*/ 4515838 w 10290426"/>
              <a:gd name="connsiteY9689" fmla="*/ 313186 h 6252126"/>
              <a:gd name="connsiteX9690" fmla="*/ 4539006 w 10290426"/>
              <a:gd name="connsiteY9690" fmla="*/ 324786 h 6252126"/>
              <a:gd name="connsiteX9691" fmla="*/ 4567965 w 10290426"/>
              <a:gd name="connsiteY9691" fmla="*/ 313186 h 6252126"/>
              <a:gd name="connsiteX9692" fmla="*/ 4562173 w 10290426"/>
              <a:gd name="connsiteY9692" fmla="*/ 318986 h 6252126"/>
              <a:gd name="connsiteX9693" fmla="*/ 4585341 w 10290426"/>
              <a:gd name="connsiteY9693" fmla="*/ 347985 h 6252126"/>
              <a:gd name="connsiteX9694" fmla="*/ 4608509 w 10290426"/>
              <a:gd name="connsiteY9694" fmla="*/ 359584 h 6252126"/>
              <a:gd name="connsiteX9695" fmla="*/ 4614301 w 10290426"/>
              <a:gd name="connsiteY9695" fmla="*/ 353785 h 6252126"/>
              <a:gd name="connsiteX9696" fmla="*/ 4625885 w 10290426"/>
              <a:gd name="connsiteY9696" fmla="*/ 365384 h 6252126"/>
              <a:gd name="connsiteX9697" fmla="*/ 4643261 w 10290426"/>
              <a:gd name="connsiteY9697" fmla="*/ 347985 h 6252126"/>
              <a:gd name="connsiteX9698" fmla="*/ 4643261 w 10290426"/>
              <a:gd name="connsiteY9698" fmla="*/ 324786 h 6252126"/>
              <a:gd name="connsiteX9699" fmla="*/ 4620093 w 10290426"/>
              <a:gd name="connsiteY9699" fmla="*/ 324786 h 6252126"/>
              <a:gd name="connsiteX9700" fmla="*/ 4631677 w 10290426"/>
              <a:gd name="connsiteY9700" fmla="*/ 313186 h 6252126"/>
              <a:gd name="connsiteX9701" fmla="*/ 4591134 w 10290426"/>
              <a:gd name="connsiteY9701" fmla="*/ 307387 h 6252126"/>
              <a:gd name="connsiteX9702" fmla="*/ 4585341 w 10290426"/>
              <a:gd name="connsiteY9702" fmla="*/ 301587 h 6252126"/>
              <a:gd name="connsiteX9703" fmla="*/ 4585341 w 10290426"/>
              <a:gd name="connsiteY9703" fmla="*/ 289987 h 6252126"/>
              <a:gd name="connsiteX9704" fmla="*/ 4614301 w 10290426"/>
              <a:gd name="connsiteY9704" fmla="*/ 278388 h 6252126"/>
              <a:gd name="connsiteX9705" fmla="*/ 4617667 w 10290426"/>
              <a:gd name="connsiteY9705" fmla="*/ 271647 h 6252126"/>
              <a:gd name="connsiteX9706" fmla="*/ 4622265 w 10290426"/>
              <a:gd name="connsiteY9706" fmla="*/ 269688 h 6252126"/>
              <a:gd name="connsiteX9707" fmla="*/ 4635092 w 10290426"/>
              <a:gd name="connsiteY9707" fmla="*/ 262329 h 6252126"/>
              <a:gd name="connsiteX9708" fmla="*/ 4632401 w 10290426"/>
              <a:gd name="connsiteY9708" fmla="*/ 270413 h 6252126"/>
              <a:gd name="connsiteX9709" fmla="*/ 4631677 w 10290426"/>
              <a:gd name="connsiteY9709" fmla="*/ 272588 h 6252126"/>
              <a:gd name="connsiteX9710" fmla="*/ 4637469 w 10290426"/>
              <a:gd name="connsiteY9710" fmla="*/ 272588 h 6252126"/>
              <a:gd name="connsiteX9711" fmla="*/ 4652673 w 10290426"/>
              <a:gd name="connsiteY9711" fmla="*/ 252289 h 6252126"/>
              <a:gd name="connsiteX9712" fmla="*/ 4652736 w 10290426"/>
              <a:gd name="connsiteY9712" fmla="*/ 252205 h 6252126"/>
              <a:gd name="connsiteX9713" fmla="*/ 4655117 w 10290426"/>
              <a:gd name="connsiteY9713" fmla="*/ 250839 h 6252126"/>
              <a:gd name="connsiteX9714" fmla="*/ 4658698 w 10290426"/>
              <a:gd name="connsiteY9714" fmla="*/ 249389 h 6252126"/>
              <a:gd name="connsiteX9715" fmla="*/ 4670049 w 10290426"/>
              <a:gd name="connsiteY9715" fmla="*/ 249389 h 6252126"/>
              <a:gd name="connsiteX9716" fmla="*/ 4672221 w 10290426"/>
              <a:gd name="connsiteY9716" fmla="*/ 249389 h 6252126"/>
              <a:gd name="connsiteX9717" fmla="*/ 4668997 w 10290426"/>
              <a:gd name="connsiteY9717" fmla="*/ 245221 h 6252126"/>
              <a:gd name="connsiteX9718" fmla="*/ 4658698 w 10290426"/>
              <a:gd name="connsiteY9718" fmla="*/ 249389 h 6252126"/>
              <a:gd name="connsiteX9719" fmla="*/ 4654845 w 10290426"/>
              <a:gd name="connsiteY9719" fmla="*/ 249389 h 6252126"/>
              <a:gd name="connsiteX9720" fmla="*/ 4652736 w 10290426"/>
              <a:gd name="connsiteY9720" fmla="*/ 252205 h 6252126"/>
              <a:gd name="connsiteX9721" fmla="*/ 4635092 w 10290426"/>
              <a:gd name="connsiteY9721" fmla="*/ 262329 h 6252126"/>
              <a:gd name="connsiteX9722" fmla="*/ 4637469 w 10290426"/>
              <a:gd name="connsiteY9722" fmla="*/ 255189 h 6252126"/>
              <a:gd name="connsiteX9723" fmla="*/ 4636452 w 10290426"/>
              <a:gd name="connsiteY9723" fmla="*/ 255189 h 6252126"/>
              <a:gd name="connsiteX9724" fmla="*/ 4661055 w 10290426"/>
              <a:gd name="connsiteY9724" fmla="*/ 235434 h 6252126"/>
              <a:gd name="connsiteX9725" fmla="*/ 4724348 w 10290426"/>
              <a:gd name="connsiteY9725" fmla="*/ 185592 h 6252126"/>
              <a:gd name="connsiteX9726" fmla="*/ 4782268 w 10290426"/>
              <a:gd name="connsiteY9726" fmla="*/ 144994 h 6252126"/>
              <a:gd name="connsiteX9727" fmla="*/ 4788060 w 10290426"/>
              <a:gd name="connsiteY9727" fmla="*/ 150794 h 6252126"/>
              <a:gd name="connsiteX9728" fmla="*/ 4770685 w 10290426"/>
              <a:gd name="connsiteY9728" fmla="*/ 168193 h 6252126"/>
              <a:gd name="connsiteX9729" fmla="*/ 4759100 w 10290426"/>
              <a:gd name="connsiteY9729" fmla="*/ 173993 h 6252126"/>
              <a:gd name="connsiteX9730" fmla="*/ 4788060 w 10290426"/>
              <a:gd name="connsiteY9730" fmla="*/ 173993 h 6252126"/>
              <a:gd name="connsiteX9731" fmla="*/ 4799644 w 10290426"/>
              <a:gd name="connsiteY9731" fmla="*/ 173993 h 6252126"/>
              <a:gd name="connsiteX9732" fmla="*/ 4799644 w 10290426"/>
              <a:gd name="connsiteY9732" fmla="*/ 162393 h 6252126"/>
              <a:gd name="connsiteX9733" fmla="*/ 4834396 w 10290426"/>
              <a:gd name="connsiteY9733" fmla="*/ 162393 h 6252126"/>
              <a:gd name="connsiteX9734" fmla="*/ 4828604 w 10290426"/>
              <a:gd name="connsiteY9734" fmla="*/ 156593 h 6252126"/>
              <a:gd name="connsiteX9735" fmla="*/ 4822812 w 10290426"/>
              <a:gd name="connsiteY9735" fmla="*/ 144994 h 6252126"/>
              <a:gd name="connsiteX9736" fmla="*/ 4874939 w 10290426"/>
              <a:gd name="connsiteY9736" fmla="*/ 115995 h 6252126"/>
              <a:gd name="connsiteX9737" fmla="*/ 4874939 w 10290426"/>
              <a:gd name="connsiteY9737" fmla="*/ 98596 h 6252126"/>
              <a:gd name="connsiteX9738" fmla="*/ 4903899 w 10290426"/>
              <a:gd name="connsiteY9738" fmla="*/ 86996 h 6252126"/>
              <a:gd name="connsiteX9739" fmla="*/ 4909691 w 10290426"/>
              <a:gd name="connsiteY9739" fmla="*/ 75397 h 6252126"/>
              <a:gd name="connsiteX9740" fmla="*/ 4990779 w 10290426"/>
              <a:gd name="connsiteY9740" fmla="*/ 28999 h 6252126"/>
              <a:gd name="connsiteX9741" fmla="*/ 4996571 w 10290426"/>
              <a:gd name="connsiteY9741" fmla="*/ 28999 h 6252126"/>
              <a:gd name="connsiteX9742" fmla="*/ 5048698 w 10290426"/>
              <a:gd name="connsiteY9742" fmla="*/ 0 h 62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</a:cxnLst>
            <a:rect l="l" t="t" r="r" b="b"/>
            <a:pathLst>
              <a:path w="10290426" h="6252126">
                <a:moveTo>
                  <a:pt x="6351890" y="6234726"/>
                </a:moveTo>
                <a:cubicBezTo>
                  <a:pt x="6351890" y="6234726"/>
                  <a:pt x="6351890" y="6234726"/>
                  <a:pt x="6351890" y="6240526"/>
                </a:cubicBezTo>
                <a:cubicBezTo>
                  <a:pt x="6351890" y="6240526"/>
                  <a:pt x="6351890" y="6240526"/>
                  <a:pt x="6351166" y="6239076"/>
                </a:cubicBezTo>
                <a:lnTo>
                  <a:pt x="6349960" y="6236660"/>
                </a:lnTo>
                <a:close/>
                <a:moveTo>
                  <a:pt x="6346098" y="6228927"/>
                </a:moveTo>
                <a:lnTo>
                  <a:pt x="6349960" y="6236660"/>
                </a:lnTo>
                <a:lnTo>
                  <a:pt x="6336686" y="6249951"/>
                </a:lnTo>
                <a:cubicBezTo>
                  <a:pt x="6334514" y="6252126"/>
                  <a:pt x="6334514" y="6252126"/>
                  <a:pt x="6334514" y="6252126"/>
                </a:cubicBezTo>
                <a:cubicBezTo>
                  <a:pt x="6311347" y="6252126"/>
                  <a:pt x="6311347" y="6252126"/>
                  <a:pt x="6311347" y="6252126"/>
                </a:cubicBezTo>
                <a:cubicBezTo>
                  <a:pt x="6322931" y="6234726"/>
                  <a:pt x="6322931" y="6234726"/>
                  <a:pt x="6322931" y="6234726"/>
                </a:cubicBezTo>
                <a:cubicBezTo>
                  <a:pt x="6334514" y="6223127"/>
                  <a:pt x="6334514" y="6246326"/>
                  <a:pt x="6346098" y="6228927"/>
                </a:cubicBezTo>
                <a:close/>
                <a:moveTo>
                  <a:pt x="5979810" y="6182529"/>
                </a:moveTo>
                <a:lnTo>
                  <a:pt x="5980571" y="6182529"/>
                </a:lnTo>
                <a:lnTo>
                  <a:pt x="5979757" y="6183978"/>
                </a:lnTo>
                <a:cubicBezTo>
                  <a:pt x="5978309" y="6186878"/>
                  <a:pt x="5978309" y="6191228"/>
                  <a:pt x="5992789" y="6194128"/>
                </a:cubicBezTo>
                <a:cubicBezTo>
                  <a:pt x="5958037" y="6211527"/>
                  <a:pt x="5958037" y="6211527"/>
                  <a:pt x="5958037" y="6211527"/>
                </a:cubicBezTo>
                <a:cubicBezTo>
                  <a:pt x="5952245" y="6228927"/>
                  <a:pt x="5952245" y="6228927"/>
                  <a:pt x="5952245" y="6228927"/>
                </a:cubicBezTo>
                <a:cubicBezTo>
                  <a:pt x="5946453" y="6228927"/>
                  <a:pt x="5946453" y="6228927"/>
                  <a:pt x="5946453" y="6228927"/>
                </a:cubicBezTo>
                <a:cubicBezTo>
                  <a:pt x="5943557" y="6217327"/>
                  <a:pt x="5958037" y="6207178"/>
                  <a:pt x="5969621" y="6196303"/>
                </a:cubicBezTo>
                <a:close/>
                <a:moveTo>
                  <a:pt x="5980773" y="6181227"/>
                </a:moveTo>
                <a:lnTo>
                  <a:pt x="5979810" y="6182529"/>
                </a:lnTo>
                <a:lnTo>
                  <a:pt x="5978309" y="6182529"/>
                </a:lnTo>
                <a:cubicBezTo>
                  <a:pt x="5975413" y="6182529"/>
                  <a:pt x="5975413" y="6182529"/>
                  <a:pt x="5975413" y="6182529"/>
                </a:cubicBezTo>
                <a:close/>
                <a:moveTo>
                  <a:pt x="6938002" y="6145393"/>
                </a:moveTo>
                <a:lnTo>
                  <a:pt x="6941223" y="6147005"/>
                </a:lnTo>
                <a:cubicBezTo>
                  <a:pt x="6942671" y="6147730"/>
                  <a:pt x="6942671" y="6147730"/>
                  <a:pt x="6942671" y="6147730"/>
                </a:cubicBezTo>
                <a:cubicBezTo>
                  <a:pt x="6942671" y="6150630"/>
                  <a:pt x="6941947" y="6150630"/>
                  <a:pt x="6940951" y="6149543"/>
                </a:cubicBezTo>
                <a:close/>
                <a:moveTo>
                  <a:pt x="6936539" y="6144660"/>
                </a:moveTo>
                <a:lnTo>
                  <a:pt x="6937603" y="6144830"/>
                </a:lnTo>
                <a:lnTo>
                  <a:pt x="6938002" y="6145393"/>
                </a:lnTo>
                <a:close/>
                <a:moveTo>
                  <a:pt x="2245388" y="5706949"/>
                </a:moveTo>
                <a:cubicBezTo>
                  <a:pt x="2245388" y="5706949"/>
                  <a:pt x="2245388" y="5706949"/>
                  <a:pt x="2251180" y="5706949"/>
                </a:cubicBezTo>
                <a:lnTo>
                  <a:pt x="2264501" y="5706949"/>
                </a:lnTo>
                <a:lnTo>
                  <a:pt x="2262039" y="5708399"/>
                </a:lnTo>
                <a:cubicBezTo>
                  <a:pt x="2256971" y="5709849"/>
                  <a:pt x="2251180" y="5709849"/>
                  <a:pt x="2245388" y="5706949"/>
                </a:cubicBezTo>
                <a:close/>
                <a:moveTo>
                  <a:pt x="2256972" y="5689550"/>
                </a:moveTo>
                <a:lnTo>
                  <a:pt x="2259586" y="5689663"/>
                </a:lnTo>
                <a:lnTo>
                  <a:pt x="2256972" y="5695350"/>
                </a:lnTo>
                <a:cubicBezTo>
                  <a:pt x="2256972" y="5695350"/>
                  <a:pt x="2256972" y="5695350"/>
                  <a:pt x="2256972" y="5689550"/>
                </a:cubicBezTo>
                <a:close/>
                <a:moveTo>
                  <a:pt x="2658108" y="5685818"/>
                </a:moveTo>
                <a:lnTo>
                  <a:pt x="2658065" y="5685925"/>
                </a:lnTo>
                <a:cubicBezTo>
                  <a:pt x="2656617" y="5689550"/>
                  <a:pt x="2656617" y="5689550"/>
                  <a:pt x="2656617" y="5689550"/>
                </a:cubicBezTo>
                <a:lnTo>
                  <a:pt x="2652023" y="5686765"/>
                </a:lnTo>
                <a:close/>
                <a:moveTo>
                  <a:pt x="2664581" y="5680850"/>
                </a:moveTo>
                <a:cubicBezTo>
                  <a:pt x="2669287" y="5681575"/>
                  <a:pt x="2671640" y="5683025"/>
                  <a:pt x="2665577" y="5684657"/>
                </a:cubicBezTo>
                <a:lnTo>
                  <a:pt x="2658108" y="5685818"/>
                </a:lnTo>
                <a:lnTo>
                  <a:pt x="2660027" y="5681014"/>
                </a:lnTo>
                <a:close/>
                <a:moveTo>
                  <a:pt x="2887391" y="5652305"/>
                </a:moveTo>
                <a:cubicBezTo>
                  <a:pt x="2889020" y="5652033"/>
                  <a:pt x="2889020" y="5652214"/>
                  <a:pt x="2888295" y="5652577"/>
                </a:cubicBezTo>
                <a:lnTo>
                  <a:pt x="2885834" y="5653501"/>
                </a:lnTo>
                <a:lnTo>
                  <a:pt x="2885074" y="5652836"/>
                </a:lnTo>
                <a:close/>
                <a:moveTo>
                  <a:pt x="2883227" y="5651218"/>
                </a:moveTo>
                <a:lnTo>
                  <a:pt x="2885074" y="5652836"/>
                </a:lnTo>
                <a:lnTo>
                  <a:pt x="2876712" y="5654752"/>
                </a:lnTo>
                <a:cubicBezTo>
                  <a:pt x="2879607" y="5650402"/>
                  <a:pt x="2881417" y="5650040"/>
                  <a:pt x="2883227" y="5651218"/>
                </a:cubicBezTo>
                <a:close/>
                <a:moveTo>
                  <a:pt x="2272023" y="5646448"/>
                </a:moveTo>
                <a:lnTo>
                  <a:pt x="2272899" y="5646777"/>
                </a:lnTo>
                <a:cubicBezTo>
                  <a:pt x="2274709" y="5647865"/>
                  <a:pt x="2275795" y="5648952"/>
                  <a:pt x="2274347" y="5648952"/>
                </a:cubicBezTo>
                <a:close/>
                <a:moveTo>
                  <a:pt x="1869355" y="5640475"/>
                </a:moveTo>
                <a:lnTo>
                  <a:pt x="1874702" y="5643152"/>
                </a:lnTo>
                <a:cubicBezTo>
                  <a:pt x="1874702" y="5643152"/>
                  <a:pt x="1874702" y="5643152"/>
                  <a:pt x="1874702" y="5644602"/>
                </a:cubicBezTo>
                <a:lnTo>
                  <a:pt x="1874702" y="5647212"/>
                </a:lnTo>
                <a:lnTo>
                  <a:pt x="1866014" y="5646052"/>
                </a:lnTo>
                <a:close/>
                <a:moveTo>
                  <a:pt x="2876483" y="5612828"/>
                </a:moveTo>
                <a:lnTo>
                  <a:pt x="2869562" y="5616963"/>
                </a:lnTo>
                <a:lnTo>
                  <a:pt x="2863077" y="5613626"/>
                </a:lnTo>
                <a:lnTo>
                  <a:pt x="2864947" y="5613066"/>
                </a:lnTo>
                <a:close/>
                <a:moveTo>
                  <a:pt x="3160518" y="5608354"/>
                </a:moveTo>
                <a:cubicBezTo>
                  <a:pt x="3154726" y="5614154"/>
                  <a:pt x="3172102" y="5614154"/>
                  <a:pt x="3148934" y="5619953"/>
                </a:cubicBezTo>
                <a:lnTo>
                  <a:pt x="3148934" y="5610374"/>
                </a:lnTo>
                <a:close/>
                <a:moveTo>
                  <a:pt x="3148934" y="5608354"/>
                </a:moveTo>
                <a:cubicBezTo>
                  <a:pt x="3148934" y="5608354"/>
                  <a:pt x="3148934" y="5608354"/>
                  <a:pt x="3148934" y="5609804"/>
                </a:cubicBezTo>
                <a:lnTo>
                  <a:pt x="3148934" y="5610374"/>
                </a:lnTo>
                <a:lnTo>
                  <a:pt x="3146490" y="5610801"/>
                </a:lnTo>
                <a:cubicBezTo>
                  <a:pt x="3139160" y="5611616"/>
                  <a:pt x="3148934" y="5608354"/>
                  <a:pt x="3148934" y="5608354"/>
                </a:cubicBezTo>
                <a:close/>
                <a:moveTo>
                  <a:pt x="1828366" y="5608354"/>
                </a:moveTo>
                <a:cubicBezTo>
                  <a:pt x="1828366" y="5619953"/>
                  <a:pt x="1828366" y="5619953"/>
                  <a:pt x="1828366" y="5619953"/>
                </a:cubicBezTo>
                <a:cubicBezTo>
                  <a:pt x="1851534" y="5608354"/>
                  <a:pt x="1851534" y="5608354"/>
                  <a:pt x="1851534" y="5608354"/>
                </a:cubicBezTo>
                <a:cubicBezTo>
                  <a:pt x="1828366" y="5631553"/>
                  <a:pt x="1828366" y="5631553"/>
                  <a:pt x="1828366" y="5631553"/>
                </a:cubicBezTo>
                <a:cubicBezTo>
                  <a:pt x="1874702" y="5631553"/>
                  <a:pt x="1874702" y="5631553"/>
                  <a:pt x="1874702" y="5631553"/>
                </a:cubicBezTo>
                <a:lnTo>
                  <a:pt x="1869355" y="5640475"/>
                </a:lnTo>
                <a:lnTo>
                  <a:pt x="1864566" y="5638078"/>
                </a:lnTo>
                <a:cubicBezTo>
                  <a:pt x="1863118" y="5637353"/>
                  <a:pt x="1863118" y="5637353"/>
                  <a:pt x="1863118" y="5637353"/>
                </a:cubicBezTo>
                <a:cubicBezTo>
                  <a:pt x="1839950" y="5654752"/>
                  <a:pt x="1839950" y="5654752"/>
                  <a:pt x="1839950" y="5654752"/>
                </a:cubicBezTo>
                <a:cubicBezTo>
                  <a:pt x="1810990" y="5660552"/>
                  <a:pt x="1810990" y="5660552"/>
                  <a:pt x="1810990" y="5660552"/>
                </a:cubicBezTo>
                <a:cubicBezTo>
                  <a:pt x="1810990" y="5643152"/>
                  <a:pt x="1810990" y="5643152"/>
                  <a:pt x="1810990" y="5643152"/>
                </a:cubicBezTo>
                <a:cubicBezTo>
                  <a:pt x="1799406" y="5625753"/>
                  <a:pt x="1799406" y="5625753"/>
                  <a:pt x="1799406" y="5625753"/>
                </a:cubicBezTo>
                <a:cubicBezTo>
                  <a:pt x="1805198" y="5614154"/>
                  <a:pt x="1805198" y="5614154"/>
                  <a:pt x="1805198" y="5614154"/>
                </a:cubicBezTo>
                <a:cubicBezTo>
                  <a:pt x="1828366" y="5608354"/>
                  <a:pt x="1828366" y="5608354"/>
                  <a:pt x="1828366" y="5608354"/>
                </a:cubicBezTo>
                <a:close/>
                <a:moveTo>
                  <a:pt x="3432740" y="5602554"/>
                </a:moveTo>
                <a:cubicBezTo>
                  <a:pt x="3432740" y="5608354"/>
                  <a:pt x="3432740" y="5608354"/>
                  <a:pt x="3432740" y="5608354"/>
                </a:cubicBezTo>
                <a:lnTo>
                  <a:pt x="3426948" y="5608354"/>
                </a:lnTo>
                <a:cubicBezTo>
                  <a:pt x="3426948" y="5602554"/>
                  <a:pt x="3426948" y="5602554"/>
                  <a:pt x="3432740" y="5602554"/>
                </a:cubicBezTo>
                <a:close/>
                <a:moveTo>
                  <a:pt x="2905672" y="5596754"/>
                </a:moveTo>
                <a:cubicBezTo>
                  <a:pt x="2899880" y="5611254"/>
                  <a:pt x="2892640" y="5612704"/>
                  <a:pt x="2882504" y="5612704"/>
                </a:cubicBezTo>
                <a:lnTo>
                  <a:pt x="2876483" y="5612828"/>
                </a:lnTo>
                <a:lnTo>
                  <a:pt x="2880332" y="5610529"/>
                </a:lnTo>
                <a:lnTo>
                  <a:pt x="2882099" y="5601475"/>
                </a:lnTo>
                <a:lnTo>
                  <a:pt x="2898432" y="5598204"/>
                </a:lnTo>
                <a:cubicBezTo>
                  <a:pt x="2905672" y="5596754"/>
                  <a:pt x="2905672" y="5596754"/>
                  <a:pt x="2905672" y="5596754"/>
                </a:cubicBezTo>
                <a:close/>
                <a:moveTo>
                  <a:pt x="1816782" y="5596754"/>
                </a:moveTo>
                <a:cubicBezTo>
                  <a:pt x="1816782" y="5596754"/>
                  <a:pt x="1816782" y="5596754"/>
                  <a:pt x="1818230" y="5598204"/>
                </a:cubicBezTo>
                <a:lnTo>
                  <a:pt x="1823380" y="5603361"/>
                </a:lnTo>
                <a:lnTo>
                  <a:pt x="1822574" y="5603279"/>
                </a:lnTo>
                <a:lnTo>
                  <a:pt x="1815724" y="5597814"/>
                </a:lnTo>
                <a:close/>
                <a:moveTo>
                  <a:pt x="1810990" y="5594038"/>
                </a:moveTo>
                <a:lnTo>
                  <a:pt x="1815724" y="5597814"/>
                </a:lnTo>
                <a:lnTo>
                  <a:pt x="1811714" y="5601829"/>
                </a:lnTo>
                <a:cubicBezTo>
                  <a:pt x="1810990" y="5602554"/>
                  <a:pt x="1810990" y="5602554"/>
                  <a:pt x="1810990" y="5602554"/>
                </a:cubicBezTo>
                <a:close/>
                <a:moveTo>
                  <a:pt x="3275362" y="5591861"/>
                </a:moveTo>
                <a:cubicBezTo>
                  <a:pt x="3296267" y="5590230"/>
                  <a:pt x="3256085" y="5596754"/>
                  <a:pt x="3264773" y="5596754"/>
                </a:cubicBezTo>
                <a:cubicBezTo>
                  <a:pt x="3264773" y="5596754"/>
                  <a:pt x="3264773" y="5596754"/>
                  <a:pt x="3265497" y="5595304"/>
                </a:cubicBezTo>
                <a:lnTo>
                  <a:pt x="3266801" y="5592694"/>
                </a:lnTo>
                <a:close/>
                <a:moveTo>
                  <a:pt x="3415364" y="5585155"/>
                </a:moveTo>
                <a:cubicBezTo>
                  <a:pt x="3426948" y="5608354"/>
                  <a:pt x="3426948" y="5608354"/>
                  <a:pt x="3426948" y="5608354"/>
                </a:cubicBezTo>
                <a:lnTo>
                  <a:pt x="3417536" y="5608354"/>
                </a:lnTo>
                <a:cubicBezTo>
                  <a:pt x="3415364" y="5608354"/>
                  <a:pt x="3415364" y="5608354"/>
                  <a:pt x="3415364" y="5608354"/>
                </a:cubicBezTo>
                <a:cubicBezTo>
                  <a:pt x="3409572" y="5602554"/>
                  <a:pt x="3409572" y="5602554"/>
                  <a:pt x="3409572" y="5602554"/>
                </a:cubicBezTo>
                <a:cubicBezTo>
                  <a:pt x="3392197" y="5608354"/>
                  <a:pt x="3392197" y="5608354"/>
                  <a:pt x="3392197" y="5608354"/>
                </a:cubicBezTo>
                <a:cubicBezTo>
                  <a:pt x="3409572" y="5619953"/>
                  <a:pt x="3409572" y="5619953"/>
                  <a:pt x="3409572" y="5619953"/>
                </a:cubicBezTo>
                <a:cubicBezTo>
                  <a:pt x="3403781" y="5625753"/>
                  <a:pt x="3403781" y="5625753"/>
                  <a:pt x="3403781" y="5625753"/>
                </a:cubicBezTo>
                <a:cubicBezTo>
                  <a:pt x="3374821" y="5619953"/>
                  <a:pt x="3374821" y="5619953"/>
                  <a:pt x="3374821" y="5619953"/>
                </a:cubicBezTo>
                <a:cubicBezTo>
                  <a:pt x="3386405" y="5608354"/>
                  <a:pt x="3386405" y="5608354"/>
                  <a:pt x="3386405" y="5608354"/>
                </a:cubicBezTo>
                <a:cubicBezTo>
                  <a:pt x="3369028" y="5596754"/>
                  <a:pt x="3369028" y="5596754"/>
                  <a:pt x="3369028" y="5596754"/>
                </a:cubicBezTo>
                <a:cubicBezTo>
                  <a:pt x="3409572" y="5596754"/>
                  <a:pt x="3409572" y="5596754"/>
                  <a:pt x="3409572" y="5596754"/>
                </a:cubicBezTo>
                <a:cubicBezTo>
                  <a:pt x="3415364" y="5585155"/>
                  <a:pt x="3415364" y="5585155"/>
                  <a:pt x="3415364" y="5585155"/>
                </a:cubicBezTo>
                <a:close/>
                <a:moveTo>
                  <a:pt x="1810990" y="5579355"/>
                </a:moveTo>
                <a:cubicBezTo>
                  <a:pt x="1810990" y="5579355"/>
                  <a:pt x="1810990" y="5579355"/>
                  <a:pt x="1810990" y="5589142"/>
                </a:cubicBezTo>
                <a:lnTo>
                  <a:pt x="1810990" y="5594038"/>
                </a:lnTo>
                <a:lnTo>
                  <a:pt x="1806103" y="5590139"/>
                </a:lnTo>
                <a:cubicBezTo>
                  <a:pt x="1801216" y="5585517"/>
                  <a:pt x="1797958" y="5582255"/>
                  <a:pt x="1799406" y="5585155"/>
                </a:cubicBezTo>
                <a:cubicBezTo>
                  <a:pt x="1799406" y="5585155"/>
                  <a:pt x="1799406" y="5585155"/>
                  <a:pt x="1810990" y="5579355"/>
                </a:cubicBezTo>
                <a:close/>
                <a:moveTo>
                  <a:pt x="3495558" y="5566530"/>
                </a:moveTo>
                <a:lnTo>
                  <a:pt x="3495818" y="5566759"/>
                </a:lnTo>
                <a:cubicBezTo>
                  <a:pt x="3496090" y="5567393"/>
                  <a:pt x="3495004" y="5567756"/>
                  <a:pt x="3490660" y="5567756"/>
                </a:cubicBezTo>
                <a:cubicBezTo>
                  <a:pt x="3490660" y="5567756"/>
                  <a:pt x="3490660" y="5567756"/>
                  <a:pt x="3493556" y="5567031"/>
                </a:cubicBezTo>
                <a:close/>
                <a:moveTo>
                  <a:pt x="3555882" y="5555400"/>
                </a:moveTo>
                <a:lnTo>
                  <a:pt x="3556543" y="5557606"/>
                </a:lnTo>
                <a:cubicBezTo>
                  <a:pt x="3555819" y="5557606"/>
                  <a:pt x="3554371" y="5556156"/>
                  <a:pt x="3554371" y="5556156"/>
                </a:cubicBezTo>
                <a:close/>
                <a:moveTo>
                  <a:pt x="3593244" y="5552030"/>
                </a:moveTo>
                <a:lnTo>
                  <a:pt x="3601341" y="5552894"/>
                </a:lnTo>
                <a:cubicBezTo>
                  <a:pt x="3611929" y="5553981"/>
                  <a:pt x="3589123" y="5551806"/>
                  <a:pt x="3589123" y="5556156"/>
                </a:cubicBezTo>
                <a:cubicBezTo>
                  <a:pt x="3589123" y="5556156"/>
                  <a:pt x="3589123" y="5556156"/>
                  <a:pt x="3590571" y="5554706"/>
                </a:cubicBezTo>
                <a:close/>
                <a:moveTo>
                  <a:pt x="3554371" y="5550356"/>
                </a:moveTo>
                <a:lnTo>
                  <a:pt x="3560609" y="5553033"/>
                </a:lnTo>
                <a:lnTo>
                  <a:pt x="3557267" y="5554706"/>
                </a:lnTo>
                <a:lnTo>
                  <a:pt x="3555882" y="5555400"/>
                </a:lnTo>
                <a:close/>
                <a:moveTo>
                  <a:pt x="3571484" y="5547588"/>
                </a:moveTo>
                <a:lnTo>
                  <a:pt x="3576092" y="5550356"/>
                </a:lnTo>
                <a:cubicBezTo>
                  <a:pt x="3573195" y="5551806"/>
                  <a:pt x="3567041" y="5553256"/>
                  <a:pt x="3561973" y="5553619"/>
                </a:cubicBezTo>
                <a:lnTo>
                  <a:pt x="3560609" y="5553033"/>
                </a:lnTo>
                <a:close/>
                <a:moveTo>
                  <a:pt x="3409572" y="5544557"/>
                </a:moveTo>
                <a:cubicBezTo>
                  <a:pt x="3409572" y="5544557"/>
                  <a:pt x="3409572" y="5544557"/>
                  <a:pt x="3403781" y="5556156"/>
                </a:cubicBezTo>
                <a:lnTo>
                  <a:pt x="3398506" y="5557036"/>
                </a:lnTo>
                <a:lnTo>
                  <a:pt x="3402061" y="5549178"/>
                </a:lnTo>
                <a:cubicBezTo>
                  <a:pt x="3404866" y="5545644"/>
                  <a:pt x="3408124" y="5543107"/>
                  <a:pt x="3409572" y="5544557"/>
                </a:cubicBezTo>
                <a:close/>
                <a:moveTo>
                  <a:pt x="3327942" y="5534769"/>
                </a:moveTo>
                <a:cubicBezTo>
                  <a:pt x="3329933" y="5534769"/>
                  <a:pt x="3332105" y="5535857"/>
                  <a:pt x="3334277" y="5537307"/>
                </a:cubicBezTo>
                <a:lnTo>
                  <a:pt x="3337665" y="5539428"/>
                </a:lnTo>
                <a:lnTo>
                  <a:pt x="3335001" y="5540207"/>
                </a:lnTo>
                <a:cubicBezTo>
                  <a:pt x="3332467" y="5539482"/>
                  <a:pt x="3330114" y="5537670"/>
                  <a:pt x="3328032" y="5536038"/>
                </a:cubicBezTo>
                <a:lnTo>
                  <a:pt x="3327032" y="5535461"/>
                </a:lnTo>
                <a:close/>
                <a:moveTo>
                  <a:pt x="3351653" y="5521358"/>
                </a:moveTo>
                <a:cubicBezTo>
                  <a:pt x="3345861" y="5532957"/>
                  <a:pt x="3345861" y="5532957"/>
                  <a:pt x="3345861" y="5532957"/>
                </a:cubicBezTo>
                <a:cubicBezTo>
                  <a:pt x="3357445" y="5532957"/>
                  <a:pt x="3357445" y="5532957"/>
                  <a:pt x="3357445" y="5532957"/>
                </a:cubicBezTo>
                <a:cubicBezTo>
                  <a:pt x="3363237" y="5521358"/>
                  <a:pt x="3363237" y="5521358"/>
                  <a:pt x="3363237" y="5521358"/>
                </a:cubicBezTo>
                <a:cubicBezTo>
                  <a:pt x="3369028" y="5527157"/>
                  <a:pt x="3369028" y="5527157"/>
                  <a:pt x="3369028" y="5527157"/>
                </a:cubicBezTo>
                <a:cubicBezTo>
                  <a:pt x="3345861" y="5544557"/>
                  <a:pt x="3345861" y="5544557"/>
                  <a:pt x="3345861" y="5544557"/>
                </a:cubicBezTo>
                <a:lnTo>
                  <a:pt x="3337665" y="5539428"/>
                </a:lnTo>
                <a:lnTo>
                  <a:pt x="3343055" y="5537851"/>
                </a:lnTo>
                <a:cubicBezTo>
                  <a:pt x="3345861" y="5535132"/>
                  <a:pt x="3348757" y="5530057"/>
                  <a:pt x="3351653" y="5521358"/>
                </a:cubicBezTo>
                <a:close/>
                <a:moveTo>
                  <a:pt x="1659313" y="5520542"/>
                </a:moveTo>
                <a:cubicBezTo>
                  <a:pt x="1662933" y="5518820"/>
                  <a:pt x="1666191" y="5518458"/>
                  <a:pt x="1666191" y="5521358"/>
                </a:cubicBezTo>
                <a:cubicBezTo>
                  <a:pt x="1666191" y="5521358"/>
                  <a:pt x="1666191" y="5521358"/>
                  <a:pt x="1664743" y="5522808"/>
                </a:cubicBezTo>
                <a:lnTo>
                  <a:pt x="1655927" y="5531636"/>
                </a:lnTo>
                <a:lnTo>
                  <a:pt x="1650263" y="5527882"/>
                </a:lnTo>
                <a:cubicBezTo>
                  <a:pt x="1651711" y="5525345"/>
                  <a:pt x="1655693" y="5522264"/>
                  <a:pt x="1659313" y="5520542"/>
                </a:cubicBezTo>
                <a:close/>
                <a:moveTo>
                  <a:pt x="1627291" y="5519712"/>
                </a:moveTo>
                <a:lnTo>
                  <a:pt x="1627548" y="5520361"/>
                </a:lnTo>
                <a:cubicBezTo>
                  <a:pt x="1625557" y="5523442"/>
                  <a:pt x="1619584" y="5525436"/>
                  <a:pt x="1624833" y="5521267"/>
                </a:cubicBezTo>
                <a:close/>
                <a:moveTo>
                  <a:pt x="1625647" y="5515558"/>
                </a:moveTo>
                <a:cubicBezTo>
                  <a:pt x="1625647" y="5515558"/>
                  <a:pt x="1625647" y="5515558"/>
                  <a:pt x="1627819" y="5519183"/>
                </a:cubicBezTo>
                <a:lnTo>
                  <a:pt x="1627904" y="5519324"/>
                </a:lnTo>
                <a:lnTo>
                  <a:pt x="1627291" y="5519712"/>
                </a:lnTo>
                <a:close/>
                <a:moveTo>
                  <a:pt x="1683567" y="5509758"/>
                </a:moveTo>
                <a:cubicBezTo>
                  <a:pt x="1683567" y="5509758"/>
                  <a:pt x="1683567" y="5509758"/>
                  <a:pt x="1685015" y="5511208"/>
                </a:cubicBezTo>
                <a:lnTo>
                  <a:pt x="1688192" y="5514390"/>
                </a:lnTo>
                <a:lnTo>
                  <a:pt x="1684280" y="5514991"/>
                </a:lnTo>
                <a:cubicBezTo>
                  <a:pt x="1625285" y="5524348"/>
                  <a:pt x="1698771" y="5514833"/>
                  <a:pt x="1683567" y="5509758"/>
                </a:cubicBezTo>
                <a:close/>
                <a:moveTo>
                  <a:pt x="3838178" y="5503958"/>
                </a:moveTo>
                <a:cubicBezTo>
                  <a:pt x="3838178" y="5503958"/>
                  <a:pt x="3838178" y="5503958"/>
                  <a:pt x="3841074" y="5504683"/>
                </a:cubicBezTo>
                <a:lnTo>
                  <a:pt x="3841586" y="5504811"/>
                </a:lnTo>
                <a:lnTo>
                  <a:pt x="3838349" y="5504627"/>
                </a:lnTo>
                <a:close/>
                <a:moveTo>
                  <a:pt x="1883264" y="5494124"/>
                </a:moveTo>
                <a:lnTo>
                  <a:pt x="1882683" y="5495577"/>
                </a:lnTo>
                <a:lnTo>
                  <a:pt x="1881942" y="5495259"/>
                </a:lnTo>
                <a:close/>
                <a:moveTo>
                  <a:pt x="3791842" y="5480759"/>
                </a:moveTo>
                <a:cubicBezTo>
                  <a:pt x="3809218" y="5486559"/>
                  <a:pt x="3817906" y="5489459"/>
                  <a:pt x="3822250" y="5490909"/>
                </a:cubicBezTo>
                <a:lnTo>
                  <a:pt x="3824008" y="5491496"/>
                </a:lnTo>
                <a:lnTo>
                  <a:pt x="3826594" y="5503958"/>
                </a:lnTo>
                <a:lnTo>
                  <a:pt x="3838349" y="5504627"/>
                </a:lnTo>
                <a:lnTo>
                  <a:pt x="3839264" y="5508217"/>
                </a:lnTo>
                <a:cubicBezTo>
                  <a:pt x="3843608" y="5518820"/>
                  <a:pt x="3851210" y="5541657"/>
                  <a:pt x="3803427" y="5515558"/>
                </a:cubicBezTo>
                <a:cubicBezTo>
                  <a:pt x="3774466" y="5527157"/>
                  <a:pt x="3774466" y="5527157"/>
                  <a:pt x="3774466" y="5527157"/>
                </a:cubicBezTo>
                <a:cubicBezTo>
                  <a:pt x="3762882" y="5527157"/>
                  <a:pt x="3762882" y="5527157"/>
                  <a:pt x="3762882" y="5527157"/>
                </a:cubicBezTo>
                <a:cubicBezTo>
                  <a:pt x="3768674" y="5527157"/>
                  <a:pt x="3774466" y="5521358"/>
                  <a:pt x="3768674" y="5515558"/>
                </a:cubicBezTo>
                <a:cubicBezTo>
                  <a:pt x="3699171" y="5538757"/>
                  <a:pt x="3699171" y="5538757"/>
                  <a:pt x="3699171" y="5538757"/>
                </a:cubicBezTo>
                <a:cubicBezTo>
                  <a:pt x="3658627" y="5544557"/>
                  <a:pt x="3658627" y="5544557"/>
                  <a:pt x="3658627" y="5544557"/>
                </a:cubicBezTo>
                <a:cubicBezTo>
                  <a:pt x="3652835" y="5538757"/>
                  <a:pt x="3652835" y="5538757"/>
                  <a:pt x="3652835" y="5538757"/>
                </a:cubicBezTo>
                <a:cubicBezTo>
                  <a:pt x="3623876" y="5550356"/>
                  <a:pt x="3623876" y="5550356"/>
                  <a:pt x="3623876" y="5550356"/>
                </a:cubicBezTo>
                <a:cubicBezTo>
                  <a:pt x="3600707" y="5544557"/>
                  <a:pt x="3600707" y="5544557"/>
                  <a:pt x="3600707" y="5544557"/>
                </a:cubicBezTo>
                <a:lnTo>
                  <a:pt x="3593244" y="5552030"/>
                </a:lnTo>
                <a:lnTo>
                  <a:pt x="3577539" y="5550356"/>
                </a:lnTo>
                <a:cubicBezTo>
                  <a:pt x="3577539" y="5544557"/>
                  <a:pt x="3577539" y="5544557"/>
                  <a:pt x="3577539" y="5544557"/>
                </a:cubicBezTo>
                <a:lnTo>
                  <a:pt x="3571484" y="5547588"/>
                </a:lnTo>
                <a:lnTo>
                  <a:pt x="3570662" y="5547094"/>
                </a:lnTo>
                <a:cubicBezTo>
                  <a:pt x="3562698" y="5546731"/>
                  <a:pt x="3547132" y="5547456"/>
                  <a:pt x="3519620" y="5550356"/>
                </a:cubicBezTo>
                <a:cubicBezTo>
                  <a:pt x="3531203" y="5556156"/>
                  <a:pt x="3531203" y="5556156"/>
                  <a:pt x="3531203" y="5556156"/>
                </a:cubicBezTo>
                <a:cubicBezTo>
                  <a:pt x="3525412" y="5567756"/>
                  <a:pt x="3525412" y="5567756"/>
                  <a:pt x="3525412" y="5567756"/>
                </a:cubicBezTo>
                <a:cubicBezTo>
                  <a:pt x="3513828" y="5561956"/>
                  <a:pt x="3513828" y="5561956"/>
                  <a:pt x="3513828" y="5561956"/>
                </a:cubicBezTo>
                <a:lnTo>
                  <a:pt x="3495558" y="5566530"/>
                </a:lnTo>
                <a:lnTo>
                  <a:pt x="3492832" y="5564131"/>
                </a:lnTo>
                <a:cubicBezTo>
                  <a:pt x="3490660" y="5561956"/>
                  <a:pt x="3490660" y="5559056"/>
                  <a:pt x="3508036" y="5556156"/>
                </a:cubicBezTo>
                <a:cubicBezTo>
                  <a:pt x="3490660" y="5550356"/>
                  <a:pt x="3490660" y="5550356"/>
                  <a:pt x="3490660" y="5550356"/>
                </a:cubicBezTo>
                <a:lnTo>
                  <a:pt x="3466255" y="5560131"/>
                </a:lnTo>
                <a:lnTo>
                  <a:pt x="3462515" y="5554615"/>
                </a:lnTo>
                <a:cubicBezTo>
                  <a:pt x="3460614" y="5552169"/>
                  <a:pt x="3466044" y="5561956"/>
                  <a:pt x="3461700" y="5561956"/>
                </a:cubicBezTo>
                <a:cubicBezTo>
                  <a:pt x="3461700" y="5561956"/>
                  <a:pt x="3461700" y="5561956"/>
                  <a:pt x="3465320" y="5560506"/>
                </a:cubicBezTo>
                <a:lnTo>
                  <a:pt x="3466255" y="5560131"/>
                </a:lnTo>
                <a:lnTo>
                  <a:pt x="3467492" y="5561956"/>
                </a:lnTo>
                <a:cubicBezTo>
                  <a:pt x="3461700" y="5573555"/>
                  <a:pt x="3461700" y="5573555"/>
                  <a:pt x="3461700" y="5573555"/>
                </a:cubicBezTo>
                <a:cubicBezTo>
                  <a:pt x="3415364" y="5573555"/>
                  <a:pt x="3415364" y="5573555"/>
                  <a:pt x="3415364" y="5573555"/>
                </a:cubicBezTo>
                <a:cubicBezTo>
                  <a:pt x="3415364" y="5567756"/>
                  <a:pt x="3409572" y="5585155"/>
                  <a:pt x="3409572" y="5561956"/>
                </a:cubicBezTo>
                <a:cubicBezTo>
                  <a:pt x="3386405" y="5579355"/>
                  <a:pt x="3450116" y="5521358"/>
                  <a:pt x="3380613" y="5585155"/>
                </a:cubicBezTo>
                <a:cubicBezTo>
                  <a:pt x="3369028" y="5596754"/>
                  <a:pt x="3369028" y="5596754"/>
                  <a:pt x="3369028" y="5596754"/>
                </a:cubicBezTo>
                <a:cubicBezTo>
                  <a:pt x="3369028" y="5567756"/>
                  <a:pt x="3369028" y="5567756"/>
                  <a:pt x="3369028" y="5567756"/>
                </a:cubicBezTo>
                <a:cubicBezTo>
                  <a:pt x="3270565" y="5585155"/>
                  <a:pt x="3270565" y="5585155"/>
                  <a:pt x="3270565" y="5585155"/>
                </a:cubicBezTo>
                <a:lnTo>
                  <a:pt x="3266801" y="5592694"/>
                </a:lnTo>
                <a:lnTo>
                  <a:pt x="3259309" y="5593424"/>
                </a:lnTo>
                <a:cubicBezTo>
                  <a:pt x="3251922" y="5594217"/>
                  <a:pt x="3242329" y="5595304"/>
                  <a:pt x="3230022" y="5596754"/>
                </a:cubicBezTo>
                <a:cubicBezTo>
                  <a:pt x="3258981" y="5608354"/>
                  <a:pt x="3258981" y="5608354"/>
                  <a:pt x="3258981" y="5608354"/>
                </a:cubicBezTo>
                <a:cubicBezTo>
                  <a:pt x="3235813" y="5608354"/>
                  <a:pt x="3235813" y="5608354"/>
                  <a:pt x="3235813" y="5608354"/>
                </a:cubicBezTo>
                <a:cubicBezTo>
                  <a:pt x="3212646" y="5614154"/>
                  <a:pt x="3212646" y="5614154"/>
                  <a:pt x="3212646" y="5614154"/>
                </a:cubicBezTo>
                <a:cubicBezTo>
                  <a:pt x="3195270" y="5596754"/>
                  <a:pt x="3195270" y="5596754"/>
                  <a:pt x="3195270" y="5596754"/>
                </a:cubicBezTo>
                <a:cubicBezTo>
                  <a:pt x="3201062" y="5579355"/>
                  <a:pt x="3201062" y="5579355"/>
                  <a:pt x="3201062" y="5579355"/>
                </a:cubicBezTo>
                <a:cubicBezTo>
                  <a:pt x="3177894" y="5579355"/>
                  <a:pt x="3177894" y="5579355"/>
                  <a:pt x="3177894" y="5579355"/>
                </a:cubicBezTo>
                <a:cubicBezTo>
                  <a:pt x="3177894" y="5585155"/>
                  <a:pt x="3177894" y="5585155"/>
                  <a:pt x="3177894" y="5585155"/>
                </a:cubicBezTo>
                <a:cubicBezTo>
                  <a:pt x="3189478" y="5596754"/>
                  <a:pt x="3189478" y="5596754"/>
                  <a:pt x="3189478" y="5596754"/>
                </a:cubicBezTo>
                <a:cubicBezTo>
                  <a:pt x="3148934" y="5608354"/>
                  <a:pt x="3148934" y="5608354"/>
                  <a:pt x="3148934" y="5608354"/>
                </a:cubicBezTo>
                <a:cubicBezTo>
                  <a:pt x="3143142" y="5608354"/>
                  <a:pt x="3137350" y="5602554"/>
                  <a:pt x="3131558" y="5619953"/>
                </a:cubicBezTo>
                <a:cubicBezTo>
                  <a:pt x="3137350" y="5625753"/>
                  <a:pt x="3137350" y="5625753"/>
                  <a:pt x="3137350" y="5625753"/>
                </a:cubicBezTo>
                <a:cubicBezTo>
                  <a:pt x="3154726" y="5625753"/>
                  <a:pt x="3154726" y="5625753"/>
                  <a:pt x="3154726" y="5625753"/>
                </a:cubicBezTo>
                <a:cubicBezTo>
                  <a:pt x="3137350" y="5637353"/>
                  <a:pt x="3137350" y="5637353"/>
                  <a:pt x="3137350" y="5637353"/>
                </a:cubicBezTo>
                <a:cubicBezTo>
                  <a:pt x="3096806" y="5625753"/>
                  <a:pt x="3096806" y="5625753"/>
                  <a:pt x="3096806" y="5625753"/>
                </a:cubicBezTo>
                <a:cubicBezTo>
                  <a:pt x="3091014" y="5637353"/>
                  <a:pt x="3091014" y="5637353"/>
                  <a:pt x="3091014" y="5637353"/>
                </a:cubicBezTo>
                <a:cubicBezTo>
                  <a:pt x="3079430" y="5637353"/>
                  <a:pt x="3067847" y="5660552"/>
                  <a:pt x="3056263" y="5637353"/>
                </a:cubicBezTo>
                <a:cubicBezTo>
                  <a:pt x="3044679" y="5648952"/>
                  <a:pt x="3044679" y="5648952"/>
                  <a:pt x="3044679" y="5648952"/>
                </a:cubicBezTo>
                <a:cubicBezTo>
                  <a:pt x="3056263" y="5660552"/>
                  <a:pt x="3056263" y="5660552"/>
                  <a:pt x="3056263" y="5660552"/>
                </a:cubicBezTo>
                <a:cubicBezTo>
                  <a:pt x="3021511" y="5648952"/>
                  <a:pt x="3021511" y="5648952"/>
                  <a:pt x="3021511" y="5648952"/>
                </a:cubicBezTo>
                <a:cubicBezTo>
                  <a:pt x="3015719" y="5648952"/>
                  <a:pt x="3004135" y="5643152"/>
                  <a:pt x="2998343" y="5654752"/>
                </a:cubicBezTo>
                <a:cubicBezTo>
                  <a:pt x="3004135" y="5666351"/>
                  <a:pt x="3004135" y="5666351"/>
                  <a:pt x="3004135" y="5666351"/>
                </a:cubicBezTo>
                <a:cubicBezTo>
                  <a:pt x="2980967" y="5648952"/>
                  <a:pt x="2980967" y="5648952"/>
                  <a:pt x="2980967" y="5648952"/>
                </a:cubicBezTo>
                <a:cubicBezTo>
                  <a:pt x="2952007" y="5666351"/>
                  <a:pt x="2952007" y="5666351"/>
                  <a:pt x="2952007" y="5666351"/>
                </a:cubicBezTo>
                <a:cubicBezTo>
                  <a:pt x="2952007" y="5648952"/>
                  <a:pt x="2952007" y="5648952"/>
                  <a:pt x="2952007" y="5648952"/>
                </a:cubicBezTo>
                <a:cubicBezTo>
                  <a:pt x="2943319" y="5651852"/>
                  <a:pt x="2938975" y="5653302"/>
                  <a:pt x="2936803" y="5654027"/>
                </a:cubicBezTo>
                <a:cubicBezTo>
                  <a:pt x="2937527" y="5653302"/>
                  <a:pt x="2937527" y="5651852"/>
                  <a:pt x="2934631" y="5648952"/>
                </a:cubicBezTo>
                <a:cubicBezTo>
                  <a:pt x="2934631" y="5643152"/>
                  <a:pt x="2934631" y="5643152"/>
                  <a:pt x="2934631" y="5643152"/>
                </a:cubicBezTo>
                <a:cubicBezTo>
                  <a:pt x="2905672" y="5666351"/>
                  <a:pt x="2905672" y="5666351"/>
                  <a:pt x="2905672" y="5666351"/>
                </a:cubicBezTo>
                <a:cubicBezTo>
                  <a:pt x="2876712" y="5666351"/>
                  <a:pt x="2876712" y="5666351"/>
                  <a:pt x="2876712" y="5666351"/>
                </a:cubicBezTo>
                <a:cubicBezTo>
                  <a:pt x="2882503" y="5677951"/>
                  <a:pt x="2882503" y="5677951"/>
                  <a:pt x="2882503" y="5677951"/>
                </a:cubicBezTo>
                <a:cubicBezTo>
                  <a:pt x="2876712" y="5677951"/>
                  <a:pt x="2876712" y="5677951"/>
                  <a:pt x="2876712" y="5677951"/>
                </a:cubicBezTo>
                <a:cubicBezTo>
                  <a:pt x="2882503" y="5695350"/>
                  <a:pt x="2882503" y="5695350"/>
                  <a:pt x="2882503" y="5695350"/>
                </a:cubicBezTo>
                <a:cubicBezTo>
                  <a:pt x="2801416" y="5701150"/>
                  <a:pt x="2801416" y="5701150"/>
                  <a:pt x="2801416" y="5701150"/>
                </a:cubicBezTo>
                <a:cubicBezTo>
                  <a:pt x="2737705" y="5706949"/>
                  <a:pt x="2737705" y="5706949"/>
                  <a:pt x="2737705" y="5706949"/>
                </a:cubicBezTo>
                <a:cubicBezTo>
                  <a:pt x="2731913" y="5701150"/>
                  <a:pt x="2731913" y="5701150"/>
                  <a:pt x="2731913" y="5701150"/>
                </a:cubicBezTo>
                <a:cubicBezTo>
                  <a:pt x="2807208" y="5683750"/>
                  <a:pt x="2807208" y="5683750"/>
                  <a:pt x="2807208" y="5683750"/>
                </a:cubicBezTo>
                <a:cubicBezTo>
                  <a:pt x="2824584" y="5677951"/>
                  <a:pt x="2824584" y="5677951"/>
                  <a:pt x="2824584" y="5677951"/>
                </a:cubicBezTo>
                <a:cubicBezTo>
                  <a:pt x="2830376" y="5672151"/>
                  <a:pt x="2830376" y="5672151"/>
                  <a:pt x="2830376" y="5672151"/>
                </a:cubicBezTo>
                <a:cubicBezTo>
                  <a:pt x="2801416" y="5672151"/>
                  <a:pt x="2801416" y="5672151"/>
                  <a:pt x="2801416" y="5672151"/>
                </a:cubicBezTo>
                <a:cubicBezTo>
                  <a:pt x="2795624" y="5660552"/>
                  <a:pt x="2795624" y="5660552"/>
                  <a:pt x="2795624" y="5660552"/>
                </a:cubicBezTo>
                <a:cubicBezTo>
                  <a:pt x="2755080" y="5672151"/>
                  <a:pt x="2755080" y="5672151"/>
                  <a:pt x="2755080" y="5672151"/>
                </a:cubicBezTo>
                <a:cubicBezTo>
                  <a:pt x="2743497" y="5672151"/>
                  <a:pt x="2743497" y="5672151"/>
                  <a:pt x="2743497" y="5672151"/>
                </a:cubicBezTo>
                <a:cubicBezTo>
                  <a:pt x="2714537" y="5689550"/>
                  <a:pt x="2714537" y="5689550"/>
                  <a:pt x="2714537" y="5689550"/>
                </a:cubicBezTo>
                <a:cubicBezTo>
                  <a:pt x="2708745" y="5683750"/>
                  <a:pt x="2708745" y="5683750"/>
                  <a:pt x="2708745" y="5683750"/>
                </a:cubicBezTo>
                <a:cubicBezTo>
                  <a:pt x="2685577" y="5689550"/>
                  <a:pt x="2685577" y="5689550"/>
                  <a:pt x="2685577" y="5689550"/>
                </a:cubicBezTo>
                <a:cubicBezTo>
                  <a:pt x="2685577" y="5689550"/>
                  <a:pt x="2708745" y="5672151"/>
                  <a:pt x="2673993" y="5683750"/>
                </a:cubicBezTo>
                <a:cubicBezTo>
                  <a:pt x="2691369" y="5654752"/>
                  <a:pt x="2691369" y="5654752"/>
                  <a:pt x="2691369" y="5654752"/>
                </a:cubicBezTo>
                <a:cubicBezTo>
                  <a:pt x="2668201" y="5660552"/>
                  <a:pt x="2668201" y="5660552"/>
                  <a:pt x="2668201" y="5660552"/>
                </a:cubicBezTo>
                <a:cubicBezTo>
                  <a:pt x="2665305" y="5667801"/>
                  <a:pt x="2663133" y="5673239"/>
                  <a:pt x="2661504" y="5677316"/>
                </a:cubicBezTo>
                <a:lnTo>
                  <a:pt x="2660027" y="5681014"/>
                </a:lnTo>
                <a:lnTo>
                  <a:pt x="2649468" y="5681394"/>
                </a:lnTo>
                <a:cubicBezTo>
                  <a:pt x="2647793" y="5682029"/>
                  <a:pt x="2647047" y="5682980"/>
                  <a:pt x="2647986" y="5684317"/>
                </a:cubicBezTo>
                <a:lnTo>
                  <a:pt x="2652023" y="5686765"/>
                </a:lnTo>
                <a:lnTo>
                  <a:pt x="2649411" y="5687171"/>
                </a:lnTo>
                <a:cubicBezTo>
                  <a:pt x="2641413" y="5688010"/>
                  <a:pt x="2630553" y="5688825"/>
                  <a:pt x="2616073" y="5689550"/>
                </a:cubicBezTo>
                <a:cubicBezTo>
                  <a:pt x="2587114" y="5677951"/>
                  <a:pt x="2587114" y="5677951"/>
                  <a:pt x="2587114" y="5677951"/>
                </a:cubicBezTo>
                <a:cubicBezTo>
                  <a:pt x="2581321" y="5666351"/>
                  <a:pt x="2581321" y="5666351"/>
                  <a:pt x="2581321" y="5666351"/>
                </a:cubicBezTo>
                <a:cubicBezTo>
                  <a:pt x="2529194" y="5672151"/>
                  <a:pt x="2529194" y="5672151"/>
                  <a:pt x="2529194" y="5672151"/>
                </a:cubicBezTo>
                <a:cubicBezTo>
                  <a:pt x="2540778" y="5677951"/>
                  <a:pt x="2540778" y="5677951"/>
                  <a:pt x="2540778" y="5677951"/>
                </a:cubicBezTo>
                <a:cubicBezTo>
                  <a:pt x="2581321" y="5677951"/>
                  <a:pt x="2581321" y="5677951"/>
                  <a:pt x="2581321" y="5677951"/>
                </a:cubicBezTo>
                <a:cubicBezTo>
                  <a:pt x="2558154" y="5701150"/>
                  <a:pt x="2558154" y="5701150"/>
                  <a:pt x="2558154" y="5701150"/>
                </a:cubicBezTo>
                <a:cubicBezTo>
                  <a:pt x="2517610" y="5706949"/>
                  <a:pt x="2517610" y="5706949"/>
                  <a:pt x="2517610" y="5706949"/>
                </a:cubicBezTo>
                <a:cubicBezTo>
                  <a:pt x="2523402" y="5701150"/>
                  <a:pt x="2523402" y="5701150"/>
                  <a:pt x="2523402" y="5701150"/>
                </a:cubicBezTo>
                <a:cubicBezTo>
                  <a:pt x="2506026" y="5695350"/>
                  <a:pt x="2506026" y="5695350"/>
                  <a:pt x="2506026" y="5695350"/>
                </a:cubicBezTo>
                <a:cubicBezTo>
                  <a:pt x="2471274" y="5701150"/>
                  <a:pt x="2471274" y="5701150"/>
                  <a:pt x="2471274" y="5701150"/>
                </a:cubicBezTo>
                <a:cubicBezTo>
                  <a:pt x="2424938" y="5701150"/>
                  <a:pt x="2424938" y="5701150"/>
                  <a:pt x="2424938" y="5701150"/>
                </a:cubicBezTo>
                <a:cubicBezTo>
                  <a:pt x="2378603" y="5695350"/>
                  <a:pt x="2378603" y="5695350"/>
                  <a:pt x="2378603" y="5695350"/>
                </a:cubicBezTo>
                <a:cubicBezTo>
                  <a:pt x="2320683" y="5706949"/>
                  <a:pt x="2320683" y="5706949"/>
                  <a:pt x="2320683" y="5706949"/>
                </a:cubicBezTo>
                <a:cubicBezTo>
                  <a:pt x="2303307" y="5701150"/>
                  <a:pt x="2303307" y="5701150"/>
                  <a:pt x="2303307" y="5701150"/>
                </a:cubicBezTo>
                <a:cubicBezTo>
                  <a:pt x="2291723" y="5706949"/>
                  <a:pt x="2291723" y="5706949"/>
                  <a:pt x="2291723" y="5706949"/>
                </a:cubicBezTo>
                <a:cubicBezTo>
                  <a:pt x="2280139" y="5706949"/>
                  <a:pt x="2271451" y="5706949"/>
                  <a:pt x="2264935" y="5706949"/>
                </a:cubicBezTo>
                <a:lnTo>
                  <a:pt x="2264501" y="5706949"/>
                </a:lnTo>
                <a:lnTo>
                  <a:pt x="2274347" y="5701150"/>
                </a:lnTo>
                <a:cubicBezTo>
                  <a:pt x="2265659" y="5696800"/>
                  <a:pt x="2289551" y="5692450"/>
                  <a:pt x="2280049" y="5690547"/>
                </a:cubicBezTo>
                <a:lnTo>
                  <a:pt x="2259586" y="5689663"/>
                </a:lnTo>
                <a:lnTo>
                  <a:pt x="2259596" y="5689641"/>
                </a:lnTo>
                <a:cubicBezTo>
                  <a:pt x="2266384" y="5683388"/>
                  <a:pt x="2277244" y="5677951"/>
                  <a:pt x="2216428" y="5695350"/>
                </a:cubicBezTo>
                <a:cubicBezTo>
                  <a:pt x="2187468" y="5689550"/>
                  <a:pt x="2187468" y="5689550"/>
                  <a:pt x="2187468" y="5689550"/>
                </a:cubicBezTo>
                <a:lnTo>
                  <a:pt x="2189069" y="5688405"/>
                </a:lnTo>
                <a:lnTo>
                  <a:pt x="2191540" y="5687103"/>
                </a:lnTo>
                <a:cubicBezTo>
                  <a:pt x="2193803" y="5685744"/>
                  <a:pt x="2193622" y="5685563"/>
                  <a:pt x="2192536" y="5685925"/>
                </a:cubicBezTo>
                <a:lnTo>
                  <a:pt x="2189069" y="5688405"/>
                </a:lnTo>
                <a:lnTo>
                  <a:pt x="2175884" y="5695350"/>
                </a:lnTo>
                <a:cubicBezTo>
                  <a:pt x="2187468" y="5712749"/>
                  <a:pt x="2187468" y="5712749"/>
                  <a:pt x="2187468" y="5712749"/>
                </a:cubicBezTo>
                <a:cubicBezTo>
                  <a:pt x="2175884" y="5718549"/>
                  <a:pt x="2175884" y="5718549"/>
                  <a:pt x="2175884" y="5718549"/>
                </a:cubicBezTo>
                <a:cubicBezTo>
                  <a:pt x="2164300" y="5718549"/>
                  <a:pt x="2164300" y="5718549"/>
                  <a:pt x="2164300" y="5718549"/>
                </a:cubicBezTo>
                <a:lnTo>
                  <a:pt x="2163081" y="5716107"/>
                </a:lnTo>
                <a:lnTo>
                  <a:pt x="2169911" y="5714290"/>
                </a:lnTo>
                <a:cubicBezTo>
                  <a:pt x="2198690" y="5703687"/>
                  <a:pt x="2167196" y="5693900"/>
                  <a:pt x="2158508" y="5706949"/>
                </a:cubicBezTo>
                <a:cubicBezTo>
                  <a:pt x="2158508" y="5706949"/>
                  <a:pt x="2158508" y="5706949"/>
                  <a:pt x="2159232" y="5708399"/>
                </a:cubicBezTo>
                <a:lnTo>
                  <a:pt x="2163081" y="5716107"/>
                </a:lnTo>
                <a:lnTo>
                  <a:pt x="2150114" y="5719557"/>
                </a:lnTo>
                <a:cubicBezTo>
                  <a:pt x="2141585" y="5721268"/>
                  <a:pt x="2130996" y="5722899"/>
                  <a:pt x="2117964" y="5724349"/>
                </a:cubicBezTo>
                <a:cubicBezTo>
                  <a:pt x="2100588" y="5730148"/>
                  <a:pt x="2100588" y="5730148"/>
                  <a:pt x="2100588" y="5730148"/>
                </a:cubicBezTo>
                <a:cubicBezTo>
                  <a:pt x="2083213" y="5730148"/>
                  <a:pt x="2083213" y="5730148"/>
                  <a:pt x="2083213" y="5730148"/>
                </a:cubicBezTo>
                <a:cubicBezTo>
                  <a:pt x="2094796" y="5724349"/>
                  <a:pt x="2094796" y="5724349"/>
                  <a:pt x="2094796" y="5724349"/>
                </a:cubicBezTo>
                <a:cubicBezTo>
                  <a:pt x="2054253" y="5706949"/>
                  <a:pt x="2054253" y="5706949"/>
                  <a:pt x="2054253" y="5706949"/>
                </a:cubicBezTo>
                <a:cubicBezTo>
                  <a:pt x="2036877" y="5706949"/>
                  <a:pt x="2036877" y="5706949"/>
                  <a:pt x="2036877" y="5706949"/>
                </a:cubicBezTo>
                <a:cubicBezTo>
                  <a:pt x="2036877" y="5701150"/>
                  <a:pt x="2036877" y="5701150"/>
                  <a:pt x="2036877" y="5701150"/>
                </a:cubicBezTo>
                <a:cubicBezTo>
                  <a:pt x="2048461" y="5695350"/>
                  <a:pt x="2048461" y="5695350"/>
                  <a:pt x="2048461" y="5695350"/>
                </a:cubicBezTo>
                <a:cubicBezTo>
                  <a:pt x="2031085" y="5689550"/>
                  <a:pt x="2031085" y="5689550"/>
                  <a:pt x="2031085" y="5689550"/>
                </a:cubicBezTo>
                <a:cubicBezTo>
                  <a:pt x="2025293" y="5706949"/>
                  <a:pt x="2025293" y="5706949"/>
                  <a:pt x="2025293" y="5706949"/>
                </a:cubicBezTo>
                <a:cubicBezTo>
                  <a:pt x="2019501" y="5706949"/>
                  <a:pt x="2036877" y="5701150"/>
                  <a:pt x="2013709" y="5701150"/>
                </a:cubicBezTo>
                <a:cubicBezTo>
                  <a:pt x="2019501" y="5695350"/>
                  <a:pt x="2019501" y="5695350"/>
                  <a:pt x="2019501" y="5695350"/>
                </a:cubicBezTo>
                <a:cubicBezTo>
                  <a:pt x="2019501" y="5689550"/>
                  <a:pt x="2019501" y="5689550"/>
                  <a:pt x="2019501" y="5689550"/>
                </a:cubicBezTo>
                <a:cubicBezTo>
                  <a:pt x="1996333" y="5701150"/>
                  <a:pt x="1996333" y="5701150"/>
                  <a:pt x="1996333" y="5701150"/>
                </a:cubicBezTo>
                <a:cubicBezTo>
                  <a:pt x="2002125" y="5689550"/>
                  <a:pt x="2002125" y="5689550"/>
                  <a:pt x="2002125" y="5689550"/>
                </a:cubicBezTo>
                <a:cubicBezTo>
                  <a:pt x="1973165" y="5695350"/>
                  <a:pt x="1973165" y="5695350"/>
                  <a:pt x="1973165" y="5695350"/>
                </a:cubicBezTo>
                <a:cubicBezTo>
                  <a:pt x="1967373" y="5706949"/>
                  <a:pt x="1967373" y="5706949"/>
                  <a:pt x="1967373" y="5706949"/>
                </a:cubicBezTo>
                <a:cubicBezTo>
                  <a:pt x="1949997" y="5701150"/>
                  <a:pt x="1996333" y="5683750"/>
                  <a:pt x="1955789" y="5695350"/>
                </a:cubicBezTo>
                <a:cubicBezTo>
                  <a:pt x="1944205" y="5712749"/>
                  <a:pt x="1944205" y="5712749"/>
                  <a:pt x="1944205" y="5712749"/>
                </a:cubicBezTo>
                <a:cubicBezTo>
                  <a:pt x="1944205" y="5706949"/>
                  <a:pt x="1944205" y="5706949"/>
                  <a:pt x="1944205" y="5706949"/>
                </a:cubicBezTo>
                <a:cubicBezTo>
                  <a:pt x="1932621" y="5718549"/>
                  <a:pt x="1932621" y="5718549"/>
                  <a:pt x="1932621" y="5718549"/>
                </a:cubicBezTo>
                <a:cubicBezTo>
                  <a:pt x="1944205" y="5701150"/>
                  <a:pt x="1944205" y="5701150"/>
                  <a:pt x="1944205" y="5701150"/>
                </a:cubicBezTo>
                <a:cubicBezTo>
                  <a:pt x="1926829" y="5683750"/>
                  <a:pt x="1926829" y="5683750"/>
                  <a:pt x="1926829" y="5683750"/>
                </a:cubicBezTo>
                <a:cubicBezTo>
                  <a:pt x="1909454" y="5695350"/>
                  <a:pt x="1909454" y="5695350"/>
                  <a:pt x="1909454" y="5695350"/>
                </a:cubicBezTo>
                <a:cubicBezTo>
                  <a:pt x="1903662" y="5701150"/>
                  <a:pt x="1903662" y="5701150"/>
                  <a:pt x="1915245" y="5701150"/>
                </a:cubicBezTo>
                <a:cubicBezTo>
                  <a:pt x="1915245" y="5706949"/>
                  <a:pt x="1915245" y="5706949"/>
                  <a:pt x="1909454" y="5706949"/>
                </a:cubicBezTo>
                <a:cubicBezTo>
                  <a:pt x="1897870" y="5701150"/>
                  <a:pt x="1897870" y="5701150"/>
                  <a:pt x="1897870" y="5701150"/>
                </a:cubicBezTo>
                <a:cubicBezTo>
                  <a:pt x="1886286" y="5706949"/>
                  <a:pt x="1886286" y="5706949"/>
                  <a:pt x="1886286" y="5706949"/>
                </a:cubicBezTo>
                <a:cubicBezTo>
                  <a:pt x="1886286" y="5718549"/>
                  <a:pt x="1886286" y="5718549"/>
                  <a:pt x="1886286" y="5718549"/>
                </a:cubicBezTo>
                <a:cubicBezTo>
                  <a:pt x="1886286" y="5724349"/>
                  <a:pt x="1886286" y="5724349"/>
                  <a:pt x="1886286" y="5724349"/>
                </a:cubicBezTo>
                <a:cubicBezTo>
                  <a:pt x="1874702" y="5724349"/>
                  <a:pt x="1874702" y="5724349"/>
                  <a:pt x="1874702" y="5724349"/>
                </a:cubicBezTo>
                <a:cubicBezTo>
                  <a:pt x="1874702" y="5701150"/>
                  <a:pt x="1874702" y="5701150"/>
                  <a:pt x="1874702" y="5701150"/>
                </a:cubicBezTo>
                <a:cubicBezTo>
                  <a:pt x="1851534" y="5695350"/>
                  <a:pt x="1851534" y="5695350"/>
                  <a:pt x="1851534" y="5695350"/>
                </a:cubicBezTo>
                <a:cubicBezTo>
                  <a:pt x="1886286" y="5689550"/>
                  <a:pt x="1886286" y="5689550"/>
                  <a:pt x="1886286" y="5689550"/>
                </a:cubicBezTo>
                <a:cubicBezTo>
                  <a:pt x="1886286" y="5672151"/>
                  <a:pt x="1839950" y="5718549"/>
                  <a:pt x="1892078" y="5672151"/>
                </a:cubicBezTo>
                <a:cubicBezTo>
                  <a:pt x="1886286" y="5672151"/>
                  <a:pt x="1886286" y="5672151"/>
                  <a:pt x="1886286" y="5672151"/>
                </a:cubicBezTo>
                <a:cubicBezTo>
                  <a:pt x="1874702" y="5654752"/>
                  <a:pt x="1874702" y="5654752"/>
                  <a:pt x="1874702" y="5654752"/>
                </a:cubicBezTo>
                <a:lnTo>
                  <a:pt x="1874702" y="5647212"/>
                </a:lnTo>
                <a:lnTo>
                  <a:pt x="1879589" y="5647865"/>
                </a:lnTo>
                <a:cubicBezTo>
                  <a:pt x="1886648" y="5647502"/>
                  <a:pt x="1896422" y="5646052"/>
                  <a:pt x="1909454" y="5643152"/>
                </a:cubicBezTo>
                <a:cubicBezTo>
                  <a:pt x="1915245" y="5648952"/>
                  <a:pt x="1915245" y="5648952"/>
                  <a:pt x="1915245" y="5648952"/>
                </a:cubicBezTo>
                <a:cubicBezTo>
                  <a:pt x="1921038" y="5637353"/>
                  <a:pt x="1921038" y="5637353"/>
                  <a:pt x="1921038" y="5637353"/>
                </a:cubicBezTo>
                <a:cubicBezTo>
                  <a:pt x="1955789" y="5648952"/>
                  <a:pt x="1955789" y="5648952"/>
                  <a:pt x="1955789" y="5648952"/>
                </a:cubicBezTo>
                <a:cubicBezTo>
                  <a:pt x="1955789" y="5654752"/>
                  <a:pt x="1955789" y="5654752"/>
                  <a:pt x="1955789" y="5654752"/>
                </a:cubicBezTo>
                <a:cubicBezTo>
                  <a:pt x="1990541" y="5637353"/>
                  <a:pt x="1990541" y="5637353"/>
                  <a:pt x="1990541" y="5637353"/>
                </a:cubicBezTo>
                <a:cubicBezTo>
                  <a:pt x="1984749" y="5619953"/>
                  <a:pt x="1984749" y="5619953"/>
                  <a:pt x="1984749" y="5619953"/>
                </a:cubicBezTo>
                <a:cubicBezTo>
                  <a:pt x="2013709" y="5625753"/>
                  <a:pt x="2013709" y="5625753"/>
                  <a:pt x="2013709" y="5625753"/>
                </a:cubicBezTo>
                <a:cubicBezTo>
                  <a:pt x="2019501" y="5619953"/>
                  <a:pt x="2019501" y="5619953"/>
                  <a:pt x="2019501" y="5619953"/>
                </a:cubicBezTo>
                <a:cubicBezTo>
                  <a:pt x="2025293" y="5614154"/>
                  <a:pt x="2025293" y="5614154"/>
                  <a:pt x="2025293" y="5614154"/>
                </a:cubicBezTo>
                <a:cubicBezTo>
                  <a:pt x="2025293" y="5614154"/>
                  <a:pt x="2036877" y="5619953"/>
                  <a:pt x="2025293" y="5619953"/>
                </a:cubicBezTo>
                <a:cubicBezTo>
                  <a:pt x="2036877" y="5625753"/>
                  <a:pt x="2036877" y="5625753"/>
                  <a:pt x="2036877" y="5625753"/>
                </a:cubicBezTo>
                <a:cubicBezTo>
                  <a:pt x="2036877" y="5619953"/>
                  <a:pt x="2036877" y="5619953"/>
                  <a:pt x="2036877" y="5619953"/>
                </a:cubicBezTo>
                <a:cubicBezTo>
                  <a:pt x="2048461" y="5637353"/>
                  <a:pt x="2048461" y="5637353"/>
                  <a:pt x="2048461" y="5637353"/>
                </a:cubicBezTo>
                <a:cubicBezTo>
                  <a:pt x="2135340" y="5619953"/>
                  <a:pt x="2135340" y="5619953"/>
                  <a:pt x="2135340" y="5619953"/>
                </a:cubicBezTo>
                <a:cubicBezTo>
                  <a:pt x="2129548" y="5625753"/>
                  <a:pt x="2129548" y="5625753"/>
                  <a:pt x="2129548" y="5625753"/>
                </a:cubicBezTo>
                <a:cubicBezTo>
                  <a:pt x="2094796" y="5637353"/>
                  <a:pt x="2094796" y="5637353"/>
                  <a:pt x="2094796" y="5637353"/>
                </a:cubicBezTo>
                <a:cubicBezTo>
                  <a:pt x="2060045" y="5648952"/>
                  <a:pt x="2060045" y="5648952"/>
                  <a:pt x="2060045" y="5648952"/>
                </a:cubicBezTo>
                <a:cubicBezTo>
                  <a:pt x="2060045" y="5660552"/>
                  <a:pt x="2060045" y="5660552"/>
                  <a:pt x="2060045" y="5660552"/>
                </a:cubicBezTo>
                <a:lnTo>
                  <a:pt x="2069401" y="5662559"/>
                </a:lnTo>
                <a:lnTo>
                  <a:pt x="2068484" y="5662789"/>
                </a:lnTo>
                <a:lnTo>
                  <a:pt x="2054253" y="5660552"/>
                </a:lnTo>
                <a:cubicBezTo>
                  <a:pt x="2054253" y="5666351"/>
                  <a:pt x="2054253" y="5666351"/>
                  <a:pt x="2054253" y="5666351"/>
                </a:cubicBezTo>
                <a:lnTo>
                  <a:pt x="2068484" y="5662789"/>
                </a:lnTo>
                <a:lnTo>
                  <a:pt x="2069819" y="5662998"/>
                </a:lnTo>
                <a:cubicBezTo>
                  <a:pt x="2071991" y="5663270"/>
                  <a:pt x="2071629" y="5663089"/>
                  <a:pt x="2070181" y="5662727"/>
                </a:cubicBezTo>
                <a:lnTo>
                  <a:pt x="2069401" y="5662559"/>
                </a:lnTo>
                <a:lnTo>
                  <a:pt x="2074525" y="5661277"/>
                </a:lnTo>
                <a:cubicBezTo>
                  <a:pt x="2077421" y="5660552"/>
                  <a:pt x="2077421" y="5660552"/>
                  <a:pt x="2077421" y="5660552"/>
                </a:cubicBezTo>
                <a:cubicBezTo>
                  <a:pt x="2117964" y="5666351"/>
                  <a:pt x="2117964" y="5666351"/>
                  <a:pt x="2117964" y="5666351"/>
                </a:cubicBezTo>
                <a:cubicBezTo>
                  <a:pt x="2152716" y="5648952"/>
                  <a:pt x="2152716" y="5648952"/>
                  <a:pt x="2152716" y="5648952"/>
                </a:cubicBezTo>
                <a:cubicBezTo>
                  <a:pt x="2170092" y="5648952"/>
                  <a:pt x="2170092" y="5648952"/>
                  <a:pt x="2170092" y="5648952"/>
                </a:cubicBezTo>
                <a:cubicBezTo>
                  <a:pt x="2187468" y="5625753"/>
                  <a:pt x="2187468" y="5625753"/>
                  <a:pt x="2187468" y="5625753"/>
                </a:cubicBezTo>
                <a:cubicBezTo>
                  <a:pt x="2199052" y="5631553"/>
                  <a:pt x="2199052" y="5631553"/>
                  <a:pt x="2199052" y="5631553"/>
                </a:cubicBezTo>
                <a:cubicBezTo>
                  <a:pt x="2239596" y="5625753"/>
                  <a:pt x="2239596" y="5625753"/>
                  <a:pt x="2239596" y="5625753"/>
                </a:cubicBezTo>
                <a:cubicBezTo>
                  <a:pt x="2233804" y="5643152"/>
                  <a:pt x="2233804" y="5643152"/>
                  <a:pt x="2233804" y="5643152"/>
                </a:cubicBezTo>
                <a:cubicBezTo>
                  <a:pt x="2233804" y="5631553"/>
                  <a:pt x="2233804" y="5631553"/>
                  <a:pt x="2233804" y="5631553"/>
                </a:cubicBezTo>
                <a:cubicBezTo>
                  <a:pt x="2210636" y="5637353"/>
                  <a:pt x="2210636" y="5637353"/>
                  <a:pt x="2210636" y="5637353"/>
                </a:cubicBezTo>
                <a:cubicBezTo>
                  <a:pt x="2193260" y="5654752"/>
                  <a:pt x="2193260" y="5654752"/>
                  <a:pt x="2193260" y="5654752"/>
                </a:cubicBezTo>
                <a:cubicBezTo>
                  <a:pt x="2193260" y="5654752"/>
                  <a:pt x="2193260" y="5666351"/>
                  <a:pt x="2187468" y="5648952"/>
                </a:cubicBezTo>
                <a:cubicBezTo>
                  <a:pt x="2187468" y="5666351"/>
                  <a:pt x="2187468" y="5666351"/>
                  <a:pt x="2187468" y="5666351"/>
                </a:cubicBezTo>
                <a:cubicBezTo>
                  <a:pt x="2210636" y="5666351"/>
                  <a:pt x="2210636" y="5666351"/>
                  <a:pt x="2210636" y="5666351"/>
                </a:cubicBezTo>
                <a:cubicBezTo>
                  <a:pt x="2228012" y="5677951"/>
                  <a:pt x="2228012" y="5677951"/>
                  <a:pt x="2228012" y="5677951"/>
                </a:cubicBezTo>
                <a:cubicBezTo>
                  <a:pt x="2256972" y="5672151"/>
                  <a:pt x="2256972" y="5672151"/>
                  <a:pt x="2256972" y="5672151"/>
                </a:cubicBezTo>
                <a:cubicBezTo>
                  <a:pt x="2256972" y="5654752"/>
                  <a:pt x="2256972" y="5654752"/>
                  <a:pt x="2256972" y="5654752"/>
                </a:cubicBezTo>
                <a:cubicBezTo>
                  <a:pt x="2265659" y="5654752"/>
                  <a:pt x="2264573" y="5641702"/>
                  <a:pt x="2268374" y="5642518"/>
                </a:cubicBezTo>
                <a:lnTo>
                  <a:pt x="2272023" y="5646448"/>
                </a:lnTo>
                <a:lnTo>
                  <a:pt x="2267107" y="5644602"/>
                </a:lnTo>
                <a:cubicBezTo>
                  <a:pt x="2264211" y="5644602"/>
                  <a:pt x="2265659" y="5648952"/>
                  <a:pt x="2285931" y="5666351"/>
                </a:cubicBezTo>
                <a:cubicBezTo>
                  <a:pt x="2291723" y="5660552"/>
                  <a:pt x="2291723" y="5660552"/>
                  <a:pt x="2291723" y="5660552"/>
                </a:cubicBezTo>
                <a:cubicBezTo>
                  <a:pt x="2291723" y="5672151"/>
                  <a:pt x="2291723" y="5672151"/>
                  <a:pt x="2291723" y="5672151"/>
                </a:cubicBezTo>
                <a:cubicBezTo>
                  <a:pt x="2320683" y="5648952"/>
                  <a:pt x="2320683" y="5648952"/>
                  <a:pt x="2320683" y="5648952"/>
                </a:cubicBezTo>
                <a:cubicBezTo>
                  <a:pt x="2320683" y="5643152"/>
                  <a:pt x="2320683" y="5643152"/>
                  <a:pt x="2320683" y="5643152"/>
                </a:cubicBezTo>
                <a:cubicBezTo>
                  <a:pt x="2309099" y="5637353"/>
                  <a:pt x="2309099" y="5637353"/>
                  <a:pt x="2309099" y="5637353"/>
                </a:cubicBezTo>
                <a:cubicBezTo>
                  <a:pt x="2309099" y="5631553"/>
                  <a:pt x="2309099" y="5631553"/>
                  <a:pt x="2309099" y="5631553"/>
                </a:cubicBezTo>
                <a:cubicBezTo>
                  <a:pt x="2320683" y="5631553"/>
                  <a:pt x="2320683" y="5631553"/>
                  <a:pt x="2320683" y="5631553"/>
                </a:cubicBezTo>
                <a:cubicBezTo>
                  <a:pt x="2332267" y="5648952"/>
                  <a:pt x="2332267" y="5648952"/>
                  <a:pt x="2332267" y="5648952"/>
                </a:cubicBezTo>
                <a:cubicBezTo>
                  <a:pt x="2343851" y="5643152"/>
                  <a:pt x="2343851" y="5643152"/>
                  <a:pt x="2343851" y="5643152"/>
                </a:cubicBezTo>
                <a:cubicBezTo>
                  <a:pt x="2349643" y="5631553"/>
                  <a:pt x="2361227" y="5660552"/>
                  <a:pt x="2349643" y="5625753"/>
                </a:cubicBezTo>
                <a:cubicBezTo>
                  <a:pt x="2361227" y="5643152"/>
                  <a:pt x="2361227" y="5643152"/>
                  <a:pt x="2361227" y="5643152"/>
                </a:cubicBezTo>
                <a:cubicBezTo>
                  <a:pt x="2372811" y="5631553"/>
                  <a:pt x="2372811" y="5631553"/>
                  <a:pt x="2372811" y="5631553"/>
                </a:cubicBezTo>
                <a:cubicBezTo>
                  <a:pt x="2378603" y="5648952"/>
                  <a:pt x="2378603" y="5648952"/>
                  <a:pt x="2378603" y="5648952"/>
                </a:cubicBezTo>
                <a:cubicBezTo>
                  <a:pt x="2372811" y="5660552"/>
                  <a:pt x="2372811" y="5660552"/>
                  <a:pt x="2372811" y="5660552"/>
                </a:cubicBezTo>
                <a:cubicBezTo>
                  <a:pt x="2378603" y="5666351"/>
                  <a:pt x="2378603" y="5666351"/>
                  <a:pt x="2378603" y="5666351"/>
                </a:cubicBezTo>
                <a:cubicBezTo>
                  <a:pt x="2419147" y="5660552"/>
                  <a:pt x="2419147" y="5660552"/>
                  <a:pt x="2419147" y="5660552"/>
                </a:cubicBezTo>
                <a:cubicBezTo>
                  <a:pt x="2419147" y="5654752"/>
                  <a:pt x="2419147" y="5654752"/>
                  <a:pt x="2419147" y="5654752"/>
                </a:cubicBezTo>
                <a:cubicBezTo>
                  <a:pt x="2448106" y="5660552"/>
                  <a:pt x="2448106" y="5660552"/>
                  <a:pt x="2448106" y="5660552"/>
                </a:cubicBezTo>
                <a:cubicBezTo>
                  <a:pt x="2465482" y="5654752"/>
                  <a:pt x="2465482" y="5654752"/>
                  <a:pt x="2465482" y="5654752"/>
                </a:cubicBezTo>
                <a:cubicBezTo>
                  <a:pt x="2477066" y="5660552"/>
                  <a:pt x="2477066" y="5660552"/>
                  <a:pt x="2477066" y="5660552"/>
                </a:cubicBezTo>
                <a:cubicBezTo>
                  <a:pt x="2517610" y="5643152"/>
                  <a:pt x="2517610" y="5643152"/>
                  <a:pt x="2517610" y="5643152"/>
                </a:cubicBezTo>
                <a:cubicBezTo>
                  <a:pt x="2529194" y="5631553"/>
                  <a:pt x="2529194" y="5631553"/>
                  <a:pt x="2529194" y="5631553"/>
                </a:cubicBezTo>
                <a:cubicBezTo>
                  <a:pt x="2523402" y="5625753"/>
                  <a:pt x="2552362" y="5637353"/>
                  <a:pt x="2523402" y="5619953"/>
                </a:cubicBezTo>
                <a:cubicBezTo>
                  <a:pt x="2529194" y="5608354"/>
                  <a:pt x="2529194" y="5608354"/>
                  <a:pt x="2529194" y="5608354"/>
                </a:cubicBezTo>
                <a:cubicBezTo>
                  <a:pt x="2563946" y="5619953"/>
                  <a:pt x="2563946" y="5619953"/>
                  <a:pt x="2563946" y="5619953"/>
                </a:cubicBezTo>
                <a:cubicBezTo>
                  <a:pt x="2581321" y="5637353"/>
                  <a:pt x="2581321" y="5637353"/>
                  <a:pt x="2581321" y="5637353"/>
                </a:cubicBezTo>
                <a:cubicBezTo>
                  <a:pt x="2581321" y="5643152"/>
                  <a:pt x="2592905" y="5648952"/>
                  <a:pt x="2627657" y="5637353"/>
                </a:cubicBezTo>
                <a:cubicBezTo>
                  <a:pt x="2656617" y="5648952"/>
                  <a:pt x="2656617" y="5648952"/>
                  <a:pt x="2656617" y="5648952"/>
                </a:cubicBezTo>
                <a:cubicBezTo>
                  <a:pt x="2708745" y="5637353"/>
                  <a:pt x="2708745" y="5637353"/>
                  <a:pt x="2708745" y="5637353"/>
                </a:cubicBezTo>
                <a:cubicBezTo>
                  <a:pt x="2726121" y="5619953"/>
                  <a:pt x="2726121" y="5619953"/>
                  <a:pt x="2726121" y="5619953"/>
                </a:cubicBezTo>
                <a:cubicBezTo>
                  <a:pt x="2755080" y="5631553"/>
                  <a:pt x="2755080" y="5631553"/>
                  <a:pt x="2755080" y="5631553"/>
                </a:cubicBezTo>
                <a:cubicBezTo>
                  <a:pt x="2766664" y="5608354"/>
                  <a:pt x="2766664" y="5608354"/>
                  <a:pt x="2766664" y="5608354"/>
                </a:cubicBezTo>
                <a:cubicBezTo>
                  <a:pt x="2778248" y="5608354"/>
                  <a:pt x="2755080" y="5596754"/>
                  <a:pt x="2778248" y="5602554"/>
                </a:cubicBezTo>
                <a:cubicBezTo>
                  <a:pt x="2789832" y="5602554"/>
                  <a:pt x="2784040" y="5619953"/>
                  <a:pt x="2795624" y="5608354"/>
                </a:cubicBezTo>
                <a:cubicBezTo>
                  <a:pt x="2801416" y="5596754"/>
                  <a:pt x="2801416" y="5596754"/>
                  <a:pt x="2801416" y="5596754"/>
                </a:cubicBezTo>
                <a:cubicBezTo>
                  <a:pt x="2784040" y="5590955"/>
                  <a:pt x="2784040" y="5590955"/>
                  <a:pt x="2784040" y="5590955"/>
                </a:cubicBezTo>
                <a:cubicBezTo>
                  <a:pt x="2876712" y="5585155"/>
                  <a:pt x="2876712" y="5585155"/>
                  <a:pt x="2876712" y="5585155"/>
                </a:cubicBezTo>
                <a:cubicBezTo>
                  <a:pt x="2888295" y="5585155"/>
                  <a:pt x="2888295" y="5585155"/>
                  <a:pt x="2888295" y="5585155"/>
                </a:cubicBezTo>
                <a:cubicBezTo>
                  <a:pt x="2885399" y="5585155"/>
                  <a:pt x="2884313" y="5589142"/>
                  <a:pt x="2883499" y="5594308"/>
                </a:cubicBezTo>
                <a:lnTo>
                  <a:pt x="2882099" y="5601475"/>
                </a:lnTo>
                <a:lnTo>
                  <a:pt x="2881237" y="5601648"/>
                </a:lnTo>
                <a:lnTo>
                  <a:pt x="2853782" y="5607146"/>
                </a:lnTo>
                <a:lnTo>
                  <a:pt x="2841960" y="5596754"/>
                </a:lnTo>
                <a:cubicBezTo>
                  <a:pt x="2841960" y="5596754"/>
                  <a:pt x="2847752" y="5608354"/>
                  <a:pt x="2824584" y="5602554"/>
                </a:cubicBezTo>
                <a:cubicBezTo>
                  <a:pt x="2818792" y="5596754"/>
                  <a:pt x="2818792" y="5596754"/>
                  <a:pt x="2818792" y="5596754"/>
                </a:cubicBezTo>
                <a:cubicBezTo>
                  <a:pt x="2818792" y="5608354"/>
                  <a:pt x="2813000" y="5573555"/>
                  <a:pt x="2801416" y="5608354"/>
                </a:cubicBezTo>
                <a:cubicBezTo>
                  <a:pt x="2847752" y="5608354"/>
                  <a:pt x="2847752" y="5608354"/>
                  <a:pt x="2847752" y="5608354"/>
                </a:cubicBezTo>
                <a:lnTo>
                  <a:pt x="2853782" y="5607146"/>
                </a:lnTo>
                <a:lnTo>
                  <a:pt x="2858442" y="5611242"/>
                </a:lnTo>
                <a:lnTo>
                  <a:pt x="2863077" y="5613626"/>
                </a:lnTo>
                <a:lnTo>
                  <a:pt x="2841960" y="5619953"/>
                </a:lnTo>
                <a:cubicBezTo>
                  <a:pt x="2847752" y="5625753"/>
                  <a:pt x="2813000" y="5619953"/>
                  <a:pt x="2853544" y="5631553"/>
                </a:cubicBezTo>
                <a:cubicBezTo>
                  <a:pt x="2876712" y="5631553"/>
                  <a:pt x="2876712" y="5631553"/>
                  <a:pt x="2876712" y="5631553"/>
                </a:cubicBezTo>
                <a:cubicBezTo>
                  <a:pt x="2882503" y="5631553"/>
                  <a:pt x="2882503" y="5631553"/>
                  <a:pt x="2882503" y="5631553"/>
                </a:cubicBezTo>
                <a:cubicBezTo>
                  <a:pt x="2865128" y="5654752"/>
                  <a:pt x="2865128" y="5654752"/>
                  <a:pt x="2865128" y="5654752"/>
                </a:cubicBezTo>
                <a:lnTo>
                  <a:pt x="2876712" y="5654752"/>
                </a:lnTo>
                <a:lnTo>
                  <a:pt x="2880332" y="5654752"/>
                </a:lnTo>
                <a:cubicBezTo>
                  <a:pt x="2882503" y="5654752"/>
                  <a:pt x="2882503" y="5654752"/>
                  <a:pt x="2882503" y="5654752"/>
                </a:cubicBezTo>
                <a:lnTo>
                  <a:pt x="2885834" y="5653501"/>
                </a:lnTo>
                <a:lnTo>
                  <a:pt x="2889743" y="5656927"/>
                </a:lnTo>
                <a:cubicBezTo>
                  <a:pt x="2895535" y="5660551"/>
                  <a:pt x="2905671" y="5660551"/>
                  <a:pt x="2928839" y="5637353"/>
                </a:cubicBezTo>
                <a:cubicBezTo>
                  <a:pt x="2923047" y="5631553"/>
                  <a:pt x="2923047" y="5631553"/>
                  <a:pt x="2923047" y="5631553"/>
                </a:cubicBezTo>
                <a:cubicBezTo>
                  <a:pt x="2946215" y="5608354"/>
                  <a:pt x="2946215" y="5608354"/>
                  <a:pt x="2946215" y="5608354"/>
                </a:cubicBezTo>
                <a:cubicBezTo>
                  <a:pt x="2952007" y="5608354"/>
                  <a:pt x="2952007" y="5608354"/>
                  <a:pt x="2952007" y="5608354"/>
                </a:cubicBezTo>
                <a:cubicBezTo>
                  <a:pt x="2952007" y="5585155"/>
                  <a:pt x="2952007" y="5585155"/>
                  <a:pt x="2952007" y="5585155"/>
                </a:cubicBezTo>
                <a:cubicBezTo>
                  <a:pt x="3009927" y="5596754"/>
                  <a:pt x="3009927" y="5596754"/>
                  <a:pt x="3009927" y="5596754"/>
                </a:cubicBezTo>
                <a:cubicBezTo>
                  <a:pt x="3027303" y="5585155"/>
                  <a:pt x="3027303" y="5585155"/>
                  <a:pt x="3027303" y="5585155"/>
                </a:cubicBezTo>
                <a:cubicBezTo>
                  <a:pt x="3062054" y="5596754"/>
                  <a:pt x="3062054" y="5596754"/>
                  <a:pt x="3062054" y="5596754"/>
                </a:cubicBezTo>
                <a:cubicBezTo>
                  <a:pt x="3108390" y="5579355"/>
                  <a:pt x="3108390" y="5579355"/>
                  <a:pt x="3108390" y="5579355"/>
                </a:cubicBezTo>
                <a:cubicBezTo>
                  <a:pt x="3108390" y="5585155"/>
                  <a:pt x="3119974" y="5573555"/>
                  <a:pt x="3108390" y="5590955"/>
                </a:cubicBezTo>
                <a:cubicBezTo>
                  <a:pt x="3114182" y="5590955"/>
                  <a:pt x="3114182" y="5590955"/>
                  <a:pt x="3114182" y="5590955"/>
                </a:cubicBezTo>
                <a:cubicBezTo>
                  <a:pt x="3119974" y="5573555"/>
                  <a:pt x="3119974" y="5573555"/>
                  <a:pt x="3119974" y="5573555"/>
                </a:cubicBezTo>
                <a:cubicBezTo>
                  <a:pt x="3125766" y="5579355"/>
                  <a:pt x="3125766" y="5579355"/>
                  <a:pt x="3125766" y="5579355"/>
                </a:cubicBezTo>
                <a:cubicBezTo>
                  <a:pt x="3160518" y="5579355"/>
                  <a:pt x="3160518" y="5579355"/>
                  <a:pt x="3160518" y="5579355"/>
                </a:cubicBezTo>
                <a:cubicBezTo>
                  <a:pt x="3166310" y="5573555"/>
                  <a:pt x="3166310" y="5573555"/>
                  <a:pt x="3166310" y="5573555"/>
                </a:cubicBezTo>
                <a:cubicBezTo>
                  <a:pt x="3154726" y="5567756"/>
                  <a:pt x="3154726" y="5567756"/>
                  <a:pt x="3154726" y="5567756"/>
                </a:cubicBezTo>
                <a:cubicBezTo>
                  <a:pt x="3183686" y="5550356"/>
                  <a:pt x="3183686" y="5550356"/>
                  <a:pt x="3183686" y="5550356"/>
                </a:cubicBezTo>
                <a:cubicBezTo>
                  <a:pt x="3224230" y="5556156"/>
                  <a:pt x="3224230" y="5556156"/>
                  <a:pt x="3224230" y="5556156"/>
                </a:cubicBezTo>
                <a:cubicBezTo>
                  <a:pt x="3322693" y="5532957"/>
                  <a:pt x="3322693" y="5532957"/>
                  <a:pt x="3322693" y="5532957"/>
                </a:cubicBezTo>
                <a:lnTo>
                  <a:pt x="3327032" y="5535461"/>
                </a:lnTo>
                <a:lnTo>
                  <a:pt x="3322693" y="5538757"/>
                </a:lnTo>
                <a:cubicBezTo>
                  <a:pt x="3334277" y="5544557"/>
                  <a:pt x="3334277" y="5544557"/>
                  <a:pt x="3334277" y="5544557"/>
                </a:cubicBezTo>
                <a:cubicBezTo>
                  <a:pt x="3322693" y="5556156"/>
                  <a:pt x="3322693" y="5556156"/>
                  <a:pt x="3322693" y="5556156"/>
                </a:cubicBezTo>
                <a:cubicBezTo>
                  <a:pt x="3334277" y="5567756"/>
                  <a:pt x="3334277" y="5567756"/>
                  <a:pt x="3334277" y="5567756"/>
                </a:cubicBezTo>
                <a:cubicBezTo>
                  <a:pt x="3369029" y="5561956"/>
                  <a:pt x="3386405" y="5559056"/>
                  <a:pt x="3395093" y="5557606"/>
                </a:cubicBezTo>
                <a:lnTo>
                  <a:pt x="3398506" y="5557036"/>
                </a:lnTo>
                <a:lnTo>
                  <a:pt x="3397264" y="5559781"/>
                </a:lnTo>
                <a:cubicBezTo>
                  <a:pt x="3397988" y="5564856"/>
                  <a:pt x="3409572" y="5561956"/>
                  <a:pt x="3450116" y="5527157"/>
                </a:cubicBezTo>
                <a:cubicBezTo>
                  <a:pt x="3450116" y="5498159"/>
                  <a:pt x="3450116" y="5498159"/>
                  <a:pt x="3450116" y="5498159"/>
                </a:cubicBezTo>
                <a:cubicBezTo>
                  <a:pt x="3461700" y="5492359"/>
                  <a:pt x="3461700" y="5492359"/>
                  <a:pt x="3461700" y="5492359"/>
                </a:cubicBezTo>
                <a:cubicBezTo>
                  <a:pt x="3467492" y="5498159"/>
                  <a:pt x="3444324" y="5509758"/>
                  <a:pt x="3473284" y="5498159"/>
                </a:cubicBezTo>
                <a:cubicBezTo>
                  <a:pt x="3455908" y="5515558"/>
                  <a:pt x="3455908" y="5515558"/>
                  <a:pt x="3455908" y="5515558"/>
                </a:cubicBezTo>
                <a:cubicBezTo>
                  <a:pt x="3467492" y="5532957"/>
                  <a:pt x="3467492" y="5532957"/>
                  <a:pt x="3467492" y="5532957"/>
                </a:cubicBezTo>
                <a:cubicBezTo>
                  <a:pt x="3473284" y="5527157"/>
                  <a:pt x="3473284" y="5527157"/>
                  <a:pt x="3473284" y="5527157"/>
                </a:cubicBezTo>
                <a:cubicBezTo>
                  <a:pt x="3479076" y="5515558"/>
                  <a:pt x="3479076" y="5515558"/>
                  <a:pt x="3479076" y="5515558"/>
                </a:cubicBezTo>
                <a:cubicBezTo>
                  <a:pt x="3496452" y="5509758"/>
                  <a:pt x="3496452" y="5509758"/>
                  <a:pt x="3496452" y="5509758"/>
                </a:cubicBezTo>
                <a:cubicBezTo>
                  <a:pt x="3508036" y="5509758"/>
                  <a:pt x="3508036" y="5509758"/>
                  <a:pt x="3508036" y="5509758"/>
                </a:cubicBezTo>
                <a:cubicBezTo>
                  <a:pt x="3502244" y="5521358"/>
                  <a:pt x="3502244" y="5521358"/>
                  <a:pt x="3502244" y="5521358"/>
                </a:cubicBezTo>
                <a:cubicBezTo>
                  <a:pt x="3490660" y="5527157"/>
                  <a:pt x="3490660" y="5527157"/>
                  <a:pt x="3490660" y="5527157"/>
                </a:cubicBezTo>
                <a:cubicBezTo>
                  <a:pt x="3508036" y="5538757"/>
                  <a:pt x="3508036" y="5538757"/>
                  <a:pt x="3508036" y="5538757"/>
                </a:cubicBezTo>
                <a:lnTo>
                  <a:pt x="3530692" y="5542538"/>
                </a:lnTo>
                <a:lnTo>
                  <a:pt x="3535276" y="5545916"/>
                </a:lnTo>
                <a:cubicBezTo>
                  <a:pt x="3538081" y="5546369"/>
                  <a:pt x="3541339" y="5546007"/>
                  <a:pt x="3542787" y="5544557"/>
                </a:cubicBezTo>
                <a:cubicBezTo>
                  <a:pt x="3542787" y="5544557"/>
                  <a:pt x="3542787" y="5544557"/>
                  <a:pt x="3538444" y="5543832"/>
                </a:cubicBezTo>
                <a:lnTo>
                  <a:pt x="3530692" y="5542538"/>
                </a:lnTo>
                <a:lnTo>
                  <a:pt x="3530480" y="5542382"/>
                </a:lnTo>
                <a:cubicBezTo>
                  <a:pt x="3531204" y="5538757"/>
                  <a:pt x="3542788" y="5532957"/>
                  <a:pt x="3583331" y="5527157"/>
                </a:cubicBezTo>
                <a:cubicBezTo>
                  <a:pt x="3594915" y="5532957"/>
                  <a:pt x="3594915" y="5532957"/>
                  <a:pt x="3594915" y="5532957"/>
                </a:cubicBezTo>
                <a:cubicBezTo>
                  <a:pt x="3623876" y="5515558"/>
                  <a:pt x="3623876" y="5515558"/>
                  <a:pt x="3623876" y="5515558"/>
                </a:cubicBezTo>
                <a:cubicBezTo>
                  <a:pt x="3629667" y="5527157"/>
                  <a:pt x="3629667" y="5527157"/>
                  <a:pt x="3629667" y="5527157"/>
                </a:cubicBezTo>
                <a:cubicBezTo>
                  <a:pt x="3658627" y="5509758"/>
                  <a:pt x="3658627" y="5509758"/>
                  <a:pt x="3658627" y="5509758"/>
                </a:cubicBezTo>
                <a:cubicBezTo>
                  <a:pt x="3780258" y="5492359"/>
                  <a:pt x="3780258" y="5492359"/>
                  <a:pt x="3780258" y="5492359"/>
                </a:cubicBezTo>
                <a:cubicBezTo>
                  <a:pt x="3791842" y="5480759"/>
                  <a:pt x="3791842" y="5480759"/>
                  <a:pt x="3791842" y="5480759"/>
                </a:cubicBezTo>
                <a:close/>
                <a:moveTo>
                  <a:pt x="1890265" y="5476597"/>
                </a:moveTo>
                <a:lnTo>
                  <a:pt x="1890539" y="5478947"/>
                </a:lnTo>
                <a:cubicBezTo>
                  <a:pt x="1892440" y="5481122"/>
                  <a:pt x="1896422" y="5483659"/>
                  <a:pt x="1903662" y="5486559"/>
                </a:cubicBezTo>
                <a:cubicBezTo>
                  <a:pt x="1892078" y="5486559"/>
                  <a:pt x="1892078" y="5486559"/>
                  <a:pt x="1892078" y="5486559"/>
                </a:cubicBezTo>
                <a:lnTo>
                  <a:pt x="1883264" y="5494124"/>
                </a:lnTo>
                <a:lnTo>
                  <a:pt x="1888096" y="5482028"/>
                </a:lnTo>
                <a:close/>
                <a:moveTo>
                  <a:pt x="1891943" y="5472397"/>
                </a:moveTo>
                <a:lnTo>
                  <a:pt x="1890265" y="5476597"/>
                </a:lnTo>
                <a:lnTo>
                  <a:pt x="1889906" y="5473510"/>
                </a:lnTo>
                <a:close/>
                <a:moveTo>
                  <a:pt x="7620952" y="5464588"/>
                </a:moveTo>
                <a:lnTo>
                  <a:pt x="7622955" y="5465988"/>
                </a:lnTo>
                <a:lnTo>
                  <a:pt x="7631915" y="5474960"/>
                </a:lnTo>
                <a:close/>
                <a:moveTo>
                  <a:pt x="7620040" y="5463725"/>
                </a:moveTo>
                <a:lnTo>
                  <a:pt x="7620952" y="5464588"/>
                </a:lnTo>
                <a:lnTo>
                  <a:pt x="7619924" y="5463869"/>
                </a:lnTo>
                <a:close/>
                <a:moveTo>
                  <a:pt x="4181202" y="5460520"/>
                </a:moveTo>
                <a:lnTo>
                  <a:pt x="4177732" y="5461910"/>
                </a:lnTo>
                <a:cubicBezTo>
                  <a:pt x="4174112" y="5463360"/>
                  <a:pt x="4174112" y="5463360"/>
                  <a:pt x="4174112" y="5463360"/>
                </a:cubicBezTo>
                <a:cubicBezTo>
                  <a:pt x="4172664" y="5461910"/>
                  <a:pt x="4175198" y="5461185"/>
                  <a:pt x="4178818" y="5460732"/>
                </a:cubicBezTo>
                <a:close/>
                <a:moveTo>
                  <a:pt x="1897870" y="5457560"/>
                </a:moveTo>
                <a:cubicBezTo>
                  <a:pt x="1897870" y="5457560"/>
                  <a:pt x="1897870" y="5457560"/>
                  <a:pt x="1897508" y="5458466"/>
                </a:cubicBezTo>
                <a:lnTo>
                  <a:pt x="1896446" y="5461126"/>
                </a:lnTo>
                <a:lnTo>
                  <a:pt x="1896512" y="5460732"/>
                </a:lnTo>
                <a:cubicBezTo>
                  <a:pt x="1897146" y="5459010"/>
                  <a:pt x="1897870" y="5457560"/>
                  <a:pt x="1897870" y="5457560"/>
                </a:cubicBezTo>
                <a:close/>
                <a:moveTo>
                  <a:pt x="4189069" y="5457369"/>
                </a:moveTo>
                <a:lnTo>
                  <a:pt x="4190402" y="5457651"/>
                </a:lnTo>
                <a:cubicBezTo>
                  <a:pt x="4194022" y="5458829"/>
                  <a:pt x="4192936" y="5459373"/>
                  <a:pt x="4190040" y="5459735"/>
                </a:cubicBezTo>
                <a:lnTo>
                  <a:pt x="4181202" y="5460520"/>
                </a:lnTo>
                <a:close/>
                <a:moveTo>
                  <a:pt x="4116192" y="5451761"/>
                </a:moveTo>
                <a:cubicBezTo>
                  <a:pt x="4116192" y="5451761"/>
                  <a:pt x="4116192" y="5451761"/>
                  <a:pt x="4116192" y="5457560"/>
                </a:cubicBezTo>
                <a:cubicBezTo>
                  <a:pt x="4116192" y="5457560"/>
                  <a:pt x="4116192" y="5457560"/>
                  <a:pt x="4108953" y="5458285"/>
                </a:cubicBezTo>
                <a:lnTo>
                  <a:pt x="4103884" y="5458793"/>
                </a:lnTo>
                <a:close/>
                <a:moveTo>
                  <a:pt x="2010245" y="5449933"/>
                </a:moveTo>
                <a:lnTo>
                  <a:pt x="2010270" y="5449948"/>
                </a:lnTo>
                <a:cubicBezTo>
                  <a:pt x="2014795" y="5453211"/>
                  <a:pt x="2012985" y="5453211"/>
                  <a:pt x="2009365" y="5451761"/>
                </a:cubicBezTo>
                <a:lnTo>
                  <a:pt x="2007936" y="5450924"/>
                </a:lnTo>
                <a:close/>
                <a:moveTo>
                  <a:pt x="2019501" y="5445961"/>
                </a:moveTo>
                <a:lnTo>
                  <a:pt x="2010245" y="5449933"/>
                </a:lnTo>
                <a:lnTo>
                  <a:pt x="2006495" y="5447589"/>
                </a:lnTo>
                <a:lnTo>
                  <a:pt x="2013709" y="5446686"/>
                </a:lnTo>
                <a:cubicBezTo>
                  <a:pt x="2019501" y="5445961"/>
                  <a:pt x="2019501" y="5445961"/>
                  <a:pt x="2019501" y="5445961"/>
                </a:cubicBezTo>
                <a:close/>
                <a:moveTo>
                  <a:pt x="1999308" y="5443095"/>
                </a:moveTo>
                <a:lnTo>
                  <a:pt x="2006495" y="5447589"/>
                </a:lnTo>
                <a:lnTo>
                  <a:pt x="2002988" y="5448028"/>
                </a:lnTo>
                <a:lnTo>
                  <a:pt x="1997600" y="5444874"/>
                </a:lnTo>
                <a:close/>
                <a:moveTo>
                  <a:pt x="3930850" y="5440161"/>
                </a:moveTo>
                <a:lnTo>
                  <a:pt x="3931302" y="5441067"/>
                </a:lnTo>
                <a:lnTo>
                  <a:pt x="3928769" y="5441203"/>
                </a:lnTo>
                <a:close/>
                <a:moveTo>
                  <a:pt x="1915245" y="5440161"/>
                </a:moveTo>
                <a:cubicBezTo>
                  <a:pt x="1921038" y="5440161"/>
                  <a:pt x="1921038" y="5440161"/>
                  <a:pt x="1921038" y="5440161"/>
                </a:cubicBezTo>
                <a:cubicBezTo>
                  <a:pt x="1915245" y="5445961"/>
                  <a:pt x="1915245" y="5445961"/>
                  <a:pt x="1915245" y="5445961"/>
                </a:cubicBezTo>
                <a:cubicBezTo>
                  <a:pt x="1932621" y="5428562"/>
                  <a:pt x="1915245" y="5486559"/>
                  <a:pt x="1955789" y="5440161"/>
                </a:cubicBezTo>
                <a:cubicBezTo>
                  <a:pt x="1967373" y="5434361"/>
                  <a:pt x="1961581" y="5457560"/>
                  <a:pt x="1978957" y="5445961"/>
                </a:cubicBezTo>
                <a:cubicBezTo>
                  <a:pt x="1973165" y="5451761"/>
                  <a:pt x="1973165" y="5451761"/>
                  <a:pt x="1973165" y="5451761"/>
                </a:cubicBezTo>
                <a:cubicBezTo>
                  <a:pt x="1984749" y="5450311"/>
                  <a:pt x="1993437" y="5449223"/>
                  <a:pt x="1999953" y="5448408"/>
                </a:cubicBezTo>
                <a:lnTo>
                  <a:pt x="2002988" y="5448028"/>
                </a:lnTo>
                <a:lnTo>
                  <a:pt x="2007936" y="5450924"/>
                </a:lnTo>
                <a:lnTo>
                  <a:pt x="1996062" y="5456020"/>
                </a:lnTo>
                <a:cubicBezTo>
                  <a:pt x="1978957" y="5463360"/>
                  <a:pt x="1978957" y="5463360"/>
                  <a:pt x="1978957" y="5463360"/>
                </a:cubicBezTo>
                <a:cubicBezTo>
                  <a:pt x="1955789" y="5469160"/>
                  <a:pt x="1955789" y="5469160"/>
                  <a:pt x="1955789" y="5469160"/>
                </a:cubicBezTo>
                <a:cubicBezTo>
                  <a:pt x="1938413" y="5480759"/>
                  <a:pt x="1938413" y="5480759"/>
                  <a:pt x="1938413" y="5480759"/>
                </a:cubicBezTo>
                <a:cubicBezTo>
                  <a:pt x="1921038" y="5474960"/>
                  <a:pt x="1921038" y="5474960"/>
                  <a:pt x="1921038" y="5474960"/>
                </a:cubicBezTo>
                <a:cubicBezTo>
                  <a:pt x="1915245" y="5480759"/>
                  <a:pt x="1915245" y="5480759"/>
                  <a:pt x="1915245" y="5480759"/>
                </a:cubicBezTo>
                <a:cubicBezTo>
                  <a:pt x="1915245" y="5463360"/>
                  <a:pt x="1915245" y="5463360"/>
                  <a:pt x="1915245" y="5463360"/>
                </a:cubicBezTo>
                <a:cubicBezTo>
                  <a:pt x="1897870" y="5469160"/>
                  <a:pt x="1897870" y="5469160"/>
                  <a:pt x="1897870" y="5469160"/>
                </a:cubicBezTo>
                <a:lnTo>
                  <a:pt x="1891943" y="5472397"/>
                </a:lnTo>
                <a:lnTo>
                  <a:pt x="1894974" y="5464810"/>
                </a:lnTo>
                <a:lnTo>
                  <a:pt x="1896446" y="5461126"/>
                </a:lnTo>
                <a:lnTo>
                  <a:pt x="1895698" y="5465535"/>
                </a:lnTo>
                <a:cubicBezTo>
                  <a:pt x="1896060" y="5466622"/>
                  <a:pt x="1897327" y="5466804"/>
                  <a:pt x="1900313" y="5464901"/>
                </a:cubicBezTo>
                <a:lnTo>
                  <a:pt x="1911935" y="5454673"/>
                </a:lnTo>
                <a:lnTo>
                  <a:pt x="1915245" y="5455839"/>
                </a:lnTo>
                <a:cubicBezTo>
                  <a:pt x="1921761" y="5456110"/>
                  <a:pt x="1915245" y="5447411"/>
                  <a:pt x="1915245" y="5451761"/>
                </a:cubicBezTo>
                <a:lnTo>
                  <a:pt x="1911935" y="5454673"/>
                </a:lnTo>
                <a:lnTo>
                  <a:pt x="1903662" y="5451761"/>
                </a:lnTo>
                <a:cubicBezTo>
                  <a:pt x="1915245" y="5440161"/>
                  <a:pt x="1915245" y="5440161"/>
                  <a:pt x="1915245" y="5440161"/>
                </a:cubicBezTo>
                <a:close/>
                <a:moveTo>
                  <a:pt x="1909454" y="5434361"/>
                </a:moveTo>
                <a:cubicBezTo>
                  <a:pt x="1900766" y="5440161"/>
                  <a:pt x="1899318" y="5440161"/>
                  <a:pt x="1899318" y="5438711"/>
                </a:cubicBezTo>
                <a:lnTo>
                  <a:pt x="1898761" y="5437038"/>
                </a:lnTo>
                <a:close/>
                <a:moveTo>
                  <a:pt x="2054889" y="5433088"/>
                </a:moveTo>
                <a:lnTo>
                  <a:pt x="2054253" y="5434361"/>
                </a:lnTo>
                <a:lnTo>
                  <a:pt x="2054411" y="5433138"/>
                </a:lnTo>
                <a:close/>
                <a:moveTo>
                  <a:pt x="2058513" y="5432218"/>
                </a:moveTo>
                <a:lnTo>
                  <a:pt x="2060045" y="5440161"/>
                </a:lnTo>
                <a:cubicBezTo>
                  <a:pt x="2054253" y="5434361"/>
                  <a:pt x="2054253" y="5434361"/>
                  <a:pt x="2054253" y="5434361"/>
                </a:cubicBezTo>
                <a:lnTo>
                  <a:pt x="2055305" y="5433045"/>
                </a:lnTo>
                <a:lnTo>
                  <a:pt x="2058325" y="5432730"/>
                </a:lnTo>
                <a:close/>
                <a:moveTo>
                  <a:pt x="2058058" y="5429857"/>
                </a:moveTo>
                <a:lnTo>
                  <a:pt x="2059321" y="5430011"/>
                </a:lnTo>
                <a:lnTo>
                  <a:pt x="2058513" y="5432218"/>
                </a:lnTo>
                <a:close/>
                <a:moveTo>
                  <a:pt x="2056592" y="5429677"/>
                </a:moveTo>
                <a:lnTo>
                  <a:pt x="2056898" y="5429714"/>
                </a:lnTo>
                <a:lnTo>
                  <a:pt x="2056787" y="5431190"/>
                </a:lnTo>
                <a:lnTo>
                  <a:pt x="2055305" y="5433045"/>
                </a:lnTo>
                <a:lnTo>
                  <a:pt x="2054889" y="5433088"/>
                </a:lnTo>
                <a:lnTo>
                  <a:pt x="2054977" y="5432911"/>
                </a:lnTo>
                <a:close/>
                <a:moveTo>
                  <a:pt x="3954017" y="5428562"/>
                </a:moveTo>
                <a:cubicBezTo>
                  <a:pt x="3959809" y="5434361"/>
                  <a:pt x="3959809" y="5434361"/>
                  <a:pt x="3959809" y="5434361"/>
                </a:cubicBezTo>
                <a:cubicBezTo>
                  <a:pt x="3936641" y="5451761"/>
                  <a:pt x="3936641" y="5451761"/>
                  <a:pt x="3936641" y="5451761"/>
                </a:cubicBezTo>
                <a:cubicBezTo>
                  <a:pt x="3933745" y="5445961"/>
                  <a:pt x="3932298" y="5443061"/>
                  <a:pt x="3931573" y="5441611"/>
                </a:cubicBezTo>
                <a:lnTo>
                  <a:pt x="3931302" y="5441067"/>
                </a:lnTo>
                <a:lnTo>
                  <a:pt x="3948225" y="5440161"/>
                </a:lnTo>
                <a:cubicBezTo>
                  <a:pt x="3954017" y="5428562"/>
                  <a:pt x="3954017" y="5428562"/>
                  <a:pt x="3954017" y="5428562"/>
                </a:cubicBezTo>
                <a:close/>
                <a:moveTo>
                  <a:pt x="2057624" y="5427609"/>
                </a:moveTo>
                <a:lnTo>
                  <a:pt x="2058058" y="5429857"/>
                </a:lnTo>
                <a:lnTo>
                  <a:pt x="2056898" y="5429714"/>
                </a:lnTo>
                <a:lnTo>
                  <a:pt x="2056956" y="5428948"/>
                </a:lnTo>
                <a:close/>
                <a:moveTo>
                  <a:pt x="2054253" y="5416962"/>
                </a:moveTo>
                <a:cubicBezTo>
                  <a:pt x="2077421" y="5422762"/>
                  <a:pt x="2077421" y="5422762"/>
                  <a:pt x="2077421" y="5422762"/>
                </a:cubicBezTo>
                <a:cubicBezTo>
                  <a:pt x="2060045" y="5422762"/>
                  <a:pt x="2060045" y="5422762"/>
                  <a:pt x="2060045" y="5422762"/>
                </a:cubicBezTo>
                <a:lnTo>
                  <a:pt x="2057624" y="5427609"/>
                </a:lnTo>
                <a:lnTo>
                  <a:pt x="2057511" y="5427021"/>
                </a:lnTo>
                <a:cubicBezTo>
                  <a:pt x="2057149" y="5425118"/>
                  <a:pt x="2057149" y="5425299"/>
                  <a:pt x="2057149" y="5426387"/>
                </a:cubicBezTo>
                <a:lnTo>
                  <a:pt x="2056956" y="5428948"/>
                </a:lnTo>
                <a:lnTo>
                  <a:pt x="2056592" y="5429677"/>
                </a:lnTo>
                <a:lnTo>
                  <a:pt x="2054886" y="5429468"/>
                </a:lnTo>
                <a:lnTo>
                  <a:pt x="2054411" y="5433138"/>
                </a:lnTo>
                <a:lnTo>
                  <a:pt x="2042669" y="5434361"/>
                </a:lnTo>
                <a:cubicBezTo>
                  <a:pt x="2054253" y="5428562"/>
                  <a:pt x="2036877" y="5416962"/>
                  <a:pt x="2054253" y="5416962"/>
                </a:cubicBezTo>
                <a:close/>
                <a:moveTo>
                  <a:pt x="2215268" y="5413485"/>
                </a:moveTo>
                <a:lnTo>
                  <a:pt x="2216023" y="5413593"/>
                </a:lnTo>
                <a:lnTo>
                  <a:pt x="2215704" y="5415512"/>
                </a:lnTo>
                <a:cubicBezTo>
                  <a:pt x="2215342" y="5416237"/>
                  <a:pt x="2215523" y="5416599"/>
                  <a:pt x="2217242" y="5416056"/>
                </a:cubicBezTo>
                <a:lnTo>
                  <a:pt x="2221073" y="5414315"/>
                </a:lnTo>
                <a:lnTo>
                  <a:pt x="2239596" y="5416962"/>
                </a:lnTo>
                <a:cubicBezTo>
                  <a:pt x="2233804" y="5422762"/>
                  <a:pt x="2233804" y="5422762"/>
                  <a:pt x="2233804" y="5422762"/>
                </a:cubicBezTo>
                <a:cubicBezTo>
                  <a:pt x="2228012" y="5416962"/>
                  <a:pt x="2228012" y="5416962"/>
                  <a:pt x="2228012" y="5416962"/>
                </a:cubicBezTo>
                <a:cubicBezTo>
                  <a:pt x="2222219" y="5416962"/>
                  <a:pt x="2216428" y="5416962"/>
                  <a:pt x="2210636" y="5422762"/>
                </a:cubicBezTo>
                <a:close/>
                <a:moveTo>
                  <a:pt x="2992551" y="5411162"/>
                </a:moveTo>
                <a:lnTo>
                  <a:pt x="2996115" y="5412054"/>
                </a:lnTo>
                <a:lnTo>
                  <a:pt x="2995447" y="5413337"/>
                </a:lnTo>
                <a:cubicBezTo>
                  <a:pt x="2992551" y="5414062"/>
                  <a:pt x="2986759" y="5414062"/>
                  <a:pt x="2986759" y="5416962"/>
                </a:cubicBezTo>
                <a:cubicBezTo>
                  <a:pt x="2986759" y="5416962"/>
                  <a:pt x="2986759" y="5416962"/>
                  <a:pt x="2992551" y="5411162"/>
                </a:cubicBezTo>
                <a:close/>
                <a:moveTo>
                  <a:pt x="2166713" y="5410196"/>
                </a:moveTo>
                <a:lnTo>
                  <a:pt x="2170092" y="5416962"/>
                </a:lnTo>
                <a:lnTo>
                  <a:pt x="2161908" y="5412549"/>
                </a:lnTo>
                <a:lnTo>
                  <a:pt x="2162232" y="5411577"/>
                </a:lnTo>
                <a:lnTo>
                  <a:pt x="2164300" y="5411162"/>
                </a:lnTo>
                <a:close/>
                <a:moveTo>
                  <a:pt x="2258691" y="5409441"/>
                </a:moveTo>
                <a:lnTo>
                  <a:pt x="2258691" y="5409441"/>
                </a:lnTo>
                <a:lnTo>
                  <a:pt x="2258691" y="5409441"/>
                </a:lnTo>
                <a:close/>
                <a:moveTo>
                  <a:pt x="2214092" y="5406516"/>
                </a:moveTo>
                <a:lnTo>
                  <a:pt x="2228012" y="5411162"/>
                </a:lnTo>
                <a:lnTo>
                  <a:pt x="2221073" y="5414315"/>
                </a:lnTo>
                <a:lnTo>
                  <a:pt x="2216023" y="5413593"/>
                </a:lnTo>
                <a:lnTo>
                  <a:pt x="2216428" y="5411162"/>
                </a:lnTo>
                <a:cubicBezTo>
                  <a:pt x="2216428" y="5411162"/>
                  <a:pt x="2216428" y="5411162"/>
                  <a:pt x="2215704" y="5412612"/>
                </a:cubicBezTo>
                <a:lnTo>
                  <a:pt x="2215268" y="5413485"/>
                </a:lnTo>
                <a:lnTo>
                  <a:pt x="2214391" y="5413360"/>
                </a:lnTo>
                <a:cubicBezTo>
                  <a:pt x="2196065" y="5410437"/>
                  <a:pt x="2196880" y="5409350"/>
                  <a:pt x="2203396" y="5408263"/>
                </a:cubicBezTo>
                <a:close/>
                <a:moveTo>
                  <a:pt x="2262763" y="5405363"/>
                </a:moveTo>
                <a:lnTo>
                  <a:pt x="2264053" y="5406971"/>
                </a:lnTo>
                <a:lnTo>
                  <a:pt x="2258691" y="5409441"/>
                </a:lnTo>
                <a:lnTo>
                  <a:pt x="2261315" y="5406813"/>
                </a:lnTo>
                <a:cubicBezTo>
                  <a:pt x="2262763" y="5405363"/>
                  <a:pt x="2262763" y="5405363"/>
                  <a:pt x="2262763" y="5405363"/>
                </a:cubicBezTo>
                <a:close/>
                <a:moveTo>
                  <a:pt x="2490929" y="5405101"/>
                </a:moveTo>
                <a:lnTo>
                  <a:pt x="2495075" y="5406269"/>
                </a:lnTo>
                <a:cubicBezTo>
                  <a:pt x="2505664" y="5411162"/>
                  <a:pt x="2482858" y="5411162"/>
                  <a:pt x="2482858" y="5411162"/>
                </a:cubicBezTo>
                <a:cubicBezTo>
                  <a:pt x="2482858" y="5411162"/>
                  <a:pt x="2482858" y="5411162"/>
                  <a:pt x="2485754" y="5408987"/>
                </a:cubicBezTo>
                <a:close/>
                <a:moveTo>
                  <a:pt x="4208863" y="5402661"/>
                </a:moveTo>
                <a:lnTo>
                  <a:pt x="4219271" y="5407991"/>
                </a:lnTo>
                <a:cubicBezTo>
                  <a:pt x="4222801" y="5410619"/>
                  <a:pt x="4221534" y="5411525"/>
                  <a:pt x="4218276" y="5411887"/>
                </a:cubicBezTo>
                <a:lnTo>
                  <a:pt x="4208863" y="5412349"/>
                </a:lnTo>
                <a:close/>
                <a:moveTo>
                  <a:pt x="2353809" y="5397894"/>
                </a:moveTo>
                <a:lnTo>
                  <a:pt x="2367562" y="5402825"/>
                </a:lnTo>
                <a:cubicBezTo>
                  <a:pt x="2387653" y="5411525"/>
                  <a:pt x="2340955" y="5403913"/>
                  <a:pt x="2349643" y="5399563"/>
                </a:cubicBezTo>
                <a:cubicBezTo>
                  <a:pt x="2349643" y="5399563"/>
                  <a:pt x="2349643" y="5399563"/>
                  <a:pt x="2353263" y="5398113"/>
                </a:cubicBezTo>
                <a:close/>
                <a:moveTo>
                  <a:pt x="4191488" y="5393763"/>
                </a:moveTo>
                <a:cubicBezTo>
                  <a:pt x="4197280" y="5399563"/>
                  <a:pt x="4203071" y="5393763"/>
                  <a:pt x="4208863" y="5393763"/>
                </a:cubicBezTo>
                <a:lnTo>
                  <a:pt x="4208863" y="5402661"/>
                </a:lnTo>
                <a:close/>
                <a:moveTo>
                  <a:pt x="3062429" y="5385958"/>
                </a:moveTo>
                <a:lnTo>
                  <a:pt x="3062596" y="5387963"/>
                </a:lnTo>
                <a:lnTo>
                  <a:pt x="3062054" y="5387963"/>
                </a:lnTo>
                <a:close/>
                <a:moveTo>
                  <a:pt x="4417374" y="5385643"/>
                </a:moveTo>
                <a:lnTo>
                  <a:pt x="4417374" y="5387963"/>
                </a:lnTo>
                <a:lnTo>
                  <a:pt x="4417152" y="5385822"/>
                </a:lnTo>
                <a:close/>
                <a:moveTo>
                  <a:pt x="3061830" y="5378799"/>
                </a:moveTo>
                <a:lnTo>
                  <a:pt x="3063593" y="5379717"/>
                </a:lnTo>
                <a:lnTo>
                  <a:pt x="3062429" y="5385958"/>
                </a:lnTo>
                <a:close/>
                <a:moveTo>
                  <a:pt x="2702953" y="5376364"/>
                </a:moveTo>
                <a:cubicBezTo>
                  <a:pt x="2702953" y="5376364"/>
                  <a:pt x="2702953" y="5376364"/>
                  <a:pt x="2705849" y="5377814"/>
                </a:cubicBezTo>
                <a:lnTo>
                  <a:pt x="2719754" y="5384776"/>
                </a:lnTo>
                <a:lnTo>
                  <a:pt x="2719605" y="5386513"/>
                </a:lnTo>
                <a:cubicBezTo>
                  <a:pt x="2711641" y="5385063"/>
                  <a:pt x="2694265" y="5376364"/>
                  <a:pt x="2702953" y="5376364"/>
                </a:cubicBezTo>
                <a:close/>
                <a:moveTo>
                  <a:pt x="4417374" y="5370564"/>
                </a:moveTo>
                <a:cubicBezTo>
                  <a:pt x="4423166" y="5370564"/>
                  <a:pt x="4423166" y="5370564"/>
                  <a:pt x="4423166" y="5370564"/>
                </a:cubicBezTo>
                <a:cubicBezTo>
                  <a:pt x="4428958" y="5376364"/>
                  <a:pt x="4428958" y="5376364"/>
                  <a:pt x="4428958" y="5376364"/>
                </a:cubicBezTo>
                <a:lnTo>
                  <a:pt x="4417374" y="5385643"/>
                </a:lnTo>
                <a:lnTo>
                  <a:pt x="4417374" y="5372739"/>
                </a:lnTo>
                <a:cubicBezTo>
                  <a:pt x="4417374" y="5370564"/>
                  <a:pt x="4417374" y="5370564"/>
                  <a:pt x="4417374" y="5370564"/>
                </a:cubicBezTo>
                <a:close/>
                <a:moveTo>
                  <a:pt x="1939318" y="5366066"/>
                </a:moveTo>
                <a:lnTo>
                  <a:pt x="1939137" y="5366939"/>
                </a:lnTo>
                <a:cubicBezTo>
                  <a:pt x="1938775" y="5368027"/>
                  <a:pt x="1938594" y="5368208"/>
                  <a:pt x="1939228" y="5366305"/>
                </a:cubicBezTo>
                <a:close/>
                <a:moveTo>
                  <a:pt x="4446334" y="5364764"/>
                </a:moveTo>
                <a:lnTo>
                  <a:pt x="4446698" y="5370950"/>
                </a:lnTo>
                <a:lnTo>
                  <a:pt x="4444162" y="5372014"/>
                </a:lnTo>
                <a:cubicBezTo>
                  <a:pt x="4439094" y="5372014"/>
                  <a:pt x="4437646" y="5367664"/>
                  <a:pt x="4446334" y="5364764"/>
                </a:cubicBezTo>
                <a:close/>
                <a:moveTo>
                  <a:pt x="1940093" y="5362329"/>
                </a:moveTo>
                <a:lnTo>
                  <a:pt x="1940458" y="5363059"/>
                </a:lnTo>
                <a:lnTo>
                  <a:pt x="1939318" y="5366066"/>
                </a:lnTo>
                <a:close/>
                <a:moveTo>
                  <a:pt x="3311109" y="5358965"/>
                </a:moveTo>
                <a:cubicBezTo>
                  <a:pt x="3311109" y="5364764"/>
                  <a:pt x="3311109" y="5364764"/>
                  <a:pt x="3311109" y="5364764"/>
                </a:cubicBezTo>
                <a:cubicBezTo>
                  <a:pt x="3322693" y="5364764"/>
                  <a:pt x="3322693" y="5364764"/>
                  <a:pt x="3322693" y="5364764"/>
                </a:cubicBezTo>
                <a:cubicBezTo>
                  <a:pt x="3311109" y="5370564"/>
                  <a:pt x="3311109" y="5370564"/>
                  <a:pt x="3311109" y="5370564"/>
                </a:cubicBezTo>
                <a:lnTo>
                  <a:pt x="3301456" y="5360898"/>
                </a:lnTo>
                <a:lnTo>
                  <a:pt x="3307489" y="5359690"/>
                </a:lnTo>
                <a:cubicBezTo>
                  <a:pt x="3311109" y="5358965"/>
                  <a:pt x="3311109" y="5358965"/>
                  <a:pt x="3311109" y="5358965"/>
                </a:cubicBezTo>
                <a:close/>
                <a:moveTo>
                  <a:pt x="3299525" y="5358965"/>
                </a:moveTo>
                <a:cubicBezTo>
                  <a:pt x="3299525" y="5358965"/>
                  <a:pt x="3299525" y="5358965"/>
                  <a:pt x="3300973" y="5360415"/>
                </a:cubicBezTo>
                <a:lnTo>
                  <a:pt x="3301456" y="5360898"/>
                </a:lnTo>
                <a:lnTo>
                  <a:pt x="3294561" y="5362279"/>
                </a:lnTo>
                <a:close/>
                <a:moveTo>
                  <a:pt x="1938413" y="5358965"/>
                </a:moveTo>
                <a:cubicBezTo>
                  <a:pt x="1939861" y="5358965"/>
                  <a:pt x="1940223" y="5360415"/>
                  <a:pt x="1940133" y="5362136"/>
                </a:cubicBezTo>
                <a:lnTo>
                  <a:pt x="1940093" y="5362329"/>
                </a:lnTo>
                <a:lnTo>
                  <a:pt x="1939137" y="5360415"/>
                </a:lnTo>
                <a:cubicBezTo>
                  <a:pt x="1938413" y="5358965"/>
                  <a:pt x="1938413" y="5358965"/>
                  <a:pt x="1938413" y="5358965"/>
                </a:cubicBezTo>
                <a:close/>
                <a:moveTo>
                  <a:pt x="3328485" y="5347365"/>
                </a:moveTo>
                <a:cubicBezTo>
                  <a:pt x="3328485" y="5347365"/>
                  <a:pt x="3328485" y="5347365"/>
                  <a:pt x="3330657" y="5348090"/>
                </a:cubicBezTo>
                <a:lnTo>
                  <a:pt x="3333458" y="5349025"/>
                </a:lnTo>
                <a:lnTo>
                  <a:pt x="3333372" y="5349812"/>
                </a:lnTo>
                <a:cubicBezTo>
                  <a:pt x="3331743" y="5353890"/>
                  <a:pt x="3328485" y="5347365"/>
                  <a:pt x="3328485" y="5347365"/>
                </a:cubicBezTo>
                <a:close/>
                <a:moveTo>
                  <a:pt x="3362151" y="5346459"/>
                </a:moveTo>
                <a:cubicBezTo>
                  <a:pt x="3367219" y="5347547"/>
                  <a:pt x="3373735" y="5350809"/>
                  <a:pt x="3367219" y="5348997"/>
                </a:cubicBezTo>
                <a:lnTo>
                  <a:pt x="3360718" y="5346735"/>
                </a:lnTo>
                <a:close/>
                <a:moveTo>
                  <a:pt x="3358756" y="5346052"/>
                </a:moveTo>
                <a:lnTo>
                  <a:pt x="3360718" y="5346735"/>
                </a:lnTo>
                <a:lnTo>
                  <a:pt x="3357445" y="5347365"/>
                </a:lnTo>
                <a:close/>
                <a:moveTo>
                  <a:pt x="2934071" y="5341252"/>
                </a:moveTo>
                <a:lnTo>
                  <a:pt x="2934631" y="5341566"/>
                </a:lnTo>
                <a:lnTo>
                  <a:pt x="2933056" y="5342354"/>
                </a:lnTo>
                <a:close/>
                <a:moveTo>
                  <a:pt x="2934631" y="5338666"/>
                </a:moveTo>
                <a:cubicBezTo>
                  <a:pt x="2936803" y="5337216"/>
                  <a:pt x="2937527" y="5337216"/>
                  <a:pt x="2934450" y="5340840"/>
                </a:cubicBezTo>
                <a:lnTo>
                  <a:pt x="2934071" y="5341252"/>
                </a:lnTo>
                <a:lnTo>
                  <a:pt x="2932446" y="5340342"/>
                </a:lnTo>
                <a:close/>
                <a:moveTo>
                  <a:pt x="5095034" y="5335766"/>
                </a:moveTo>
                <a:cubicBezTo>
                  <a:pt x="5095034" y="5335766"/>
                  <a:pt x="5095034" y="5335766"/>
                  <a:pt x="5097930" y="5335766"/>
                </a:cubicBezTo>
                <a:lnTo>
                  <a:pt x="5100826" y="5335766"/>
                </a:lnTo>
                <a:cubicBezTo>
                  <a:pt x="5103722" y="5335766"/>
                  <a:pt x="5101912" y="5336491"/>
                  <a:pt x="5098744" y="5337125"/>
                </a:cubicBezTo>
                <a:lnTo>
                  <a:pt x="5094174" y="5337490"/>
                </a:lnTo>
                <a:close/>
                <a:moveTo>
                  <a:pt x="3064951" y="5330691"/>
                </a:moveTo>
                <a:cubicBezTo>
                  <a:pt x="3062054" y="5332866"/>
                  <a:pt x="3047575" y="5341566"/>
                  <a:pt x="3050471" y="5347365"/>
                </a:cubicBezTo>
                <a:lnTo>
                  <a:pt x="3057020" y="5333489"/>
                </a:lnTo>
                <a:close/>
                <a:moveTo>
                  <a:pt x="3059960" y="5326530"/>
                </a:moveTo>
                <a:lnTo>
                  <a:pt x="3062054" y="5329966"/>
                </a:lnTo>
                <a:lnTo>
                  <a:pt x="3059280" y="5328329"/>
                </a:lnTo>
                <a:close/>
                <a:moveTo>
                  <a:pt x="2542168" y="5324166"/>
                </a:moveTo>
                <a:lnTo>
                  <a:pt x="2555258" y="5324166"/>
                </a:lnTo>
                <a:lnTo>
                  <a:pt x="2557518" y="5324166"/>
                </a:lnTo>
                <a:lnTo>
                  <a:pt x="2529194" y="5335766"/>
                </a:lnTo>
                <a:cubicBezTo>
                  <a:pt x="2532090" y="5329966"/>
                  <a:pt x="2533538" y="5327066"/>
                  <a:pt x="2534262" y="5325616"/>
                </a:cubicBezTo>
                <a:lnTo>
                  <a:pt x="2534309" y="5325521"/>
                </a:lnTo>
                <a:lnTo>
                  <a:pt x="2540778" y="5324891"/>
                </a:lnTo>
                <a:close/>
                <a:moveTo>
                  <a:pt x="2565484" y="5320904"/>
                </a:moveTo>
                <a:cubicBezTo>
                  <a:pt x="2584217" y="5315467"/>
                  <a:pt x="2558154" y="5332866"/>
                  <a:pt x="2558154" y="5324166"/>
                </a:cubicBezTo>
                <a:lnTo>
                  <a:pt x="2557518" y="5324166"/>
                </a:lnTo>
                <a:close/>
                <a:moveTo>
                  <a:pt x="3060606" y="5319091"/>
                </a:moveTo>
                <a:cubicBezTo>
                  <a:pt x="3062054" y="5317279"/>
                  <a:pt x="3063140" y="5317098"/>
                  <a:pt x="3062054" y="5320994"/>
                </a:cubicBezTo>
                <a:lnTo>
                  <a:pt x="3059960" y="5326530"/>
                </a:lnTo>
                <a:lnTo>
                  <a:pt x="3058381" y="5323939"/>
                </a:lnTo>
                <a:close/>
                <a:moveTo>
                  <a:pt x="5280060" y="5302100"/>
                </a:moveTo>
                <a:cubicBezTo>
                  <a:pt x="5280739" y="5301421"/>
                  <a:pt x="5281825" y="5301692"/>
                  <a:pt x="5283273" y="5302417"/>
                </a:cubicBezTo>
                <a:lnTo>
                  <a:pt x="5286829" y="5304045"/>
                </a:lnTo>
                <a:lnTo>
                  <a:pt x="5279404" y="5306701"/>
                </a:lnTo>
                <a:close/>
                <a:moveTo>
                  <a:pt x="5324893" y="5290433"/>
                </a:moveTo>
                <a:lnTo>
                  <a:pt x="5320830" y="5292811"/>
                </a:lnTo>
                <a:cubicBezTo>
                  <a:pt x="5317301" y="5298792"/>
                  <a:pt x="5319473" y="5309667"/>
                  <a:pt x="5315129" y="5300967"/>
                </a:cubicBezTo>
                <a:cubicBezTo>
                  <a:pt x="5307889" y="5308217"/>
                  <a:pt x="5301373" y="5309305"/>
                  <a:pt x="5295943" y="5308217"/>
                </a:cubicBezTo>
                <a:lnTo>
                  <a:pt x="5286829" y="5304045"/>
                </a:lnTo>
                <a:lnTo>
                  <a:pt x="5309880" y="5295802"/>
                </a:lnTo>
                <a:close/>
                <a:moveTo>
                  <a:pt x="5326713" y="5289368"/>
                </a:moveTo>
                <a:lnTo>
                  <a:pt x="5326747" y="5289770"/>
                </a:lnTo>
                <a:lnTo>
                  <a:pt x="5324893" y="5290433"/>
                </a:lnTo>
                <a:close/>
                <a:moveTo>
                  <a:pt x="5245625" y="5277768"/>
                </a:moveTo>
                <a:cubicBezTo>
                  <a:pt x="5239833" y="5283568"/>
                  <a:pt x="5234041" y="5283568"/>
                  <a:pt x="5234041" y="5283568"/>
                </a:cubicBezTo>
                <a:lnTo>
                  <a:pt x="5234041" y="5283568"/>
                </a:lnTo>
                <a:close/>
                <a:moveTo>
                  <a:pt x="5135578" y="5277768"/>
                </a:moveTo>
                <a:cubicBezTo>
                  <a:pt x="5112410" y="5300967"/>
                  <a:pt x="5112410" y="5300967"/>
                  <a:pt x="5112410" y="5300967"/>
                </a:cubicBezTo>
                <a:cubicBezTo>
                  <a:pt x="5118202" y="5312567"/>
                  <a:pt x="5118202" y="5312567"/>
                  <a:pt x="5118202" y="5312567"/>
                </a:cubicBezTo>
                <a:cubicBezTo>
                  <a:pt x="5089242" y="5312567"/>
                  <a:pt x="5089242" y="5312567"/>
                  <a:pt x="5089242" y="5312567"/>
                </a:cubicBezTo>
                <a:cubicBezTo>
                  <a:pt x="5083450" y="5318367"/>
                  <a:pt x="5083450" y="5318367"/>
                  <a:pt x="5083450" y="5318367"/>
                </a:cubicBezTo>
                <a:cubicBezTo>
                  <a:pt x="5089242" y="5318367"/>
                  <a:pt x="5089242" y="5318367"/>
                  <a:pt x="5089242" y="5318367"/>
                </a:cubicBezTo>
                <a:lnTo>
                  <a:pt x="5097157" y="5330254"/>
                </a:lnTo>
                <a:lnTo>
                  <a:pt x="5090238" y="5333319"/>
                </a:lnTo>
                <a:cubicBezTo>
                  <a:pt x="5085441" y="5336310"/>
                  <a:pt x="5085984" y="5337578"/>
                  <a:pt x="5088518" y="5337941"/>
                </a:cubicBezTo>
                <a:lnTo>
                  <a:pt x="5094174" y="5337490"/>
                </a:lnTo>
                <a:lnTo>
                  <a:pt x="5089966" y="5345915"/>
                </a:lnTo>
                <a:cubicBezTo>
                  <a:pt x="5089242" y="5347365"/>
                  <a:pt x="5089242" y="5347365"/>
                  <a:pt x="5089242" y="5347365"/>
                </a:cubicBezTo>
                <a:cubicBezTo>
                  <a:pt x="5083450" y="5341566"/>
                  <a:pt x="5083450" y="5341566"/>
                  <a:pt x="5083450" y="5341566"/>
                </a:cubicBezTo>
                <a:cubicBezTo>
                  <a:pt x="5071866" y="5347365"/>
                  <a:pt x="5060282" y="5364764"/>
                  <a:pt x="5048698" y="5341566"/>
                </a:cubicBezTo>
                <a:cubicBezTo>
                  <a:pt x="5042906" y="5358965"/>
                  <a:pt x="5042906" y="5358965"/>
                  <a:pt x="5042906" y="5358965"/>
                </a:cubicBezTo>
                <a:cubicBezTo>
                  <a:pt x="4979195" y="5358965"/>
                  <a:pt x="4979195" y="5358965"/>
                  <a:pt x="4979195" y="5358965"/>
                </a:cubicBezTo>
                <a:cubicBezTo>
                  <a:pt x="4909691" y="5370564"/>
                  <a:pt x="4909691" y="5370564"/>
                  <a:pt x="4909691" y="5370564"/>
                </a:cubicBezTo>
                <a:cubicBezTo>
                  <a:pt x="4863355" y="5370564"/>
                  <a:pt x="4863355" y="5370564"/>
                  <a:pt x="4863355" y="5370564"/>
                </a:cubicBezTo>
                <a:cubicBezTo>
                  <a:pt x="4851772" y="5382164"/>
                  <a:pt x="4851772" y="5382164"/>
                  <a:pt x="4851772" y="5382164"/>
                </a:cubicBezTo>
                <a:cubicBezTo>
                  <a:pt x="4759100" y="5387963"/>
                  <a:pt x="4759100" y="5387963"/>
                  <a:pt x="4759100" y="5387963"/>
                </a:cubicBezTo>
                <a:cubicBezTo>
                  <a:pt x="4735932" y="5405363"/>
                  <a:pt x="4735932" y="5405363"/>
                  <a:pt x="4735932" y="5405363"/>
                </a:cubicBezTo>
                <a:cubicBezTo>
                  <a:pt x="4741724" y="5411162"/>
                  <a:pt x="4741724" y="5411162"/>
                  <a:pt x="4741724" y="5411162"/>
                </a:cubicBezTo>
                <a:cubicBezTo>
                  <a:pt x="4776476" y="5399563"/>
                  <a:pt x="4776476" y="5399563"/>
                  <a:pt x="4776476" y="5399563"/>
                </a:cubicBezTo>
                <a:cubicBezTo>
                  <a:pt x="4776476" y="5422762"/>
                  <a:pt x="4776476" y="5422762"/>
                  <a:pt x="4776476" y="5422762"/>
                </a:cubicBezTo>
                <a:cubicBezTo>
                  <a:pt x="4718557" y="5411162"/>
                  <a:pt x="4718557" y="5411162"/>
                  <a:pt x="4718557" y="5411162"/>
                </a:cubicBezTo>
                <a:cubicBezTo>
                  <a:pt x="4712764" y="5387963"/>
                  <a:pt x="4712764" y="5387963"/>
                  <a:pt x="4712764" y="5387963"/>
                </a:cubicBezTo>
                <a:cubicBezTo>
                  <a:pt x="4666429" y="5399563"/>
                  <a:pt x="4666429" y="5399563"/>
                  <a:pt x="4666429" y="5399563"/>
                </a:cubicBezTo>
                <a:cubicBezTo>
                  <a:pt x="4631677" y="5399563"/>
                  <a:pt x="4631677" y="5399563"/>
                  <a:pt x="4631677" y="5399563"/>
                </a:cubicBezTo>
                <a:cubicBezTo>
                  <a:pt x="4608509" y="5416962"/>
                  <a:pt x="4608509" y="5416962"/>
                  <a:pt x="4608509" y="5416962"/>
                </a:cubicBezTo>
                <a:cubicBezTo>
                  <a:pt x="4585341" y="5399563"/>
                  <a:pt x="4585341" y="5399563"/>
                  <a:pt x="4585341" y="5399563"/>
                </a:cubicBezTo>
                <a:cubicBezTo>
                  <a:pt x="4579549" y="5411162"/>
                  <a:pt x="4573757" y="5416962"/>
                  <a:pt x="4539006" y="5411162"/>
                </a:cubicBezTo>
                <a:cubicBezTo>
                  <a:pt x="4527422" y="5416962"/>
                  <a:pt x="4527422" y="5416962"/>
                  <a:pt x="4527422" y="5416962"/>
                </a:cubicBezTo>
                <a:cubicBezTo>
                  <a:pt x="4492670" y="5416962"/>
                  <a:pt x="4492670" y="5416962"/>
                  <a:pt x="4492670" y="5416962"/>
                </a:cubicBezTo>
                <a:cubicBezTo>
                  <a:pt x="4486878" y="5422762"/>
                  <a:pt x="4486878" y="5422762"/>
                  <a:pt x="4486878" y="5422762"/>
                </a:cubicBezTo>
                <a:cubicBezTo>
                  <a:pt x="4475294" y="5422762"/>
                  <a:pt x="4475294" y="5422762"/>
                  <a:pt x="4475294" y="5422762"/>
                </a:cubicBezTo>
                <a:cubicBezTo>
                  <a:pt x="4475294" y="5411162"/>
                  <a:pt x="4475294" y="5411162"/>
                  <a:pt x="4475294" y="5411162"/>
                </a:cubicBezTo>
                <a:cubicBezTo>
                  <a:pt x="4446334" y="5434361"/>
                  <a:pt x="4446334" y="5434361"/>
                  <a:pt x="4446334" y="5434361"/>
                </a:cubicBezTo>
                <a:cubicBezTo>
                  <a:pt x="4428958" y="5440161"/>
                  <a:pt x="4428958" y="5440161"/>
                  <a:pt x="4428958" y="5440161"/>
                </a:cubicBezTo>
                <a:cubicBezTo>
                  <a:pt x="4405790" y="5422762"/>
                  <a:pt x="4405790" y="5422762"/>
                  <a:pt x="4405790" y="5422762"/>
                </a:cubicBezTo>
                <a:cubicBezTo>
                  <a:pt x="4376830" y="5428562"/>
                  <a:pt x="4376830" y="5428562"/>
                  <a:pt x="4376830" y="5428562"/>
                </a:cubicBezTo>
                <a:cubicBezTo>
                  <a:pt x="4376830" y="5445961"/>
                  <a:pt x="4376830" y="5445961"/>
                  <a:pt x="4376830" y="5445961"/>
                </a:cubicBezTo>
                <a:cubicBezTo>
                  <a:pt x="4365247" y="5440161"/>
                  <a:pt x="4365247" y="5440161"/>
                  <a:pt x="4365247" y="5440161"/>
                </a:cubicBezTo>
                <a:cubicBezTo>
                  <a:pt x="4353663" y="5440161"/>
                  <a:pt x="4353663" y="5440161"/>
                  <a:pt x="4353663" y="5440161"/>
                </a:cubicBezTo>
                <a:cubicBezTo>
                  <a:pt x="4347871" y="5445961"/>
                  <a:pt x="4347871" y="5445961"/>
                  <a:pt x="4347871" y="5445961"/>
                </a:cubicBezTo>
                <a:cubicBezTo>
                  <a:pt x="4336287" y="5440161"/>
                  <a:pt x="4336287" y="5440161"/>
                  <a:pt x="4336287" y="5440161"/>
                </a:cubicBezTo>
                <a:cubicBezTo>
                  <a:pt x="4278367" y="5451761"/>
                  <a:pt x="4278367" y="5451761"/>
                  <a:pt x="4278367" y="5451761"/>
                </a:cubicBezTo>
                <a:cubicBezTo>
                  <a:pt x="4255199" y="5457560"/>
                  <a:pt x="4255199" y="5457560"/>
                  <a:pt x="4255199" y="5457560"/>
                </a:cubicBezTo>
                <a:cubicBezTo>
                  <a:pt x="4214655" y="5451761"/>
                  <a:pt x="4214655" y="5451761"/>
                  <a:pt x="4214655" y="5451761"/>
                </a:cubicBezTo>
                <a:cubicBezTo>
                  <a:pt x="4214655" y="5457560"/>
                  <a:pt x="4203071" y="5434361"/>
                  <a:pt x="4214655" y="5463360"/>
                </a:cubicBezTo>
                <a:cubicBezTo>
                  <a:pt x="4208863" y="5463360"/>
                  <a:pt x="4208863" y="5463360"/>
                  <a:pt x="4208863" y="5463360"/>
                </a:cubicBezTo>
                <a:cubicBezTo>
                  <a:pt x="4208863" y="5457560"/>
                  <a:pt x="4208863" y="5457560"/>
                  <a:pt x="4208863" y="5457560"/>
                </a:cubicBezTo>
                <a:cubicBezTo>
                  <a:pt x="4203071" y="5451761"/>
                  <a:pt x="4203071" y="5451761"/>
                  <a:pt x="4203071" y="5451761"/>
                </a:cubicBezTo>
                <a:lnTo>
                  <a:pt x="4189069" y="5457369"/>
                </a:lnTo>
                <a:lnTo>
                  <a:pt x="4162528" y="5451761"/>
                </a:lnTo>
                <a:cubicBezTo>
                  <a:pt x="4156736" y="5480759"/>
                  <a:pt x="4156736" y="5480759"/>
                  <a:pt x="4156736" y="5480759"/>
                </a:cubicBezTo>
                <a:cubicBezTo>
                  <a:pt x="4139360" y="5486559"/>
                  <a:pt x="4139360" y="5486559"/>
                  <a:pt x="4139360" y="5486559"/>
                </a:cubicBezTo>
                <a:cubicBezTo>
                  <a:pt x="4069856" y="5469160"/>
                  <a:pt x="4069856" y="5469160"/>
                  <a:pt x="4069856" y="5469160"/>
                </a:cubicBezTo>
                <a:cubicBezTo>
                  <a:pt x="4069856" y="5474960"/>
                  <a:pt x="4069856" y="5474960"/>
                  <a:pt x="4069856" y="5474960"/>
                </a:cubicBezTo>
                <a:cubicBezTo>
                  <a:pt x="4081440" y="5480759"/>
                  <a:pt x="4081440" y="5480759"/>
                  <a:pt x="4081440" y="5480759"/>
                </a:cubicBezTo>
                <a:cubicBezTo>
                  <a:pt x="4035104" y="5498159"/>
                  <a:pt x="4035104" y="5498159"/>
                  <a:pt x="4035104" y="5498159"/>
                </a:cubicBezTo>
                <a:cubicBezTo>
                  <a:pt x="4023520" y="5492359"/>
                  <a:pt x="4023520" y="5492359"/>
                  <a:pt x="4023520" y="5492359"/>
                </a:cubicBezTo>
                <a:cubicBezTo>
                  <a:pt x="4011937" y="5498159"/>
                  <a:pt x="4011937" y="5498159"/>
                  <a:pt x="4011937" y="5498159"/>
                </a:cubicBezTo>
                <a:cubicBezTo>
                  <a:pt x="3988769" y="5486559"/>
                  <a:pt x="3988769" y="5486559"/>
                  <a:pt x="3988769" y="5486559"/>
                </a:cubicBezTo>
                <a:cubicBezTo>
                  <a:pt x="3954017" y="5503958"/>
                  <a:pt x="3954017" y="5503958"/>
                  <a:pt x="3954017" y="5503958"/>
                </a:cubicBezTo>
                <a:cubicBezTo>
                  <a:pt x="3925057" y="5498159"/>
                  <a:pt x="3925057" y="5498159"/>
                  <a:pt x="3925057" y="5498159"/>
                </a:cubicBezTo>
                <a:lnTo>
                  <a:pt x="3926245" y="5492608"/>
                </a:lnTo>
                <a:lnTo>
                  <a:pt x="3935646" y="5483478"/>
                </a:lnTo>
                <a:cubicBezTo>
                  <a:pt x="3943067" y="5475866"/>
                  <a:pt x="3932026" y="5484928"/>
                  <a:pt x="3926415" y="5491815"/>
                </a:cubicBezTo>
                <a:lnTo>
                  <a:pt x="3926245" y="5492608"/>
                </a:lnTo>
                <a:lnTo>
                  <a:pt x="3926245" y="5492608"/>
                </a:lnTo>
                <a:cubicBezTo>
                  <a:pt x="3921709" y="5496890"/>
                  <a:pt x="3915645" y="5502509"/>
                  <a:pt x="3907681" y="5509758"/>
                </a:cubicBezTo>
                <a:cubicBezTo>
                  <a:pt x="3872929" y="5515558"/>
                  <a:pt x="3872929" y="5515558"/>
                  <a:pt x="3872929" y="5515558"/>
                </a:cubicBezTo>
                <a:cubicBezTo>
                  <a:pt x="3849762" y="5521358"/>
                  <a:pt x="3849762" y="5521358"/>
                  <a:pt x="3849762" y="5521358"/>
                </a:cubicBezTo>
                <a:cubicBezTo>
                  <a:pt x="3861345" y="5509758"/>
                  <a:pt x="3861345" y="5509758"/>
                  <a:pt x="3861345" y="5509758"/>
                </a:cubicBezTo>
                <a:lnTo>
                  <a:pt x="3841586" y="5504811"/>
                </a:lnTo>
                <a:lnTo>
                  <a:pt x="3842522" y="5504865"/>
                </a:lnTo>
                <a:cubicBezTo>
                  <a:pt x="3847590" y="5503596"/>
                  <a:pt x="3851210" y="5501059"/>
                  <a:pt x="3849762" y="5498159"/>
                </a:cubicBezTo>
                <a:cubicBezTo>
                  <a:pt x="3849762" y="5498159"/>
                  <a:pt x="3849762" y="5498159"/>
                  <a:pt x="3826594" y="5492359"/>
                </a:cubicBezTo>
                <a:lnTo>
                  <a:pt x="3824008" y="5491496"/>
                </a:lnTo>
                <a:lnTo>
                  <a:pt x="3823698" y="5490003"/>
                </a:lnTo>
                <a:cubicBezTo>
                  <a:pt x="3825508" y="5486287"/>
                  <a:pt x="3828766" y="5481801"/>
                  <a:pt x="3833924" y="5476432"/>
                </a:cubicBezTo>
                <a:lnTo>
                  <a:pt x="3852458" y="5460261"/>
                </a:lnTo>
                <a:lnTo>
                  <a:pt x="3845056" y="5467529"/>
                </a:lnTo>
                <a:cubicBezTo>
                  <a:pt x="3834196" y="5484384"/>
                  <a:pt x="3865689" y="5473510"/>
                  <a:pt x="3861345" y="5469160"/>
                </a:cubicBezTo>
                <a:cubicBezTo>
                  <a:pt x="3849762" y="5463360"/>
                  <a:pt x="3855553" y="5463360"/>
                  <a:pt x="3855553" y="5457560"/>
                </a:cubicBezTo>
                <a:lnTo>
                  <a:pt x="3852458" y="5460261"/>
                </a:lnTo>
                <a:lnTo>
                  <a:pt x="3872929" y="5440161"/>
                </a:lnTo>
                <a:cubicBezTo>
                  <a:pt x="3896097" y="5445961"/>
                  <a:pt x="3896097" y="5445961"/>
                  <a:pt x="3896097" y="5445961"/>
                </a:cubicBezTo>
                <a:cubicBezTo>
                  <a:pt x="3930850" y="5434361"/>
                  <a:pt x="3930850" y="5434361"/>
                  <a:pt x="3930850" y="5434361"/>
                </a:cubicBezTo>
                <a:cubicBezTo>
                  <a:pt x="3935193" y="5434361"/>
                  <a:pt x="3906957" y="5440886"/>
                  <a:pt x="3919446" y="5441702"/>
                </a:cubicBezTo>
                <a:lnTo>
                  <a:pt x="3928769" y="5441203"/>
                </a:lnTo>
                <a:lnTo>
                  <a:pt x="3914921" y="5448136"/>
                </a:lnTo>
                <a:cubicBezTo>
                  <a:pt x="3910577" y="5448861"/>
                  <a:pt x="3907681" y="5448861"/>
                  <a:pt x="3907681" y="5451761"/>
                </a:cubicBezTo>
                <a:cubicBezTo>
                  <a:pt x="3872929" y="5480759"/>
                  <a:pt x="3872929" y="5480759"/>
                  <a:pt x="3872929" y="5480759"/>
                </a:cubicBezTo>
                <a:cubicBezTo>
                  <a:pt x="3878722" y="5492359"/>
                  <a:pt x="3878722" y="5492359"/>
                  <a:pt x="3878722" y="5492359"/>
                </a:cubicBezTo>
                <a:cubicBezTo>
                  <a:pt x="3925057" y="5486559"/>
                  <a:pt x="3925057" y="5486559"/>
                  <a:pt x="3925057" y="5486559"/>
                </a:cubicBezTo>
                <a:cubicBezTo>
                  <a:pt x="3942433" y="5474960"/>
                  <a:pt x="3942433" y="5474960"/>
                  <a:pt x="3942433" y="5474960"/>
                </a:cubicBezTo>
                <a:cubicBezTo>
                  <a:pt x="3988769" y="5474960"/>
                  <a:pt x="3988769" y="5474960"/>
                  <a:pt x="3988769" y="5474960"/>
                </a:cubicBezTo>
                <a:cubicBezTo>
                  <a:pt x="4029312" y="5457560"/>
                  <a:pt x="4029312" y="5457560"/>
                  <a:pt x="4029312" y="5457560"/>
                </a:cubicBezTo>
                <a:cubicBezTo>
                  <a:pt x="4058273" y="5463360"/>
                  <a:pt x="4058273" y="5463360"/>
                  <a:pt x="4058273" y="5463360"/>
                </a:cubicBezTo>
                <a:cubicBezTo>
                  <a:pt x="4072752" y="5461910"/>
                  <a:pt x="4083612" y="5460823"/>
                  <a:pt x="4091758" y="5460007"/>
                </a:cubicBezTo>
                <a:lnTo>
                  <a:pt x="4103884" y="5458793"/>
                </a:lnTo>
                <a:lnTo>
                  <a:pt x="4101441" y="5460188"/>
                </a:lnTo>
                <a:cubicBezTo>
                  <a:pt x="4097368" y="5470247"/>
                  <a:pt x="4123432" y="5477860"/>
                  <a:pt x="4162528" y="5416962"/>
                </a:cubicBezTo>
                <a:cubicBezTo>
                  <a:pt x="4162528" y="5411162"/>
                  <a:pt x="4162528" y="5411162"/>
                  <a:pt x="4162528" y="5411162"/>
                </a:cubicBezTo>
                <a:cubicBezTo>
                  <a:pt x="4174112" y="5411162"/>
                  <a:pt x="4174112" y="5411162"/>
                  <a:pt x="4174112" y="5411162"/>
                </a:cubicBezTo>
                <a:cubicBezTo>
                  <a:pt x="4179904" y="5399563"/>
                  <a:pt x="4179904" y="5399563"/>
                  <a:pt x="4179904" y="5399563"/>
                </a:cubicBezTo>
                <a:cubicBezTo>
                  <a:pt x="4197280" y="5416962"/>
                  <a:pt x="4197280" y="5416962"/>
                  <a:pt x="4197280" y="5416962"/>
                </a:cubicBezTo>
                <a:cubicBezTo>
                  <a:pt x="4197280" y="5414062"/>
                  <a:pt x="4200900" y="5412975"/>
                  <a:pt x="4205334" y="5412522"/>
                </a:cubicBezTo>
                <a:lnTo>
                  <a:pt x="4208863" y="5412349"/>
                </a:lnTo>
                <a:lnTo>
                  <a:pt x="4208863" y="5413881"/>
                </a:lnTo>
                <a:cubicBezTo>
                  <a:pt x="4208863" y="5428562"/>
                  <a:pt x="4208863" y="5428562"/>
                  <a:pt x="4208863" y="5428562"/>
                </a:cubicBezTo>
                <a:cubicBezTo>
                  <a:pt x="4179904" y="5434361"/>
                  <a:pt x="4179904" y="5434361"/>
                  <a:pt x="4179904" y="5434361"/>
                </a:cubicBezTo>
                <a:cubicBezTo>
                  <a:pt x="4179904" y="5440161"/>
                  <a:pt x="4179904" y="5440161"/>
                  <a:pt x="4179904" y="5440161"/>
                </a:cubicBezTo>
                <a:cubicBezTo>
                  <a:pt x="4318911" y="5434361"/>
                  <a:pt x="4318911" y="5434361"/>
                  <a:pt x="4318911" y="5434361"/>
                </a:cubicBezTo>
                <a:cubicBezTo>
                  <a:pt x="4336287" y="5422762"/>
                  <a:pt x="4336287" y="5422762"/>
                  <a:pt x="4336287" y="5422762"/>
                </a:cubicBezTo>
                <a:cubicBezTo>
                  <a:pt x="4324703" y="5411162"/>
                  <a:pt x="4324703" y="5411162"/>
                  <a:pt x="4324703" y="5411162"/>
                </a:cubicBezTo>
                <a:cubicBezTo>
                  <a:pt x="4301535" y="5411162"/>
                  <a:pt x="4301535" y="5411162"/>
                  <a:pt x="4301535" y="5411162"/>
                </a:cubicBezTo>
                <a:cubicBezTo>
                  <a:pt x="4313119" y="5399563"/>
                  <a:pt x="4313119" y="5399563"/>
                  <a:pt x="4313119" y="5399563"/>
                </a:cubicBezTo>
                <a:cubicBezTo>
                  <a:pt x="4342079" y="5405363"/>
                  <a:pt x="4342079" y="5405363"/>
                  <a:pt x="4342079" y="5405363"/>
                </a:cubicBezTo>
                <a:cubicBezTo>
                  <a:pt x="4347871" y="5399563"/>
                  <a:pt x="4347871" y="5399563"/>
                  <a:pt x="4347871" y="5399563"/>
                </a:cubicBezTo>
                <a:cubicBezTo>
                  <a:pt x="4342079" y="5393763"/>
                  <a:pt x="4342079" y="5393763"/>
                  <a:pt x="4342079" y="5393763"/>
                </a:cubicBezTo>
                <a:cubicBezTo>
                  <a:pt x="4342079" y="5376364"/>
                  <a:pt x="4342079" y="5376364"/>
                  <a:pt x="4342079" y="5376364"/>
                </a:cubicBezTo>
                <a:cubicBezTo>
                  <a:pt x="4371038" y="5364764"/>
                  <a:pt x="4371038" y="5364764"/>
                  <a:pt x="4371038" y="5364764"/>
                </a:cubicBezTo>
                <a:cubicBezTo>
                  <a:pt x="4399998" y="5358965"/>
                  <a:pt x="4347871" y="5376364"/>
                  <a:pt x="4394206" y="5370564"/>
                </a:cubicBezTo>
                <a:cubicBezTo>
                  <a:pt x="4394206" y="5364764"/>
                  <a:pt x="4394206" y="5364764"/>
                  <a:pt x="4394206" y="5364764"/>
                </a:cubicBezTo>
                <a:cubicBezTo>
                  <a:pt x="4402894" y="5373464"/>
                  <a:pt x="4411582" y="5359327"/>
                  <a:pt x="4415384" y="5368842"/>
                </a:cubicBezTo>
                <a:lnTo>
                  <a:pt x="4417152" y="5385822"/>
                </a:lnTo>
                <a:lnTo>
                  <a:pt x="4412216" y="5389776"/>
                </a:lnTo>
                <a:cubicBezTo>
                  <a:pt x="4399998" y="5399563"/>
                  <a:pt x="4399998" y="5399563"/>
                  <a:pt x="4399998" y="5399563"/>
                </a:cubicBezTo>
                <a:cubicBezTo>
                  <a:pt x="4405790" y="5411162"/>
                  <a:pt x="4405790" y="5411162"/>
                  <a:pt x="4405790" y="5411162"/>
                </a:cubicBezTo>
                <a:cubicBezTo>
                  <a:pt x="4423166" y="5411162"/>
                  <a:pt x="4423166" y="5411162"/>
                  <a:pt x="4423166" y="5411162"/>
                </a:cubicBezTo>
                <a:cubicBezTo>
                  <a:pt x="4423166" y="5416962"/>
                  <a:pt x="4423166" y="5416962"/>
                  <a:pt x="4423166" y="5416962"/>
                </a:cubicBezTo>
                <a:cubicBezTo>
                  <a:pt x="4452126" y="5416962"/>
                  <a:pt x="4452126" y="5416962"/>
                  <a:pt x="4452126" y="5416962"/>
                </a:cubicBezTo>
                <a:cubicBezTo>
                  <a:pt x="4457918" y="5416962"/>
                  <a:pt x="4457918" y="5416962"/>
                  <a:pt x="4457918" y="5416962"/>
                </a:cubicBezTo>
                <a:cubicBezTo>
                  <a:pt x="4434750" y="5405363"/>
                  <a:pt x="4434750" y="5405363"/>
                  <a:pt x="4434750" y="5405363"/>
                </a:cubicBezTo>
                <a:cubicBezTo>
                  <a:pt x="4446334" y="5393763"/>
                  <a:pt x="4446334" y="5393763"/>
                  <a:pt x="4446334" y="5393763"/>
                </a:cubicBezTo>
                <a:cubicBezTo>
                  <a:pt x="4450678" y="5393763"/>
                  <a:pt x="4425700" y="5390501"/>
                  <a:pt x="4437375" y="5391316"/>
                </a:cubicBezTo>
                <a:lnTo>
                  <a:pt x="4447898" y="5392294"/>
                </a:lnTo>
                <a:lnTo>
                  <a:pt x="4448235" y="5401103"/>
                </a:lnTo>
                <a:cubicBezTo>
                  <a:pt x="4448325" y="5405181"/>
                  <a:pt x="4448144" y="5402825"/>
                  <a:pt x="4448506" y="5398838"/>
                </a:cubicBezTo>
                <a:lnTo>
                  <a:pt x="4450356" y="5392522"/>
                </a:lnTo>
                <a:lnTo>
                  <a:pt x="4463710" y="5393763"/>
                </a:lnTo>
                <a:cubicBezTo>
                  <a:pt x="4457918" y="5385064"/>
                  <a:pt x="4454298" y="5384339"/>
                  <a:pt x="4452036" y="5386785"/>
                </a:cubicBezTo>
                <a:lnTo>
                  <a:pt x="4450356" y="5392522"/>
                </a:lnTo>
                <a:lnTo>
                  <a:pt x="4447898" y="5392294"/>
                </a:lnTo>
                <a:lnTo>
                  <a:pt x="4447794" y="5389561"/>
                </a:lnTo>
                <a:lnTo>
                  <a:pt x="4446698" y="5370950"/>
                </a:lnTo>
                <a:lnTo>
                  <a:pt x="4453665" y="5368027"/>
                </a:lnTo>
                <a:cubicBezTo>
                  <a:pt x="4457194" y="5365127"/>
                  <a:pt x="4460814" y="5360415"/>
                  <a:pt x="4463710" y="5353165"/>
                </a:cubicBezTo>
                <a:cubicBezTo>
                  <a:pt x="4481086" y="5370564"/>
                  <a:pt x="4452126" y="5358965"/>
                  <a:pt x="4452126" y="5376364"/>
                </a:cubicBezTo>
                <a:cubicBezTo>
                  <a:pt x="4463710" y="5376364"/>
                  <a:pt x="4463710" y="5376364"/>
                  <a:pt x="4463710" y="5376364"/>
                </a:cubicBezTo>
                <a:cubicBezTo>
                  <a:pt x="4469502" y="5387963"/>
                  <a:pt x="4469502" y="5387963"/>
                  <a:pt x="4469502" y="5387963"/>
                </a:cubicBezTo>
                <a:cubicBezTo>
                  <a:pt x="4510046" y="5370564"/>
                  <a:pt x="4510046" y="5370564"/>
                  <a:pt x="4510046" y="5370564"/>
                </a:cubicBezTo>
                <a:cubicBezTo>
                  <a:pt x="4510046" y="5370564"/>
                  <a:pt x="4469502" y="5393763"/>
                  <a:pt x="4527422" y="5376364"/>
                </a:cubicBezTo>
                <a:cubicBezTo>
                  <a:pt x="4527422" y="5364764"/>
                  <a:pt x="4527422" y="5364764"/>
                  <a:pt x="4527422" y="5364764"/>
                </a:cubicBezTo>
                <a:cubicBezTo>
                  <a:pt x="4539006" y="5370564"/>
                  <a:pt x="4539006" y="5370564"/>
                  <a:pt x="4539006" y="5370564"/>
                </a:cubicBezTo>
                <a:cubicBezTo>
                  <a:pt x="4579549" y="5353165"/>
                  <a:pt x="4579549" y="5353165"/>
                  <a:pt x="4579549" y="5353165"/>
                </a:cubicBezTo>
                <a:cubicBezTo>
                  <a:pt x="4585341" y="5347365"/>
                  <a:pt x="4585341" y="5347365"/>
                  <a:pt x="4585341" y="5347365"/>
                </a:cubicBezTo>
                <a:cubicBezTo>
                  <a:pt x="4608509" y="5353165"/>
                  <a:pt x="4608509" y="5353165"/>
                  <a:pt x="4608509" y="5353165"/>
                </a:cubicBezTo>
                <a:cubicBezTo>
                  <a:pt x="4579549" y="5370564"/>
                  <a:pt x="4579549" y="5370564"/>
                  <a:pt x="4579549" y="5370564"/>
                </a:cubicBezTo>
                <a:cubicBezTo>
                  <a:pt x="4602717" y="5393763"/>
                  <a:pt x="4602717" y="5393763"/>
                  <a:pt x="4602717" y="5393763"/>
                </a:cubicBezTo>
                <a:cubicBezTo>
                  <a:pt x="4666429" y="5387963"/>
                  <a:pt x="4666429" y="5387963"/>
                  <a:pt x="4666429" y="5387963"/>
                </a:cubicBezTo>
                <a:cubicBezTo>
                  <a:pt x="4672221" y="5382164"/>
                  <a:pt x="4672221" y="5382164"/>
                  <a:pt x="4672221" y="5382164"/>
                </a:cubicBezTo>
                <a:cubicBezTo>
                  <a:pt x="4672221" y="5376364"/>
                  <a:pt x="4672221" y="5376364"/>
                  <a:pt x="4672221" y="5376364"/>
                </a:cubicBezTo>
                <a:lnTo>
                  <a:pt x="4694798" y="5385407"/>
                </a:lnTo>
                <a:lnTo>
                  <a:pt x="4694665" y="5385517"/>
                </a:lnTo>
                <a:cubicBezTo>
                  <a:pt x="4687063" y="5394488"/>
                  <a:pt x="4705524" y="5387963"/>
                  <a:pt x="4701180" y="5387963"/>
                </a:cubicBezTo>
                <a:cubicBezTo>
                  <a:pt x="4701180" y="5387963"/>
                  <a:pt x="4701180" y="5387963"/>
                  <a:pt x="4697561" y="5386513"/>
                </a:cubicBezTo>
                <a:lnTo>
                  <a:pt x="4694798" y="5385407"/>
                </a:lnTo>
                <a:lnTo>
                  <a:pt x="4712764" y="5370564"/>
                </a:lnTo>
                <a:cubicBezTo>
                  <a:pt x="4724348" y="5376364"/>
                  <a:pt x="4724348" y="5376364"/>
                  <a:pt x="4724348" y="5376364"/>
                </a:cubicBezTo>
                <a:cubicBezTo>
                  <a:pt x="4759100" y="5364764"/>
                  <a:pt x="4759100" y="5364764"/>
                  <a:pt x="4759100" y="5364764"/>
                </a:cubicBezTo>
                <a:cubicBezTo>
                  <a:pt x="4764892" y="5364764"/>
                  <a:pt x="4776476" y="5376364"/>
                  <a:pt x="4782268" y="5364764"/>
                </a:cubicBezTo>
                <a:cubicBezTo>
                  <a:pt x="4782268" y="5341566"/>
                  <a:pt x="4799644" y="5387963"/>
                  <a:pt x="4799644" y="5347365"/>
                </a:cubicBezTo>
                <a:cubicBezTo>
                  <a:pt x="4805436" y="5364764"/>
                  <a:pt x="4805436" y="5364764"/>
                  <a:pt x="4805436" y="5364764"/>
                </a:cubicBezTo>
                <a:cubicBezTo>
                  <a:pt x="4822812" y="5364764"/>
                  <a:pt x="4811228" y="5347365"/>
                  <a:pt x="4822812" y="5347365"/>
                </a:cubicBezTo>
                <a:cubicBezTo>
                  <a:pt x="4840188" y="5341566"/>
                  <a:pt x="4840188" y="5341566"/>
                  <a:pt x="4840188" y="5341566"/>
                </a:cubicBezTo>
                <a:cubicBezTo>
                  <a:pt x="4851772" y="5318367"/>
                  <a:pt x="4851772" y="5318367"/>
                  <a:pt x="4851772" y="5318367"/>
                </a:cubicBezTo>
                <a:cubicBezTo>
                  <a:pt x="4886523" y="5324166"/>
                  <a:pt x="4886523" y="5324166"/>
                  <a:pt x="4886523" y="5324166"/>
                </a:cubicBezTo>
                <a:cubicBezTo>
                  <a:pt x="4915483" y="5289368"/>
                  <a:pt x="4915483" y="5289368"/>
                  <a:pt x="4915483" y="5289368"/>
                </a:cubicBezTo>
                <a:cubicBezTo>
                  <a:pt x="4915483" y="5312567"/>
                  <a:pt x="4915483" y="5312567"/>
                  <a:pt x="4915483" y="5312567"/>
                </a:cubicBezTo>
                <a:cubicBezTo>
                  <a:pt x="4932859" y="5324166"/>
                  <a:pt x="4932859" y="5324166"/>
                  <a:pt x="4932859" y="5324166"/>
                </a:cubicBezTo>
                <a:cubicBezTo>
                  <a:pt x="4950235" y="5300967"/>
                  <a:pt x="4950235" y="5300967"/>
                  <a:pt x="4950235" y="5300967"/>
                </a:cubicBezTo>
                <a:cubicBezTo>
                  <a:pt x="4961819" y="5306767"/>
                  <a:pt x="4961819" y="5306767"/>
                  <a:pt x="4961819" y="5306767"/>
                </a:cubicBezTo>
                <a:cubicBezTo>
                  <a:pt x="4932859" y="5329966"/>
                  <a:pt x="4932859" y="5329966"/>
                  <a:pt x="4932859" y="5329966"/>
                </a:cubicBezTo>
                <a:cubicBezTo>
                  <a:pt x="4956027" y="5329966"/>
                  <a:pt x="4956027" y="5329966"/>
                  <a:pt x="4956027" y="5329966"/>
                </a:cubicBezTo>
                <a:cubicBezTo>
                  <a:pt x="4950235" y="5341566"/>
                  <a:pt x="4932859" y="5329966"/>
                  <a:pt x="4932859" y="5341566"/>
                </a:cubicBezTo>
                <a:cubicBezTo>
                  <a:pt x="4938651" y="5353165"/>
                  <a:pt x="4938651" y="5353165"/>
                  <a:pt x="4938651" y="5353165"/>
                </a:cubicBezTo>
                <a:cubicBezTo>
                  <a:pt x="4944443" y="5347365"/>
                  <a:pt x="4944443" y="5347365"/>
                  <a:pt x="4944443" y="5347365"/>
                </a:cubicBezTo>
                <a:cubicBezTo>
                  <a:pt x="4961819" y="5353165"/>
                  <a:pt x="4898108" y="5370564"/>
                  <a:pt x="4967611" y="5347365"/>
                </a:cubicBezTo>
                <a:cubicBezTo>
                  <a:pt x="4967611" y="5318367"/>
                  <a:pt x="4967611" y="5318367"/>
                  <a:pt x="4967611" y="5318367"/>
                </a:cubicBezTo>
                <a:cubicBezTo>
                  <a:pt x="4961819" y="5318367"/>
                  <a:pt x="4961819" y="5318367"/>
                  <a:pt x="4961819" y="5318367"/>
                </a:cubicBezTo>
                <a:cubicBezTo>
                  <a:pt x="4984987" y="5312567"/>
                  <a:pt x="4984987" y="5312567"/>
                  <a:pt x="4984987" y="5312567"/>
                </a:cubicBezTo>
                <a:cubicBezTo>
                  <a:pt x="4990779" y="5300967"/>
                  <a:pt x="4990779" y="5300967"/>
                  <a:pt x="4990779" y="5300967"/>
                </a:cubicBezTo>
                <a:cubicBezTo>
                  <a:pt x="5025531" y="5300967"/>
                  <a:pt x="5025531" y="5300967"/>
                  <a:pt x="5025531" y="5300967"/>
                </a:cubicBezTo>
                <a:cubicBezTo>
                  <a:pt x="5025531" y="5289368"/>
                  <a:pt x="5025531" y="5289368"/>
                  <a:pt x="5025531" y="5289368"/>
                </a:cubicBezTo>
                <a:cubicBezTo>
                  <a:pt x="5042906" y="5289368"/>
                  <a:pt x="5042906" y="5289368"/>
                  <a:pt x="5042906" y="5289368"/>
                </a:cubicBezTo>
                <a:cubicBezTo>
                  <a:pt x="5048698" y="5300967"/>
                  <a:pt x="5048698" y="5300967"/>
                  <a:pt x="5048698" y="5300967"/>
                </a:cubicBezTo>
                <a:cubicBezTo>
                  <a:pt x="5071866" y="5283568"/>
                  <a:pt x="5071866" y="5283568"/>
                  <a:pt x="5071866" y="5283568"/>
                </a:cubicBezTo>
                <a:cubicBezTo>
                  <a:pt x="5135578" y="5277768"/>
                  <a:pt x="5135578" y="5277768"/>
                  <a:pt x="5135578" y="5277768"/>
                </a:cubicBezTo>
                <a:close/>
                <a:moveTo>
                  <a:pt x="3125766" y="5277768"/>
                </a:moveTo>
                <a:lnTo>
                  <a:pt x="3124408" y="5278040"/>
                </a:lnTo>
                <a:lnTo>
                  <a:pt x="3124409" y="5278040"/>
                </a:lnTo>
                <a:cubicBezTo>
                  <a:pt x="3126128" y="5277768"/>
                  <a:pt x="3127214" y="5277768"/>
                  <a:pt x="3125766" y="5277768"/>
                </a:cubicBezTo>
                <a:close/>
                <a:moveTo>
                  <a:pt x="5402008" y="5271969"/>
                </a:moveTo>
                <a:cubicBezTo>
                  <a:pt x="5390424" y="5295168"/>
                  <a:pt x="5390424" y="5295168"/>
                  <a:pt x="5390424" y="5295168"/>
                </a:cubicBezTo>
                <a:cubicBezTo>
                  <a:pt x="5365084" y="5285018"/>
                  <a:pt x="5335310" y="5337035"/>
                  <a:pt x="5328263" y="5307458"/>
                </a:cubicBezTo>
                <a:lnTo>
                  <a:pt x="5326747" y="5289770"/>
                </a:lnTo>
                <a:lnTo>
                  <a:pt x="5333953" y="5287193"/>
                </a:lnTo>
                <a:cubicBezTo>
                  <a:pt x="5344089" y="5283568"/>
                  <a:pt x="5344089" y="5283568"/>
                  <a:pt x="5344089" y="5283568"/>
                </a:cubicBezTo>
                <a:cubicBezTo>
                  <a:pt x="5384632" y="5277768"/>
                  <a:pt x="5384632" y="5277768"/>
                  <a:pt x="5384632" y="5277768"/>
                </a:cubicBezTo>
                <a:lnTo>
                  <a:pt x="5388011" y="5274385"/>
                </a:lnTo>
                <a:lnTo>
                  <a:pt x="5388795" y="5274144"/>
                </a:lnTo>
                <a:lnTo>
                  <a:pt x="5388889" y="5274019"/>
                </a:lnTo>
                <a:close/>
                <a:moveTo>
                  <a:pt x="5390424" y="5271969"/>
                </a:moveTo>
                <a:lnTo>
                  <a:pt x="5388889" y="5274019"/>
                </a:lnTo>
                <a:lnTo>
                  <a:pt x="5388282" y="5274114"/>
                </a:lnTo>
                <a:lnTo>
                  <a:pt x="5389700" y="5272694"/>
                </a:lnTo>
                <a:cubicBezTo>
                  <a:pt x="5390424" y="5271969"/>
                  <a:pt x="5390424" y="5271969"/>
                  <a:pt x="5390424" y="5271969"/>
                </a:cubicBezTo>
                <a:close/>
                <a:moveTo>
                  <a:pt x="1654607" y="5271969"/>
                </a:moveTo>
                <a:cubicBezTo>
                  <a:pt x="1654607" y="5271969"/>
                  <a:pt x="1654607" y="5271969"/>
                  <a:pt x="1654607" y="5273419"/>
                </a:cubicBezTo>
                <a:lnTo>
                  <a:pt x="1654607" y="5280441"/>
                </a:lnTo>
                <a:lnTo>
                  <a:pt x="1645147" y="5283568"/>
                </a:lnTo>
                <a:lnTo>
                  <a:pt x="1643023" y="5283568"/>
                </a:lnTo>
                <a:lnTo>
                  <a:pt x="1644434" y="5283804"/>
                </a:lnTo>
                <a:lnTo>
                  <a:pt x="1640761" y="5285018"/>
                </a:lnTo>
                <a:cubicBezTo>
                  <a:pt x="1617683" y="5290455"/>
                  <a:pt x="1658951" y="5263269"/>
                  <a:pt x="1654607" y="5271969"/>
                </a:cubicBezTo>
                <a:close/>
                <a:moveTo>
                  <a:pt x="5390424" y="5254569"/>
                </a:moveTo>
                <a:cubicBezTo>
                  <a:pt x="5390424" y="5271969"/>
                  <a:pt x="5390424" y="5271969"/>
                  <a:pt x="5390424" y="5271969"/>
                </a:cubicBezTo>
                <a:cubicBezTo>
                  <a:pt x="5394768" y="5271969"/>
                  <a:pt x="5379564" y="5275231"/>
                  <a:pt x="5386352" y="5274415"/>
                </a:cubicBezTo>
                <a:lnTo>
                  <a:pt x="5388282" y="5274114"/>
                </a:lnTo>
                <a:lnTo>
                  <a:pt x="5388011" y="5274385"/>
                </a:lnTo>
                <a:lnTo>
                  <a:pt x="5381736" y="5276318"/>
                </a:lnTo>
                <a:cubicBezTo>
                  <a:pt x="5377392" y="5276318"/>
                  <a:pt x="5375944" y="5271969"/>
                  <a:pt x="5390424" y="5254569"/>
                </a:cubicBezTo>
                <a:close/>
                <a:moveTo>
                  <a:pt x="5199289" y="5254569"/>
                </a:moveTo>
                <a:cubicBezTo>
                  <a:pt x="5205082" y="5271969"/>
                  <a:pt x="5205082" y="5271969"/>
                  <a:pt x="5205082" y="5271969"/>
                </a:cubicBezTo>
                <a:cubicBezTo>
                  <a:pt x="5216665" y="5266169"/>
                  <a:pt x="5216665" y="5266169"/>
                  <a:pt x="5216665" y="5266169"/>
                </a:cubicBezTo>
                <a:cubicBezTo>
                  <a:pt x="5225353" y="5274869"/>
                  <a:pt x="5229697" y="5279218"/>
                  <a:pt x="5231869" y="5281393"/>
                </a:cubicBezTo>
                <a:lnTo>
                  <a:pt x="5234041" y="5283568"/>
                </a:lnTo>
                <a:lnTo>
                  <a:pt x="5225354" y="5287918"/>
                </a:lnTo>
                <a:cubicBezTo>
                  <a:pt x="5222457" y="5289368"/>
                  <a:pt x="5222457" y="5289368"/>
                  <a:pt x="5222457" y="5289368"/>
                </a:cubicBezTo>
                <a:cubicBezTo>
                  <a:pt x="5205082" y="5277768"/>
                  <a:pt x="5181914" y="5271969"/>
                  <a:pt x="5164538" y="5295168"/>
                </a:cubicBezTo>
                <a:cubicBezTo>
                  <a:pt x="5158746" y="5300967"/>
                  <a:pt x="5158746" y="5300967"/>
                  <a:pt x="5158746" y="5300967"/>
                </a:cubicBezTo>
                <a:cubicBezTo>
                  <a:pt x="5170330" y="5306767"/>
                  <a:pt x="5170330" y="5306767"/>
                  <a:pt x="5170330" y="5306767"/>
                </a:cubicBezTo>
                <a:cubicBezTo>
                  <a:pt x="5181914" y="5300967"/>
                  <a:pt x="5181914" y="5300967"/>
                  <a:pt x="5181914" y="5300967"/>
                </a:cubicBezTo>
                <a:cubicBezTo>
                  <a:pt x="5199289" y="5300967"/>
                  <a:pt x="5199289" y="5300967"/>
                  <a:pt x="5199289" y="5300967"/>
                </a:cubicBezTo>
                <a:cubicBezTo>
                  <a:pt x="5228249" y="5324166"/>
                  <a:pt x="5228249" y="5324166"/>
                  <a:pt x="5228249" y="5324166"/>
                </a:cubicBezTo>
                <a:cubicBezTo>
                  <a:pt x="5257209" y="5306767"/>
                  <a:pt x="5257209" y="5306767"/>
                  <a:pt x="5257209" y="5306767"/>
                </a:cubicBezTo>
                <a:cubicBezTo>
                  <a:pt x="5263001" y="5312567"/>
                  <a:pt x="5263001" y="5312567"/>
                  <a:pt x="5263001" y="5312567"/>
                </a:cubicBezTo>
                <a:lnTo>
                  <a:pt x="5279404" y="5306701"/>
                </a:lnTo>
                <a:lnTo>
                  <a:pt x="5279291" y="5307492"/>
                </a:lnTo>
                <a:cubicBezTo>
                  <a:pt x="5279653" y="5313654"/>
                  <a:pt x="5281825" y="5325616"/>
                  <a:pt x="5286169" y="5347365"/>
                </a:cubicBezTo>
                <a:cubicBezTo>
                  <a:pt x="5286169" y="5358965"/>
                  <a:pt x="5268793" y="5341566"/>
                  <a:pt x="5280377" y="5358965"/>
                </a:cubicBezTo>
                <a:cubicBezTo>
                  <a:pt x="5257209" y="5341566"/>
                  <a:pt x="5257209" y="5341566"/>
                  <a:pt x="5257209" y="5341566"/>
                </a:cubicBezTo>
                <a:cubicBezTo>
                  <a:pt x="5268793" y="5324166"/>
                  <a:pt x="5199289" y="5347365"/>
                  <a:pt x="5274585" y="5324166"/>
                </a:cubicBezTo>
                <a:cubicBezTo>
                  <a:pt x="5257209" y="5318367"/>
                  <a:pt x="5257209" y="5318367"/>
                  <a:pt x="5257209" y="5318367"/>
                </a:cubicBezTo>
                <a:cubicBezTo>
                  <a:pt x="5245625" y="5329966"/>
                  <a:pt x="5245625" y="5329966"/>
                  <a:pt x="5245625" y="5329966"/>
                </a:cubicBezTo>
                <a:cubicBezTo>
                  <a:pt x="5234041" y="5324166"/>
                  <a:pt x="5234041" y="5324166"/>
                  <a:pt x="5234041" y="5324166"/>
                </a:cubicBezTo>
                <a:cubicBezTo>
                  <a:pt x="5216665" y="5329966"/>
                  <a:pt x="5216665" y="5329966"/>
                  <a:pt x="5216665" y="5329966"/>
                </a:cubicBezTo>
                <a:cubicBezTo>
                  <a:pt x="5181914" y="5324166"/>
                  <a:pt x="5181914" y="5324166"/>
                  <a:pt x="5181914" y="5324166"/>
                </a:cubicBezTo>
                <a:cubicBezTo>
                  <a:pt x="5176122" y="5341566"/>
                  <a:pt x="5176122" y="5341566"/>
                  <a:pt x="5176122" y="5341566"/>
                </a:cubicBezTo>
                <a:cubicBezTo>
                  <a:pt x="5170330" y="5329966"/>
                  <a:pt x="5170330" y="5329966"/>
                  <a:pt x="5170330" y="5329966"/>
                </a:cubicBezTo>
                <a:cubicBezTo>
                  <a:pt x="5118202" y="5335766"/>
                  <a:pt x="5118202" y="5335766"/>
                  <a:pt x="5118202" y="5335766"/>
                </a:cubicBezTo>
                <a:lnTo>
                  <a:pt x="5100826" y="5335766"/>
                </a:lnTo>
                <a:cubicBezTo>
                  <a:pt x="5100826" y="5335766"/>
                  <a:pt x="5100826" y="5335766"/>
                  <a:pt x="5099378" y="5333591"/>
                </a:cubicBezTo>
                <a:lnTo>
                  <a:pt x="5097157" y="5330254"/>
                </a:lnTo>
                <a:lnTo>
                  <a:pt x="5123994" y="5318367"/>
                </a:lnTo>
                <a:cubicBezTo>
                  <a:pt x="5129786" y="5324166"/>
                  <a:pt x="5129786" y="5324166"/>
                  <a:pt x="5129786" y="5324166"/>
                </a:cubicBezTo>
                <a:cubicBezTo>
                  <a:pt x="5164538" y="5271969"/>
                  <a:pt x="5164538" y="5271969"/>
                  <a:pt x="5164538" y="5271969"/>
                </a:cubicBezTo>
                <a:cubicBezTo>
                  <a:pt x="5181914" y="5271969"/>
                  <a:pt x="5181914" y="5248770"/>
                  <a:pt x="5199289" y="5254569"/>
                </a:cubicBezTo>
                <a:close/>
                <a:moveTo>
                  <a:pt x="3384957" y="5239889"/>
                </a:moveTo>
                <a:lnTo>
                  <a:pt x="3391533" y="5240965"/>
                </a:lnTo>
                <a:lnTo>
                  <a:pt x="3382691" y="5242905"/>
                </a:lnTo>
                <a:cubicBezTo>
                  <a:pt x="3359589" y="5247960"/>
                  <a:pt x="3339605" y="5252315"/>
                  <a:pt x="3322399" y="5256042"/>
                </a:cubicBezTo>
                <a:lnTo>
                  <a:pt x="3289835" y="5263032"/>
                </a:lnTo>
                <a:lnTo>
                  <a:pt x="3244016" y="5268767"/>
                </a:lnTo>
                <a:lnTo>
                  <a:pt x="3267466" y="5261026"/>
                </a:lnTo>
                <a:lnTo>
                  <a:pt x="3292767" y="5251668"/>
                </a:lnTo>
                <a:lnTo>
                  <a:pt x="3293733" y="5254569"/>
                </a:lnTo>
                <a:cubicBezTo>
                  <a:pt x="3350205" y="5254569"/>
                  <a:pt x="3367581" y="5241520"/>
                  <a:pt x="3384957" y="5239889"/>
                </a:cubicBezTo>
                <a:close/>
                <a:moveTo>
                  <a:pt x="3299525" y="5213971"/>
                </a:moveTo>
                <a:cubicBezTo>
                  <a:pt x="3299525" y="5225571"/>
                  <a:pt x="3299525" y="5225571"/>
                  <a:pt x="3299525" y="5225571"/>
                </a:cubicBezTo>
                <a:cubicBezTo>
                  <a:pt x="3311109" y="5225571"/>
                  <a:pt x="3311109" y="5225571"/>
                  <a:pt x="3311109" y="5225571"/>
                </a:cubicBezTo>
                <a:cubicBezTo>
                  <a:pt x="3293733" y="5237170"/>
                  <a:pt x="3293733" y="5237170"/>
                  <a:pt x="3293733" y="5237170"/>
                </a:cubicBezTo>
                <a:cubicBezTo>
                  <a:pt x="3319797" y="5237170"/>
                  <a:pt x="3313643" y="5242970"/>
                  <a:pt x="3297172" y="5250038"/>
                </a:cubicBezTo>
                <a:lnTo>
                  <a:pt x="3292767" y="5251668"/>
                </a:lnTo>
                <a:lnTo>
                  <a:pt x="3288665" y="5239345"/>
                </a:lnTo>
                <a:cubicBezTo>
                  <a:pt x="3287941" y="5237170"/>
                  <a:pt x="3287941" y="5237170"/>
                  <a:pt x="3287941" y="5237170"/>
                </a:cubicBezTo>
                <a:cubicBezTo>
                  <a:pt x="3282149" y="5248770"/>
                  <a:pt x="3282149" y="5248770"/>
                  <a:pt x="3282149" y="5248770"/>
                </a:cubicBezTo>
                <a:cubicBezTo>
                  <a:pt x="3282149" y="5225571"/>
                  <a:pt x="3282149" y="5225571"/>
                  <a:pt x="3282149" y="5225571"/>
                </a:cubicBezTo>
                <a:cubicBezTo>
                  <a:pt x="3299525" y="5213971"/>
                  <a:pt x="3299525" y="5213971"/>
                  <a:pt x="3299525" y="5213971"/>
                </a:cubicBezTo>
                <a:close/>
                <a:moveTo>
                  <a:pt x="1777075" y="5178169"/>
                </a:moveTo>
                <a:lnTo>
                  <a:pt x="1776238" y="5179173"/>
                </a:lnTo>
                <a:cubicBezTo>
                  <a:pt x="1770446" y="5179173"/>
                  <a:pt x="1770446" y="5179173"/>
                  <a:pt x="1770446" y="5179173"/>
                </a:cubicBezTo>
                <a:close/>
                <a:moveTo>
                  <a:pt x="1780643" y="5173890"/>
                </a:moveTo>
                <a:lnTo>
                  <a:pt x="1784918" y="5176264"/>
                </a:lnTo>
                <a:lnTo>
                  <a:pt x="1790459" y="5181813"/>
                </a:lnTo>
                <a:lnTo>
                  <a:pt x="1778229" y="5177995"/>
                </a:lnTo>
                <a:lnTo>
                  <a:pt x="1777075" y="5178169"/>
                </a:lnTo>
                <a:close/>
                <a:moveTo>
                  <a:pt x="1619855" y="5155974"/>
                </a:moveTo>
                <a:cubicBezTo>
                  <a:pt x="1619855" y="5155974"/>
                  <a:pt x="1619855" y="5155974"/>
                  <a:pt x="1622027" y="5155974"/>
                </a:cubicBezTo>
                <a:lnTo>
                  <a:pt x="1630680" y="5155974"/>
                </a:lnTo>
                <a:lnTo>
                  <a:pt x="1630806" y="5156427"/>
                </a:lnTo>
                <a:cubicBezTo>
                  <a:pt x="1629991" y="5157424"/>
                  <a:pt x="1627095" y="5157424"/>
                  <a:pt x="1619855" y="5155974"/>
                </a:cubicBezTo>
                <a:close/>
                <a:moveTo>
                  <a:pt x="3571748" y="5150174"/>
                </a:moveTo>
                <a:lnTo>
                  <a:pt x="3565955" y="5155974"/>
                </a:lnTo>
                <a:cubicBezTo>
                  <a:pt x="3565955" y="5155974"/>
                  <a:pt x="3565955" y="5155974"/>
                  <a:pt x="3571748" y="5150174"/>
                </a:cubicBezTo>
                <a:close/>
                <a:moveTo>
                  <a:pt x="3591205" y="5147942"/>
                </a:moveTo>
                <a:lnTo>
                  <a:pt x="3589123" y="5148724"/>
                </a:lnTo>
                <a:lnTo>
                  <a:pt x="3588016" y="5148308"/>
                </a:lnTo>
                <a:close/>
                <a:moveTo>
                  <a:pt x="3616183" y="5145280"/>
                </a:moveTo>
                <a:cubicBezTo>
                  <a:pt x="3635459" y="5143649"/>
                  <a:pt x="3592019" y="5150174"/>
                  <a:pt x="3600707" y="5150174"/>
                </a:cubicBezTo>
                <a:cubicBezTo>
                  <a:pt x="3600707" y="5150174"/>
                  <a:pt x="3600707" y="5150174"/>
                  <a:pt x="3603603" y="5147999"/>
                </a:cubicBezTo>
                <a:lnTo>
                  <a:pt x="3605823" y="5146332"/>
                </a:lnTo>
                <a:close/>
                <a:moveTo>
                  <a:pt x="3577539" y="5144374"/>
                </a:moveTo>
                <a:lnTo>
                  <a:pt x="3588016" y="5148308"/>
                </a:lnTo>
                <a:lnTo>
                  <a:pt x="3571748" y="5150174"/>
                </a:lnTo>
                <a:lnTo>
                  <a:pt x="3576092" y="5145824"/>
                </a:lnTo>
                <a:cubicBezTo>
                  <a:pt x="3577539" y="5144374"/>
                  <a:pt x="3577539" y="5144374"/>
                  <a:pt x="3577539" y="5144374"/>
                </a:cubicBezTo>
                <a:close/>
                <a:moveTo>
                  <a:pt x="3606731" y="5081644"/>
                </a:moveTo>
                <a:lnTo>
                  <a:pt x="3598535" y="5084927"/>
                </a:lnTo>
                <a:cubicBezTo>
                  <a:pt x="3594915" y="5086377"/>
                  <a:pt x="3594915" y="5086377"/>
                  <a:pt x="3594915" y="5086377"/>
                </a:cubicBezTo>
                <a:cubicBezTo>
                  <a:pt x="3590571" y="5086377"/>
                  <a:pt x="3596001" y="5084564"/>
                  <a:pt x="3603875" y="5082389"/>
                </a:cubicBezTo>
                <a:close/>
                <a:moveTo>
                  <a:pt x="1688611" y="5075526"/>
                </a:moveTo>
                <a:lnTo>
                  <a:pt x="1679223" y="5084927"/>
                </a:lnTo>
                <a:cubicBezTo>
                  <a:pt x="1677775" y="5086377"/>
                  <a:pt x="1677775" y="5086377"/>
                  <a:pt x="1677775" y="5086377"/>
                </a:cubicBezTo>
                <a:cubicBezTo>
                  <a:pt x="1666191" y="5086377"/>
                  <a:pt x="1666191" y="5086377"/>
                  <a:pt x="1666191" y="5086377"/>
                </a:cubicBezTo>
                <a:cubicBezTo>
                  <a:pt x="1663295" y="5083477"/>
                  <a:pt x="1667277" y="5081302"/>
                  <a:pt x="1673160" y="5079490"/>
                </a:cubicBezTo>
                <a:close/>
                <a:moveTo>
                  <a:pt x="3631058" y="5075049"/>
                </a:moveTo>
                <a:cubicBezTo>
                  <a:pt x="3631703" y="5075049"/>
                  <a:pt x="3630210" y="5075502"/>
                  <a:pt x="3627495" y="5076227"/>
                </a:cubicBezTo>
                <a:lnTo>
                  <a:pt x="3606731" y="5081644"/>
                </a:lnTo>
                <a:lnTo>
                  <a:pt x="3617061" y="5077507"/>
                </a:lnTo>
                <a:lnTo>
                  <a:pt x="3621794" y="5076590"/>
                </a:lnTo>
                <a:cubicBezTo>
                  <a:pt x="3627631" y="5075502"/>
                  <a:pt x="3630414" y="5075049"/>
                  <a:pt x="3631058" y="5075049"/>
                </a:cubicBezTo>
                <a:close/>
                <a:moveTo>
                  <a:pt x="1689359" y="5074777"/>
                </a:moveTo>
                <a:lnTo>
                  <a:pt x="1690675" y="5074997"/>
                </a:lnTo>
                <a:lnTo>
                  <a:pt x="1688611" y="5075526"/>
                </a:lnTo>
                <a:close/>
                <a:moveTo>
                  <a:pt x="6258755" y="5072779"/>
                </a:moveTo>
                <a:lnTo>
                  <a:pt x="6259219" y="5074777"/>
                </a:lnTo>
                <a:lnTo>
                  <a:pt x="6257972" y="5074777"/>
                </a:lnTo>
                <a:close/>
                <a:moveTo>
                  <a:pt x="1671899" y="5066641"/>
                </a:moveTo>
                <a:lnTo>
                  <a:pt x="1675139" y="5067029"/>
                </a:lnTo>
                <a:lnTo>
                  <a:pt x="1684212" y="5068719"/>
                </a:lnTo>
                <a:lnTo>
                  <a:pt x="1683567" y="5068977"/>
                </a:lnTo>
                <a:cubicBezTo>
                  <a:pt x="1683567" y="5068977"/>
                  <a:pt x="1683567" y="5068977"/>
                  <a:pt x="1679947" y="5068252"/>
                </a:cubicBezTo>
                <a:close/>
                <a:moveTo>
                  <a:pt x="6260667" y="5065353"/>
                </a:moveTo>
                <a:cubicBezTo>
                  <a:pt x="6261391" y="5064265"/>
                  <a:pt x="6261753" y="5064447"/>
                  <a:pt x="6260848" y="5067437"/>
                </a:cubicBezTo>
                <a:lnTo>
                  <a:pt x="6258755" y="5072779"/>
                </a:lnTo>
                <a:lnTo>
                  <a:pt x="6258314" y="5070881"/>
                </a:lnTo>
                <a:cubicBezTo>
                  <a:pt x="6258857" y="5068796"/>
                  <a:pt x="6259943" y="5066440"/>
                  <a:pt x="6260667" y="5065353"/>
                </a:cubicBezTo>
                <a:close/>
                <a:moveTo>
                  <a:pt x="6236051" y="5057378"/>
                </a:moveTo>
                <a:cubicBezTo>
                  <a:pt x="6236051" y="5057378"/>
                  <a:pt x="6236051" y="5057378"/>
                  <a:pt x="6233879" y="5058103"/>
                </a:cubicBezTo>
                <a:lnTo>
                  <a:pt x="6223792" y="5061470"/>
                </a:lnTo>
                <a:lnTo>
                  <a:pt x="6223743" y="5059553"/>
                </a:lnTo>
                <a:cubicBezTo>
                  <a:pt x="6227363" y="5058828"/>
                  <a:pt x="6236051" y="5060278"/>
                  <a:pt x="6236051" y="5057378"/>
                </a:cubicBezTo>
                <a:close/>
                <a:moveTo>
                  <a:pt x="1666191" y="5051578"/>
                </a:moveTo>
                <a:cubicBezTo>
                  <a:pt x="1654607" y="5063178"/>
                  <a:pt x="1654607" y="5063178"/>
                  <a:pt x="1654607" y="5063178"/>
                </a:cubicBezTo>
                <a:lnTo>
                  <a:pt x="1671899" y="5066641"/>
                </a:lnTo>
                <a:lnTo>
                  <a:pt x="1643023" y="5063178"/>
                </a:lnTo>
                <a:cubicBezTo>
                  <a:pt x="1666191" y="5051578"/>
                  <a:pt x="1666191" y="5051578"/>
                  <a:pt x="1666191" y="5051578"/>
                </a:cubicBezTo>
                <a:close/>
                <a:moveTo>
                  <a:pt x="5717173" y="5005254"/>
                </a:moveTo>
                <a:lnTo>
                  <a:pt x="5708982" y="5010980"/>
                </a:lnTo>
                <a:lnTo>
                  <a:pt x="5707694" y="5007109"/>
                </a:lnTo>
                <a:close/>
                <a:moveTo>
                  <a:pt x="5730823" y="4995711"/>
                </a:moveTo>
                <a:lnTo>
                  <a:pt x="5737218" y="4996481"/>
                </a:lnTo>
                <a:lnTo>
                  <a:pt x="5737343" y="4996765"/>
                </a:lnTo>
                <a:lnTo>
                  <a:pt x="5737942" y="4999381"/>
                </a:lnTo>
                <a:lnTo>
                  <a:pt x="5738365" y="4999099"/>
                </a:lnTo>
                <a:lnTo>
                  <a:pt x="5738429" y="4999245"/>
                </a:lnTo>
                <a:cubicBezTo>
                  <a:pt x="5736969" y="5000377"/>
                  <a:pt x="5733372" y="5001737"/>
                  <a:pt x="5726811" y="5003368"/>
                </a:cubicBezTo>
                <a:lnTo>
                  <a:pt x="5717173" y="5005254"/>
                </a:lnTo>
                <a:close/>
                <a:moveTo>
                  <a:pt x="1687662" y="4984383"/>
                </a:moveTo>
                <a:lnTo>
                  <a:pt x="1689359" y="4987781"/>
                </a:lnTo>
                <a:cubicBezTo>
                  <a:pt x="1689359" y="4987781"/>
                  <a:pt x="1689359" y="4987781"/>
                  <a:pt x="1683567" y="4987781"/>
                </a:cubicBezTo>
                <a:close/>
                <a:moveTo>
                  <a:pt x="1810357" y="4979546"/>
                </a:moveTo>
                <a:lnTo>
                  <a:pt x="1810493" y="4980068"/>
                </a:lnTo>
                <a:lnTo>
                  <a:pt x="1810357" y="4980158"/>
                </a:lnTo>
                <a:lnTo>
                  <a:pt x="1808723" y="4981193"/>
                </a:lnTo>
                <a:lnTo>
                  <a:pt x="1808094" y="4981256"/>
                </a:lnTo>
                <a:lnTo>
                  <a:pt x="1799864" y="4986810"/>
                </a:lnTo>
                <a:lnTo>
                  <a:pt x="1795381" y="4989653"/>
                </a:lnTo>
                <a:lnTo>
                  <a:pt x="1793233" y="4989352"/>
                </a:lnTo>
                <a:lnTo>
                  <a:pt x="1802664" y="4983159"/>
                </a:lnTo>
                <a:cubicBezTo>
                  <a:pt x="1805922" y="4981302"/>
                  <a:pt x="1808728" y="4979920"/>
                  <a:pt x="1810357" y="4979546"/>
                </a:cubicBezTo>
                <a:close/>
                <a:moveTo>
                  <a:pt x="6388090" y="4973282"/>
                </a:moveTo>
                <a:cubicBezTo>
                  <a:pt x="6390986" y="4973282"/>
                  <a:pt x="6398226" y="4976182"/>
                  <a:pt x="6398226" y="4976182"/>
                </a:cubicBezTo>
                <a:cubicBezTo>
                  <a:pt x="6398226" y="4976182"/>
                  <a:pt x="6398226" y="4976182"/>
                  <a:pt x="6396778" y="4976182"/>
                </a:cubicBezTo>
                <a:lnTo>
                  <a:pt x="6388452" y="4976182"/>
                </a:lnTo>
                <a:cubicBezTo>
                  <a:pt x="6386280" y="4974007"/>
                  <a:pt x="6386642" y="4973282"/>
                  <a:pt x="6388090" y="4973282"/>
                </a:cubicBezTo>
                <a:close/>
                <a:moveTo>
                  <a:pt x="1706735" y="4952983"/>
                </a:moveTo>
                <a:cubicBezTo>
                  <a:pt x="1724111" y="4964582"/>
                  <a:pt x="1724111" y="4964582"/>
                  <a:pt x="1724111" y="4964582"/>
                </a:cubicBezTo>
                <a:cubicBezTo>
                  <a:pt x="1712527" y="4964582"/>
                  <a:pt x="1712527" y="4964582"/>
                  <a:pt x="1712527" y="4964582"/>
                </a:cubicBezTo>
                <a:lnTo>
                  <a:pt x="1712014" y="4963556"/>
                </a:lnTo>
                <a:lnTo>
                  <a:pt x="1713251" y="4962407"/>
                </a:lnTo>
                <a:lnTo>
                  <a:pt x="1711240" y="4962004"/>
                </a:lnTo>
                <a:lnTo>
                  <a:pt x="1707459" y="4954433"/>
                </a:lnTo>
                <a:cubicBezTo>
                  <a:pt x="1706735" y="4952983"/>
                  <a:pt x="1706735" y="4952983"/>
                  <a:pt x="1706735" y="4952983"/>
                </a:cubicBezTo>
                <a:close/>
                <a:moveTo>
                  <a:pt x="1747279" y="4935583"/>
                </a:moveTo>
                <a:cubicBezTo>
                  <a:pt x="1758863" y="4941383"/>
                  <a:pt x="1758863" y="4941383"/>
                  <a:pt x="1758863" y="4941383"/>
                </a:cubicBezTo>
                <a:cubicBezTo>
                  <a:pt x="1758863" y="4952983"/>
                  <a:pt x="1758863" y="4952983"/>
                  <a:pt x="1758863" y="4952983"/>
                </a:cubicBezTo>
                <a:cubicBezTo>
                  <a:pt x="1758863" y="4952983"/>
                  <a:pt x="1753071" y="4958782"/>
                  <a:pt x="1747279" y="4952983"/>
                </a:cubicBezTo>
                <a:cubicBezTo>
                  <a:pt x="1747279" y="4935583"/>
                  <a:pt x="1747279" y="4935583"/>
                  <a:pt x="1747279" y="4935583"/>
                </a:cubicBezTo>
                <a:close/>
                <a:moveTo>
                  <a:pt x="6485106" y="4918184"/>
                </a:moveTo>
                <a:cubicBezTo>
                  <a:pt x="6485106" y="4918184"/>
                  <a:pt x="6485106" y="4918184"/>
                  <a:pt x="6481486" y="4920359"/>
                </a:cubicBezTo>
                <a:lnTo>
                  <a:pt x="6475467" y="4923975"/>
                </a:lnTo>
                <a:lnTo>
                  <a:pt x="6475332" y="4923893"/>
                </a:lnTo>
                <a:cubicBezTo>
                  <a:pt x="6472074" y="4920359"/>
                  <a:pt x="6485106" y="4922534"/>
                  <a:pt x="6485106" y="4918184"/>
                </a:cubicBezTo>
                <a:close/>
                <a:moveTo>
                  <a:pt x="1683567" y="4912384"/>
                </a:moveTo>
                <a:cubicBezTo>
                  <a:pt x="1683567" y="4912384"/>
                  <a:pt x="1683567" y="4912384"/>
                  <a:pt x="1685739" y="4913109"/>
                </a:cubicBezTo>
                <a:lnTo>
                  <a:pt x="1687911" y="4913834"/>
                </a:lnTo>
                <a:lnTo>
                  <a:pt x="1683567" y="4915284"/>
                </a:lnTo>
                <a:cubicBezTo>
                  <a:pt x="1682119" y="4915284"/>
                  <a:pt x="1681395" y="4914559"/>
                  <a:pt x="1683567" y="4912384"/>
                </a:cubicBezTo>
                <a:close/>
                <a:moveTo>
                  <a:pt x="1735695" y="4842787"/>
                </a:moveTo>
                <a:cubicBezTo>
                  <a:pt x="1735695" y="4842787"/>
                  <a:pt x="1735695" y="4842787"/>
                  <a:pt x="1758863" y="4854387"/>
                </a:cubicBezTo>
                <a:lnTo>
                  <a:pt x="1741486" y="4856345"/>
                </a:lnTo>
                <a:lnTo>
                  <a:pt x="1741486" y="4854387"/>
                </a:lnTo>
                <a:lnTo>
                  <a:pt x="1740809" y="4856422"/>
                </a:lnTo>
                <a:lnTo>
                  <a:pt x="1724292" y="4858283"/>
                </a:lnTo>
                <a:cubicBezTo>
                  <a:pt x="1708545" y="4858012"/>
                  <a:pt x="1740039" y="4847137"/>
                  <a:pt x="1735695" y="4842787"/>
                </a:cubicBezTo>
                <a:close/>
                <a:moveTo>
                  <a:pt x="1780314" y="4830543"/>
                </a:moveTo>
                <a:lnTo>
                  <a:pt x="1782030" y="4831188"/>
                </a:lnTo>
                <a:lnTo>
                  <a:pt x="1783347" y="4832506"/>
                </a:lnTo>
                <a:lnTo>
                  <a:pt x="1782845" y="4832729"/>
                </a:lnTo>
                <a:cubicBezTo>
                  <a:pt x="1780039" y="4833544"/>
                  <a:pt x="1779496" y="4833000"/>
                  <a:pt x="1779858" y="4831913"/>
                </a:cubicBezTo>
                <a:close/>
                <a:moveTo>
                  <a:pt x="1782030" y="4825388"/>
                </a:moveTo>
                <a:lnTo>
                  <a:pt x="1780314" y="4830543"/>
                </a:lnTo>
                <a:lnTo>
                  <a:pt x="1776238" y="4829013"/>
                </a:lnTo>
                <a:cubicBezTo>
                  <a:pt x="1774790" y="4828288"/>
                  <a:pt x="1773342" y="4828288"/>
                  <a:pt x="1770446" y="4831188"/>
                </a:cubicBezTo>
                <a:cubicBezTo>
                  <a:pt x="1782030" y="4825388"/>
                  <a:pt x="1782030" y="4825388"/>
                  <a:pt x="1782030" y="4825388"/>
                </a:cubicBezTo>
                <a:close/>
                <a:moveTo>
                  <a:pt x="1800712" y="4817342"/>
                </a:moveTo>
                <a:lnTo>
                  <a:pt x="1803730" y="4818853"/>
                </a:lnTo>
                <a:lnTo>
                  <a:pt x="1803569" y="4820041"/>
                </a:lnTo>
                <a:cubicBezTo>
                  <a:pt x="1793795" y="4826747"/>
                  <a:pt x="1774609" y="4829466"/>
                  <a:pt x="1793795" y="4820223"/>
                </a:cubicBezTo>
                <a:close/>
                <a:moveTo>
                  <a:pt x="1803808" y="4801029"/>
                </a:moveTo>
                <a:lnTo>
                  <a:pt x="1805198" y="4807989"/>
                </a:lnTo>
                <a:lnTo>
                  <a:pt x="1804126" y="4815920"/>
                </a:lnTo>
                <a:lnTo>
                  <a:pt x="1800712" y="4817342"/>
                </a:lnTo>
                <a:lnTo>
                  <a:pt x="1795062" y="4814514"/>
                </a:lnTo>
                <a:cubicBezTo>
                  <a:pt x="1793614" y="4813789"/>
                  <a:pt x="1793614" y="4813789"/>
                  <a:pt x="1793614" y="4813789"/>
                </a:cubicBezTo>
                <a:close/>
                <a:moveTo>
                  <a:pt x="1803750" y="4800739"/>
                </a:moveTo>
                <a:lnTo>
                  <a:pt x="1804000" y="4800789"/>
                </a:lnTo>
                <a:lnTo>
                  <a:pt x="1803808" y="4801029"/>
                </a:lnTo>
                <a:close/>
                <a:moveTo>
                  <a:pt x="1808471" y="4795193"/>
                </a:moveTo>
                <a:lnTo>
                  <a:pt x="1810990" y="4802189"/>
                </a:lnTo>
                <a:lnTo>
                  <a:pt x="1804000" y="4800789"/>
                </a:lnTo>
                <a:lnTo>
                  <a:pt x="1807008" y="4797024"/>
                </a:lnTo>
                <a:close/>
                <a:moveTo>
                  <a:pt x="1892078" y="4784790"/>
                </a:moveTo>
                <a:lnTo>
                  <a:pt x="1896769" y="4785964"/>
                </a:lnTo>
                <a:lnTo>
                  <a:pt x="1896422" y="4786965"/>
                </a:lnTo>
                <a:cubicBezTo>
                  <a:pt x="1893526" y="4789140"/>
                  <a:pt x="1889182" y="4787690"/>
                  <a:pt x="1892078" y="4784790"/>
                </a:cubicBezTo>
                <a:close/>
                <a:moveTo>
                  <a:pt x="1807370" y="4782615"/>
                </a:moveTo>
                <a:cubicBezTo>
                  <a:pt x="1809542" y="4780440"/>
                  <a:pt x="1813886" y="4781890"/>
                  <a:pt x="1816782" y="4784790"/>
                </a:cubicBezTo>
                <a:cubicBezTo>
                  <a:pt x="1816782" y="4784790"/>
                  <a:pt x="1816782" y="4784790"/>
                  <a:pt x="1813886" y="4788415"/>
                </a:cubicBezTo>
                <a:lnTo>
                  <a:pt x="1808471" y="4795193"/>
                </a:lnTo>
                <a:lnTo>
                  <a:pt x="1806194" y="4788868"/>
                </a:lnTo>
                <a:cubicBezTo>
                  <a:pt x="1805741" y="4785696"/>
                  <a:pt x="1806284" y="4783703"/>
                  <a:pt x="1807370" y="4782615"/>
                </a:cubicBezTo>
                <a:close/>
                <a:moveTo>
                  <a:pt x="1815608" y="4760259"/>
                </a:moveTo>
                <a:lnTo>
                  <a:pt x="1834158" y="4767391"/>
                </a:lnTo>
                <a:cubicBezTo>
                  <a:pt x="1816782" y="4784790"/>
                  <a:pt x="1816782" y="4784790"/>
                  <a:pt x="1816782" y="4784790"/>
                </a:cubicBezTo>
                <a:cubicBezTo>
                  <a:pt x="1799406" y="4767391"/>
                  <a:pt x="1799406" y="4767391"/>
                  <a:pt x="1799406" y="4767391"/>
                </a:cubicBezTo>
                <a:cubicBezTo>
                  <a:pt x="1816782" y="4761591"/>
                  <a:pt x="1816782" y="4761591"/>
                  <a:pt x="1816782" y="4761591"/>
                </a:cubicBezTo>
                <a:close/>
                <a:moveTo>
                  <a:pt x="1810266" y="4757966"/>
                </a:moveTo>
                <a:cubicBezTo>
                  <a:pt x="1811352" y="4758329"/>
                  <a:pt x="1813705" y="4759235"/>
                  <a:pt x="1815425" y="4760051"/>
                </a:cubicBezTo>
                <a:lnTo>
                  <a:pt x="1815608" y="4760259"/>
                </a:lnTo>
                <a:lnTo>
                  <a:pt x="1812710" y="4759144"/>
                </a:lnTo>
                <a:cubicBezTo>
                  <a:pt x="1809361" y="4757785"/>
                  <a:pt x="1809180" y="4757604"/>
                  <a:pt x="1810266" y="4757966"/>
                </a:cubicBezTo>
                <a:close/>
                <a:moveTo>
                  <a:pt x="1634631" y="4751406"/>
                </a:moveTo>
                <a:lnTo>
                  <a:pt x="1634878" y="4753798"/>
                </a:lnTo>
                <a:cubicBezTo>
                  <a:pt x="1633973" y="4755066"/>
                  <a:pt x="1631439" y="4755791"/>
                  <a:pt x="1625647" y="4755791"/>
                </a:cubicBezTo>
                <a:close/>
                <a:moveTo>
                  <a:pt x="1656055" y="4739117"/>
                </a:moveTo>
                <a:cubicBezTo>
                  <a:pt x="1658227" y="4738755"/>
                  <a:pt x="1658589" y="4739298"/>
                  <a:pt x="1654426" y="4741745"/>
                </a:cubicBezTo>
                <a:lnTo>
                  <a:pt x="1649845" y="4743981"/>
                </a:lnTo>
                <a:lnTo>
                  <a:pt x="1648815" y="4744192"/>
                </a:lnTo>
                <a:cubicBezTo>
                  <a:pt x="1648815" y="4744192"/>
                  <a:pt x="1648815" y="4744192"/>
                  <a:pt x="1648091" y="4742742"/>
                </a:cubicBezTo>
                <a:lnTo>
                  <a:pt x="1647571" y="4741699"/>
                </a:lnTo>
                <a:close/>
                <a:moveTo>
                  <a:pt x="1787822" y="4738392"/>
                </a:moveTo>
                <a:lnTo>
                  <a:pt x="1793614" y="4744192"/>
                </a:lnTo>
                <a:lnTo>
                  <a:pt x="1794773" y="4743418"/>
                </a:lnTo>
                <a:lnTo>
                  <a:pt x="1787822" y="4755791"/>
                </a:lnTo>
                <a:cubicBezTo>
                  <a:pt x="1770446" y="4755791"/>
                  <a:pt x="1770446" y="4755791"/>
                  <a:pt x="1770446" y="4755791"/>
                </a:cubicBezTo>
                <a:cubicBezTo>
                  <a:pt x="1764654" y="4749992"/>
                  <a:pt x="1770446" y="4749992"/>
                  <a:pt x="1770446" y="4749992"/>
                </a:cubicBezTo>
                <a:cubicBezTo>
                  <a:pt x="1787822" y="4738392"/>
                  <a:pt x="1787822" y="4738392"/>
                  <a:pt x="1787822" y="4738392"/>
                </a:cubicBezTo>
                <a:close/>
                <a:moveTo>
                  <a:pt x="1643023" y="4732592"/>
                </a:moveTo>
                <a:lnTo>
                  <a:pt x="1647571" y="4741699"/>
                </a:lnTo>
                <a:lnTo>
                  <a:pt x="1646824" y="4741926"/>
                </a:lnTo>
                <a:cubicBezTo>
                  <a:pt x="1643747" y="4743104"/>
                  <a:pt x="1641575" y="4744192"/>
                  <a:pt x="1643023" y="4744192"/>
                </a:cubicBezTo>
                <a:lnTo>
                  <a:pt x="1648109" y="4744828"/>
                </a:lnTo>
                <a:lnTo>
                  <a:pt x="1634631" y="4751406"/>
                </a:lnTo>
                <a:lnTo>
                  <a:pt x="1634335" y="4748542"/>
                </a:lnTo>
                <a:cubicBezTo>
                  <a:pt x="1632887" y="4744192"/>
                  <a:pt x="1631439" y="4738392"/>
                  <a:pt x="1643023" y="4732592"/>
                </a:cubicBezTo>
                <a:close/>
                <a:moveTo>
                  <a:pt x="8438121" y="4713132"/>
                </a:moveTo>
                <a:lnTo>
                  <a:pt x="8437721" y="4715193"/>
                </a:lnTo>
                <a:cubicBezTo>
                  <a:pt x="8432653" y="4723893"/>
                  <a:pt x="8413829" y="4744192"/>
                  <a:pt x="8413829" y="4732592"/>
                </a:cubicBezTo>
                <a:cubicBezTo>
                  <a:pt x="8413829" y="4732592"/>
                  <a:pt x="8413829" y="4732592"/>
                  <a:pt x="8426047" y="4722805"/>
                </a:cubicBezTo>
                <a:close/>
                <a:moveTo>
                  <a:pt x="1677594" y="4697160"/>
                </a:moveTo>
                <a:lnTo>
                  <a:pt x="1678456" y="4698647"/>
                </a:lnTo>
                <a:lnTo>
                  <a:pt x="1648815" y="4703594"/>
                </a:lnTo>
                <a:cubicBezTo>
                  <a:pt x="1664743" y="4699244"/>
                  <a:pt x="1673431" y="4697431"/>
                  <a:pt x="1677594" y="4697160"/>
                </a:cubicBezTo>
                <a:close/>
                <a:moveTo>
                  <a:pt x="1637231" y="4581799"/>
                </a:moveTo>
                <a:lnTo>
                  <a:pt x="1637231" y="4581799"/>
                </a:lnTo>
                <a:lnTo>
                  <a:pt x="1631439" y="4587599"/>
                </a:lnTo>
                <a:cubicBezTo>
                  <a:pt x="1631439" y="4587599"/>
                  <a:pt x="1631439" y="4587599"/>
                  <a:pt x="1637231" y="4581799"/>
                </a:cubicBezTo>
                <a:close/>
                <a:moveTo>
                  <a:pt x="1049347" y="4534676"/>
                </a:moveTo>
                <a:cubicBezTo>
                  <a:pt x="1047175" y="4536488"/>
                  <a:pt x="1042831" y="4539570"/>
                  <a:pt x="1039392" y="4541473"/>
                </a:cubicBezTo>
                <a:lnTo>
                  <a:pt x="1037184" y="4541340"/>
                </a:lnTo>
                <a:lnTo>
                  <a:pt x="1046270" y="4535492"/>
                </a:lnTo>
                <a:cubicBezTo>
                  <a:pt x="1051519" y="4532320"/>
                  <a:pt x="1051519" y="4532864"/>
                  <a:pt x="1049347" y="4534676"/>
                </a:cubicBezTo>
                <a:close/>
                <a:moveTo>
                  <a:pt x="8790307" y="4518002"/>
                </a:moveTo>
                <a:lnTo>
                  <a:pt x="8792751" y="4520448"/>
                </a:lnTo>
                <a:cubicBezTo>
                  <a:pt x="8796823" y="4524526"/>
                  <a:pt x="8790307" y="4518002"/>
                  <a:pt x="8790307" y="4518002"/>
                </a:cubicBezTo>
                <a:close/>
                <a:moveTo>
                  <a:pt x="1666191" y="4407807"/>
                </a:moveTo>
                <a:lnTo>
                  <a:pt x="1666191" y="4409134"/>
                </a:lnTo>
                <a:lnTo>
                  <a:pt x="1661304" y="4410253"/>
                </a:lnTo>
                <a:cubicBezTo>
                  <a:pt x="1656417" y="4411069"/>
                  <a:pt x="1666191" y="4407807"/>
                  <a:pt x="1666191" y="4407807"/>
                </a:cubicBezTo>
                <a:close/>
                <a:moveTo>
                  <a:pt x="902692" y="4395233"/>
                </a:moveTo>
                <a:cubicBezTo>
                  <a:pt x="907444" y="4398291"/>
                  <a:pt x="874864" y="4422306"/>
                  <a:pt x="878484" y="4407807"/>
                </a:cubicBezTo>
                <a:cubicBezTo>
                  <a:pt x="878484" y="4407807"/>
                  <a:pt x="878484" y="4407807"/>
                  <a:pt x="882104" y="4405632"/>
                </a:cubicBezTo>
                <a:lnTo>
                  <a:pt x="898359" y="4395865"/>
                </a:lnTo>
                <a:close/>
                <a:moveTo>
                  <a:pt x="1486640" y="4303411"/>
                </a:moveTo>
                <a:cubicBezTo>
                  <a:pt x="1486640" y="4309211"/>
                  <a:pt x="1486640" y="4309211"/>
                  <a:pt x="1486640" y="4309211"/>
                </a:cubicBezTo>
                <a:cubicBezTo>
                  <a:pt x="1469264" y="4309211"/>
                  <a:pt x="1469264" y="4309211"/>
                  <a:pt x="1469264" y="4309211"/>
                </a:cubicBezTo>
                <a:cubicBezTo>
                  <a:pt x="1486640" y="4303411"/>
                  <a:pt x="1486640" y="4303411"/>
                  <a:pt x="1486640" y="4303411"/>
                </a:cubicBezTo>
                <a:close/>
                <a:moveTo>
                  <a:pt x="397751" y="4207327"/>
                </a:moveTo>
                <a:lnTo>
                  <a:pt x="409154" y="4209799"/>
                </a:lnTo>
                <a:cubicBezTo>
                  <a:pt x="418385" y="4211702"/>
                  <a:pt x="393407" y="4206265"/>
                  <a:pt x="397751" y="4210615"/>
                </a:cubicBezTo>
                <a:cubicBezTo>
                  <a:pt x="397751" y="4210615"/>
                  <a:pt x="397751" y="4210615"/>
                  <a:pt x="397751" y="4209890"/>
                </a:cubicBezTo>
                <a:close/>
                <a:moveTo>
                  <a:pt x="9166061" y="4204634"/>
                </a:moveTo>
                <a:lnTo>
                  <a:pt x="9169299" y="4204724"/>
                </a:lnTo>
                <a:lnTo>
                  <a:pt x="9169133" y="4205308"/>
                </a:lnTo>
                <a:lnTo>
                  <a:pt x="9167509" y="4205540"/>
                </a:lnTo>
                <a:lnTo>
                  <a:pt x="9165721" y="4205796"/>
                </a:lnTo>
                <a:close/>
                <a:moveTo>
                  <a:pt x="428249" y="4194847"/>
                </a:moveTo>
                <a:cubicBezTo>
                  <a:pt x="436394" y="4194485"/>
                  <a:pt x="424629" y="4203547"/>
                  <a:pt x="419742" y="4203184"/>
                </a:cubicBezTo>
                <a:lnTo>
                  <a:pt x="420424" y="4197405"/>
                </a:lnTo>
                <a:close/>
                <a:moveTo>
                  <a:pt x="461462" y="4193216"/>
                </a:moveTo>
                <a:lnTo>
                  <a:pt x="462677" y="4200650"/>
                </a:lnTo>
                <a:lnTo>
                  <a:pt x="453317" y="4203819"/>
                </a:lnTo>
                <a:cubicBezTo>
                  <a:pt x="439742" y="4208440"/>
                  <a:pt x="470150" y="4197566"/>
                  <a:pt x="461462" y="4193216"/>
                </a:cubicBezTo>
                <a:close/>
                <a:moveTo>
                  <a:pt x="9844445" y="4164217"/>
                </a:moveTo>
                <a:lnTo>
                  <a:pt x="9846164" y="4164217"/>
                </a:lnTo>
                <a:lnTo>
                  <a:pt x="9846889" y="4166664"/>
                </a:lnTo>
                <a:cubicBezTo>
                  <a:pt x="9847703" y="4170742"/>
                  <a:pt x="9844445" y="4164217"/>
                  <a:pt x="9844445" y="4164217"/>
                </a:cubicBezTo>
                <a:close/>
                <a:moveTo>
                  <a:pt x="9283734" y="4151385"/>
                </a:moveTo>
                <a:lnTo>
                  <a:pt x="9285791" y="4151893"/>
                </a:lnTo>
                <a:cubicBezTo>
                  <a:pt x="9288597" y="4152618"/>
                  <a:pt x="9288054" y="4152618"/>
                  <a:pt x="9286244" y="4152618"/>
                </a:cubicBezTo>
                <a:lnTo>
                  <a:pt x="9284662" y="4152778"/>
                </a:lnTo>
                <a:close/>
                <a:moveTo>
                  <a:pt x="9353916" y="4150828"/>
                </a:moveTo>
                <a:lnTo>
                  <a:pt x="9348306" y="4156445"/>
                </a:lnTo>
                <a:lnTo>
                  <a:pt x="9348236" y="4154249"/>
                </a:lnTo>
                <a:close/>
                <a:moveTo>
                  <a:pt x="9356762" y="4147978"/>
                </a:moveTo>
                <a:lnTo>
                  <a:pt x="9357656" y="4148575"/>
                </a:lnTo>
                <a:lnTo>
                  <a:pt x="9353916" y="4150828"/>
                </a:lnTo>
                <a:lnTo>
                  <a:pt x="9355748" y="4148993"/>
                </a:lnTo>
                <a:close/>
                <a:moveTo>
                  <a:pt x="9353857" y="4146039"/>
                </a:moveTo>
                <a:lnTo>
                  <a:pt x="9357920" y="4146818"/>
                </a:lnTo>
                <a:lnTo>
                  <a:pt x="9356762" y="4147978"/>
                </a:lnTo>
                <a:close/>
                <a:moveTo>
                  <a:pt x="9346336" y="4141018"/>
                </a:moveTo>
                <a:lnTo>
                  <a:pt x="9353857" y="4146039"/>
                </a:lnTo>
                <a:lnTo>
                  <a:pt x="9353667" y="4146002"/>
                </a:lnTo>
                <a:cubicBezTo>
                  <a:pt x="9349594" y="4147905"/>
                  <a:pt x="9346336" y="4155518"/>
                  <a:pt x="9346336" y="4146818"/>
                </a:cubicBezTo>
                <a:cubicBezTo>
                  <a:pt x="9346336" y="4141018"/>
                  <a:pt x="9334752" y="4146818"/>
                  <a:pt x="9346336" y="4141018"/>
                </a:cubicBezTo>
                <a:close/>
                <a:moveTo>
                  <a:pt x="9276832" y="4141018"/>
                </a:moveTo>
                <a:lnTo>
                  <a:pt x="9283734" y="4151385"/>
                </a:lnTo>
                <a:lnTo>
                  <a:pt x="9265248" y="4146818"/>
                </a:lnTo>
                <a:cubicBezTo>
                  <a:pt x="9276832" y="4141018"/>
                  <a:pt x="9276832" y="4141018"/>
                  <a:pt x="9276832" y="4141018"/>
                </a:cubicBezTo>
                <a:close/>
                <a:moveTo>
                  <a:pt x="9023662" y="4107059"/>
                </a:moveTo>
                <a:lnTo>
                  <a:pt x="9028055" y="4109258"/>
                </a:lnTo>
                <a:lnTo>
                  <a:pt x="9026420" y="4109573"/>
                </a:lnTo>
                <a:lnTo>
                  <a:pt x="9023173" y="4107117"/>
                </a:lnTo>
                <a:close/>
                <a:moveTo>
                  <a:pt x="478838" y="4100420"/>
                </a:moveTo>
                <a:cubicBezTo>
                  <a:pt x="478838" y="4100420"/>
                  <a:pt x="478838" y="4100420"/>
                  <a:pt x="477390" y="4102595"/>
                </a:cubicBezTo>
                <a:lnTo>
                  <a:pt x="475493" y="4105444"/>
                </a:lnTo>
                <a:lnTo>
                  <a:pt x="473951" y="4105314"/>
                </a:lnTo>
                <a:cubicBezTo>
                  <a:pt x="469064" y="4103683"/>
                  <a:pt x="478838" y="4100420"/>
                  <a:pt x="478838" y="4100420"/>
                </a:cubicBezTo>
                <a:close/>
                <a:moveTo>
                  <a:pt x="9153753" y="4080121"/>
                </a:moveTo>
                <a:lnTo>
                  <a:pt x="9155925" y="4084471"/>
                </a:lnTo>
                <a:cubicBezTo>
                  <a:pt x="9155201" y="4087370"/>
                  <a:pt x="9152305" y="4088820"/>
                  <a:pt x="9149409" y="4088820"/>
                </a:cubicBezTo>
                <a:cubicBezTo>
                  <a:pt x="9149409" y="4088820"/>
                  <a:pt x="9149409" y="4088820"/>
                  <a:pt x="9150133" y="4087370"/>
                </a:cubicBezTo>
                <a:close/>
                <a:moveTo>
                  <a:pt x="9465650" y="4035076"/>
                </a:moveTo>
                <a:lnTo>
                  <a:pt x="9467967" y="4036623"/>
                </a:lnTo>
                <a:cubicBezTo>
                  <a:pt x="9467967" y="4036623"/>
                  <a:pt x="9467967" y="4036623"/>
                  <a:pt x="9456383" y="4036623"/>
                </a:cubicBezTo>
                <a:cubicBezTo>
                  <a:pt x="9456383" y="4036623"/>
                  <a:pt x="9456383" y="4036623"/>
                  <a:pt x="9460727" y="4035898"/>
                </a:cubicBezTo>
                <a:close/>
                <a:moveTo>
                  <a:pt x="9881095" y="3875814"/>
                </a:moveTo>
                <a:lnTo>
                  <a:pt x="9881973" y="3876547"/>
                </a:lnTo>
                <a:lnTo>
                  <a:pt x="9881369" y="3876858"/>
                </a:lnTo>
                <a:lnTo>
                  <a:pt x="9880683" y="3876028"/>
                </a:lnTo>
                <a:close/>
                <a:moveTo>
                  <a:pt x="180936" y="3833946"/>
                </a:moveTo>
                <a:lnTo>
                  <a:pt x="171400" y="3837472"/>
                </a:lnTo>
                <a:cubicBezTo>
                  <a:pt x="162814" y="3840791"/>
                  <a:pt x="151592" y="3845231"/>
                  <a:pt x="137112" y="3851031"/>
                </a:cubicBezTo>
                <a:cubicBezTo>
                  <a:pt x="137112" y="3862630"/>
                  <a:pt x="137112" y="3862630"/>
                  <a:pt x="137112" y="3862630"/>
                </a:cubicBezTo>
                <a:cubicBezTo>
                  <a:pt x="131320" y="3862630"/>
                  <a:pt x="131320" y="3862630"/>
                  <a:pt x="131320" y="3862630"/>
                </a:cubicBezTo>
                <a:cubicBezTo>
                  <a:pt x="137112" y="3839431"/>
                  <a:pt x="137112" y="3839431"/>
                  <a:pt x="137112" y="3839431"/>
                </a:cubicBezTo>
                <a:cubicBezTo>
                  <a:pt x="160280" y="3836531"/>
                  <a:pt x="171864" y="3835082"/>
                  <a:pt x="177656" y="3834357"/>
                </a:cubicBezTo>
                <a:close/>
                <a:moveTo>
                  <a:pt x="184421" y="3832658"/>
                </a:moveTo>
                <a:lnTo>
                  <a:pt x="183448" y="3833632"/>
                </a:lnTo>
                <a:lnTo>
                  <a:pt x="180936" y="3833946"/>
                </a:lnTo>
                <a:close/>
                <a:moveTo>
                  <a:pt x="125695" y="3757146"/>
                </a:moveTo>
                <a:lnTo>
                  <a:pt x="131320" y="3758235"/>
                </a:lnTo>
                <a:cubicBezTo>
                  <a:pt x="119736" y="3769835"/>
                  <a:pt x="124080" y="3765485"/>
                  <a:pt x="126252" y="3761135"/>
                </a:cubicBezTo>
                <a:close/>
                <a:moveTo>
                  <a:pt x="125619" y="3756604"/>
                </a:moveTo>
                <a:lnTo>
                  <a:pt x="125695" y="3757146"/>
                </a:lnTo>
                <a:lnTo>
                  <a:pt x="124768" y="3756966"/>
                </a:lnTo>
                <a:close/>
                <a:moveTo>
                  <a:pt x="110934" y="3754286"/>
                </a:moveTo>
                <a:lnTo>
                  <a:pt x="124768" y="3756966"/>
                </a:lnTo>
                <a:lnTo>
                  <a:pt x="108153" y="3764035"/>
                </a:lnTo>
                <a:cubicBezTo>
                  <a:pt x="113945" y="3762585"/>
                  <a:pt x="114668" y="3760772"/>
                  <a:pt x="113402" y="3759051"/>
                </a:cubicBezTo>
                <a:lnTo>
                  <a:pt x="110183" y="3756917"/>
                </a:lnTo>
                <a:close/>
                <a:moveTo>
                  <a:pt x="9692187" y="3743318"/>
                </a:moveTo>
                <a:lnTo>
                  <a:pt x="9694079" y="3743792"/>
                </a:lnTo>
                <a:lnTo>
                  <a:pt x="9693944" y="3744008"/>
                </a:lnTo>
                <a:cubicBezTo>
                  <a:pt x="9691863" y="3746817"/>
                  <a:pt x="9691320" y="3746273"/>
                  <a:pt x="9691682" y="3744461"/>
                </a:cubicBezTo>
                <a:close/>
                <a:moveTo>
                  <a:pt x="9699277" y="3735160"/>
                </a:moveTo>
                <a:lnTo>
                  <a:pt x="9699241" y="3735228"/>
                </a:lnTo>
                <a:lnTo>
                  <a:pt x="9694850" y="3737302"/>
                </a:lnTo>
                <a:lnTo>
                  <a:pt x="9692187" y="3743318"/>
                </a:lnTo>
                <a:lnTo>
                  <a:pt x="9685166" y="3741561"/>
                </a:lnTo>
                <a:cubicBezTo>
                  <a:pt x="9682270" y="3740836"/>
                  <a:pt x="9682270" y="3740836"/>
                  <a:pt x="9682270" y="3740836"/>
                </a:cubicBezTo>
                <a:cubicBezTo>
                  <a:pt x="9690958" y="3737936"/>
                  <a:pt x="9695302" y="3736486"/>
                  <a:pt x="9697474" y="3735761"/>
                </a:cubicBezTo>
                <a:close/>
                <a:moveTo>
                  <a:pt x="137112" y="3682838"/>
                </a:moveTo>
                <a:cubicBezTo>
                  <a:pt x="137112" y="3682838"/>
                  <a:pt x="137112" y="3682838"/>
                  <a:pt x="141456" y="3684288"/>
                </a:cubicBezTo>
                <a:lnTo>
                  <a:pt x="142641" y="3684684"/>
                </a:lnTo>
                <a:lnTo>
                  <a:pt x="137112" y="3688638"/>
                </a:lnTo>
                <a:cubicBezTo>
                  <a:pt x="137112" y="3688638"/>
                  <a:pt x="137112" y="3688638"/>
                  <a:pt x="137112" y="3682838"/>
                </a:cubicBezTo>
                <a:close/>
                <a:moveTo>
                  <a:pt x="76347" y="3677446"/>
                </a:moveTo>
                <a:lnTo>
                  <a:pt x="69781" y="3683564"/>
                </a:lnTo>
                <a:cubicBezTo>
                  <a:pt x="60369" y="3684289"/>
                  <a:pt x="47337" y="3677039"/>
                  <a:pt x="38649" y="3682838"/>
                </a:cubicBezTo>
                <a:cubicBezTo>
                  <a:pt x="38649" y="3682838"/>
                  <a:pt x="38649" y="3682838"/>
                  <a:pt x="55753" y="3680392"/>
                </a:cubicBezTo>
                <a:close/>
                <a:moveTo>
                  <a:pt x="9807340" y="3643517"/>
                </a:moveTo>
                <a:lnTo>
                  <a:pt x="9816842" y="3645321"/>
                </a:lnTo>
                <a:lnTo>
                  <a:pt x="9817373" y="3646149"/>
                </a:lnTo>
                <a:lnTo>
                  <a:pt x="9817099" y="3646424"/>
                </a:lnTo>
                <a:close/>
                <a:moveTo>
                  <a:pt x="9841171" y="3596600"/>
                </a:moveTo>
                <a:lnTo>
                  <a:pt x="9842273" y="3597292"/>
                </a:lnTo>
                <a:cubicBezTo>
                  <a:pt x="9845893" y="3598742"/>
                  <a:pt x="9847341" y="3598742"/>
                  <a:pt x="9838653" y="3601642"/>
                </a:cubicBezTo>
                <a:cubicBezTo>
                  <a:pt x="9838653" y="3601642"/>
                  <a:pt x="9838653" y="3601642"/>
                  <a:pt x="9839377" y="3600192"/>
                </a:cubicBezTo>
                <a:close/>
                <a:moveTo>
                  <a:pt x="218619" y="3514435"/>
                </a:moveTo>
                <a:lnTo>
                  <a:pt x="218833" y="3520242"/>
                </a:lnTo>
                <a:cubicBezTo>
                  <a:pt x="218562" y="3524569"/>
                  <a:pt x="217838" y="3527604"/>
                  <a:pt x="216752" y="3529689"/>
                </a:cubicBezTo>
                <a:lnTo>
                  <a:pt x="214205" y="3530645"/>
                </a:lnTo>
                <a:lnTo>
                  <a:pt x="214851" y="3528057"/>
                </a:lnTo>
                <a:cubicBezTo>
                  <a:pt x="215666" y="3524795"/>
                  <a:pt x="216752" y="3520445"/>
                  <a:pt x="218200" y="3514646"/>
                </a:cubicBezTo>
                <a:close/>
                <a:moveTo>
                  <a:pt x="218200" y="3468248"/>
                </a:moveTo>
                <a:cubicBezTo>
                  <a:pt x="229784" y="3468248"/>
                  <a:pt x="229784" y="3468248"/>
                  <a:pt x="229784" y="3468248"/>
                </a:cubicBezTo>
                <a:cubicBezTo>
                  <a:pt x="235576" y="3479847"/>
                  <a:pt x="235576" y="3479847"/>
                  <a:pt x="235576" y="3479847"/>
                </a:cubicBezTo>
                <a:cubicBezTo>
                  <a:pt x="241368" y="3479847"/>
                  <a:pt x="241368" y="3479847"/>
                  <a:pt x="241368" y="3479847"/>
                </a:cubicBezTo>
                <a:cubicBezTo>
                  <a:pt x="241368" y="3491447"/>
                  <a:pt x="241368" y="3491447"/>
                  <a:pt x="241368" y="3491447"/>
                </a:cubicBezTo>
                <a:cubicBezTo>
                  <a:pt x="264536" y="3491447"/>
                  <a:pt x="264536" y="3491447"/>
                  <a:pt x="264536" y="3491447"/>
                </a:cubicBezTo>
                <a:cubicBezTo>
                  <a:pt x="241368" y="3503046"/>
                  <a:pt x="229784" y="3508846"/>
                  <a:pt x="223992" y="3511746"/>
                </a:cubicBezTo>
                <a:lnTo>
                  <a:pt x="218619" y="3514435"/>
                </a:lnTo>
                <a:lnTo>
                  <a:pt x="218200" y="3503046"/>
                </a:lnTo>
                <a:cubicBezTo>
                  <a:pt x="206616" y="3479847"/>
                  <a:pt x="206616" y="3479847"/>
                  <a:pt x="206616" y="3479847"/>
                </a:cubicBezTo>
                <a:cubicBezTo>
                  <a:pt x="223992" y="3479847"/>
                  <a:pt x="223992" y="3479847"/>
                  <a:pt x="223992" y="3479847"/>
                </a:cubicBezTo>
                <a:cubicBezTo>
                  <a:pt x="218200" y="3468248"/>
                  <a:pt x="218200" y="3468248"/>
                  <a:pt x="218200" y="3468248"/>
                </a:cubicBezTo>
                <a:close/>
                <a:moveTo>
                  <a:pt x="282841" y="3458935"/>
                </a:moveTo>
                <a:lnTo>
                  <a:pt x="286547" y="3459663"/>
                </a:lnTo>
                <a:lnTo>
                  <a:pt x="285531" y="3460273"/>
                </a:lnTo>
                <a:cubicBezTo>
                  <a:pt x="281911" y="3462448"/>
                  <a:pt x="281911" y="3462448"/>
                  <a:pt x="281911" y="3462448"/>
                </a:cubicBezTo>
                <a:close/>
                <a:moveTo>
                  <a:pt x="291087" y="3456935"/>
                </a:moveTo>
                <a:lnTo>
                  <a:pt x="297839" y="3458823"/>
                </a:lnTo>
                <a:cubicBezTo>
                  <a:pt x="301459" y="3460635"/>
                  <a:pt x="302545" y="3462267"/>
                  <a:pt x="296572" y="3461632"/>
                </a:cubicBezTo>
                <a:lnTo>
                  <a:pt x="286547" y="3459663"/>
                </a:lnTo>
                <a:close/>
                <a:moveTo>
                  <a:pt x="10070331" y="3445049"/>
                </a:moveTo>
                <a:cubicBezTo>
                  <a:pt x="10070331" y="3445049"/>
                  <a:pt x="10070331" y="3445049"/>
                  <a:pt x="10070331" y="3446499"/>
                </a:cubicBezTo>
                <a:lnTo>
                  <a:pt x="10070331" y="3449914"/>
                </a:lnTo>
                <a:lnTo>
                  <a:pt x="10066062" y="3447433"/>
                </a:lnTo>
                <a:close/>
                <a:moveTo>
                  <a:pt x="10060557" y="3444233"/>
                </a:moveTo>
                <a:lnTo>
                  <a:pt x="10066062" y="3447433"/>
                </a:lnTo>
                <a:lnTo>
                  <a:pt x="10065625" y="3447677"/>
                </a:lnTo>
                <a:cubicBezTo>
                  <a:pt x="10060557" y="3446408"/>
                  <a:pt x="10054042" y="3441152"/>
                  <a:pt x="10060557" y="3444233"/>
                </a:cubicBezTo>
                <a:close/>
                <a:moveTo>
                  <a:pt x="325725" y="3423931"/>
                </a:moveTo>
                <a:lnTo>
                  <a:pt x="326437" y="3431637"/>
                </a:lnTo>
                <a:cubicBezTo>
                  <a:pt x="326437" y="3440336"/>
                  <a:pt x="322093" y="3433087"/>
                  <a:pt x="319197" y="3427287"/>
                </a:cubicBezTo>
                <a:lnTo>
                  <a:pt x="318479" y="3425745"/>
                </a:lnTo>
                <a:close/>
                <a:moveTo>
                  <a:pt x="276119" y="3416050"/>
                </a:moveTo>
                <a:cubicBezTo>
                  <a:pt x="310871" y="3416050"/>
                  <a:pt x="310871" y="3416050"/>
                  <a:pt x="310871" y="3416050"/>
                </a:cubicBezTo>
                <a:cubicBezTo>
                  <a:pt x="316663" y="3421850"/>
                  <a:pt x="316663" y="3421850"/>
                  <a:pt x="316663" y="3421850"/>
                </a:cubicBezTo>
                <a:lnTo>
                  <a:pt x="318479" y="3425745"/>
                </a:lnTo>
                <a:lnTo>
                  <a:pt x="316663" y="3426199"/>
                </a:lnTo>
                <a:cubicBezTo>
                  <a:pt x="310871" y="3427649"/>
                  <a:pt x="310871" y="3427649"/>
                  <a:pt x="310871" y="3427649"/>
                </a:cubicBezTo>
                <a:cubicBezTo>
                  <a:pt x="316663" y="3450848"/>
                  <a:pt x="316663" y="3450848"/>
                  <a:pt x="316663" y="3450848"/>
                </a:cubicBezTo>
                <a:cubicBezTo>
                  <a:pt x="310871" y="3445049"/>
                  <a:pt x="310871" y="3445049"/>
                  <a:pt x="310871" y="3445049"/>
                </a:cubicBezTo>
                <a:lnTo>
                  <a:pt x="291087" y="3456935"/>
                </a:lnTo>
                <a:lnTo>
                  <a:pt x="283902" y="3454926"/>
                </a:lnTo>
                <a:lnTo>
                  <a:pt x="282841" y="3458935"/>
                </a:lnTo>
                <a:lnTo>
                  <a:pt x="281753" y="3458721"/>
                </a:lnTo>
                <a:cubicBezTo>
                  <a:pt x="274671" y="3457011"/>
                  <a:pt x="265259" y="3454473"/>
                  <a:pt x="252952" y="3450848"/>
                </a:cubicBezTo>
                <a:cubicBezTo>
                  <a:pt x="281911" y="3439249"/>
                  <a:pt x="281911" y="3439249"/>
                  <a:pt x="281911" y="3439249"/>
                </a:cubicBezTo>
                <a:cubicBezTo>
                  <a:pt x="271775" y="3440699"/>
                  <a:pt x="267432" y="3438886"/>
                  <a:pt x="265622" y="3435533"/>
                </a:cubicBezTo>
                <a:lnTo>
                  <a:pt x="264573" y="3423025"/>
                </a:lnTo>
                <a:lnTo>
                  <a:pt x="272500" y="3426199"/>
                </a:lnTo>
                <a:cubicBezTo>
                  <a:pt x="276119" y="3427649"/>
                  <a:pt x="276119" y="3427649"/>
                  <a:pt x="276119" y="3427649"/>
                </a:cubicBezTo>
                <a:cubicBezTo>
                  <a:pt x="276119" y="3416050"/>
                  <a:pt x="276119" y="3416050"/>
                  <a:pt x="276119" y="3416050"/>
                </a:cubicBezTo>
                <a:close/>
                <a:moveTo>
                  <a:pt x="247849" y="3410529"/>
                </a:moveTo>
                <a:lnTo>
                  <a:pt x="259106" y="3410703"/>
                </a:lnTo>
                <a:cubicBezTo>
                  <a:pt x="263812" y="3413331"/>
                  <a:pt x="264536" y="3417862"/>
                  <a:pt x="264536" y="3422575"/>
                </a:cubicBezTo>
                <a:lnTo>
                  <a:pt x="264573" y="3423025"/>
                </a:lnTo>
                <a:lnTo>
                  <a:pt x="247160" y="3416050"/>
                </a:lnTo>
                <a:cubicBezTo>
                  <a:pt x="247160" y="3416050"/>
                  <a:pt x="247160" y="3416050"/>
                  <a:pt x="247250" y="3415325"/>
                </a:cubicBezTo>
                <a:close/>
                <a:moveTo>
                  <a:pt x="249332" y="3363127"/>
                </a:moveTo>
                <a:cubicBezTo>
                  <a:pt x="251504" y="3362402"/>
                  <a:pt x="252952" y="3363852"/>
                  <a:pt x="252952" y="3369652"/>
                </a:cubicBezTo>
                <a:cubicBezTo>
                  <a:pt x="250056" y="3392851"/>
                  <a:pt x="248608" y="3404451"/>
                  <a:pt x="247884" y="3410250"/>
                </a:cubicBezTo>
                <a:lnTo>
                  <a:pt x="247849" y="3410529"/>
                </a:lnTo>
                <a:lnTo>
                  <a:pt x="229784" y="3410250"/>
                </a:lnTo>
                <a:cubicBezTo>
                  <a:pt x="235576" y="3410250"/>
                  <a:pt x="264536" y="3404451"/>
                  <a:pt x="229784" y="3392851"/>
                </a:cubicBezTo>
                <a:cubicBezTo>
                  <a:pt x="218200" y="3392851"/>
                  <a:pt x="218200" y="3392851"/>
                  <a:pt x="218200" y="3392851"/>
                </a:cubicBezTo>
                <a:cubicBezTo>
                  <a:pt x="241368" y="3369652"/>
                  <a:pt x="241368" y="3369652"/>
                  <a:pt x="241368" y="3369652"/>
                </a:cubicBezTo>
                <a:cubicBezTo>
                  <a:pt x="244264" y="3366752"/>
                  <a:pt x="247160" y="3363852"/>
                  <a:pt x="249332" y="3363127"/>
                </a:cubicBezTo>
                <a:close/>
                <a:moveTo>
                  <a:pt x="8153996" y="3352253"/>
                </a:moveTo>
                <a:lnTo>
                  <a:pt x="8163327" y="3352253"/>
                </a:lnTo>
                <a:cubicBezTo>
                  <a:pt x="8164775" y="3352253"/>
                  <a:pt x="8164775" y="3352253"/>
                  <a:pt x="8164775" y="3352253"/>
                </a:cubicBezTo>
                <a:cubicBezTo>
                  <a:pt x="8163327" y="3355153"/>
                  <a:pt x="8159707" y="3354428"/>
                  <a:pt x="8155454" y="3352797"/>
                </a:cubicBezTo>
                <a:close/>
                <a:moveTo>
                  <a:pt x="8142331" y="3347903"/>
                </a:moveTo>
                <a:lnTo>
                  <a:pt x="8153996" y="3352253"/>
                </a:lnTo>
                <a:lnTo>
                  <a:pt x="8153191" y="3352253"/>
                </a:lnTo>
                <a:cubicBezTo>
                  <a:pt x="8153191" y="3352253"/>
                  <a:pt x="8153191" y="3352253"/>
                  <a:pt x="8158983" y="3358053"/>
                </a:cubicBezTo>
                <a:cubicBezTo>
                  <a:pt x="8158983" y="3358053"/>
                  <a:pt x="8158983" y="3358053"/>
                  <a:pt x="8147399" y="3363852"/>
                </a:cubicBezTo>
                <a:cubicBezTo>
                  <a:pt x="8147399" y="3363852"/>
                  <a:pt x="8147399" y="3363852"/>
                  <a:pt x="8141607" y="3358053"/>
                </a:cubicBezTo>
                <a:lnTo>
                  <a:pt x="8135186" y="3360074"/>
                </a:lnTo>
                <a:lnTo>
                  <a:pt x="8134639" y="3353884"/>
                </a:lnTo>
                <a:cubicBezTo>
                  <a:pt x="8135272" y="3348266"/>
                  <a:pt x="8138349" y="3347178"/>
                  <a:pt x="8142331" y="3347903"/>
                </a:cubicBezTo>
                <a:close/>
                <a:moveTo>
                  <a:pt x="8275722" y="3287996"/>
                </a:moveTo>
                <a:lnTo>
                  <a:pt x="8274822" y="3288456"/>
                </a:lnTo>
                <a:lnTo>
                  <a:pt x="8274827" y="3288303"/>
                </a:lnTo>
                <a:close/>
                <a:moveTo>
                  <a:pt x="8290026" y="3282656"/>
                </a:moveTo>
                <a:cubicBezTo>
                  <a:pt x="8292560" y="3281931"/>
                  <a:pt x="8293103" y="3281931"/>
                  <a:pt x="8288668" y="3283562"/>
                </a:cubicBezTo>
                <a:lnTo>
                  <a:pt x="8275722" y="3287996"/>
                </a:lnTo>
                <a:lnTo>
                  <a:pt x="8279437" y="3286099"/>
                </a:lnTo>
                <a:cubicBezTo>
                  <a:pt x="8282967" y="3284831"/>
                  <a:pt x="8287492" y="3283381"/>
                  <a:pt x="8290026" y="3282656"/>
                </a:cubicBezTo>
                <a:close/>
                <a:moveTo>
                  <a:pt x="8390662" y="3242058"/>
                </a:moveTo>
                <a:lnTo>
                  <a:pt x="8392472" y="3243870"/>
                </a:lnTo>
                <a:cubicBezTo>
                  <a:pt x="8402246" y="3253657"/>
                  <a:pt x="8402246" y="3253657"/>
                  <a:pt x="8402246" y="3253657"/>
                </a:cubicBezTo>
                <a:cubicBezTo>
                  <a:pt x="8396454" y="3259457"/>
                  <a:pt x="8396454" y="3259457"/>
                  <a:pt x="8396454" y="3259457"/>
                </a:cubicBezTo>
                <a:cubicBezTo>
                  <a:pt x="8393558" y="3250757"/>
                  <a:pt x="8392110" y="3246407"/>
                  <a:pt x="8391386" y="3244233"/>
                </a:cubicBezTo>
                <a:close/>
                <a:moveTo>
                  <a:pt x="8390662" y="3242058"/>
                </a:moveTo>
                <a:lnTo>
                  <a:pt x="8390662" y="3242058"/>
                </a:lnTo>
                <a:lnTo>
                  <a:pt x="8390662" y="3242058"/>
                </a:lnTo>
                <a:close/>
                <a:moveTo>
                  <a:pt x="8660079" y="3227468"/>
                </a:moveTo>
                <a:cubicBezTo>
                  <a:pt x="8665780" y="3227921"/>
                  <a:pt x="8670124" y="3229008"/>
                  <a:pt x="8668676" y="3230458"/>
                </a:cubicBezTo>
                <a:cubicBezTo>
                  <a:pt x="8668676" y="3230458"/>
                  <a:pt x="8668676" y="3230458"/>
                  <a:pt x="8664332" y="3231908"/>
                </a:cubicBezTo>
                <a:lnTo>
                  <a:pt x="8650601" y="3236491"/>
                </a:lnTo>
                <a:lnTo>
                  <a:pt x="8645056" y="3234536"/>
                </a:lnTo>
                <a:cubicBezTo>
                  <a:pt x="8631843" y="3228193"/>
                  <a:pt x="8648676" y="3226561"/>
                  <a:pt x="8660079" y="3227468"/>
                </a:cubicBezTo>
                <a:close/>
                <a:moveTo>
                  <a:pt x="8468853" y="3226108"/>
                </a:moveTo>
                <a:lnTo>
                  <a:pt x="8467858" y="3227105"/>
                </a:lnTo>
                <a:cubicBezTo>
                  <a:pt x="8467767" y="3229008"/>
                  <a:pt x="8468853" y="3231908"/>
                  <a:pt x="8471749" y="3236258"/>
                </a:cubicBezTo>
                <a:cubicBezTo>
                  <a:pt x="8471749" y="3230458"/>
                  <a:pt x="8465957" y="3236258"/>
                  <a:pt x="8460165" y="3230458"/>
                </a:cubicBezTo>
                <a:close/>
                <a:moveTo>
                  <a:pt x="8471025" y="3223933"/>
                </a:moveTo>
                <a:lnTo>
                  <a:pt x="8471398" y="3223955"/>
                </a:lnTo>
                <a:lnTo>
                  <a:pt x="8471749" y="3224658"/>
                </a:lnTo>
                <a:cubicBezTo>
                  <a:pt x="8471749" y="3224658"/>
                  <a:pt x="8471749" y="3224658"/>
                  <a:pt x="8470301" y="3225383"/>
                </a:cubicBezTo>
                <a:lnTo>
                  <a:pt x="8468853" y="3226108"/>
                </a:lnTo>
                <a:close/>
                <a:moveTo>
                  <a:pt x="8749763" y="3189860"/>
                </a:moveTo>
                <a:lnTo>
                  <a:pt x="8761347" y="3189860"/>
                </a:lnTo>
                <a:cubicBezTo>
                  <a:pt x="8749763" y="3201459"/>
                  <a:pt x="8749763" y="3201459"/>
                  <a:pt x="8749763" y="3201459"/>
                </a:cubicBezTo>
                <a:cubicBezTo>
                  <a:pt x="8749763" y="3189860"/>
                  <a:pt x="8749763" y="3189860"/>
                  <a:pt x="8749763" y="3189860"/>
                </a:cubicBezTo>
                <a:close/>
                <a:moveTo>
                  <a:pt x="9028764" y="3169252"/>
                </a:moveTo>
                <a:lnTo>
                  <a:pt x="9033570" y="3172461"/>
                </a:lnTo>
                <a:lnTo>
                  <a:pt x="9029741" y="3172706"/>
                </a:lnTo>
                <a:lnTo>
                  <a:pt x="9026511" y="3170467"/>
                </a:lnTo>
                <a:close/>
                <a:moveTo>
                  <a:pt x="9033570" y="3160861"/>
                </a:moveTo>
                <a:cubicBezTo>
                  <a:pt x="9033570" y="3166661"/>
                  <a:pt x="9033570" y="3166661"/>
                  <a:pt x="9033570" y="3166661"/>
                </a:cubicBezTo>
                <a:lnTo>
                  <a:pt x="9028764" y="3169252"/>
                </a:lnTo>
                <a:lnTo>
                  <a:pt x="9024882" y="3166661"/>
                </a:lnTo>
                <a:cubicBezTo>
                  <a:pt x="9024882" y="3163761"/>
                  <a:pt x="9027778" y="3160861"/>
                  <a:pt x="9033570" y="3160861"/>
                </a:cubicBezTo>
                <a:close/>
                <a:moveTo>
                  <a:pt x="8825783" y="3160136"/>
                </a:moveTo>
                <a:cubicBezTo>
                  <a:pt x="8829403" y="3159411"/>
                  <a:pt x="8836643" y="3160861"/>
                  <a:pt x="8836643" y="3160861"/>
                </a:cubicBezTo>
                <a:lnTo>
                  <a:pt x="8828564" y="3166408"/>
                </a:lnTo>
                <a:lnTo>
                  <a:pt x="8824426" y="3163308"/>
                </a:lnTo>
                <a:cubicBezTo>
                  <a:pt x="8823068" y="3161405"/>
                  <a:pt x="8823973" y="3160499"/>
                  <a:pt x="8825783" y="3160136"/>
                </a:cubicBezTo>
                <a:close/>
                <a:moveTo>
                  <a:pt x="9191682" y="3042557"/>
                </a:moveTo>
                <a:lnTo>
                  <a:pt x="9189953" y="3044866"/>
                </a:lnTo>
                <a:cubicBezTo>
                  <a:pt x="9186333" y="3046316"/>
                  <a:pt x="9186423" y="3045863"/>
                  <a:pt x="9188822" y="3044255"/>
                </a:cubicBezTo>
                <a:close/>
                <a:moveTo>
                  <a:pt x="9202561" y="3038230"/>
                </a:moveTo>
                <a:lnTo>
                  <a:pt x="9203347" y="3046498"/>
                </a:lnTo>
                <a:cubicBezTo>
                  <a:pt x="9200813" y="3049579"/>
                  <a:pt x="9195745" y="3049941"/>
                  <a:pt x="9189953" y="3049216"/>
                </a:cubicBezTo>
                <a:lnTo>
                  <a:pt x="9185023" y="3048158"/>
                </a:lnTo>
                <a:close/>
                <a:moveTo>
                  <a:pt x="9499191" y="3036954"/>
                </a:moveTo>
                <a:lnTo>
                  <a:pt x="9496927" y="3039067"/>
                </a:lnTo>
                <a:lnTo>
                  <a:pt x="9496493" y="3038197"/>
                </a:lnTo>
                <a:close/>
                <a:moveTo>
                  <a:pt x="9505510" y="3034040"/>
                </a:moveTo>
                <a:lnTo>
                  <a:pt x="9499191" y="3036954"/>
                </a:lnTo>
                <a:lnTo>
                  <a:pt x="9502266" y="3034082"/>
                </a:lnTo>
                <a:close/>
                <a:moveTo>
                  <a:pt x="9505615" y="3033992"/>
                </a:moveTo>
                <a:lnTo>
                  <a:pt x="9505919" y="3034035"/>
                </a:lnTo>
                <a:lnTo>
                  <a:pt x="9505510" y="3034040"/>
                </a:lnTo>
                <a:close/>
                <a:moveTo>
                  <a:pt x="9525887" y="3033267"/>
                </a:moveTo>
                <a:cubicBezTo>
                  <a:pt x="9531679" y="3039067"/>
                  <a:pt x="9531679" y="3039067"/>
                  <a:pt x="9531679" y="3039067"/>
                </a:cubicBezTo>
                <a:cubicBezTo>
                  <a:pt x="9508511" y="3044866"/>
                  <a:pt x="9508511" y="3044866"/>
                  <a:pt x="9508511" y="3044866"/>
                </a:cubicBezTo>
                <a:cubicBezTo>
                  <a:pt x="9514303" y="3040517"/>
                  <a:pt x="9516113" y="3037254"/>
                  <a:pt x="9515208" y="3035351"/>
                </a:cubicBezTo>
                <a:lnTo>
                  <a:pt x="9505919" y="3034035"/>
                </a:lnTo>
                <a:lnTo>
                  <a:pt x="9509235" y="3033992"/>
                </a:lnTo>
                <a:cubicBezTo>
                  <a:pt x="9514303" y="3034717"/>
                  <a:pt x="9520095" y="3036167"/>
                  <a:pt x="9525887" y="3033267"/>
                </a:cubicBezTo>
                <a:close/>
                <a:moveTo>
                  <a:pt x="9201700" y="3029183"/>
                </a:moveTo>
                <a:lnTo>
                  <a:pt x="9202373" y="3036260"/>
                </a:lnTo>
                <a:lnTo>
                  <a:pt x="9201537" y="3036711"/>
                </a:lnTo>
                <a:lnTo>
                  <a:pt x="9191682" y="3042557"/>
                </a:lnTo>
                <a:lnTo>
                  <a:pt x="9192125" y="3041966"/>
                </a:lnTo>
                <a:cubicBezTo>
                  <a:pt x="9193211" y="3040517"/>
                  <a:pt x="9194840" y="3038342"/>
                  <a:pt x="9197283" y="3035079"/>
                </a:cubicBezTo>
                <a:close/>
                <a:moveTo>
                  <a:pt x="9222068" y="3025649"/>
                </a:moveTo>
                <a:lnTo>
                  <a:pt x="9221990" y="3025745"/>
                </a:lnTo>
                <a:lnTo>
                  <a:pt x="9223210" y="3026519"/>
                </a:lnTo>
                <a:lnTo>
                  <a:pt x="9222533" y="3026923"/>
                </a:lnTo>
                <a:lnTo>
                  <a:pt x="9202561" y="3038230"/>
                </a:lnTo>
                <a:lnTo>
                  <a:pt x="9202373" y="3036260"/>
                </a:lnTo>
                <a:close/>
                <a:moveTo>
                  <a:pt x="9204433" y="3025534"/>
                </a:moveTo>
                <a:lnTo>
                  <a:pt x="9201700" y="3029183"/>
                </a:lnTo>
                <a:lnTo>
                  <a:pt x="9201537" y="3027467"/>
                </a:lnTo>
                <a:close/>
                <a:moveTo>
                  <a:pt x="9210722" y="3021335"/>
                </a:moveTo>
                <a:lnTo>
                  <a:pt x="9204433" y="3025534"/>
                </a:lnTo>
                <a:lnTo>
                  <a:pt x="9207329" y="3021667"/>
                </a:lnTo>
                <a:close/>
                <a:moveTo>
                  <a:pt x="9259456" y="2998468"/>
                </a:moveTo>
                <a:cubicBezTo>
                  <a:pt x="9259456" y="3010068"/>
                  <a:pt x="9259456" y="3010068"/>
                  <a:pt x="9259456" y="3010068"/>
                </a:cubicBezTo>
                <a:cubicBezTo>
                  <a:pt x="9224705" y="3027467"/>
                  <a:pt x="9224705" y="3027467"/>
                  <a:pt x="9224705" y="3027467"/>
                </a:cubicBezTo>
                <a:lnTo>
                  <a:pt x="9223210" y="3026519"/>
                </a:lnTo>
                <a:lnTo>
                  <a:pt x="9238596" y="3017340"/>
                </a:lnTo>
                <a:cubicBezTo>
                  <a:pt x="9240180" y="3016230"/>
                  <a:pt x="9238461" y="3016955"/>
                  <a:pt x="9234841" y="3018768"/>
                </a:cubicBezTo>
                <a:lnTo>
                  <a:pt x="9222068" y="3025649"/>
                </a:lnTo>
                <a:lnTo>
                  <a:pt x="9224705" y="3022392"/>
                </a:lnTo>
                <a:cubicBezTo>
                  <a:pt x="9225429" y="3021305"/>
                  <a:pt x="9225428" y="3020399"/>
                  <a:pt x="9223075" y="3020127"/>
                </a:cubicBezTo>
                <a:lnTo>
                  <a:pt x="9210722" y="3021335"/>
                </a:lnTo>
                <a:lnTo>
                  <a:pt x="9216741" y="3017318"/>
                </a:lnTo>
                <a:cubicBezTo>
                  <a:pt x="9218913" y="3015868"/>
                  <a:pt x="9218913" y="3015868"/>
                  <a:pt x="9218913" y="3015868"/>
                </a:cubicBezTo>
                <a:cubicBezTo>
                  <a:pt x="9259456" y="2998468"/>
                  <a:pt x="9259456" y="2998468"/>
                  <a:pt x="9259456" y="2998468"/>
                </a:cubicBezTo>
                <a:close/>
                <a:moveTo>
                  <a:pt x="9253664" y="2986869"/>
                </a:moveTo>
                <a:cubicBezTo>
                  <a:pt x="9265248" y="2986869"/>
                  <a:pt x="9265248" y="2986869"/>
                  <a:pt x="9265248" y="2986869"/>
                </a:cubicBezTo>
                <a:cubicBezTo>
                  <a:pt x="9259456" y="2998468"/>
                  <a:pt x="9259456" y="2998468"/>
                  <a:pt x="9259456" y="2998468"/>
                </a:cubicBezTo>
                <a:cubicBezTo>
                  <a:pt x="9253664" y="2986869"/>
                  <a:pt x="9253664" y="2986869"/>
                  <a:pt x="9253664" y="2986869"/>
                </a:cubicBezTo>
                <a:close/>
                <a:moveTo>
                  <a:pt x="9249139" y="2856556"/>
                </a:moveTo>
                <a:cubicBezTo>
                  <a:pt x="9252216" y="2856012"/>
                  <a:pt x="9255836" y="2857099"/>
                  <a:pt x="9259456" y="2857824"/>
                </a:cubicBezTo>
                <a:lnTo>
                  <a:pt x="9263176" y="2857498"/>
                </a:lnTo>
                <a:lnTo>
                  <a:pt x="9242080" y="2865074"/>
                </a:lnTo>
                <a:cubicBezTo>
                  <a:pt x="9243528" y="2859274"/>
                  <a:pt x="9246062" y="2857099"/>
                  <a:pt x="9249139" y="2856556"/>
                </a:cubicBezTo>
                <a:close/>
                <a:moveTo>
                  <a:pt x="9270783" y="2854766"/>
                </a:moveTo>
                <a:lnTo>
                  <a:pt x="9269773" y="2856918"/>
                </a:lnTo>
                <a:lnTo>
                  <a:pt x="9263176" y="2857498"/>
                </a:lnTo>
                <a:close/>
                <a:moveTo>
                  <a:pt x="9270808" y="2854713"/>
                </a:moveTo>
                <a:lnTo>
                  <a:pt x="9270810" y="2854756"/>
                </a:lnTo>
                <a:lnTo>
                  <a:pt x="9270783" y="2854766"/>
                </a:lnTo>
                <a:close/>
                <a:moveTo>
                  <a:pt x="9273106" y="2849815"/>
                </a:moveTo>
                <a:lnTo>
                  <a:pt x="9270808" y="2854713"/>
                </a:lnTo>
                <a:lnTo>
                  <a:pt x="9270587" y="2850393"/>
                </a:lnTo>
                <a:close/>
                <a:moveTo>
                  <a:pt x="9089353" y="2801164"/>
                </a:moveTo>
                <a:lnTo>
                  <a:pt x="9084521" y="2804721"/>
                </a:lnTo>
                <a:cubicBezTo>
                  <a:pt x="9080991" y="2807077"/>
                  <a:pt x="9078457" y="2808527"/>
                  <a:pt x="9079905" y="2807077"/>
                </a:cubicBezTo>
                <a:cubicBezTo>
                  <a:pt x="9079905" y="2807077"/>
                  <a:pt x="9079905" y="2807077"/>
                  <a:pt x="9085697" y="2803452"/>
                </a:cubicBezTo>
                <a:close/>
                <a:moveTo>
                  <a:pt x="9415839" y="2795478"/>
                </a:moveTo>
                <a:cubicBezTo>
                  <a:pt x="9392671" y="2812877"/>
                  <a:pt x="9392671" y="2812877"/>
                  <a:pt x="9392671" y="2812877"/>
                </a:cubicBezTo>
                <a:lnTo>
                  <a:pt x="9369950" y="2816669"/>
                </a:lnTo>
                <a:lnTo>
                  <a:pt x="9370228" y="2814055"/>
                </a:lnTo>
                <a:cubicBezTo>
                  <a:pt x="9368056" y="2813239"/>
                  <a:pt x="9363712" y="2814327"/>
                  <a:pt x="9357920" y="2818676"/>
                </a:cubicBezTo>
                <a:cubicBezTo>
                  <a:pt x="9357920" y="2818676"/>
                  <a:pt x="9357920" y="2818676"/>
                  <a:pt x="9362264" y="2817952"/>
                </a:cubicBezTo>
                <a:lnTo>
                  <a:pt x="9369950" y="2816669"/>
                </a:lnTo>
                <a:lnTo>
                  <a:pt x="9369504" y="2820851"/>
                </a:lnTo>
                <a:cubicBezTo>
                  <a:pt x="9363712" y="2827376"/>
                  <a:pt x="9346336" y="2836075"/>
                  <a:pt x="9311584" y="2836075"/>
                </a:cubicBezTo>
                <a:cubicBezTo>
                  <a:pt x="9300000" y="2847675"/>
                  <a:pt x="9300000" y="2847675"/>
                  <a:pt x="9300000" y="2847675"/>
                </a:cubicBezTo>
                <a:cubicBezTo>
                  <a:pt x="9271040" y="2859274"/>
                  <a:pt x="9271040" y="2859274"/>
                  <a:pt x="9271040" y="2859274"/>
                </a:cubicBezTo>
                <a:lnTo>
                  <a:pt x="9270810" y="2854756"/>
                </a:lnTo>
                <a:lnTo>
                  <a:pt x="9271854" y="2854381"/>
                </a:lnTo>
                <a:cubicBezTo>
                  <a:pt x="9276651" y="2851662"/>
                  <a:pt x="9277194" y="2849850"/>
                  <a:pt x="9276108" y="2849125"/>
                </a:cubicBezTo>
                <a:lnTo>
                  <a:pt x="9273106" y="2849815"/>
                </a:lnTo>
                <a:lnTo>
                  <a:pt x="9276832" y="2841875"/>
                </a:lnTo>
                <a:cubicBezTo>
                  <a:pt x="9282624" y="2830276"/>
                  <a:pt x="9300000" y="2853475"/>
                  <a:pt x="9305792" y="2836075"/>
                </a:cubicBezTo>
                <a:cubicBezTo>
                  <a:pt x="9305792" y="2830276"/>
                  <a:pt x="9305792" y="2830276"/>
                  <a:pt x="9305792" y="2830276"/>
                </a:cubicBezTo>
                <a:cubicBezTo>
                  <a:pt x="9282624" y="2807077"/>
                  <a:pt x="9305792" y="2847675"/>
                  <a:pt x="9346336" y="2818676"/>
                </a:cubicBezTo>
                <a:cubicBezTo>
                  <a:pt x="9363712" y="2807077"/>
                  <a:pt x="9363712" y="2807077"/>
                  <a:pt x="9363712" y="2807077"/>
                </a:cubicBezTo>
                <a:cubicBezTo>
                  <a:pt x="9415839" y="2795478"/>
                  <a:pt x="9415839" y="2795478"/>
                  <a:pt x="9415839" y="2795478"/>
                </a:cubicBezTo>
                <a:close/>
                <a:moveTo>
                  <a:pt x="9549055" y="2792992"/>
                </a:moveTo>
                <a:lnTo>
                  <a:pt x="9549055" y="2804902"/>
                </a:lnTo>
                <a:cubicBezTo>
                  <a:pt x="9549055" y="2807077"/>
                  <a:pt x="9549055" y="2807077"/>
                  <a:pt x="9549055" y="2807077"/>
                </a:cubicBezTo>
                <a:cubicBezTo>
                  <a:pt x="9543263" y="2807077"/>
                  <a:pt x="9543263" y="2807077"/>
                  <a:pt x="9543263" y="2807077"/>
                </a:cubicBezTo>
                <a:cubicBezTo>
                  <a:pt x="9537471" y="2801277"/>
                  <a:pt x="9537471" y="2801277"/>
                  <a:pt x="9537471" y="2801277"/>
                </a:cubicBezTo>
                <a:close/>
                <a:moveTo>
                  <a:pt x="9557743" y="2786778"/>
                </a:moveTo>
                <a:lnTo>
                  <a:pt x="9549055" y="2792992"/>
                </a:lnTo>
                <a:lnTo>
                  <a:pt x="9549055" y="2789678"/>
                </a:lnTo>
                <a:cubicBezTo>
                  <a:pt x="9549055" y="2789678"/>
                  <a:pt x="9549055" y="2789678"/>
                  <a:pt x="9551227" y="2788953"/>
                </a:cubicBezTo>
                <a:close/>
                <a:moveTo>
                  <a:pt x="520242" y="2748563"/>
                </a:moveTo>
                <a:lnTo>
                  <a:pt x="519382" y="2749080"/>
                </a:lnTo>
                <a:lnTo>
                  <a:pt x="520182" y="2748564"/>
                </a:lnTo>
                <a:close/>
                <a:moveTo>
                  <a:pt x="523442" y="2746640"/>
                </a:moveTo>
                <a:lnTo>
                  <a:pt x="532414" y="2746905"/>
                </a:lnTo>
                <a:cubicBezTo>
                  <a:pt x="534586" y="2747267"/>
                  <a:pt x="534948" y="2747811"/>
                  <a:pt x="530785" y="2748264"/>
                </a:cubicBezTo>
                <a:lnTo>
                  <a:pt x="520242" y="2748563"/>
                </a:lnTo>
                <a:lnTo>
                  <a:pt x="523002" y="2746905"/>
                </a:lnTo>
                <a:close/>
                <a:moveTo>
                  <a:pt x="9600365" y="2725880"/>
                </a:moveTo>
                <a:lnTo>
                  <a:pt x="9606702" y="2725880"/>
                </a:lnTo>
                <a:lnTo>
                  <a:pt x="9619792" y="2725880"/>
                </a:lnTo>
                <a:lnTo>
                  <a:pt x="9615108" y="2727840"/>
                </a:lnTo>
                <a:cubicBezTo>
                  <a:pt x="9590911" y="2737797"/>
                  <a:pt x="9589417" y="2737661"/>
                  <a:pt x="9593218" y="2733855"/>
                </a:cubicBezTo>
                <a:close/>
                <a:moveTo>
                  <a:pt x="588886" y="2725880"/>
                </a:moveTo>
                <a:cubicBezTo>
                  <a:pt x="600470" y="2725880"/>
                  <a:pt x="600470" y="2725880"/>
                  <a:pt x="600470" y="2725880"/>
                </a:cubicBezTo>
                <a:cubicBezTo>
                  <a:pt x="623637" y="2725880"/>
                  <a:pt x="623637" y="2725880"/>
                  <a:pt x="623637" y="2725880"/>
                </a:cubicBezTo>
                <a:cubicBezTo>
                  <a:pt x="629429" y="2737480"/>
                  <a:pt x="629429" y="2737480"/>
                  <a:pt x="629429" y="2737480"/>
                </a:cubicBezTo>
                <a:cubicBezTo>
                  <a:pt x="658389" y="2754879"/>
                  <a:pt x="658389" y="2754879"/>
                  <a:pt x="658389" y="2754879"/>
                </a:cubicBezTo>
                <a:cubicBezTo>
                  <a:pt x="646805" y="2754879"/>
                  <a:pt x="646805" y="2754879"/>
                  <a:pt x="646805" y="2754879"/>
                </a:cubicBezTo>
                <a:cubicBezTo>
                  <a:pt x="617846" y="2737480"/>
                  <a:pt x="617846" y="2737480"/>
                  <a:pt x="617846" y="2737480"/>
                </a:cubicBezTo>
                <a:cubicBezTo>
                  <a:pt x="612054" y="2743280"/>
                  <a:pt x="612054" y="2743280"/>
                  <a:pt x="612054" y="2743280"/>
                </a:cubicBezTo>
                <a:cubicBezTo>
                  <a:pt x="612054" y="2749080"/>
                  <a:pt x="612054" y="2749080"/>
                  <a:pt x="612054" y="2749080"/>
                </a:cubicBezTo>
                <a:cubicBezTo>
                  <a:pt x="606262" y="2737480"/>
                  <a:pt x="606262" y="2737480"/>
                  <a:pt x="606262" y="2737480"/>
                </a:cubicBezTo>
                <a:lnTo>
                  <a:pt x="600470" y="2737480"/>
                </a:lnTo>
                <a:cubicBezTo>
                  <a:pt x="588886" y="2725880"/>
                  <a:pt x="588886" y="2725880"/>
                  <a:pt x="588886" y="2725880"/>
                </a:cubicBezTo>
                <a:close/>
                <a:moveTo>
                  <a:pt x="3897" y="2720081"/>
                </a:moveTo>
                <a:cubicBezTo>
                  <a:pt x="27065" y="2743280"/>
                  <a:pt x="27065" y="2743280"/>
                  <a:pt x="27065" y="2743280"/>
                </a:cubicBezTo>
                <a:cubicBezTo>
                  <a:pt x="15481" y="2743280"/>
                  <a:pt x="15481" y="2743280"/>
                  <a:pt x="15481" y="2743280"/>
                </a:cubicBezTo>
                <a:cubicBezTo>
                  <a:pt x="9689" y="2731680"/>
                  <a:pt x="-7687" y="2749080"/>
                  <a:pt x="3897" y="2725880"/>
                </a:cubicBezTo>
                <a:cubicBezTo>
                  <a:pt x="3897" y="2720081"/>
                  <a:pt x="3897" y="2720081"/>
                  <a:pt x="3897" y="2720081"/>
                </a:cubicBezTo>
                <a:close/>
                <a:moveTo>
                  <a:pt x="9595390" y="2714281"/>
                </a:moveTo>
                <a:cubicBezTo>
                  <a:pt x="9604078" y="2715731"/>
                  <a:pt x="9604802" y="2719356"/>
                  <a:pt x="9602721" y="2723253"/>
                </a:cubicBezTo>
                <a:lnTo>
                  <a:pt x="9600365" y="2725880"/>
                </a:lnTo>
                <a:lnTo>
                  <a:pt x="9594666" y="2725880"/>
                </a:lnTo>
                <a:cubicBezTo>
                  <a:pt x="9589598" y="2725880"/>
                  <a:pt x="9589598" y="2725880"/>
                  <a:pt x="9589598" y="2725880"/>
                </a:cubicBezTo>
                <a:cubicBezTo>
                  <a:pt x="9589598" y="2725880"/>
                  <a:pt x="9589598" y="2731680"/>
                  <a:pt x="9583806" y="2725880"/>
                </a:cubicBezTo>
                <a:cubicBezTo>
                  <a:pt x="9595390" y="2714281"/>
                  <a:pt x="9595390" y="2714281"/>
                  <a:pt x="9595390" y="2714281"/>
                </a:cubicBezTo>
                <a:close/>
                <a:moveTo>
                  <a:pt x="409896" y="2711849"/>
                </a:moveTo>
                <a:lnTo>
                  <a:pt x="407887" y="2715006"/>
                </a:lnTo>
                <a:cubicBezTo>
                  <a:pt x="406439" y="2717543"/>
                  <a:pt x="406077" y="2718087"/>
                  <a:pt x="407887" y="2713284"/>
                </a:cubicBezTo>
                <a:lnTo>
                  <a:pt x="408318" y="2712165"/>
                </a:lnTo>
                <a:close/>
                <a:moveTo>
                  <a:pt x="9575843" y="2710656"/>
                </a:moveTo>
                <a:cubicBezTo>
                  <a:pt x="9570775" y="2715731"/>
                  <a:pt x="9551951" y="2728780"/>
                  <a:pt x="9554847" y="2725880"/>
                </a:cubicBezTo>
                <a:cubicBezTo>
                  <a:pt x="9554847" y="2725880"/>
                  <a:pt x="9554847" y="2725880"/>
                  <a:pt x="9557743" y="2723706"/>
                </a:cubicBezTo>
                <a:lnTo>
                  <a:pt x="9574873" y="2710841"/>
                </a:lnTo>
                <a:close/>
                <a:moveTo>
                  <a:pt x="907444" y="2702682"/>
                </a:moveTo>
                <a:cubicBezTo>
                  <a:pt x="924820" y="2705581"/>
                  <a:pt x="932783" y="2707031"/>
                  <a:pt x="935408" y="2707937"/>
                </a:cubicBezTo>
                <a:lnTo>
                  <a:pt x="934909" y="2708182"/>
                </a:lnTo>
                <a:lnTo>
                  <a:pt x="932783" y="2707756"/>
                </a:lnTo>
                <a:cubicBezTo>
                  <a:pt x="929163" y="2707031"/>
                  <a:pt x="921924" y="2705581"/>
                  <a:pt x="907444" y="2702682"/>
                </a:cubicBezTo>
                <a:close/>
                <a:moveTo>
                  <a:pt x="403543" y="2702682"/>
                </a:moveTo>
                <a:lnTo>
                  <a:pt x="411969" y="2702682"/>
                </a:lnTo>
                <a:lnTo>
                  <a:pt x="408318" y="2712165"/>
                </a:lnTo>
                <a:lnTo>
                  <a:pt x="401371" y="2713556"/>
                </a:lnTo>
                <a:cubicBezTo>
                  <a:pt x="397751" y="2714281"/>
                  <a:pt x="397751" y="2714281"/>
                  <a:pt x="397751" y="2714281"/>
                </a:cubicBezTo>
                <a:cubicBezTo>
                  <a:pt x="403543" y="2702682"/>
                  <a:pt x="403543" y="2702682"/>
                  <a:pt x="403543" y="2702682"/>
                </a:cubicBezTo>
                <a:close/>
                <a:moveTo>
                  <a:pt x="438295" y="2691082"/>
                </a:moveTo>
                <a:cubicBezTo>
                  <a:pt x="438295" y="2691082"/>
                  <a:pt x="438295" y="2691082"/>
                  <a:pt x="438295" y="2696882"/>
                </a:cubicBezTo>
                <a:lnTo>
                  <a:pt x="435014" y="2696533"/>
                </a:lnTo>
                <a:lnTo>
                  <a:pt x="435399" y="2696066"/>
                </a:lnTo>
                <a:cubicBezTo>
                  <a:pt x="437933" y="2693257"/>
                  <a:pt x="439743" y="2691082"/>
                  <a:pt x="438295" y="2691082"/>
                </a:cubicBezTo>
                <a:close/>
                <a:moveTo>
                  <a:pt x="230863" y="2686476"/>
                </a:moveTo>
                <a:lnTo>
                  <a:pt x="228607" y="2692532"/>
                </a:lnTo>
                <a:cubicBezTo>
                  <a:pt x="224535" y="2699782"/>
                  <a:pt x="220734" y="2699782"/>
                  <a:pt x="217476" y="2696882"/>
                </a:cubicBezTo>
                <a:lnTo>
                  <a:pt x="215242" y="2693180"/>
                </a:lnTo>
                <a:lnTo>
                  <a:pt x="223720" y="2689541"/>
                </a:lnTo>
                <a:close/>
                <a:moveTo>
                  <a:pt x="189240" y="2673683"/>
                </a:moveTo>
                <a:lnTo>
                  <a:pt x="195085" y="2676609"/>
                </a:lnTo>
                <a:lnTo>
                  <a:pt x="191050" y="2678667"/>
                </a:lnTo>
                <a:cubicBezTo>
                  <a:pt x="187792" y="2680570"/>
                  <a:pt x="200824" y="2675133"/>
                  <a:pt x="200824" y="2679482"/>
                </a:cubicBezTo>
                <a:cubicBezTo>
                  <a:pt x="200824" y="2679482"/>
                  <a:pt x="200824" y="2679482"/>
                  <a:pt x="199376" y="2678758"/>
                </a:cubicBezTo>
                <a:lnTo>
                  <a:pt x="195085" y="2676609"/>
                </a:lnTo>
                <a:lnTo>
                  <a:pt x="200824" y="2673683"/>
                </a:lnTo>
                <a:cubicBezTo>
                  <a:pt x="212408" y="2673683"/>
                  <a:pt x="212408" y="2673683"/>
                  <a:pt x="212408" y="2673683"/>
                </a:cubicBezTo>
                <a:cubicBezTo>
                  <a:pt x="206616" y="2679482"/>
                  <a:pt x="206616" y="2679482"/>
                  <a:pt x="206616" y="2679482"/>
                </a:cubicBezTo>
                <a:cubicBezTo>
                  <a:pt x="206616" y="2676583"/>
                  <a:pt x="207702" y="2679482"/>
                  <a:pt x="209602" y="2683832"/>
                </a:cubicBezTo>
                <a:lnTo>
                  <a:pt x="215242" y="2693180"/>
                </a:lnTo>
                <a:lnTo>
                  <a:pt x="211684" y="2694707"/>
                </a:lnTo>
                <a:cubicBezTo>
                  <a:pt x="206616" y="2696882"/>
                  <a:pt x="206616" y="2696882"/>
                  <a:pt x="206616" y="2696882"/>
                </a:cubicBezTo>
                <a:cubicBezTo>
                  <a:pt x="183448" y="2696882"/>
                  <a:pt x="183448" y="2696882"/>
                  <a:pt x="183448" y="2696882"/>
                </a:cubicBezTo>
                <a:cubicBezTo>
                  <a:pt x="160280" y="2725880"/>
                  <a:pt x="160280" y="2725880"/>
                  <a:pt x="160280" y="2725880"/>
                </a:cubicBezTo>
                <a:cubicBezTo>
                  <a:pt x="189240" y="2714281"/>
                  <a:pt x="189240" y="2714281"/>
                  <a:pt x="189240" y="2714281"/>
                </a:cubicBezTo>
                <a:cubicBezTo>
                  <a:pt x="206616" y="2714281"/>
                  <a:pt x="206616" y="2714281"/>
                  <a:pt x="206616" y="2714281"/>
                </a:cubicBezTo>
                <a:cubicBezTo>
                  <a:pt x="166072" y="2754879"/>
                  <a:pt x="166072" y="2754879"/>
                  <a:pt x="166072" y="2754879"/>
                </a:cubicBezTo>
                <a:cubicBezTo>
                  <a:pt x="166072" y="2772278"/>
                  <a:pt x="166072" y="2772278"/>
                  <a:pt x="166072" y="2772278"/>
                </a:cubicBezTo>
                <a:cubicBezTo>
                  <a:pt x="171864" y="2772278"/>
                  <a:pt x="189240" y="2760679"/>
                  <a:pt x="183448" y="2783878"/>
                </a:cubicBezTo>
                <a:cubicBezTo>
                  <a:pt x="154488" y="2801277"/>
                  <a:pt x="154488" y="2801277"/>
                  <a:pt x="154488" y="2801277"/>
                </a:cubicBezTo>
                <a:cubicBezTo>
                  <a:pt x="148696" y="2795478"/>
                  <a:pt x="148696" y="2795478"/>
                  <a:pt x="148696" y="2795478"/>
                </a:cubicBezTo>
                <a:cubicBezTo>
                  <a:pt x="131320" y="2801277"/>
                  <a:pt x="131320" y="2801277"/>
                  <a:pt x="131320" y="2801277"/>
                </a:cubicBezTo>
                <a:cubicBezTo>
                  <a:pt x="96569" y="2789678"/>
                  <a:pt x="96569" y="2789678"/>
                  <a:pt x="96569" y="2789678"/>
                </a:cubicBezTo>
                <a:cubicBezTo>
                  <a:pt x="96569" y="2783878"/>
                  <a:pt x="96569" y="2783878"/>
                  <a:pt x="96569" y="2783878"/>
                </a:cubicBezTo>
                <a:cubicBezTo>
                  <a:pt x="108153" y="2789678"/>
                  <a:pt x="108153" y="2789678"/>
                  <a:pt x="108153" y="2789678"/>
                </a:cubicBezTo>
                <a:cubicBezTo>
                  <a:pt x="102361" y="2772278"/>
                  <a:pt x="102361" y="2772278"/>
                  <a:pt x="102361" y="2772278"/>
                </a:cubicBezTo>
                <a:cubicBezTo>
                  <a:pt x="56025" y="2754879"/>
                  <a:pt x="56025" y="2754879"/>
                  <a:pt x="56025" y="2754879"/>
                </a:cubicBezTo>
                <a:cubicBezTo>
                  <a:pt x="38649" y="2766479"/>
                  <a:pt x="38649" y="2766479"/>
                  <a:pt x="38649" y="2766479"/>
                </a:cubicBezTo>
                <a:cubicBezTo>
                  <a:pt x="27065" y="2743280"/>
                  <a:pt x="27065" y="2743280"/>
                  <a:pt x="27065" y="2743280"/>
                </a:cubicBezTo>
                <a:cubicBezTo>
                  <a:pt x="32857" y="2743280"/>
                  <a:pt x="32857" y="2743280"/>
                  <a:pt x="32857" y="2743280"/>
                </a:cubicBezTo>
                <a:cubicBezTo>
                  <a:pt x="32857" y="2725880"/>
                  <a:pt x="32857" y="2725880"/>
                  <a:pt x="32857" y="2725880"/>
                </a:cubicBezTo>
                <a:cubicBezTo>
                  <a:pt x="56025" y="2743280"/>
                  <a:pt x="56025" y="2743280"/>
                  <a:pt x="56025" y="2743280"/>
                </a:cubicBezTo>
                <a:cubicBezTo>
                  <a:pt x="96569" y="2708481"/>
                  <a:pt x="96569" y="2708481"/>
                  <a:pt x="96569" y="2708481"/>
                </a:cubicBezTo>
                <a:cubicBezTo>
                  <a:pt x="131320" y="2714281"/>
                  <a:pt x="131320" y="2714281"/>
                  <a:pt x="131320" y="2714281"/>
                </a:cubicBezTo>
                <a:cubicBezTo>
                  <a:pt x="148696" y="2696882"/>
                  <a:pt x="148696" y="2696882"/>
                  <a:pt x="148696" y="2696882"/>
                </a:cubicBezTo>
                <a:cubicBezTo>
                  <a:pt x="148696" y="2702682"/>
                  <a:pt x="137112" y="2679482"/>
                  <a:pt x="160280" y="2702682"/>
                </a:cubicBezTo>
                <a:cubicBezTo>
                  <a:pt x="166072" y="2696882"/>
                  <a:pt x="166072" y="2696882"/>
                  <a:pt x="166072" y="2696882"/>
                </a:cubicBezTo>
                <a:cubicBezTo>
                  <a:pt x="154488" y="2691082"/>
                  <a:pt x="154488" y="2691082"/>
                  <a:pt x="154488" y="2691082"/>
                </a:cubicBezTo>
                <a:cubicBezTo>
                  <a:pt x="189240" y="2673683"/>
                  <a:pt x="189240" y="2673683"/>
                  <a:pt x="189240" y="2673683"/>
                </a:cubicBezTo>
                <a:close/>
                <a:moveTo>
                  <a:pt x="9693225" y="2673431"/>
                </a:moveTo>
                <a:lnTo>
                  <a:pt x="9694015" y="2673522"/>
                </a:lnTo>
                <a:lnTo>
                  <a:pt x="9693854" y="2673683"/>
                </a:lnTo>
                <a:close/>
                <a:moveTo>
                  <a:pt x="9744499" y="2672199"/>
                </a:moveTo>
                <a:lnTo>
                  <a:pt x="9745981" y="2673683"/>
                </a:lnTo>
                <a:cubicBezTo>
                  <a:pt x="9734397" y="2673683"/>
                  <a:pt x="9745981" y="2679482"/>
                  <a:pt x="9740189" y="2679482"/>
                </a:cubicBezTo>
                <a:lnTo>
                  <a:pt x="9734829" y="2679171"/>
                </a:lnTo>
                <a:close/>
                <a:moveTo>
                  <a:pt x="493744" y="2668990"/>
                </a:moveTo>
                <a:lnTo>
                  <a:pt x="495052" y="2669047"/>
                </a:lnTo>
                <a:lnTo>
                  <a:pt x="492594" y="2671508"/>
                </a:lnTo>
                <a:cubicBezTo>
                  <a:pt x="491508" y="2671870"/>
                  <a:pt x="490965" y="2671689"/>
                  <a:pt x="492142" y="2670330"/>
                </a:cubicBezTo>
                <a:close/>
                <a:moveTo>
                  <a:pt x="484902" y="2668608"/>
                </a:moveTo>
                <a:lnTo>
                  <a:pt x="492994" y="2668958"/>
                </a:lnTo>
                <a:lnTo>
                  <a:pt x="491870" y="2669333"/>
                </a:lnTo>
                <a:lnTo>
                  <a:pt x="483027" y="2672284"/>
                </a:lnTo>
                <a:lnTo>
                  <a:pt x="482458" y="2672233"/>
                </a:lnTo>
                <a:cubicBezTo>
                  <a:pt x="478476" y="2670783"/>
                  <a:pt x="477571" y="2668970"/>
                  <a:pt x="484902" y="2668608"/>
                </a:cubicBezTo>
                <a:close/>
                <a:moveTo>
                  <a:pt x="494307" y="2668519"/>
                </a:moveTo>
                <a:lnTo>
                  <a:pt x="493744" y="2668990"/>
                </a:lnTo>
                <a:lnTo>
                  <a:pt x="492994" y="2668958"/>
                </a:lnTo>
                <a:close/>
                <a:moveTo>
                  <a:pt x="9705438" y="2662083"/>
                </a:moveTo>
                <a:cubicBezTo>
                  <a:pt x="9703990" y="2667883"/>
                  <a:pt x="9702904" y="2672233"/>
                  <a:pt x="9702089" y="2675495"/>
                </a:cubicBezTo>
                <a:lnTo>
                  <a:pt x="9701654" y="2677241"/>
                </a:lnTo>
                <a:lnTo>
                  <a:pt x="9701031" y="2677205"/>
                </a:lnTo>
                <a:lnTo>
                  <a:pt x="9696206" y="2673773"/>
                </a:lnTo>
                <a:lnTo>
                  <a:pt x="9694015" y="2673522"/>
                </a:lnTo>
                <a:lnTo>
                  <a:pt x="9703990" y="2663533"/>
                </a:lnTo>
                <a:cubicBezTo>
                  <a:pt x="9705438" y="2662083"/>
                  <a:pt x="9705438" y="2662083"/>
                  <a:pt x="9705438" y="2662083"/>
                </a:cubicBezTo>
                <a:close/>
                <a:moveTo>
                  <a:pt x="502006" y="2662083"/>
                </a:moveTo>
                <a:lnTo>
                  <a:pt x="499825" y="2669253"/>
                </a:lnTo>
                <a:lnTo>
                  <a:pt x="495052" y="2669047"/>
                </a:lnTo>
                <a:lnTo>
                  <a:pt x="496214" y="2667883"/>
                </a:lnTo>
                <a:lnTo>
                  <a:pt x="494307" y="2668519"/>
                </a:lnTo>
                <a:close/>
                <a:moveTo>
                  <a:pt x="238716" y="2657363"/>
                </a:moveTo>
                <a:lnTo>
                  <a:pt x="238856" y="2657756"/>
                </a:lnTo>
                <a:cubicBezTo>
                  <a:pt x="240825" y="2662989"/>
                  <a:pt x="243540" y="2670058"/>
                  <a:pt x="247160" y="2679482"/>
                </a:cubicBezTo>
                <a:lnTo>
                  <a:pt x="230863" y="2686476"/>
                </a:lnTo>
                <a:lnTo>
                  <a:pt x="234886" y="2675676"/>
                </a:lnTo>
                <a:close/>
                <a:moveTo>
                  <a:pt x="516762" y="2651017"/>
                </a:moveTo>
                <a:lnTo>
                  <a:pt x="518133" y="2651605"/>
                </a:lnTo>
                <a:lnTo>
                  <a:pt x="513590" y="2654834"/>
                </a:lnTo>
                <a:cubicBezTo>
                  <a:pt x="510694" y="2656283"/>
                  <a:pt x="509970" y="2655921"/>
                  <a:pt x="515400" y="2651934"/>
                </a:cubicBezTo>
                <a:close/>
                <a:moveTo>
                  <a:pt x="9780733" y="2650484"/>
                </a:moveTo>
                <a:cubicBezTo>
                  <a:pt x="9792317" y="2650484"/>
                  <a:pt x="9792317" y="2650484"/>
                  <a:pt x="9792317" y="2650484"/>
                </a:cubicBezTo>
                <a:cubicBezTo>
                  <a:pt x="9792317" y="2673683"/>
                  <a:pt x="9792317" y="2673683"/>
                  <a:pt x="9792317" y="2673683"/>
                </a:cubicBezTo>
                <a:cubicBezTo>
                  <a:pt x="9757565" y="2667883"/>
                  <a:pt x="9757565" y="2667883"/>
                  <a:pt x="9757565" y="2667883"/>
                </a:cubicBezTo>
                <a:cubicBezTo>
                  <a:pt x="9757565" y="2679482"/>
                  <a:pt x="9757565" y="2679482"/>
                  <a:pt x="9757565" y="2679482"/>
                </a:cubicBezTo>
                <a:cubicBezTo>
                  <a:pt x="9744533" y="2683832"/>
                  <a:pt x="9757565" y="2665346"/>
                  <a:pt x="9750235" y="2668064"/>
                </a:cubicBezTo>
                <a:lnTo>
                  <a:pt x="9744499" y="2672199"/>
                </a:lnTo>
                <a:lnTo>
                  <a:pt x="9735845" y="2663533"/>
                </a:lnTo>
                <a:cubicBezTo>
                  <a:pt x="9734397" y="2662083"/>
                  <a:pt x="9734397" y="2662083"/>
                  <a:pt x="9734397" y="2662083"/>
                </a:cubicBezTo>
                <a:cubicBezTo>
                  <a:pt x="9780733" y="2650484"/>
                  <a:pt x="9780733" y="2650484"/>
                  <a:pt x="9780733" y="2650484"/>
                </a:cubicBezTo>
                <a:close/>
                <a:moveTo>
                  <a:pt x="234739" y="2644208"/>
                </a:moveTo>
                <a:cubicBezTo>
                  <a:pt x="235123" y="2644231"/>
                  <a:pt x="235938" y="2645046"/>
                  <a:pt x="237024" y="2646134"/>
                </a:cubicBezTo>
                <a:lnTo>
                  <a:pt x="240574" y="2648479"/>
                </a:lnTo>
                <a:lnTo>
                  <a:pt x="238716" y="2657363"/>
                </a:lnTo>
                <a:lnTo>
                  <a:pt x="235033" y="2647040"/>
                </a:lnTo>
                <a:cubicBezTo>
                  <a:pt x="234399" y="2644956"/>
                  <a:pt x="234354" y="2644186"/>
                  <a:pt x="234739" y="2644208"/>
                </a:cubicBezTo>
                <a:close/>
                <a:moveTo>
                  <a:pt x="368212" y="2633084"/>
                </a:moveTo>
                <a:lnTo>
                  <a:pt x="380375" y="2633084"/>
                </a:lnTo>
                <a:cubicBezTo>
                  <a:pt x="368791" y="2635984"/>
                  <a:pt x="367343" y="2635984"/>
                  <a:pt x="368067" y="2634534"/>
                </a:cubicBezTo>
                <a:close/>
                <a:moveTo>
                  <a:pt x="534754" y="2617582"/>
                </a:moveTo>
                <a:lnTo>
                  <a:pt x="538698" y="2619557"/>
                </a:lnTo>
                <a:lnTo>
                  <a:pt x="533590" y="2620488"/>
                </a:lnTo>
                <a:cubicBezTo>
                  <a:pt x="529699" y="2620941"/>
                  <a:pt x="529880" y="2620398"/>
                  <a:pt x="531690" y="2619310"/>
                </a:cubicBezTo>
                <a:close/>
                <a:moveTo>
                  <a:pt x="519382" y="2615685"/>
                </a:moveTo>
                <a:cubicBezTo>
                  <a:pt x="525174" y="2638884"/>
                  <a:pt x="525174" y="2638884"/>
                  <a:pt x="525174" y="2638884"/>
                </a:cubicBezTo>
                <a:lnTo>
                  <a:pt x="524871" y="2645557"/>
                </a:lnTo>
                <a:lnTo>
                  <a:pt x="516762" y="2651017"/>
                </a:lnTo>
                <a:lnTo>
                  <a:pt x="507074" y="2646859"/>
                </a:lnTo>
                <a:cubicBezTo>
                  <a:pt x="502006" y="2644684"/>
                  <a:pt x="502006" y="2644684"/>
                  <a:pt x="502006" y="2644684"/>
                </a:cubicBezTo>
                <a:cubicBezTo>
                  <a:pt x="502006" y="2633084"/>
                  <a:pt x="502006" y="2633084"/>
                  <a:pt x="502006" y="2633084"/>
                </a:cubicBezTo>
                <a:cubicBezTo>
                  <a:pt x="496214" y="2627285"/>
                  <a:pt x="496214" y="2627285"/>
                  <a:pt x="496214" y="2627285"/>
                </a:cubicBezTo>
                <a:cubicBezTo>
                  <a:pt x="519382" y="2615685"/>
                  <a:pt x="519382" y="2615685"/>
                  <a:pt x="519382" y="2615685"/>
                </a:cubicBezTo>
                <a:close/>
                <a:moveTo>
                  <a:pt x="542550" y="2609886"/>
                </a:moveTo>
                <a:cubicBezTo>
                  <a:pt x="543998" y="2611335"/>
                  <a:pt x="542188" y="2613148"/>
                  <a:pt x="539563" y="2614870"/>
                </a:cubicBezTo>
                <a:lnTo>
                  <a:pt x="534754" y="2617582"/>
                </a:lnTo>
                <a:lnTo>
                  <a:pt x="533862" y="2617135"/>
                </a:lnTo>
                <a:cubicBezTo>
                  <a:pt x="530966" y="2615685"/>
                  <a:pt x="530966" y="2615685"/>
                  <a:pt x="530966" y="2615685"/>
                </a:cubicBezTo>
                <a:cubicBezTo>
                  <a:pt x="542550" y="2609886"/>
                  <a:pt x="542550" y="2609886"/>
                  <a:pt x="542550" y="2609886"/>
                </a:cubicBezTo>
                <a:close/>
                <a:moveTo>
                  <a:pt x="559568" y="2565637"/>
                </a:moveTo>
                <a:lnTo>
                  <a:pt x="559202" y="2566025"/>
                </a:lnTo>
                <a:cubicBezTo>
                  <a:pt x="556668" y="2568562"/>
                  <a:pt x="557030" y="2567837"/>
                  <a:pt x="558478" y="2566387"/>
                </a:cubicBezTo>
                <a:close/>
                <a:moveTo>
                  <a:pt x="9557746" y="2514193"/>
                </a:moveTo>
                <a:lnTo>
                  <a:pt x="9559190" y="2515640"/>
                </a:lnTo>
                <a:cubicBezTo>
                  <a:pt x="9560638" y="2517090"/>
                  <a:pt x="9560638" y="2517090"/>
                  <a:pt x="9560638" y="2517090"/>
                </a:cubicBezTo>
                <a:lnTo>
                  <a:pt x="9557624" y="2517090"/>
                </a:lnTo>
                <a:lnTo>
                  <a:pt x="9558829" y="2515459"/>
                </a:lnTo>
                <a:close/>
                <a:moveTo>
                  <a:pt x="9557743" y="2514190"/>
                </a:moveTo>
                <a:lnTo>
                  <a:pt x="9557746" y="2514193"/>
                </a:lnTo>
                <a:lnTo>
                  <a:pt x="9557742" y="2514190"/>
                </a:lnTo>
                <a:close/>
                <a:moveTo>
                  <a:pt x="9580749" y="2508551"/>
                </a:moveTo>
                <a:lnTo>
                  <a:pt x="9578014" y="2511290"/>
                </a:lnTo>
                <a:cubicBezTo>
                  <a:pt x="9576566" y="2509840"/>
                  <a:pt x="9578014" y="2509115"/>
                  <a:pt x="9580095" y="2508662"/>
                </a:cubicBezTo>
                <a:close/>
                <a:moveTo>
                  <a:pt x="9583148" y="2506149"/>
                </a:moveTo>
                <a:lnTo>
                  <a:pt x="9585978" y="2507665"/>
                </a:lnTo>
                <a:lnTo>
                  <a:pt x="9580749" y="2508551"/>
                </a:lnTo>
                <a:lnTo>
                  <a:pt x="9580910" y="2508390"/>
                </a:lnTo>
                <a:close/>
                <a:moveTo>
                  <a:pt x="128644" y="2503193"/>
                </a:moveTo>
                <a:lnTo>
                  <a:pt x="131320" y="2505490"/>
                </a:lnTo>
                <a:cubicBezTo>
                  <a:pt x="131320" y="2505490"/>
                  <a:pt x="131320" y="2505490"/>
                  <a:pt x="125528" y="2505490"/>
                </a:cubicBezTo>
                <a:close/>
                <a:moveTo>
                  <a:pt x="9616472" y="2492954"/>
                </a:moveTo>
                <a:lnTo>
                  <a:pt x="9618558" y="2493891"/>
                </a:lnTo>
                <a:cubicBezTo>
                  <a:pt x="9606974" y="2496791"/>
                  <a:pt x="9612766" y="2495341"/>
                  <a:pt x="9616386" y="2493166"/>
                </a:cubicBezTo>
                <a:close/>
                <a:moveTo>
                  <a:pt x="9606980" y="2488694"/>
                </a:moveTo>
                <a:lnTo>
                  <a:pt x="9617743" y="2489813"/>
                </a:lnTo>
                <a:lnTo>
                  <a:pt x="9616472" y="2492954"/>
                </a:lnTo>
                <a:close/>
                <a:moveTo>
                  <a:pt x="654381" y="2475896"/>
                </a:moveTo>
                <a:lnTo>
                  <a:pt x="650154" y="2481385"/>
                </a:lnTo>
                <a:cubicBezTo>
                  <a:pt x="646081" y="2486279"/>
                  <a:pt x="652597" y="2476491"/>
                  <a:pt x="652597" y="2476491"/>
                </a:cubicBezTo>
                <a:close/>
                <a:moveTo>
                  <a:pt x="761936" y="2445796"/>
                </a:moveTo>
                <a:lnTo>
                  <a:pt x="745178" y="2456374"/>
                </a:lnTo>
                <a:cubicBezTo>
                  <a:pt x="740744" y="2458005"/>
                  <a:pt x="739115" y="2456917"/>
                  <a:pt x="738753" y="2454742"/>
                </a:cubicBezTo>
                <a:lnTo>
                  <a:pt x="738936" y="2453473"/>
                </a:lnTo>
                <a:lnTo>
                  <a:pt x="744092" y="2451752"/>
                </a:lnTo>
                <a:close/>
                <a:moveTo>
                  <a:pt x="768436" y="2441693"/>
                </a:moveTo>
                <a:cubicBezTo>
                  <a:pt x="774228" y="2441693"/>
                  <a:pt x="774228" y="2441693"/>
                  <a:pt x="774228" y="2441693"/>
                </a:cubicBezTo>
                <a:lnTo>
                  <a:pt x="761936" y="2445796"/>
                </a:lnTo>
                <a:close/>
                <a:moveTo>
                  <a:pt x="27065" y="2430093"/>
                </a:moveTo>
                <a:cubicBezTo>
                  <a:pt x="38649" y="2430093"/>
                  <a:pt x="38649" y="2430093"/>
                  <a:pt x="38649" y="2430093"/>
                </a:cubicBezTo>
                <a:cubicBezTo>
                  <a:pt x="27065" y="2435893"/>
                  <a:pt x="27065" y="2435893"/>
                  <a:pt x="27065" y="2435893"/>
                </a:cubicBezTo>
                <a:lnTo>
                  <a:pt x="27065" y="2434443"/>
                </a:lnTo>
                <a:cubicBezTo>
                  <a:pt x="27065" y="2430093"/>
                  <a:pt x="27065" y="2430093"/>
                  <a:pt x="27065" y="2430093"/>
                </a:cubicBezTo>
                <a:close/>
                <a:moveTo>
                  <a:pt x="9286244" y="2393845"/>
                </a:moveTo>
                <a:cubicBezTo>
                  <a:pt x="9286968" y="2393845"/>
                  <a:pt x="9288416" y="2395295"/>
                  <a:pt x="9288416" y="2395295"/>
                </a:cubicBezTo>
                <a:lnTo>
                  <a:pt x="9286678" y="2395295"/>
                </a:lnTo>
                <a:close/>
                <a:moveTo>
                  <a:pt x="834772" y="2371280"/>
                </a:moveTo>
                <a:cubicBezTo>
                  <a:pt x="836492" y="2370646"/>
                  <a:pt x="837940" y="2370646"/>
                  <a:pt x="837940" y="2372096"/>
                </a:cubicBezTo>
                <a:lnTo>
                  <a:pt x="837940" y="2373896"/>
                </a:lnTo>
                <a:lnTo>
                  <a:pt x="830610" y="2376174"/>
                </a:lnTo>
                <a:cubicBezTo>
                  <a:pt x="826809" y="2376355"/>
                  <a:pt x="831334" y="2372549"/>
                  <a:pt x="834772" y="2371280"/>
                </a:cubicBezTo>
                <a:close/>
                <a:moveTo>
                  <a:pt x="56025" y="2331498"/>
                </a:moveTo>
                <a:cubicBezTo>
                  <a:pt x="67609" y="2337297"/>
                  <a:pt x="67609" y="2337297"/>
                  <a:pt x="67609" y="2337297"/>
                </a:cubicBezTo>
                <a:cubicBezTo>
                  <a:pt x="61817" y="2360496"/>
                  <a:pt x="61817" y="2360496"/>
                  <a:pt x="61817" y="2360496"/>
                </a:cubicBezTo>
                <a:cubicBezTo>
                  <a:pt x="79193" y="2395295"/>
                  <a:pt x="79193" y="2395295"/>
                  <a:pt x="79193" y="2395295"/>
                </a:cubicBezTo>
                <a:cubicBezTo>
                  <a:pt x="79193" y="2430093"/>
                  <a:pt x="79193" y="2430093"/>
                  <a:pt x="79193" y="2430093"/>
                </a:cubicBezTo>
                <a:cubicBezTo>
                  <a:pt x="21273" y="2395295"/>
                  <a:pt x="21273" y="2395295"/>
                  <a:pt x="21273" y="2395295"/>
                </a:cubicBezTo>
                <a:cubicBezTo>
                  <a:pt x="21273" y="2348897"/>
                  <a:pt x="21273" y="2348897"/>
                  <a:pt x="21273" y="2348897"/>
                </a:cubicBezTo>
                <a:cubicBezTo>
                  <a:pt x="32857" y="2343097"/>
                  <a:pt x="32857" y="2343097"/>
                  <a:pt x="32857" y="2343097"/>
                </a:cubicBezTo>
                <a:cubicBezTo>
                  <a:pt x="38649" y="2354697"/>
                  <a:pt x="38649" y="2354697"/>
                  <a:pt x="38649" y="2354697"/>
                </a:cubicBezTo>
                <a:cubicBezTo>
                  <a:pt x="50233" y="2354697"/>
                  <a:pt x="50233" y="2354697"/>
                  <a:pt x="50233" y="2354697"/>
                </a:cubicBezTo>
                <a:cubicBezTo>
                  <a:pt x="56025" y="2343097"/>
                  <a:pt x="56025" y="2343097"/>
                  <a:pt x="56025" y="2343097"/>
                </a:cubicBezTo>
                <a:cubicBezTo>
                  <a:pt x="56025" y="2331498"/>
                  <a:pt x="56025" y="2331498"/>
                  <a:pt x="56025" y="2331498"/>
                </a:cubicBezTo>
                <a:close/>
                <a:moveTo>
                  <a:pt x="9359549" y="2303405"/>
                </a:moveTo>
                <a:lnTo>
                  <a:pt x="9360816" y="2305399"/>
                </a:lnTo>
                <a:cubicBezTo>
                  <a:pt x="9359368" y="2306849"/>
                  <a:pt x="9355024" y="2308299"/>
                  <a:pt x="9357920" y="2308299"/>
                </a:cubicBezTo>
                <a:cubicBezTo>
                  <a:pt x="9357920" y="2308299"/>
                  <a:pt x="9357920" y="2308299"/>
                  <a:pt x="9358644" y="2306124"/>
                </a:cubicBezTo>
                <a:close/>
                <a:moveTo>
                  <a:pt x="692417" y="2198104"/>
                </a:moveTo>
                <a:cubicBezTo>
                  <a:pt x="693141" y="2202454"/>
                  <a:pt x="690245" y="2212603"/>
                  <a:pt x="687349" y="2209703"/>
                </a:cubicBezTo>
                <a:cubicBezTo>
                  <a:pt x="687349" y="2209703"/>
                  <a:pt x="687349" y="2209703"/>
                  <a:pt x="681557" y="2209703"/>
                </a:cubicBezTo>
                <a:lnTo>
                  <a:pt x="681286" y="2209906"/>
                </a:lnTo>
                <a:lnTo>
                  <a:pt x="683152" y="2206056"/>
                </a:lnTo>
                <a:cubicBezTo>
                  <a:pt x="689295" y="2194841"/>
                  <a:pt x="691874" y="2194841"/>
                  <a:pt x="692417" y="2198104"/>
                </a:cubicBezTo>
                <a:close/>
                <a:moveTo>
                  <a:pt x="554134" y="2180704"/>
                </a:moveTo>
                <a:cubicBezTo>
                  <a:pt x="554134" y="2180704"/>
                  <a:pt x="554134" y="2180704"/>
                  <a:pt x="555582" y="2181429"/>
                </a:cubicBezTo>
                <a:lnTo>
                  <a:pt x="561929" y="2184607"/>
                </a:lnTo>
                <a:lnTo>
                  <a:pt x="562098" y="2185054"/>
                </a:lnTo>
                <a:cubicBezTo>
                  <a:pt x="558478" y="2189404"/>
                  <a:pt x="548342" y="2192304"/>
                  <a:pt x="554134" y="2180704"/>
                </a:cubicBezTo>
                <a:close/>
                <a:moveTo>
                  <a:pt x="641013" y="2116907"/>
                </a:moveTo>
                <a:cubicBezTo>
                  <a:pt x="641013" y="2116907"/>
                  <a:pt x="641013" y="2116907"/>
                  <a:pt x="640289" y="2117632"/>
                </a:cubicBezTo>
                <a:lnTo>
                  <a:pt x="635969" y="2121959"/>
                </a:lnTo>
                <a:lnTo>
                  <a:pt x="633683" y="2121801"/>
                </a:lnTo>
                <a:cubicBezTo>
                  <a:pt x="627981" y="2120170"/>
                  <a:pt x="641013" y="2116907"/>
                  <a:pt x="641013" y="2116907"/>
                </a:cubicBezTo>
                <a:close/>
                <a:moveTo>
                  <a:pt x="9351752" y="2055069"/>
                </a:moveTo>
                <a:lnTo>
                  <a:pt x="9357920" y="2070509"/>
                </a:lnTo>
                <a:cubicBezTo>
                  <a:pt x="9352128" y="2064709"/>
                  <a:pt x="9349594" y="2061085"/>
                  <a:pt x="9349051" y="2058728"/>
                </a:cubicBezTo>
                <a:close/>
                <a:moveTo>
                  <a:pt x="817668" y="2011787"/>
                </a:moveTo>
                <a:cubicBezTo>
                  <a:pt x="820202" y="2011062"/>
                  <a:pt x="822012" y="2011062"/>
                  <a:pt x="820564" y="2012512"/>
                </a:cubicBezTo>
                <a:cubicBezTo>
                  <a:pt x="820564" y="2012512"/>
                  <a:pt x="820564" y="2012512"/>
                  <a:pt x="818392" y="2013237"/>
                </a:cubicBezTo>
                <a:lnTo>
                  <a:pt x="810790" y="2015774"/>
                </a:lnTo>
                <a:lnTo>
                  <a:pt x="810428" y="2015412"/>
                </a:lnTo>
                <a:cubicBezTo>
                  <a:pt x="811876" y="2013962"/>
                  <a:pt x="815134" y="2012512"/>
                  <a:pt x="817668" y="2011787"/>
                </a:cubicBezTo>
                <a:close/>
                <a:moveTo>
                  <a:pt x="919101" y="1940351"/>
                </a:moveTo>
                <a:lnTo>
                  <a:pt x="919118" y="1941103"/>
                </a:lnTo>
                <a:cubicBezTo>
                  <a:pt x="917127" y="1945452"/>
                  <a:pt x="912602" y="1951252"/>
                  <a:pt x="914955" y="1946902"/>
                </a:cubicBezTo>
                <a:close/>
                <a:moveTo>
                  <a:pt x="919028" y="1937115"/>
                </a:moveTo>
                <a:cubicBezTo>
                  <a:pt x="919028" y="1937115"/>
                  <a:pt x="919028" y="1937115"/>
                  <a:pt x="920475" y="1937115"/>
                </a:cubicBezTo>
                <a:lnTo>
                  <a:pt x="921149" y="1937115"/>
                </a:lnTo>
                <a:lnTo>
                  <a:pt x="919101" y="1940351"/>
                </a:lnTo>
                <a:close/>
                <a:moveTo>
                  <a:pt x="9288416" y="1879118"/>
                </a:moveTo>
                <a:cubicBezTo>
                  <a:pt x="9288416" y="1879118"/>
                  <a:pt x="9288416" y="1879118"/>
                  <a:pt x="9289864" y="1880568"/>
                </a:cubicBezTo>
                <a:lnTo>
                  <a:pt x="9295173" y="1885884"/>
                </a:lnTo>
                <a:lnTo>
                  <a:pt x="9294660" y="1886458"/>
                </a:lnTo>
                <a:cubicBezTo>
                  <a:pt x="9293122" y="1886730"/>
                  <a:pt x="9291312" y="1884917"/>
                  <a:pt x="9288416" y="1879118"/>
                </a:cubicBezTo>
                <a:close/>
                <a:moveTo>
                  <a:pt x="949892" y="1861040"/>
                </a:moveTo>
                <a:lnTo>
                  <a:pt x="952874" y="1869059"/>
                </a:lnTo>
                <a:cubicBezTo>
                  <a:pt x="954503" y="1874768"/>
                  <a:pt x="947987" y="1861719"/>
                  <a:pt x="947987" y="1861719"/>
                </a:cubicBezTo>
                <a:close/>
                <a:moveTo>
                  <a:pt x="1026807" y="1854056"/>
                </a:moveTo>
                <a:lnTo>
                  <a:pt x="1029075" y="1854948"/>
                </a:lnTo>
                <a:lnTo>
                  <a:pt x="1029075" y="1855919"/>
                </a:lnTo>
                <a:cubicBezTo>
                  <a:pt x="1029075" y="1855919"/>
                  <a:pt x="1029075" y="1855919"/>
                  <a:pt x="1026903" y="1855919"/>
                </a:cubicBezTo>
                <a:lnTo>
                  <a:pt x="1025417" y="1855919"/>
                </a:lnTo>
                <a:lnTo>
                  <a:pt x="1026360" y="1854831"/>
                </a:lnTo>
                <a:close/>
                <a:moveTo>
                  <a:pt x="4565848" y="1724645"/>
                </a:moveTo>
                <a:lnTo>
                  <a:pt x="4562897" y="1727599"/>
                </a:lnTo>
                <a:cubicBezTo>
                  <a:pt x="4562173" y="1728324"/>
                  <a:pt x="4562173" y="1728324"/>
                  <a:pt x="4562173" y="1728324"/>
                </a:cubicBezTo>
                <a:lnTo>
                  <a:pt x="4560551" y="1726797"/>
                </a:lnTo>
                <a:close/>
                <a:moveTo>
                  <a:pt x="4557648" y="1724065"/>
                </a:moveTo>
                <a:lnTo>
                  <a:pt x="4560551" y="1726797"/>
                </a:lnTo>
                <a:lnTo>
                  <a:pt x="4554832" y="1729121"/>
                </a:lnTo>
                <a:lnTo>
                  <a:pt x="4550589" y="1728324"/>
                </a:lnTo>
                <a:lnTo>
                  <a:pt x="4550694" y="1730728"/>
                </a:lnTo>
                <a:lnTo>
                  <a:pt x="4547694" y="1729049"/>
                </a:lnTo>
                <a:cubicBezTo>
                  <a:pt x="4549866" y="1727237"/>
                  <a:pt x="4554210" y="1724881"/>
                  <a:pt x="4557648" y="1724065"/>
                </a:cubicBezTo>
                <a:close/>
                <a:moveTo>
                  <a:pt x="4567965" y="1722524"/>
                </a:moveTo>
                <a:cubicBezTo>
                  <a:pt x="4567965" y="1722524"/>
                  <a:pt x="4567965" y="1722524"/>
                  <a:pt x="4568689" y="1723249"/>
                </a:cubicBezTo>
                <a:lnTo>
                  <a:pt x="4568861" y="1723421"/>
                </a:lnTo>
                <a:lnTo>
                  <a:pt x="4565848" y="1724645"/>
                </a:lnTo>
                <a:close/>
                <a:moveTo>
                  <a:pt x="4570841" y="1718887"/>
                </a:moveTo>
                <a:lnTo>
                  <a:pt x="4571223" y="1718990"/>
                </a:lnTo>
                <a:cubicBezTo>
                  <a:pt x="4575205" y="1720168"/>
                  <a:pt x="4573757" y="1719987"/>
                  <a:pt x="4570861" y="1718900"/>
                </a:cubicBezTo>
                <a:close/>
                <a:moveTo>
                  <a:pt x="9137825" y="1687726"/>
                </a:moveTo>
                <a:cubicBezTo>
                  <a:pt x="9160993" y="1693526"/>
                  <a:pt x="9160993" y="1693526"/>
                  <a:pt x="9160993" y="1693526"/>
                </a:cubicBezTo>
                <a:cubicBezTo>
                  <a:pt x="9160993" y="1699326"/>
                  <a:pt x="9160993" y="1699326"/>
                  <a:pt x="9160993" y="1699326"/>
                </a:cubicBezTo>
                <a:cubicBezTo>
                  <a:pt x="9137825" y="1687726"/>
                  <a:pt x="9137825" y="1687726"/>
                  <a:pt x="9137825" y="1687726"/>
                </a:cubicBezTo>
                <a:close/>
                <a:moveTo>
                  <a:pt x="9091489" y="1687726"/>
                </a:moveTo>
                <a:cubicBezTo>
                  <a:pt x="9097281" y="1693526"/>
                  <a:pt x="9097281" y="1693526"/>
                  <a:pt x="9097281" y="1693526"/>
                </a:cubicBezTo>
                <a:cubicBezTo>
                  <a:pt x="9091489" y="1687726"/>
                  <a:pt x="9091489" y="1687726"/>
                  <a:pt x="9091489" y="1687726"/>
                </a:cubicBezTo>
                <a:close/>
                <a:moveTo>
                  <a:pt x="9091489" y="1673952"/>
                </a:moveTo>
                <a:cubicBezTo>
                  <a:pt x="9088593" y="1676126"/>
                  <a:pt x="9079905" y="1681926"/>
                  <a:pt x="9079905" y="1681926"/>
                </a:cubicBezTo>
                <a:lnTo>
                  <a:pt x="9083342" y="1678485"/>
                </a:lnTo>
                <a:lnTo>
                  <a:pt x="9089679" y="1674586"/>
                </a:lnTo>
                <a:cubicBezTo>
                  <a:pt x="9092937" y="1672683"/>
                  <a:pt x="9092937" y="1672864"/>
                  <a:pt x="9091489" y="1673952"/>
                </a:cubicBezTo>
                <a:close/>
                <a:moveTo>
                  <a:pt x="9084434" y="1619438"/>
                </a:moveTo>
                <a:lnTo>
                  <a:pt x="9085064" y="1619942"/>
                </a:lnTo>
                <a:cubicBezTo>
                  <a:pt x="9097281" y="1629729"/>
                  <a:pt x="9097281" y="1629729"/>
                  <a:pt x="9097281" y="1629729"/>
                </a:cubicBezTo>
                <a:cubicBezTo>
                  <a:pt x="9074113" y="1623929"/>
                  <a:pt x="9074113" y="1623929"/>
                  <a:pt x="9074113" y="1623929"/>
                </a:cubicBezTo>
                <a:lnTo>
                  <a:pt x="9076755" y="1622291"/>
                </a:lnTo>
                <a:close/>
                <a:moveTo>
                  <a:pt x="9087145" y="1618129"/>
                </a:moveTo>
                <a:cubicBezTo>
                  <a:pt x="9089317" y="1617404"/>
                  <a:pt x="9089679" y="1617404"/>
                  <a:pt x="9085516" y="1619035"/>
                </a:cubicBezTo>
                <a:lnTo>
                  <a:pt x="9084434" y="1619438"/>
                </a:lnTo>
                <a:lnTo>
                  <a:pt x="9084181" y="1619235"/>
                </a:lnTo>
                <a:close/>
                <a:moveTo>
                  <a:pt x="8631752" y="1587680"/>
                </a:moveTo>
                <a:cubicBezTo>
                  <a:pt x="8632476" y="1587680"/>
                  <a:pt x="8633924" y="1589130"/>
                  <a:pt x="8633924" y="1589130"/>
                </a:cubicBezTo>
                <a:cubicBezTo>
                  <a:pt x="8633924" y="1589130"/>
                  <a:pt x="8633924" y="1589130"/>
                  <a:pt x="8632476" y="1589855"/>
                </a:cubicBezTo>
                <a:lnTo>
                  <a:pt x="8632413" y="1589887"/>
                </a:lnTo>
                <a:close/>
                <a:moveTo>
                  <a:pt x="4185424" y="1567834"/>
                </a:moveTo>
                <a:cubicBezTo>
                  <a:pt x="4186782" y="1567744"/>
                  <a:pt x="4188592" y="1568831"/>
                  <a:pt x="4191488" y="1571731"/>
                </a:cubicBezTo>
                <a:cubicBezTo>
                  <a:pt x="4191488" y="1571731"/>
                  <a:pt x="4191488" y="1571731"/>
                  <a:pt x="4189316" y="1571006"/>
                </a:cubicBezTo>
                <a:lnTo>
                  <a:pt x="4183962" y="1569219"/>
                </a:lnTo>
                <a:close/>
                <a:moveTo>
                  <a:pt x="5698846" y="1533308"/>
                </a:moveTo>
                <a:cubicBezTo>
                  <a:pt x="5700294" y="1534033"/>
                  <a:pt x="5703190" y="1536933"/>
                  <a:pt x="5703190" y="1536933"/>
                </a:cubicBezTo>
                <a:cubicBezTo>
                  <a:pt x="5703190" y="1536933"/>
                  <a:pt x="5703190" y="1536933"/>
                  <a:pt x="5701742" y="1536933"/>
                </a:cubicBezTo>
                <a:lnTo>
                  <a:pt x="5699753" y="1536933"/>
                </a:lnTo>
                <a:lnTo>
                  <a:pt x="5698303" y="1534486"/>
                </a:lnTo>
                <a:cubicBezTo>
                  <a:pt x="5697760" y="1533127"/>
                  <a:pt x="5698122" y="1532945"/>
                  <a:pt x="5698846" y="1533308"/>
                </a:cubicBezTo>
                <a:close/>
                <a:moveTo>
                  <a:pt x="1065548" y="1490850"/>
                </a:moveTo>
                <a:lnTo>
                  <a:pt x="1058035" y="1502134"/>
                </a:lnTo>
                <a:cubicBezTo>
                  <a:pt x="1058035" y="1502134"/>
                  <a:pt x="1058035" y="1502134"/>
                  <a:pt x="1046451" y="1496334"/>
                </a:cubicBezTo>
                <a:cubicBezTo>
                  <a:pt x="1046451" y="1496334"/>
                  <a:pt x="1046451" y="1496334"/>
                  <a:pt x="1042831" y="1494885"/>
                </a:cubicBezTo>
                <a:lnTo>
                  <a:pt x="1040919" y="1494119"/>
                </a:lnTo>
                <a:lnTo>
                  <a:pt x="1053114" y="1491837"/>
                </a:lnTo>
                <a:close/>
                <a:moveTo>
                  <a:pt x="1024731" y="1487635"/>
                </a:moveTo>
                <a:lnTo>
                  <a:pt x="1040919" y="1494119"/>
                </a:lnTo>
                <a:lnTo>
                  <a:pt x="1029075" y="1496334"/>
                </a:lnTo>
                <a:close/>
                <a:moveTo>
                  <a:pt x="4585341" y="1484735"/>
                </a:moveTo>
                <a:cubicBezTo>
                  <a:pt x="4585341" y="1484735"/>
                  <a:pt x="4585341" y="1484735"/>
                  <a:pt x="4585341" y="1486185"/>
                </a:cubicBezTo>
                <a:lnTo>
                  <a:pt x="4585341" y="1495267"/>
                </a:lnTo>
                <a:lnTo>
                  <a:pt x="4578600" y="1498332"/>
                </a:lnTo>
                <a:lnTo>
                  <a:pt x="4577106" y="1492347"/>
                </a:lnTo>
                <a:lnTo>
                  <a:pt x="4576787" y="1491070"/>
                </a:lnTo>
                <a:lnTo>
                  <a:pt x="4580002" y="1487182"/>
                </a:lnTo>
                <a:cubicBezTo>
                  <a:pt x="4582807" y="1484735"/>
                  <a:pt x="4585341" y="1483285"/>
                  <a:pt x="4585341" y="1484735"/>
                </a:cubicBezTo>
                <a:close/>
                <a:moveTo>
                  <a:pt x="1023283" y="1484735"/>
                </a:moveTo>
                <a:cubicBezTo>
                  <a:pt x="1023283" y="1484735"/>
                  <a:pt x="1023283" y="1484735"/>
                  <a:pt x="1024007" y="1486185"/>
                </a:cubicBezTo>
                <a:lnTo>
                  <a:pt x="1024731" y="1487635"/>
                </a:lnTo>
                <a:lnTo>
                  <a:pt x="1021268" y="1486248"/>
                </a:lnTo>
                <a:close/>
                <a:moveTo>
                  <a:pt x="5923285" y="1484735"/>
                </a:moveTo>
                <a:lnTo>
                  <a:pt x="5923285" y="1484735"/>
                </a:lnTo>
                <a:lnTo>
                  <a:pt x="5923285" y="1484735"/>
                </a:lnTo>
                <a:close/>
                <a:moveTo>
                  <a:pt x="5929077" y="1478935"/>
                </a:moveTo>
                <a:cubicBezTo>
                  <a:pt x="5929077" y="1481835"/>
                  <a:pt x="5931973" y="1481835"/>
                  <a:pt x="5932697" y="1481835"/>
                </a:cubicBezTo>
                <a:lnTo>
                  <a:pt x="5923285" y="1484735"/>
                </a:lnTo>
                <a:lnTo>
                  <a:pt x="5926905" y="1481110"/>
                </a:lnTo>
                <a:cubicBezTo>
                  <a:pt x="5929077" y="1478935"/>
                  <a:pt x="5929077" y="1478935"/>
                  <a:pt x="5929077" y="1478935"/>
                </a:cubicBezTo>
                <a:close/>
                <a:moveTo>
                  <a:pt x="7269419" y="1476534"/>
                </a:moveTo>
                <a:lnTo>
                  <a:pt x="7264125" y="1481835"/>
                </a:lnTo>
                <a:cubicBezTo>
                  <a:pt x="7261229" y="1484735"/>
                  <a:pt x="7261229" y="1484735"/>
                  <a:pt x="7261229" y="1484735"/>
                </a:cubicBezTo>
                <a:cubicBezTo>
                  <a:pt x="7258333" y="1484735"/>
                  <a:pt x="7262315" y="1481473"/>
                  <a:pt x="7268016" y="1477485"/>
                </a:cubicBezTo>
                <a:close/>
                <a:moveTo>
                  <a:pt x="5772694" y="1473135"/>
                </a:moveTo>
                <a:lnTo>
                  <a:pt x="5771559" y="1474650"/>
                </a:lnTo>
                <a:lnTo>
                  <a:pt x="5763735" y="1475582"/>
                </a:lnTo>
                <a:cubicBezTo>
                  <a:pt x="5755318" y="1476398"/>
                  <a:pt x="5777038" y="1473135"/>
                  <a:pt x="5772694" y="1473135"/>
                </a:cubicBezTo>
                <a:close/>
                <a:moveTo>
                  <a:pt x="1023283" y="1467336"/>
                </a:moveTo>
                <a:cubicBezTo>
                  <a:pt x="1011699" y="1478935"/>
                  <a:pt x="1011699" y="1478935"/>
                  <a:pt x="1011699" y="1478935"/>
                </a:cubicBezTo>
                <a:cubicBezTo>
                  <a:pt x="1017491" y="1484735"/>
                  <a:pt x="1017491" y="1484735"/>
                  <a:pt x="1017491" y="1484735"/>
                </a:cubicBezTo>
                <a:lnTo>
                  <a:pt x="1021268" y="1486248"/>
                </a:lnTo>
                <a:lnTo>
                  <a:pt x="1003011" y="1499959"/>
                </a:lnTo>
                <a:cubicBezTo>
                  <a:pt x="1000115" y="1502134"/>
                  <a:pt x="1000115" y="1502134"/>
                  <a:pt x="1000115" y="1502134"/>
                </a:cubicBezTo>
                <a:cubicBezTo>
                  <a:pt x="994323" y="1496334"/>
                  <a:pt x="994323" y="1496334"/>
                  <a:pt x="994323" y="1496334"/>
                </a:cubicBezTo>
                <a:cubicBezTo>
                  <a:pt x="976947" y="1507934"/>
                  <a:pt x="976947" y="1507934"/>
                  <a:pt x="976947" y="1507934"/>
                </a:cubicBezTo>
                <a:cubicBezTo>
                  <a:pt x="1023283" y="1467336"/>
                  <a:pt x="1023283" y="1467336"/>
                  <a:pt x="1023283" y="1467336"/>
                </a:cubicBezTo>
                <a:close/>
                <a:moveTo>
                  <a:pt x="7281591" y="1465161"/>
                </a:moveTo>
                <a:cubicBezTo>
                  <a:pt x="7289646" y="1461898"/>
                  <a:pt x="7289103" y="1462986"/>
                  <a:pt x="7285121" y="1465886"/>
                </a:cubicBezTo>
                <a:lnTo>
                  <a:pt x="7269419" y="1476534"/>
                </a:lnTo>
                <a:lnTo>
                  <a:pt x="7271003" y="1474948"/>
                </a:lnTo>
                <a:lnTo>
                  <a:pt x="7280134" y="1465805"/>
                </a:lnTo>
                <a:close/>
                <a:moveTo>
                  <a:pt x="4457918" y="1461536"/>
                </a:moveTo>
                <a:cubicBezTo>
                  <a:pt x="4457918" y="1461536"/>
                  <a:pt x="4457918" y="1461536"/>
                  <a:pt x="4443257" y="1473770"/>
                </a:cubicBezTo>
                <a:lnTo>
                  <a:pt x="4441407" y="1475313"/>
                </a:lnTo>
                <a:lnTo>
                  <a:pt x="4441266" y="1475310"/>
                </a:lnTo>
                <a:cubicBezTo>
                  <a:pt x="4444886" y="1470236"/>
                  <a:pt x="4457918" y="1458636"/>
                  <a:pt x="4457918" y="1461536"/>
                </a:cubicBezTo>
                <a:close/>
                <a:moveTo>
                  <a:pt x="1124190" y="1454196"/>
                </a:moveTo>
                <a:lnTo>
                  <a:pt x="1126814" y="1456461"/>
                </a:lnTo>
                <a:cubicBezTo>
                  <a:pt x="1126090" y="1458636"/>
                  <a:pt x="1121746" y="1461536"/>
                  <a:pt x="1121746" y="1461536"/>
                </a:cubicBezTo>
                <a:cubicBezTo>
                  <a:pt x="1121746" y="1461536"/>
                  <a:pt x="1121746" y="1461536"/>
                  <a:pt x="1122470" y="1459361"/>
                </a:cubicBezTo>
                <a:close/>
                <a:moveTo>
                  <a:pt x="5777762" y="1447761"/>
                </a:moveTo>
                <a:cubicBezTo>
                  <a:pt x="5778124" y="1448124"/>
                  <a:pt x="5777581" y="1448668"/>
                  <a:pt x="5776585" y="1448396"/>
                </a:cubicBezTo>
                <a:lnTo>
                  <a:pt x="5776162" y="1447932"/>
                </a:lnTo>
                <a:close/>
                <a:moveTo>
                  <a:pt x="7504491" y="1444137"/>
                </a:moveTo>
                <a:cubicBezTo>
                  <a:pt x="7504491" y="1444137"/>
                  <a:pt x="7504491" y="1444137"/>
                  <a:pt x="7505939" y="1444137"/>
                </a:cubicBezTo>
                <a:lnTo>
                  <a:pt x="7507249" y="1444137"/>
                </a:lnTo>
                <a:lnTo>
                  <a:pt x="7507478" y="1444952"/>
                </a:lnTo>
                <a:cubicBezTo>
                  <a:pt x="7507930" y="1448668"/>
                  <a:pt x="7506301" y="1448849"/>
                  <a:pt x="7503767" y="1447761"/>
                </a:cubicBezTo>
                <a:lnTo>
                  <a:pt x="7500166" y="1445869"/>
                </a:lnTo>
                <a:close/>
                <a:moveTo>
                  <a:pt x="4498711" y="1440319"/>
                </a:moveTo>
                <a:lnTo>
                  <a:pt x="4498711" y="1440319"/>
                </a:lnTo>
                <a:cubicBezTo>
                  <a:pt x="4477330" y="1457028"/>
                  <a:pt x="4489321" y="1446266"/>
                  <a:pt x="4497919" y="1440602"/>
                </a:cubicBezTo>
                <a:close/>
                <a:moveTo>
                  <a:pt x="7463948" y="1432537"/>
                </a:moveTo>
                <a:cubicBezTo>
                  <a:pt x="7487115" y="1444137"/>
                  <a:pt x="7487115" y="1444137"/>
                  <a:pt x="7487115" y="1444137"/>
                </a:cubicBezTo>
                <a:cubicBezTo>
                  <a:pt x="7488563" y="1441237"/>
                  <a:pt x="7491459" y="1441599"/>
                  <a:pt x="7494627" y="1442959"/>
                </a:cubicBezTo>
                <a:lnTo>
                  <a:pt x="7500166" y="1445869"/>
                </a:lnTo>
                <a:lnTo>
                  <a:pt x="7479151" y="1454286"/>
                </a:lnTo>
                <a:cubicBezTo>
                  <a:pt x="7475531" y="1455736"/>
                  <a:pt x="7475531" y="1455736"/>
                  <a:pt x="7475531" y="1455736"/>
                </a:cubicBezTo>
                <a:cubicBezTo>
                  <a:pt x="7458156" y="1455736"/>
                  <a:pt x="7458156" y="1455736"/>
                  <a:pt x="7458156" y="1455736"/>
                </a:cubicBezTo>
                <a:cubicBezTo>
                  <a:pt x="7463948" y="1438337"/>
                  <a:pt x="7463948" y="1438337"/>
                  <a:pt x="7463948" y="1438337"/>
                </a:cubicBezTo>
                <a:cubicBezTo>
                  <a:pt x="7463948" y="1432537"/>
                  <a:pt x="7463948" y="1432537"/>
                  <a:pt x="7463948" y="1432537"/>
                </a:cubicBezTo>
                <a:close/>
                <a:moveTo>
                  <a:pt x="7498699" y="1420938"/>
                </a:moveTo>
                <a:cubicBezTo>
                  <a:pt x="7516075" y="1444137"/>
                  <a:pt x="7516075" y="1444137"/>
                  <a:pt x="7516075" y="1444137"/>
                </a:cubicBezTo>
                <a:lnTo>
                  <a:pt x="7507249" y="1444137"/>
                </a:lnTo>
                <a:lnTo>
                  <a:pt x="7505091" y="1436445"/>
                </a:lnTo>
                <a:cubicBezTo>
                  <a:pt x="7503677" y="1432537"/>
                  <a:pt x="7501595" y="1427462"/>
                  <a:pt x="7498699" y="1420938"/>
                </a:cubicBezTo>
                <a:close/>
                <a:moveTo>
                  <a:pt x="4730496" y="1417764"/>
                </a:moveTo>
                <a:lnTo>
                  <a:pt x="4734485" y="1418763"/>
                </a:lnTo>
                <a:cubicBezTo>
                  <a:pt x="4734484" y="1422388"/>
                  <a:pt x="4727244" y="1429637"/>
                  <a:pt x="4724348" y="1432537"/>
                </a:cubicBezTo>
                <a:close/>
                <a:moveTo>
                  <a:pt x="4760891" y="1393837"/>
                </a:moveTo>
                <a:lnTo>
                  <a:pt x="4770503" y="1395201"/>
                </a:lnTo>
                <a:cubicBezTo>
                  <a:pt x="4776657" y="1396651"/>
                  <a:pt x="4767607" y="1396651"/>
                  <a:pt x="4762177" y="1395201"/>
                </a:cubicBezTo>
                <a:close/>
                <a:moveTo>
                  <a:pt x="5866320" y="1351819"/>
                </a:moveTo>
                <a:lnTo>
                  <a:pt x="5868261" y="1352791"/>
                </a:lnTo>
                <a:lnTo>
                  <a:pt x="5871355" y="1354339"/>
                </a:lnTo>
                <a:lnTo>
                  <a:pt x="5866813" y="1354241"/>
                </a:lnTo>
                <a:close/>
                <a:moveTo>
                  <a:pt x="670951" y="1351537"/>
                </a:moveTo>
                <a:lnTo>
                  <a:pt x="672612" y="1351869"/>
                </a:lnTo>
                <a:lnTo>
                  <a:pt x="668525" y="1354422"/>
                </a:lnTo>
                <a:cubicBezTo>
                  <a:pt x="662371" y="1358228"/>
                  <a:pt x="662733" y="1357866"/>
                  <a:pt x="665629" y="1355691"/>
                </a:cubicBezTo>
                <a:close/>
                <a:moveTo>
                  <a:pt x="5865365" y="1347136"/>
                </a:moveTo>
                <a:lnTo>
                  <a:pt x="5866320" y="1351819"/>
                </a:lnTo>
                <a:lnTo>
                  <a:pt x="5865365" y="1351341"/>
                </a:lnTo>
                <a:close/>
                <a:moveTo>
                  <a:pt x="5865365" y="1339741"/>
                </a:moveTo>
                <a:cubicBezTo>
                  <a:pt x="5865365" y="1339741"/>
                  <a:pt x="5865365" y="1339741"/>
                  <a:pt x="5865365" y="1341191"/>
                </a:cubicBezTo>
                <a:lnTo>
                  <a:pt x="5865365" y="1347136"/>
                </a:lnTo>
                <a:lnTo>
                  <a:pt x="5865003" y="1345360"/>
                </a:lnTo>
                <a:cubicBezTo>
                  <a:pt x="5865003" y="1342279"/>
                  <a:pt x="5865365" y="1339741"/>
                  <a:pt x="5865365" y="1339741"/>
                </a:cubicBezTo>
                <a:close/>
                <a:moveTo>
                  <a:pt x="681557" y="1339741"/>
                </a:moveTo>
                <a:cubicBezTo>
                  <a:pt x="684453" y="1339741"/>
                  <a:pt x="681919" y="1342641"/>
                  <a:pt x="677937" y="1346085"/>
                </a:cubicBezTo>
                <a:lnTo>
                  <a:pt x="670951" y="1351537"/>
                </a:lnTo>
                <a:lnTo>
                  <a:pt x="669973" y="1351341"/>
                </a:lnTo>
                <a:cubicBezTo>
                  <a:pt x="681557" y="1339741"/>
                  <a:pt x="681557" y="1339741"/>
                  <a:pt x="681557" y="1339741"/>
                </a:cubicBezTo>
                <a:close/>
                <a:moveTo>
                  <a:pt x="5879099" y="1318695"/>
                </a:moveTo>
                <a:lnTo>
                  <a:pt x="5879121" y="1318717"/>
                </a:lnTo>
                <a:cubicBezTo>
                  <a:pt x="5881293" y="1320892"/>
                  <a:pt x="5885637" y="1325242"/>
                  <a:pt x="5894325" y="1333941"/>
                </a:cubicBezTo>
                <a:lnTo>
                  <a:pt x="5891325" y="1337570"/>
                </a:lnTo>
                <a:lnTo>
                  <a:pt x="5889812" y="1336547"/>
                </a:lnTo>
                <a:cubicBezTo>
                  <a:pt x="5884483" y="1332446"/>
                  <a:pt x="5880976" y="1329139"/>
                  <a:pt x="5878850" y="1326511"/>
                </a:cubicBezTo>
                <a:close/>
                <a:moveTo>
                  <a:pt x="5876949" y="1316542"/>
                </a:moveTo>
                <a:cubicBezTo>
                  <a:pt x="5905909" y="1316542"/>
                  <a:pt x="5905909" y="1316542"/>
                  <a:pt x="5905909" y="1316542"/>
                </a:cubicBezTo>
                <a:cubicBezTo>
                  <a:pt x="5894325" y="1328142"/>
                  <a:pt x="5894325" y="1328142"/>
                  <a:pt x="5894325" y="1328142"/>
                </a:cubicBezTo>
                <a:cubicBezTo>
                  <a:pt x="5900117" y="1322342"/>
                  <a:pt x="5885637" y="1316542"/>
                  <a:pt x="5879121" y="1317992"/>
                </a:cubicBezTo>
                <a:lnTo>
                  <a:pt x="5879099" y="1318695"/>
                </a:lnTo>
                <a:close/>
                <a:moveTo>
                  <a:pt x="4690321" y="1299143"/>
                </a:moveTo>
                <a:lnTo>
                  <a:pt x="4693216" y="1299143"/>
                </a:lnTo>
                <a:cubicBezTo>
                  <a:pt x="4695388" y="1299143"/>
                  <a:pt x="4695388" y="1299143"/>
                  <a:pt x="4695388" y="1299143"/>
                </a:cubicBezTo>
                <a:lnTo>
                  <a:pt x="4691706" y="1302831"/>
                </a:lnTo>
                <a:lnTo>
                  <a:pt x="4690411" y="1300049"/>
                </a:lnTo>
                <a:cubicBezTo>
                  <a:pt x="4689778" y="1298418"/>
                  <a:pt x="4689959" y="1298418"/>
                  <a:pt x="4690321" y="1299143"/>
                </a:cubicBezTo>
                <a:close/>
                <a:moveTo>
                  <a:pt x="4862215" y="1291727"/>
                </a:moveTo>
                <a:lnTo>
                  <a:pt x="4863798" y="1292360"/>
                </a:lnTo>
                <a:lnTo>
                  <a:pt x="4862994" y="1294250"/>
                </a:lnTo>
                <a:cubicBezTo>
                  <a:pt x="4860098" y="1299143"/>
                  <a:pt x="4853220" y="1309293"/>
                  <a:pt x="4840188" y="1328142"/>
                </a:cubicBezTo>
                <a:cubicBezTo>
                  <a:pt x="4845980" y="1328142"/>
                  <a:pt x="4845980" y="1328142"/>
                  <a:pt x="4845980" y="1328142"/>
                </a:cubicBezTo>
                <a:cubicBezTo>
                  <a:pt x="4840188" y="1339741"/>
                  <a:pt x="4840188" y="1339741"/>
                  <a:pt x="4840188" y="1339741"/>
                </a:cubicBezTo>
                <a:cubicBezTo>
                  <a:pt x="4822812" y="1345541"/>
                  <a:pt x="4822812" y="1345541"/>
                  <a:pt x="4822812" y="1345541"/>
                </a:cubicBezTo>
                <a:cubicBezTo>
                  <a:pt x="4793852" y="1339741"/>
                  <a:pt x="4793852" y="1339741"/>
                  <a:pt x="4793852" y="1339741"/>
                </a:cubicBezTo>
                <a:cubicBezTo>
                  <a:pt x="4805436" y="1316542"/>
                  <a:pt x="4805436" y="1316542"/>
                  <a:pt x="4805436" y="1316542"/>
                </a:cubicBezTo>
                <a:cubicBezTo>
                  <a:pt x="4840188" y="1299143"/>
                  <a:pt x="4840188" y="1299143"/>
                  <a:pt x="4840188" y="1299143"/>
                </a:cubicBezTo>
                <a:cubicBezTo>
                  <a:pt x="4843084" y="1307843"/>
                  <a:pt x="4856116" y="1296243"/>
                  <a:pt x="4861908" y="1291893"/>
                </a:cubicBezTo>
                <a:close/>
                <a:moveTo>
                  <a:pt x="5928586" y="1242964"/>
                </a:moveTo>
                <a:lnTo>
                  <a:pt x="5929077" y="1244046"/>
                </a:lnTo>
                <a:cubicBezTo>
                  <a:pt x="5927629" y="1245495"/>
                  <a:pt x="5923285" y="1246945"/>
                  <a:pt x="5923285" y="1246945"/>
                </a:cubicBezTo>
                <a:cubicBezTo>
                  <a:pt x="5923285" y="1246945"/>
                  <a:pt x="5923285" y="1246945"/>
                  <a:pt x="5926181" y="1244771"/>
                </a:cubicBezTo>
                <a:close/>
                <a:moveTo>
                  <a:pt x="5919470" y="1241313"/>
                </a:moveTo>
                <a:lnTo>
                  <a:pt x="5926208" y="1241885"/>
                </a:lnTo>
                <a:lnTo>
                  <a:pt x="5920660" y="1244227"/>
                </a:lnTo>
                <a:close/>
                <a:moveTo>
                  <a:pt x="4934157" y="1238546"/>
                </a:moveTo>
                <a:lnTo>
                  <a:pt x="4933764" y="1239333"/>
                </a:lnTo>
                <a:lnTo>
                  <a:pt x="4933347" y="1240168"/>
                </a:lnTo>
                <a:lnTo>
                  <a:pt x="4931137" y="1238967"/>
                </a:lnTo>
                <a:lnTo>
                  <a:pt x="4932135" y="1239333"/>
                </a:lnTo>
                <a:close/>
                <a:moveTo>
                  <a:pt x="4935636" y="1235584"/>
                </a:moveTo>
                <a:lnTo>
                  <a:pt x="4936970" y="1237451"/>
                </a:lnTo>
                <a:lnTo>
                  <a:pt x="4934157" y="1238546"/>
                </a:lnTo>
                <a:close/>
                <a:moveTo>
                  <a:pt x="4921275" y="1235346"/>
                </a:moveTo>
                <a:cubicBezTo>
                  <a:pt x="4921275" y="1233896"/>
                  <a:pt x="4923809" y="1234983"/>
                  <a:pt x="4926977" y="1236705"/>
                </a:cubicBezTo>
                <a:lnTo>
                  <a:pt x="4931137" y="1238967"/>
                </a:lnTo>
                <a:close/>
                <a:moveTo>
                  <a:pt x="5946453" y="1229546"/>
                </a:moveTo>
                <a:lnTo>
                  <a:pt x="5928586" y="1242964"/>
                </a:lnTo>
                <a:lnTo>
                  <a:pt x="5928172" y="1242052"/>
                </a:lnTo>
                <a:lnTo>
                  <a:pt x="5926208" y="1241885"/>
                </a:lnTo>
                <a:lnTo>
                  <a:pt x="5929518" y="1240489"/>
                </a:lnTo>
                <a:cubicBezTo>
                  <a:pt x="5933692" y="1238155"/>
                  <a:pt x="5939213" y="1234621"/>
                  <a:pt x="5946453" y="1229546"/>
                </a:cubicBezTo>
                <a:close/>
                <a:moveTo>
                  <a:pt x="8216726" y="1218388"/>
                </a:moveTo>
                <a:lnTo>
                  <a:pt x="8220522" y="1218672"/>
                </a:lnTo>
                <a:cubicBezTo>
                  <a:pt x="8221246" y="1223746"/>
                  <a:pt x="8216902" y="1235346"/>
                  <a:pt x="8216902" y="1235346"/>
                </a:cubicBezTo>
                <a:cubicBezTo>
                  <a:pt x="8216902" y="1235346"/>
                  <a:pt x="8216902" y="1235346"/>
                  <a:pt x="8211110" y="1223746"/>
                </a:cubicBezTo>
                <a:close/>
                <a:moveTo>
                  <a:pt x="8214459" y="1218218"/>
                </a:moveTo>
                <a:lnTo>
                  <a:pt x="8215373" y="1218287"/>
                </a:lnTo>
                <a:lnTo>
                  <a:pt x="8214086" y="1218573"/>
                </a:lnTo>
                <a:close/>
                <a:moveTo>
                  <a:pt x="8223443" y="1217030"/>
                </a:moveTo>
                <a:lnTo>
                  <a:pt x="8224866" y="1217222"/>
                </a:lnTo>
                <a:cubicBezTo>
                  <a:pt x="8228486" y="1219397"/>
                  <a:pt x="8231382" y="1223746"/>
                  <a:pt x="8234278" y="1223746"/>
                </a:cubicBezTo>
                <a:close/>
                <a:moveTo>
                  <a:pt x="4688949" y="1215371"/>
                </a:moveTo>
                <a:lnTo>
                  <a:pt x="4684800" y="1222931"/>
                </a:lnTo>
                <a:cubicBezTo>
                  <a:pt x="4681271" y="1225559"/>
                  <a:pt x="4676565" y="1226646"/>
                  <a:pt x="4672221" y="1223746"/>
                </a:cubicBezTo>
                <a:cubicBezTo>
                  <a:pt x="4672221" y="1223746"/>
                  <a:pt x="4672221" y="1223746"/>
                  <a:pt x="4676565" y="1221572"/>
                </a:cubicBezTo>
                <a:close/>
                <a:moveTo>
                  <a:pt x="8219074" y="1214322"/>
                </a:moveTo>
                <a:lnTo>
                  <a:pt x="8223443" y="1217030"/>
                </a:lnTo>
                <a:lnTo>
                  <a:pt x="8218802" y="1216406"/>
                </a:lnTo>
                <a:lnTo>
                  <a:pt x="8216726" y="1218388"/>
                </a:lnTo>
                <a:lnTo>
                  <a:pt x="8215373" y="1218287"/>
                </a:lnTo>
                <a:lnTo>
                  <a:pt x="8216902" y="1217947"/>
                </a:lnTo>
                <a:cubicBezTo>
                  <a:pt x="8216902" y="1215047"/>
                  <a:pt x="8216902" y="1213597"/>
                  <a:pt x="8219074" y="1214322"/>
                </a:cubicBezTo>
                <a:close/>
                <a:moveTo>
                  <a:pt x="8245862" y="1212147"/>
                </a:moveTo>
                <a:cubicBezTo>
                  <a:pt x="8245862" y="1217947"/>
                  <a:pt x="8245862" y="1217947"/>
                  <a:pt x="8245862" y="1217947"/>
                </a:cubicBezTo>
                <a:cubicBezTo>
                  <a:pt x="8234278" y="1223746"/>
                  <a:pt x="8234278" y="1223746"/>
                  <a:pt x="8234278" y="1223746"/>
                </a:cubicBezTo>
                <a:cubicBezTo>
                  <a:pt x="8245862" y="1212147"/>
                  <a:pt x="8245862" y="1212147"/>
                  <a:pt x="8245862" y="1212147"/>
                </a:cubicBezTo>
                <a:close/>
                <a:moveTo>
                  <a:pt x="670198" y="1207351"/>
                </a:moveTo>
                <a:lnTo>
                  <a:pt x="683444" y="1209562"/>
                </a:lnTo>
                <a:lnTo>
                  <a:pt x="680652" y="1210969"/>
                </a:lnTo>
                <a:cubicBezTo>
                  <a:pt x="673593" y="1213416"/>
                  <a:pt x="670697" y="1211784"/>
                  <a:pt x="669973" y="1208522"/>
                </a:cubicBezTo>
                <a:close/>
                <a:moveTo>
                  <a:pt x="6710992" y="1200547"/>
                </a:moveTo>
                <a:cubicBezTo>
                  <a:pt x="6710992" y="1200547"/>
                  <a:pt x="6710992" y="1200547"/>
                  <a:pt x="6708096" y="1203447"/>
                </a:cubicBezTo>
                <a:lnTo>
                  <a:pt x="6704860" y="1206688"/>
                </a:lnTo>
                <a:lnTo>
                  <a:pt x="6703752" y="1206347"/>
                </a:lnTo>
                <a:cubicBezTo>
                  <a:pt x="6705200" y="1203447"/>
                  <a:pt x="6710992" y="1197648"/>
                  <a:pt x="6710992" y="1200547"/>
                </a:cubicBezTo>
                <a:close/>
                <a:moveTo>
                  <a:pt x="6479314" y="1200547"/>
                </a:moveTo>
                <a:cubicBezTo>
                  <a:pt x="6479314" y="1200547"/>
                  <a:pt x="6479314" y="1200547"/>
                  <a:pt x="6481486" y="1200547"/>
                </a:cubicBezTo>
                <a:lnTo>
                  <a:pt x="6482655" y="1200547"/>
                </a:lnTo>
                <a:lnTo>
                  <a:pt x="6480671" y="1201454"/>
                </a:lnTo>
                <a:cubicBezTo>
                  <a:pt x="6478952" y="1201997"/>
                  <a:pt x="6477866" y="1201997"/>
                  <a:pt x="6479314" y="1200547"/>
                </a:cubicBezTo>
                <a:close/>
                <a:moveTo>
                  <a:pt x="6008083" y="1198826"/>
                </a:moveTo>
                <a:cubicBezTo>
                  <a:pt x="6014056" y="1199007"/>
                  <a:pt x="6023287" y="1201001"/>
                  <a:pt x="6013332" y="1199732"/>
                </a:cubicBezTo>
                <a:lnTo>
                  <a:pt x="6007935" y="1198894"/>
                </a:lnTo>
                <a:close/>
                <a:moveTo>
                  <a:pt x="6005835" y="1198569"/>
                </a:moveTo>
                <a:lnTo>
                  <a:pt x="6007935" y="1198894"/>
                </a:lnTo>
                <a:lnTo>
                  <a:pt x="6004372" y="1200547"/>
                </a:lnTo>
                <a:cubicBezTo>
                  <a:pt x="6004372" y="1200547"/>
                  <a:pt x="6004372" y="1200547"/>
                  <a:pt x="5998581" y="1200547"/>
                </a:cubicBezTo>
                <a:close/>
                <a:moveTo>
                  <a:pt x="675765" y="1188948"/>
                </a:moveTo>
                <a:cubicBezTo>
                  <a:pt x="675765" y="1188948"/>
                  <a:pt x="673955" y="1192210"/>
                  <a:pt x="672326" y="1196288"/>
                </a:cubicBezTo>
                <a:lnTo>
                  <a:pt x="670198" y="1207351"/>
                </a:lnTo>
                <a:lnTo>
                  <a:pt x="668525" y="1207072"/>
                </a:lnTo>
                <a:cubicBezTo>
                  <a:pt x="664181" y="1206347"/>
                  <a:pt x="664181" y="1206347"/>
                  <a:pt x="664181" y="1206347"/>
                </a:cubicBezTo>
                <a:cubicBezTo>
                  <a:pt x="658389" y="1206347"/>
                  <a:pt x="681557" y="1194748"/>
                  <a:pt x="652597" y="1206347"/>
                </a:cubicBezTo>
                <a:cubicBezTo>
                  <a:pt x="675765" y="1188948"/>
                  <a:pt x="675765" y="1188948"/>
                  <a:pt x="675765" y="1188948"/>
                </a:cubicBezTo>
                <a:close/>
                <a:moveTo>
                  <a:pt x="6052461" y="1163994"/>
                </a:moveTo>
                <a:lnTo>
                  <a:pt x="6046364" y="1170099"/>
                </a:lnTo>
                <a:cubicBezTo>
                  <a:pt x="6044916" y="1171549"/>
                  <a:pt x="6044916" y="1171549"/>
                  <a:pt x="6044916" y="1171549"/>
                </a:cubicBezTo>
                <a:cubicBezTo>
                  <a:pt x="6043468" y="1168649"/>
                  <a:pt x="6045278" y="1166836"/>
                  <a:pt x="6047903" y="1165568"/>
                </a:cubicBezTo>
                <a:close/>
                <a:moveTo>
                  <a:pt x="6054882" y="1161570"/>
                </a:moveTo>
                <a:lnTo>
                  <a:pt x="6055776" y="1162849"/>
                </a:lnTo>
                <a:lnTo>
                  <a:pt x="6052461" y="1163994"/>
                </a:lnTo>
                <a:close/>
                <a:moveTo>
                  <a:pt x="6676240" y="1159949"/>
                </a:moveTo>
                <a:cubicBezTo>
                  <a:pt x="6676240" y="1159949"/>
                  <a:pt x="6676240" y="1159949"/>
                  <a:pt x="6676240" y="1165749"/>
                </a:cubicBezTo>
                <a:lnTo>
                  <a:pt x="6676207" y="1165774"/>
                </a:lnTo>
                <a:close/>
                <a:moveTo>
                  <a:pt x="843732" y="1159949"/>
                </a:moveTo>
                <a:cubicBezTo>
                  <a:pt x="843732" y="1159949"/>
                  <a:pt x="843732" y="1159949"/>
                  <a:pt x="841560" y="1162124"/>
                </a:cubicBezTo>
                <a:lnTo>
                  <a:pt x="832969" y="1170727"/>
                </a:lnTo>
                <a:lnTo>
                  <a:pt x="829886" y="1172183"/>
                </a:lnTo>
                <a:cubicBezTo>
                  <a:pt x="813324" y="1179523"/>
                  <a:pt x="848076" y="1159949"/>
                  <a:pt x="843732" y="1159949"/>
                </a:cubicBezTo>
                <a:close/>
                <a:moveTo>
                  <a:pt x="6074781" y="1157502"/>
                </a:moveTo>
                <a:lnTo>
                  <a:pt x="6081148" y="1158961"/>
                </a:lnTo>
                <a:lnTo>
                  <a:pt x="6079668" y="1159949"/>
                </a:lnTo>
                <a:cubicBezTo>
                  <a:pt x="6079668" y="1159949"/>
                  <a:pt x="6069894" y="1156687"/>
                  <a:pt x="6074781" y="1157502"/>
                </a:cubicBezTo>
                <a:close/>
                <a:moveTo>
                  <a:pt x="6085014" y="1156380"/>
                </a:moveTo>
                <a:lnTo>
                  <a:pt x="6085460" y="1159949"/>
                </a:lnTo>
                <a:lnTo>
                  <a:pt x="6081148" y="1158961"/>
                </a:lnTo>
                <a:lnTo>
                  <a:pt x="6081840" y="1158499"/>
                </a:lnTo>
                <a:close/>
                <a:moveTo>
                  <a:pt x="5104952" y="1152482"/>
                </a:moveTo>
                <a:lnTo>
                  <a:pt x="5106618" y="1154149"/>
                </a:lnTo>
                <a:lnTo>
                  <a:pt x="5106618" y="1154149"/>
                </a:lnTo>
                <a:cubicBezTo>
                  <a:pt x="5106618" y="1154149"/>
                  <a:pt x="5106618" y="1154149"/>
                  <a:pt x="5105170" y="1152700"/>
                </a:cubicBezTo>
                <a:close/>
                <a:moveTo>
                  <a:pt x="922648" y="1141734"/>
                </a:moveTo>
                <a:cubicBezTo>
                  <a:pt x="923734" y="1141100"/>
                  <a:pt x="924820" y="1141100"/>
                  <a:pt x="924820" y="1142550"/>
                </a:cubicBezTo>
                <a:cubicBezTo>
                  <a:pt x="924820" y="1142550"/>
                  <a:pt x="924820" y="1142550"/>
                  <a:pt x="921924" y="1143275"/>
                </a:cubicBezTo>
                <a:lnTo>
                  <a:pt x="921441" y="1143396"/>
                </a:lnTo>
                <a:close/>
                <a:moveTo>
                  <a:pt x="732629" y="1126682"/>
                </a:moveTo>
                <a:lnTo>
                  <a:pt x="734499" y="1130044"/>
                </a:lnTo>
                <a:cubicBezTo>
                  <a:pt x="737576" y="1137656"/>
                  <a:pt x="732327" y="1132944"/>
                  <a:pt x="731060" y="1128957"/>
                </a:cubicBezTo>
                <a:close/>
                <a:moveTo>
                  <a:pt x="801378" y="1125060"/>
                </a:moveTo>
                <a:cubicBezTo>
                  <a:pt x="805722" y="1123882"/>
                  <a:pt x="804636" y="1124788"/>
                  <a:pt x="801740" y="1125876"/>
                </a:cubicBezTo>
                <a:lnTo>
                  <a:pt x="795168" y="1127067"/>
                </a:lnTo>
                <a:close/>
                <a:moveTo>
                  <a:pt x="6097044" y="1119351"/>
                </a:moveTo>
                <a:lnTo>
                  <a:pt x="6091540" y="1134315"/>
                </a:lnTo>
                <a:lnTo>
                  <a:pt x="6085460" y="1136750"/>
                </a:lnTo>
                <a:cubicBezTo>
                  <a:pt x="6085460" y="1136750"/>
                  <a:pt x="6085460" y="1136750"/>
                  <a:pt x="6097044" y="1119351"/>
                </a:cubicBezTo>
                <a:close/>
                <a:moveTo>
                  <a:pt x="5123994" y="1119351"/>
                </a:moveTo>
                <a:cubicBezTo>
                  <a:pt x="5152954" y="1130950"/>
                  <a:pt x="5152954" y="1130950"/>
                  <a:pt x="5152954" y="1130950"/>
                </a:cubicBezTo>
                <a:cubicBezTo>
                  <a:pt x="5141370" y="1148350"/>
                  <a:pt x="5141370" y="1148350"/>
                  <a:pt x="5141370" y="1148350"/>
                </a:cubicBezTo>
                <a:lnTo>
                  <a:pt x="5118837" y="1148350"/>
                </a:lnTo>
                <a:lnTo>
                  <a:pt x="5119740" y="1146719"/>
                </a:lnTo>
                <a:cubicBezTo>
                  <a:pt x="5120555" y="1144725"/>
                  <a:pt x="5120012" y="1144725"/>
                  <a:pt x="5118926" y="1145450"/>
                </a:cubicBezTo>
                <a:lnTo>
                  <a:pt x="5115093" y="1148350"/>
                </a:lnTo>
                <a:lnTo>
                  <a:pt x="5112410" y="1148350"/>
                </a:lnTo>
                <a:cubicBezTo>
                  <a:pt x="5112410" y="1149800"/>
                  <a:pt x="5113496" y="1149437"/>
                  <a:pt x="5114854" y="1148531"/>
                </a:cubicBezTo>
                <a:lnTo>
                  <a:pt x="5115093" y="1148350"/>
                </a:lnTo>
                <a:lnTo>
                  <a:pt x="5116030" y="1148350"/>
                </a:lnTo>
                <a:lnTo>
                  <a:pt x="5118837" y="1148350"/>
                </a:lnTo>
                <a:lnTo>
                  <a:pt x="5112410" y="1159949"/>
                </a:lnTo>
                <a:lnTo>
                  <a:pt x="5106618" y="1154149"/>
                </a:lnTo>
                <a:lnTo>
                  <a:pt x="5116663" y="1134032"/>
                </a:lnTo>
                <a:cubicBezTo>
                  <a:pt x="5123994" y="1119351"/>
                  <a:pt x="5123994" y="1119351"/>
                  <a:pt x="5123994" y="1119351"/>
                </a:cubicBezTo>
                <a:close/>
                <a:moveTo>
                  <a:pt x="7445848" y="1115182"/>
                </a:moveTo>
                <a:lnTo>
                  <a:pt x="7450999" y="1116081"/>
                </a:lnTo>
                <a:lnTo>
                  <a:pt x="7450123" y="1117706"/>
                </a:lnTo>
                <a:lnTo>
                  <a:pt x="7443676" y="1116451"/>
                </a:lnTo>
                <a:cubicBezTo>
                  <a:pt x="7442228" y="1115726"/>
                  <a:pt x="7442228" y="1115001"/>
                  <a:pt x="7445848" y="1115182"/>
                </a:cubicBezTo>
                <a:close/>
                <a:moveTo>
                  <a:pt x="7452364" y="1113551"/>
                </a:moveTo>
                <a:lnTo>
                  <a:pt x="7451042" y="1116089"/>
                </a:lnTo>
                <a:lnTo>
                  <a:pt x="7450999" y="1116081"/>
                </a:lnTo>
                <a:close/>
                <a:moveTo>
                  <a:pt x="7915720" y="1072953"/>
                </a:moveTo>
                <a:cubicBezTo>
                  <a:pt x="7915720" y="1072953"/>
                  <a:pt x="7915720" y="1072953"/>
                  <a:pt x="7921512" y="1072953"/>
                </a:cubicBezTo>
                <a:cubicBezTo>
                  <a:pt x="7921512" y="1072953"/>
                  <a:pt x="7921512" y="1072953"/>
                  <a:pt x="7917892" y="1073678"/>
                </a:cubicBezTo>
                <a:lnTo>
                  <a:pt x="7915720" y="1074113"/>
                </a:lnTo>
                <a:close/>
                <a:moveTo>
                  <a:pt x="6768912" y="1072953"/>
                </a:moveTo>
                <a:cubicBezTo>
                  <a:pt x="6768912" y="1072953"/>
                  <a:pt x="6768912" y="1072953"/>
                  <a:pt x="6768188" y="1073678"/>
                </a:cubicBezTo>
                <a:lnTo>
                  <a:pt x="6763546" y="1078326"/>
                </a:lnTo>
                <a:lnTo>
                  <a:pt x="6763120" y="1078028"/>
                </a:lnTo>
                <a:cubicBezTo>
                  <a:pt x="6764568" y="1077303"/>
                  <a:pt x="6768912" y="1075853"/>
                  <a:pt x="6768912" y="1072953"/>
                </a:cubicBezTo>
                <a:close/>
                <a:moveTo>
                  <a:pt x="6149172" y="1061354"/>
                </a:moveTo>
                <a:cubicBezTo>
                  <a:pt x="6149172" y="1061354"/>
                  <a:pt x="6149172" y="1061354"/>
                  <a:pt x="6154964" y="1067153"/>
                </a:cubicBezTo>
                <a:lnTo>
                  <a:pt x="6152792" y="1067153"/>
                </a:lnTo>
                <a:cubicBezTo>
                  <a:pt x="6149172" y="1067153"/>
                  <a:pt x="6149172" y="1067153"/>
                  <a:pt x="6149172" y="1067153"/>
                </a:cubicBezTo>
                <a:cubicBezTo>
                  <a:pt x="6149172" y="1061354"/>
                  <a:pt x="6149172" y="1061354"/>
                  <a:pt x="6149172" y="1061354"/>
                </a:cubicBezTo>
                <a:close/>
                <a:moveTo>
                  <a:pt x="6474517" y="1054013"/>
                </a:moveTo>
                <a:cubicBezTo>
                  <a:pt x="6476237" y="1053198"/>
                  <a:pt x="6477504" y="1053741"/>
                  <a:pt x="6478590" y="1054829"/>
                </a:cubicBezTo>
                <a:lnTo>
                  <a:pt x="6480141" y="1056382"/>
                </a:lnTo>
                <a:lnTo>
                  <a:pt x="6467730" y="1061354"/>
                </a:lnTo>
                <a:cubicBezTo>
                  <a:pt x="6470626" y="1057004"/>
                  <a:pt x="6472798" y="1054829"/>
                  <a:pt x="6474517" y="1054013"/>
                </a:cubicBezTo>
                <a:close/>
                <a:moveTo>
                  <a:pt x="4678793" y="969338"/>
                </a:moveTo>
                <a:lnTo>
                  <a:pt x="4681199" y="971748"/>
                </a:lnTo>
                <a:lnTo>
                  <a:pt x="4678013" y="970008"/>
                </a:lnTo>
                <a:close/>
                <a:moveTo>
                  <a:pt x="4917451" y="968503"/>
                </a:moveTo>
                <a:lnTo>
                  <a:pt x="4917655" y="973632"/>
                </a:lnTo>
                <a:cubicBezTo>
                  <a:pt x="4917293" y="976170"/>
                  <a:pt x="4916750" y="976351"/>
                  <a:pt x="4917022" y="970823"/>
                </a:cubicBezTo>
                <a:lnTo>
                  <a:pt x="4917192" y="968892"/>
                </a:lnTo>
                <a:close/>
                <a:moveTo>
                  <a:pt x="7620009" y="957473"/>
                </a:moveTo>
                <a:lnTo>
                  <a:pt x="7615322" y="964973"/>
                </a:lnTo>
                <a:lnTo>
                  <a:pt x="7606575" y="968558"/>
                </a:lnTo>
                <a:cubicBezTo>
                  <a:pt x="7601869" y="970008"/>
                  <a:pt x="7600964" y="969283"/>
                  <a:pt x="7609923" y="963483"/>
                </a:cubicBezTo>
                <a:close/>
                <a:moveTo>
                  <a:pt x="7620331" y="956958"/>
                </a:moveTo>
                <a:lnTo>
                  <a:pt x="7620873" y="956958"/>
                </a:lnTo>
                <a:lnTo>
                  <a:pt x="7620009" y="957473"/>
                </a:lnTo>
                <a:close/>
                <a:moveTo>
                  <a:pt x="4660637" y="956958"/>
                </a:moveTo>
                <a:cubicBezTo>
                  <a:pt x="4689597" y="956958"/>
                  <a:pt x="4689597" y="956958"/>
                  <a:pt x="4689597" y="956958"/>
                </a:cubicBezTo>
                <a:cubicBezTo>
                  <a:pt x="4695388" y="956958"/>
                  <a:pt x="4695388" y="956958"/>
                  <a:pt x="4695388" y="956958"/>
                </a:cubicBezTo>
                <a:cubicBezTo>
                  <a:pt x="4696836" y="955508"/>
                  <a:pt x="4693578" y="957321"/>
                  <a:pt x="4689415" y="960220"/>
                </a:cubicBezTo>
                <a:lnTo>
                  <a:pt x="4678793" y="969338"/>
                </a:lnTo>
                <a:lnTo>
                  <a:pt x="4674393" y="964933"/>
                </a:lnTo>
                <a:cubicBezTo>
                  <a:pt x="4672221" y="962758"/>
                  <a:pt x="4672221" y="962758"/>
                  <a:pt x="4672221" y="962758"/>
                </a:cubicBezTo>
                <a:cubicBezTo>
                  <a:pt x="4666429" y="974357"/>
                  <a:pt x="4666429" y="974357"/>
                  <a:pt x="4666429" y="974357"/>
                </a:cubicBezTo>
                <a:cubicBezTo>
                  <a:pt x="4660637" y="956958"/>
                  <a:pt x="4660637" y="956958"/>
                  <a:pt x="4660637" y="956958"/>
                </a:cubicBezTo>
                <a:close/>
                <a:moveTo>
                  <a:pt x="893959" y="955327"/>
                </a:moveTo>
                <a:cubicBezTo>
                  <a:pt x="898032" y="955146"/>
                  <a:pt x="901652" y="956958"/>
                  <a:pt x="901652" y="962758"/>
                </a:cubicBezTo>
                <a:lnTo>
                  <a:pt x="900581" y="963294"/>
                </a:lnTo>
                <a:lnTo>
                  <a:pt x="889434" y="964389"/>
                </a:lnTo>
                <a:cubicBezTo>
                  <a:pt x="875859" y="964027"/>
                  <a:pt x="885814" y="955689"/>
                  <a:pt x="893959" y="955327"/>
                </a:cubicBezTo>
                <a:close/>
                <a:moveTo>
                  <a:pt x="4640455" y="938245"/>
                </a:moveTo>
                <a:cubicBezTo>
                  <a:pt x="4644075" y="939876"/>
                  <a:pt x="4640455" y="961081"/>
                  <a:pt x="4629595" y="958363"/>
                </a:cubicBezTo>
                <a:lnTo>
                  <a:pt x="4628971" y="957890"/>
                </a:lnTo>
                <a:lnTo>
                  <a:pt x="4629595" y="955916"/>
                </a:lnTo>
                <a:cubicBezTo>
                  <a:pt x="4635025" y="941507"/>
                  <a:pt x="4638645" y="937429"/>
                  <a:pt x="4640455" y="938245"/>
                </a:cubicBezTo>
                <a:close/>
                <a:moveTo>
                  <a:pt x="4638119" y="934721"/>
                </a:moveTo>
                <a:lnTo>
                  <a:pt x="4634573" y="937384"/>
                </a:lnTo>
                <a:cubicBezTo>
                  <a:pt x="4631677" y="939559"/>
                  <a:pt x="4631677" y="939559"/>
                  <a:pt x="4631677" y="939559"/>
                </a:cubicBezTo>
                <a:cubicBezTo>
                  <a:pt x="4630229" y="938109"/>
                  <a:pt x="4631315" y="937022"/>
                  <a:pt x="4633125" y="936206"/>
                </a:cubicBezTo>
                <a:close/>
                <a:moveTo>
                  <a:pt x="4638694" y="934289"/>
                </a:moveTo>
                <a:lnTo>
                  <a:pt x="4638917" y="934484"/>
                </a:lnTo>
                <a:lnTo>
                  <a:pt x="4638119" y="934721"/>
                </a:lnTo>
                <a:close/>
                <a:moveTo>
                  <a:pt x="4921275" y="933759"/>
                </a:moveTo>
                <a:cubicBezTo>
                  <a:pt x="4932859" y="945359"/>
                  <a:pt x="4932859" y="945359"/>
                  <a:pt x="4932859" y="945359"/>
                </a:cubicBezTo>
                <a:cubicBezTo>
                  <a:pt x="4927067" y="954058"/>
                  <a:pt x="4922723" y="960583"/>
                  <a:pt x="4919465" y="965477"/>
                </a:cubicBezTo>
                <a:lnTo>
                  <a:pt x="4917451" y="968503"/>
                </a:lnTo>
                <a:lnTo>
                  <a:pt x="4917380" y="966746"/>
                </a:lnTo>
                <a:lnTo>
                  <a:pt x="4918164" y="957830"/>
                </a:lnTo>
                <a:cubicBezTo>
                  <a:pt x="4918832" y="951793"/>
                  <a:pt x="4919827" y="943909"/>
                  <a:pt x="4921275" y="933759"/>
                </a:cubicBezTo>
                <a:close/>
                <a:moveTo>
                  <a:pt x="6064629" y="882721"/>
                </a:moveTo>
                <a:lnTo>
                  <a:pt x="6063016" y="886636"/>
                </a:lnTo>
                <a:cubicBezTo>
                  <a:pt x="6061206" y="889899"/>
                  <a:pt x="6060301" y="890805"/>
                  <a:pt x="6063107" y="885458"/>
                </a:cubicBezTo>
                <a:close/>
                <a:moveTo>
                  <a:pt x="6065107" y="881561"/>
                </a:moveTo>
                <a:lnTo>
                  <a:pt x="6065188" y="881561"/>
                </a:lnTo>
                <a:lnTo>
                  <a:pt x="6065274" y="881561"/>
                </a:lnTo>
                <a:lnTo>
                  <a:pt x="6064629" y="882721"/>
                </a:lnTo>
                <a:close/>
                <a:moveTo>
                  <a:pt x="6348296" y="876469"/>
                </a:moveTo>
                <a:lnTo>
                  <a:pt x="6348270" y="876487"/>
                </a:lnTo>
                <a:lnTo>
                  <a:pt x="6347717" y="876870"/>
                </a:lnTo>
                <a:lnTo>
                  <a:pt x="6347908" y="876487"/>
                </a:lnTo>
                <a:close/>
                <a:moveTo>
                  <a:pt x="6357682" y="869962"/>
                </a:moveTo>
                <a:cubicBezTo>
                  <a:pt x="6362026" y="872862"/>
                  <a:pt x="6360940" y="874674"/>
                  <a:pt x="6358044" y="875762"/>
                </a:cubicBezTo>
                <a:lnTo>
                  <a:pt x="6355168" y="876159"/>
                </a:lnTo>
                <a:lnTo>
                  <a:pt x="6348296" y="876469"/>
                </a:lnTo>
                <a:lnTo>
                  <a:pt x="6356506" y="870777"/>
                </a:lnTo>
                <a:cubicBezTo>
                  <a:pt x="6357682" y="869962"/>
                  <a:pt x="6357682" y="869962"/>
                  <a:pt x="6357682" y="869962"/>
                </a:cubicBezTo>
                <a:close/>
                <a:moveTo>
                  <a:pt x="6067801" y="869203"/>
                </a:moveTo>
                <a:cubicBezTo>
                  <a:pt x="6068695" y="869985"/>
                  <a:pt x="6068763" y="871638"/>
                  <a:pt x="6068355" y="873677"/>
                </a:cubicBezTo>
                <a:lnTo>
                  <a:pt x="6065107" y="881561"/>
                </a:lnTo>
                <a:lnTo>
                  <a:pt x="6062292" y="881561"/>
                </a:lnTo>
                <a:cubicBezTo>
                  <a:pt x="6062292" y="869962"/>
                  <a:pt x="6062292" y="869962"/>
                  <a:pt x="6062292" y="869962"/>
                </a:cubicBezTo>
                <a:cubicBezTo>
                  <a:pt x="6065188" y="868512"/>
                  <a:pt x="6066908" y="868421"/>
                  <a:pt x="6067801" y="869203"/>
                </a:cubicBezTo>
                <a:close/>
                <a:moveTo>
                  <a:pt x="6954255" y="864162"/>
                </a:moveTo>
                <a:cubicBezTo>
                  <a:pt x="6954255" y="864162"/>
                  <a:pt x="6954255" y="864162"/>
                  <a:pt x="6957151" y="864162"/>
                </a:cubicBezTo>
                <a:lnTo>
                  <a:pt x="6958586" y="864162"/>
                </a:lnTo>
                <a:lnTo>
                  <a:pt x="6956427" y="867243"/>
                </a:lnTo>
                <a:lnTo>
                  <a:pt x="6949830" y="867116"/>
                </a:lnTo>
                <a:close/>
                <a:moveTo>
                  <a:pt x="7747754" y="858362"/>
                </a:moveTo>
                <a:cubicBezTo>
                  <a:pt x="7747754" y="858362"/>
                  <a:pt x="7747754" y="858362"/>
                  <a:pt x="7744858" y="860537"/>
                </a:cubicBezTo>
                <a:lnTo>
                  <a:pt x="7741657" y="862941"/>
                </a:lnTo>
                <a:lnTo>
                  <a:pt x="7741691" y="862893"/>
                </a:lnTo>
                <a:lnTo>
                  <a:pt x="7744555" y="858796"/>
                </a:lnTo>
                <a:close/>
                <a:moveTo>
                  <a:pt x="6936879" y="852563"/>
                </a:moveTo>
                <a:cubicBezTo>
                  <a:pt x="6936879" y="852563"/>
                  <a:pt x="6941223" y="862712"/>
                  <a:pt x="6947015" y="867062"/>
                </a:cubicBezTo>
                <a:lnTo>
                  <a:pt x="6949830" y="867116"/>
                </a:lnTo>
                <a:lnTo>
                  <a:pt x="6939051" y="874312"/>
                </a:lnTo>
                <a:cubicBezTo>
                  <a:pt x="6936879" y="875762"/>
                  <a:pt x="6936879" y="875762"/>
                  <a:pt x="6936879" y="875762"/>
                </a:cubicBezTo>
                <a:cubicBezTo>
                  <a:pt x="6936879" y="881561"/>
                  <a:pt x="6931087" y="875762"/>
                  <a:pt x="6925295" y="869962"/>
                </a:cubicBezTo>
                <a:cubicBezTo>
                  <a:pt x="6936879" y="852563"/>
                  <a:pt x="6936879" y="852563"/>
                  <a:pt x="6936879" y="852563"/>
                </a:cubicBezTo>
                <a:close/>
                <a:moveTo>
                  <a:pt x="6424529" y="847650"/>
                </a:moveTo>
                <a:lnTo>
                  <a:pt x="6420308" y="858272"/>
                </a:lnTo>
                <a:cubicBezTo>
                  <a:pt x="6416688" y="864615"/>
                  <a:pt x="6414516" y="861897"/>
                  <a:pt x="6410896" y="858091"/>
                </a:cubicBezTo>
                <a:lnTo>
                  <a:pt x="6409810" y="857217"/>
                </a:lnTo>
                <a:lnTo>
                  <a:pt x="6409810" y="852563"/>
                </a:lnTo>
                <a:cubicBezTo>
                  <a:pt x="6409810" y="852563"/>
                  <a:pt x="6409810" y="852563"/>
                  <a:pt x="6411982" y="851838"/>
                </a:cubicBezTo>
                <a:close/>
                <a:moveTo>
                  <a:pt x="4248855" y="846210"/>
                </a:moveTo>
                <a:lnTo>
                  <a:pt x="4253028" y="850388"/>
                </a:lnTo>
                <a:cubicBezTo>
                  <a:pt x="4255199" y="852563"/>
                  <a:pt x="4255199" y="852563"/>
                  <a:pt x="4255199" y="852563"/>
                </a:cubicBezTo>
                <a:cubicBezTo>
                  <a:pt x="4243615" y="858362"/>
                  <a:pt x="4243615" y="858362"/>
                  <a:pt x="4243615" y="858362"/>
                </a:cubicBezTo>
                <a:cubicBezTo>
                  <a:pt x="4239271" y="855463"/>
                  <a:pt x="4239633" y="852563"/>
                  <a:pt x="4241805" y="850116"/>
                </a:cubicBezTo>
                <a:lnTo>
                  <a:pt x="4247141" y="846857"/>
                </a:lnTo>
                <a:close/>
                <a:moveTo>
                  <a:pt x="4253389" y="844497"/>
                </a:moveTo>
                <a:lnTo>
                  <a:pt x="4248855" y="846210"/>
                </a:lnTo>
                <a:lnTo>
                  <a:pt x="4248607" y="845961"/>
                </a:lnTo>
                <a:lnTo>
                  <a:pt x="4250855" y="844588"/>
                </a:lnTo>
                <a:cubicBezTo>
                  <a:pt x="4253751" y="843501"/>
                  <a:pt x="4255561" y="843319"/>
                  <a:pt x="4253389" y="844497"/>
                </a:cubicBezTo>
                <a:close/>
                <a:moveTo>
                  <a:pt x="6427186" y="840963"/>
                </a:moveTo>
                <a:cubicBezTo>
                  <a:pt x="6427186" y="846763"/>
                  <a:pt x="6427186" y="846763"/>
                  <a:pt x="6427186" y="846763"/>
                </a:cubicBezTo>
                <a:lnTo>
                  <a:pt x="6424529" y="847650"/>
                </a:lnTo>
                <a:close/>
                <a:moveTo>
                  <a:pt x="4862971" y="835322"/>
                </a:moveTo>
                <a:lnTo>
                  <a:pt x="4862835" y="835580"/>
                </a:lnTo>
                <a:lnTo>
                  <a:pt x="4861368" y="836755"/>
                </a:lnTo>
                <a:lnTo>
                  <a:pt x="4861817" y="835798"/>
                </a:lnTo>
                <a:close/>
                <a:moveTo>
                  <a:pt x="6960047" y="835163"/>
                </a:moveTo>
                <a:cubicBezTo>
                  <a:pt x="6965839" y="840963"/>
                  <a:pt x="6965839" y="840963"/>
                  <a:pt x="6965839" y="840963"/>
                </a:cubicBezTo>
                <a:cubicBezTo>
                  <a:pt x="6954255" y="840963"/>
                  <a:pt x="6954255" y="840963"/>
                  <a:pt x="6954255" y="840963"/>
                </a:cubicBezTo>
                <a:cubicBezTo>
                  <a:pt x="6960047" y="835163"/>
                  <a:pt x="6960047" y="835163"/>
                  <a:pt x="6960047" y="835163"/>
                </a:cubicBezTo>
                <a:close/>
                <a:moveTo>
                  <a:pt x="6981129" y="833485"/>
                </a:moveTo>
                <a:lnTo>
                  <a:pt x="6984843" y="835435"/>
                </a:lnTo>
                <a:cubicBezTo>
                  <a:pt x="6987196" y="837338"/>
                  <a:pt x="6989006" y="839513"/>
                  <a:pt x="6989006" y="840963"/>
                </a:cubicBezTo>
                <a:close/>
                <a:moveTo>
                  <a:pt x="6979441" y="831883"/>
                </a:moveTo>
                <a:lnTo>
                  <a:pt x="6981129" y="833485"/>
                </a:lnTo>
                <a:lnTo>
                  <a:pt x="6978841" y="832283"/>
                </a:lnTo>
                <a:close/>
                <a:moveTo>
                  <a:pt x="6977422" y="831539"/>
                </a:moveTo>
                <a:lnTo>
                  <a:pt x="6978841" y="832283"/>
                </a:lnTo>
                <a:lnTo>
                  <a:pt x="6974357" y="835277"/>
                </a:lnTo>
                <a:lnTo>
                  <a:pt x="6974345" y="835254"/>
                </a:lnTo>
                <a:cubicBezTo>
                  <a:pt x="6973802" y="832082"/>
                  <a:pt x="6975250" y="831176"/>
                  <a:pt x="6977422" y="831539"/>
                </a:cubicBezTo>
                <a:close/>
                <a:moveTo>
                  <a:pt x="7765130" y="829364"/>
                </a:moveTo>
                <a:lnTo>
                  <a:pt x="7744555" y="858796"/>
                </a:lnTo>
                <a:lnTo>
                  <a:pt x="7739066" y="859541"/>
                </a:lnTo>
                <a:cubicBezTo>
                  <a:pt x="7724948" y="867425"/>
                  <a:pt x="7704314" y="885911"/>
                  <a:pt x="7765130" y="829364"/>
                </a:cubicBezTo>
                <a:close/>
                <a:moveTo>
                  <a:pt x="6975394" y="828040"/>
                </a:moveTo>
                <a:lnTo>
                  <a:pt x="6977604" y="829545"/>
                </a:lnTo>
                <a:cubicBezTo>
                  <a:pt x="6979594" y="830451"/>
                  <a:pt x="6981766" y="830814"/>
                  <a:pt x="6983214" y="829364"/>
                </a:cubicBezTo>
                <a:cubicBezTo>
                  <a:pt x="6983214" y="829364"/>
                  <a:pt x="6983214" y="829364"/>
                  <a:pt x="6981042" y="830814"/>
                </a:cubicBezTo>
                <a:lnTo>
                  <a:pt x="6979441" y="831883"/>
                </a:lnTo>
                <a:close/>
                <a:moveTo>
                  <a:pt x="6973079" y="826464"/>
                </a:moveTo>
                <a:cubicBezTo>
                  <a:pt x="6972355" y="825739"/>
                  <a:pt x="6972717" y="825739"/>
                  <a:pt x="6975070" y="827733"/>
                </a:cubicBezTo>
                <a:lnTo>
                  <a:pt x="6975394" y="828040"/>
                </a:lnTo>
                <a:close/>
                <a:moveTo>
                  <a:pt x="6998193" y="819011"/>
                </a:moveTo>
                <a:lnTo>
                  <a:pt x="6997694" y="820664"/>
                </a:lnTo>
                <a:cubicBezTo>
                  <a:pt x="6994798" y="826464"/>
                  <a:pt x="6992626" y="829364"/>
                  <a:pt x="6996247" y="822477"/>
                </a:cubicBezTo>
                <a:close/>
                <a:moveTo>
                  <a:pt x="6998907" y="816641"/>
                </a:moveTo>
                <a:lnTo>
                  <a:pt x="6999356" y="816940"/>
                </a:lnTo>
                <a:lnTo>
                  <a:pt x="6998193" y="819011"/>
                </a:lnTo>
                <a:close/>
                <a:moveTo>
                  <a:pt x="6129895" y="813596"/>
                </a:moveTo>
                <a:cubicBezTo>
                  <a:pt x="6132882" y="812689"/>
                  <a:pt x="6136140" y="813414"/>
                  <a:pt x="6137588" y="817764"/>
                </a:cubicBezTo>
                <a:lnTo>
                  <a:pt x="6128139" y="821056"/>
                </a:lnTo>
                <a:lnTo>
                  <a:pt x="6123832" y="819214"/>
                </a:lnTo>
                <a:cubicBezTo>
                  <a:pt x="6124194" y="817039"/>
                  <a:pt x="6126909" y="814502"/>
                  <a:pt x="6129895" y="813596"/>
                </a:cubicBezTo>
                <a:close/>
                <a:moveTo>
                  <a:pt x="832148" y="811964"/>
                </a:moveTo>
                <a:cubicBezTo>
                  <a:pt x="832148" y="811964"/>
                  <a:pt x="832148" y="811964"/>
                  <a:pt x="832872" y="812689"/>
                </a:cubicBezTo>
                <a:lnTo>
                  <a:pt x="834314" y="814133"/>
                </a:lnTo>
                <a:lnTo>
                  <a:pt x="831334" y="818489"/>
                </a:lnTo>
                <a:cubicBezTo>
                  <a:pt x="823460" y="826101"/>
                  <a:pt x="827804" y="807615"/>
                  <a:pt x="832148" y="811964"/>
                </a:cubicBezTo>
                <a:close/>
                <a:moveTo>
                  <a:pt x="6907919" y="811964"/>
                </a:moveTo>
                <a:lnTo>
                  <a:pt x="6909367" y="813414"/>
                </a:lnTo>
                <a:cubicBezTo>
                  <a:pt x="6910815" y="813414"/>
                  <a:pt x="6910815" y="811964"/>
                  <a:pt x="6907919" y="811964"/>
                </a:cubicBezTo>
                <a:close/>
                <a:moveTo>
                  <a:pt x="4774546" y="804231"/>
                </a:moveTo>
                <a:lnTo>
                  <a:pt x="4775028" y="805440"/>
                </a:lnTo>
                <a:cubicBezTo>
                  <a:pt x="4773580" y="807615"/>
                  <a:pt x="4770685" y="809065"/>
                  <a:pt x="4770685" y="811964"/>
                </a:cubicBezTo>
                <a:cubicBezTo>
                  <a:pt x="4770685" y="811964"/>
                  <a:pt x="4770685" y="811964"/>
                  <a:pt x="4772132" y="809065"/>
                </a:cubicBezTo>
                <a:close/>
                <a:moveTo>
                  <a:pt x="6998509" y="798235"/>
                </a:moveTo>
                <a:cubicBezTo>
                  <a:pt x="7001676" y="797737"/>
                  <a:pt x="7003124" y="799096"/>
                  <a:pt x="7003486" y="801452"/>
                </a:cubicBezTo>
                <a:lnTo>
                  <a:pt x="6998907" y="816641"/>
                </a:lnTo>
                <a:lnTo>
                  <a:pt x="6985386" y="807615"/>
                </a:lnTo>
                <a:cubicBezTo>
                  <a:pt x="6983214" y="806165"/>
                  <a:pt x="6983214" y="806165"/>
                  <a:pt x="6983214" y="806165"/>
                </a:cubicBezTo>
                <a:cubicBezTo>
                  <a:pt x="6990454" y="801090"/>
                  <a:pt x="6995341" y="798734"/>
                  <a:pt x="6998509" y="798235"/>
                </a:cubicBezTo>
                <a:close/>
                <a:moveTo>
                  <a:pt x="946088" y="788855"/>
                </a:moveTo>
                <a:lnTo>
                  <a:pt x="946268" y="788856"/>
                </a:lnTo>
                <a:cubicBezTo>
                  <a:pt x="948530" y="788947"/>
                  <a:pt x="948349" y="789128"/>
                  <a:pt x="947263" y="789490"/>
                </a:cubicBezTo>
                <a:lnTo>
                  <a:pt x="947097" y="789657"/>
                </a:lnTo>
                <a:close/>
                <a:moveTo>
                  <a:pt x="930611" y="782966"/>
                </a:moveTo>
                <a:cubicBezTo>
                  <a:pt x="933507" y="781516"/>
                  <a:pt x="936765" y="782241"/>
                  <a:pt x="939933" y="783963"/>
                </a:cubicBezTo>
                <a:lnTo>
                  <a:pt x="946088" y="788855"/>
                </a:lnTo>
                <a:lnTo>
                  <a:pt x="930611" y="788765"/>
                </a:lnTo>
                <a:cubicBezTo>
                  <a:pt x="930611" y="782966"/>
                  <a:pt x="936403" y="794565"/>
                  <a:pt x="930611" y="782966"/>
                </a:cubicBezTo>
                <a:close/>
                <a:moveTo>
                  <a:pt x="4980860" y="740700"/>
                </a:moveTo>
                <a:lnTo>
                  <a:pt x="4979729" y="741833"/>
                </a:lnTo>
                <a:lnTo>
                  <a:pt x="4974399" y="743908"/>
                </a:lnTo>
                <a:cubicBezTo>
                  <a:pt x="4969602" y="745811"/>
                  <a:pt x="4970145" y="745630"/>
                  <a:pt x="4972679" y="744542"/>
                </a:cubicBezTo>
                <a:close/>
                <a:moveTo>
                  <a:pt x="4984987" y="736568"/>
                </a:moveTo>
                <a:cubicBezTo>
                  <a:pt x="4987883" y="736568"/>
                  <a:pt x="4986073" y="738018"/>
                  <a:pt x="4982906" y="739740"/>
                </a:cubicBezTo>
                <a:lnTo>
                  <a:pt x="4980860" y="740700"/>
                </a:lnTo>
                <a:lnTo>
                  <a:pt x="4982815" y="738743"/>
                </a:lnTo>
                <a:cubicBezTo>
                  <a:pt x="4984987" y="736568"/>
                  <a:pt x="4984987" y="736568"/>
                  <a:pt x="4984987" y="736568"/>
                </a:cubicBezTo>
                <a:close/>
                <a:moveTo>
                  <a:pt x="6519857" y="731447"/>
                </a:moveTo>
                <a:lnTo>
                  <a:pt x="6525915" y="734835"/>
                </a:lnTo>
                <a:lnTo>
                  <a:pt x="6519857" y="736568"/>
                </a:lnTo>
                <a:cubicBezTo>
                  <a:pt x="6519857" y="736568"/>
                  <a:pt x="6519857" y="736568"/>
                  <a:pt x="6519857" y="735118"/>
                </a:cubicBezTo>
                <a:close/>
                <a:moveTo>
                  <a:pt x="6809456" y="730768"/>
                </a:moveTo>
                <a:cubicBezTo>
                  <a:pt x="6809456" y="730768"/>
                  <a:pt x="6809456" y="730768"/>
                  <a:pt x="6811628" y="732943"/>
                </a:cubicBezTo>
                <a:lnTo>
                  <a:pt x="6812522" y="733839"/>
                </a:lnTo>
                <a:lnTo>
                  <a:pt x="6812352" y="734393"/>
                </a:lnTo>
                <a:cubicBezTo>
                  <a:pt x="6810904" y="735118"/>
                  <a:pt x="6809456" y="733668"/>
                  <a:pt x="6809456" y="730768"/>
                </a:cubicBezTo>
                <a:close/>
                <a:moveTo>
                  <a:pt x="7211457" y="716809"/>
                </a:moveTo>
                <a:lnTo>
                  <a:pt x="7211545" y="718444"/>
                </a:lnTo>
                <a:lnTo>
                  <a:pt x="7209492" y="719053"/>
                </a:lnTo>
                <a:lnTo>
                  <a:pt x="7209512" y="718758"/>
                </a:lnTo>
                <a:lnTo>
                  <a:pt x="7210549" y="717719"/>
                </a:lnTo>
                <a:close/>
                <a:moveTo>
                  <a:pt x="6583569" y="709858"/>
                </a:moveTo>
                <a:lnTo>
                  <a:pt x="6583569" y="710664"/>
                </a:lnTo>
                <a:lnTo>
                  <a:pt x="6580685" y="713369"/>
                </a:lnTo>
                <a:lnTo>
                  <a:pt x="6579835" y="713369"/>
                </a:lnTo>
                <a:close/>
                <a:moveTo>
                  <a:pt x="6531894" y="708657"/>
                </a:moveTo>
                <a:cubicBezTo>
                  <a:pt x="6535061" y="707932"/>
                  <a:pt x="6540129" y="709019"/>
                  <a:pt x="6548817" y="713369"/>
                </a:cubicBezTo>
                <a:cubicBezTo>
                  <a:pt x="6519857" y="724968"/>
                  <a:pt x="6519857" y="724968"/>
                  <a:pt x="6519857" y="724968"/>
                </a:cubicBezTo>
                <a:lnTo>
                  <a:pt x="6519857" y="731447"/>
                </a:lnTo>
                <a:lnTo>
                  <a:pt x="6508273" y="724968"/>
                </a:lnTo>
                <a:cubicBezTo>
                  <a:pt x="6529993" y="729318"/>
                  <a:pt x="6522391" y="710832"/>
                  <a:pt x="6531894" y="708657"/>
                </a:cubicBezTo>
                <a:close/>
                <a:moveTo>
                  <a:pt x="984187" y="708294"/>
                </a:moveTo>
                <a:cubicBezTo>
                  <a:pt x="985635" y="707207"/>
                  <a:pt x="986721" y="707025"/>
                  <a:pt x="985997" y="709291"/>
                </a:cubicBezTo>
                <a:lnTo>
                  <a:pt x="985484" y="710180"/>
                </a:lnTo>
                <a:lnTo>
                  <a:pt x="981751" y="711011"/>
                </a:lnTo>
                <a:close/>
                <a:moveTo>
                  <a:pt x="6583569" y="701769"/>
                </a:moveTo>
                <a:lnTo>
                  <a:pt x="6592898" y="701769"/>
                </a:lnTo>
                <a:lnTo>
                  <a:pt x="6587641" y="706029"/>
                </a:lnTo>
                <a:lnTo>
                  <a:pt x="6583569" y="709858"/>
                </a:lnTo>
                <a:lnTo>
                  <a:pt x="6583569" y="703219"/>
                </a:lnTo>
                <a:cubicBezTo>
                  <a:pt x="6583569" y="701769"/>
                  <a:pt x="6583569" y="701769"/>
                  <a:pt x="6583569" y="701769"/>
                </a:cubicBezTo>
                <a:close/>
                <a:moveTo>
                  <a:pt x="1023283" y="701769"/>
                </a:moveTo>
                <a:cubicBezTo>
                  <a:pt x="1029075" y="707569"/>
                  <a:pt x="1029075" y="707569"/>
                  <a:pt x="1029075" y="707569"/>
                </a:cubicBezTo>
                <a:cubicBezTo>
                  <a:pt x="1029075" y="713369"/>
                  <a:pt x="1029075" y="713369"/>
                  <a:pt x="1029075" y="713369"/>
                </a:cubicBezTo>
                <a:cubicBezTo>
                  <a:pt x="1005907" y="713369"/>
                  <a:pt x="994323" y="713369"/>
                  <a:pt x="988531" y="713369"/>
                </a:cubicBezTo>
                <a:lnTo>
                  <a:pt x="983643" y="713369"/>
                </a:lnTo>
                <a:lnTo>
                  <a:pt x="985484" y="710180"/>
                </a:lnTo>
                <a:lnTo>
                  <a:pt x="1001292" y="706663"/>
                </a:lnTo>
                <a:cubicBezTo>
                  <a:pt x="1023283" y="701769"/>
                  <a:pt x="1023283" y="701769"/>
                  <a:pt x="1023283" y="701769"/>
                </a:cubicBezTo>
                <a:close/>
                <a:moveTo>
                  <a:pt x="6594047" y="700838"/>
                </a:moveTo>
                <a:lnTo>
                  <a:pt x="6593054" y="701769"/>
                </a:lnTo>
                <a:lnTo>
                  <a:pt x="6592898" y="701769"/>
                </a:lnTo>
                <a:close/>
                <a:moveTo>
                  <a:pt x="7330732" y="697440"/>
                </a:moveTo>
                <a:lnTo>
                  <a:pt x="7330732" y="701044"/>
                </a:lnTo>
                <a:cubicBezTo>
                  <a:pt x="7330732" y="701769"/>
                  <a:pt x="7330732" y="701769"/>
                  <a:pt x="7330732" y="701769"/>
                </a:cubicBezTo>
                <a:lnTo>
                  <a:pt x="7328557" y="699591"/>
                </a:lnTo>
                <a:close/>
                <a:moveTo>
                  <a:pt x="7330732" y="695970"/>
                </a:moveTo>
                <a:cubicBezTo>
                  <a:pt x="7330732" y="695970"/>
                  <a:pt x="7330732" y="695970"/>
                  <a:pt x="7332180" y="695970"/>
                </a:cubicBezTo>
                <a:lnTo>
                  <a:pt x="7332219" y="695970"/>
                </a:lnTo>
                <a:lnTo>
                  <a:pt x="7330732" y="697440"/>
                </a:lnTo>
                <a:close/>
                <a:moveTo>
                  <a:pt x="6247635" y="695970"/>
                </a:moveTo>
                <a:cubicBezTo>
                  <a:pt x="6247635" y="695970"/>
                  <a:pt x="6247635" y="695970"/>
                  <a:pt x="6249083" y="698145"/>
                </a:cubicBezTo>
                <a:lnTo>
                  <a:pt x="6252320" y="703008"/>
                </a:lnTo>
                <a:lnTo>
                  <a:pt x="6238675" y="708203"/>
                </a:lnTo>
                <a:cubicBezTo>
                  <a:pt x="6223743" y="712281"/>
                  <a:pt x="6251979" y="695970"/>
                  <a:pt x="6247635" y="695970"/>
                </a:cubicBezTo>
                <a:close/>
                <a:moveTo>
                  <a:pt x="947987" y="695970"/>
                </a:moveTo>
                <a:cubicBezTo>
                  <a:pt x="971155" y="713369"/>
                  <a:pt x="971155" y="713369"/>
                  <a:pt x="971155" y="713369"/>
                </a:cubicBezTo>
                <a:lnTo>
                  <a:pt x="981751" y="711011"/>
                </a:lnTo>
                <a:lnTo>
                  <a:pt x="980205" y="712734"/>
                </a:lnTo>
                <a:cubicBezTo>
                  <a:pt x="979481" y="714094"/>
                  <a:pt x="979843" y="714819"/>
                  <a:pt x="982739" y="713369"/>
                </a:cubicBezTo>
                <a:lnTo>
                  <a:pt x="983643" y="713369"/>
                </a:lnTo>
                <a:lnTo>
                  <a:pt x="976947" y="724968"/>
                </a:lnTo>
                <a:cubicBezTo>
                  <a:pt x="947987" y="713369"/>
                  <a:pt x="947987" y="713369"/>
                  <a:pt x="947987" y="713369"/>
                </a:cubicBezTo>
                <a:cubicBezTo>
                  <a:pt x="930611" y="713369"/>
                  <a:pt x="930611" y="713369"/>
                  <a:pt x="930611" y="713369"/>
                </a:cubicBezTo>
                <a:cubicBezTo>
                  <a:pt x="947987" y="695970"/>
                  <a:pt x="947987" y="695970"/>
                  <a:pt x="947987" y="695970"/>
                </a:cubicBezTo>
                <a:close/>
                <a:moveTo>
                  <a:pt x="6509305" y="685002"/>
                </a:moveTo>
                <a:lnTo>
                  <a:pt x="6514789" y="685276"/>
                </a:lnTo>
                <a:cubicBezTo>
                  <a:pt x="6522391" y="686908"/>
                  <a:pt x="6503929" y="690170"/>
                  <a:pt x="6508273" y="690170"/>
                </a:cubicBezTo>
                <a:close/>
                <a:moveTo>
                  <a:pt x="6761672" y="669871"/>
                </a:moveTo>
                <a:cubicBezTo>
                  <a:pt x="6758776" y="674221"/>
                  <a:pt x="6745744" y="684370"/>
                  <a:pt x="6745744" y="678570"/>
                </a:cubicBezTo>
                <a:cubicBezTo>
                  <a:pt x="6745744" y="678570"/>
                  <a:pt x="6745744" y="678570"/>
                  <a:pt x="6747916" y="676396"/>
                </a:cubicBezTo>
                <a:lnTo>
                  <a:pt x="6751376" y="672931"/>
                </a:lnTo>
                <a:lnTo>
                  <a:pt x="6755518" y="670415"/>
                </a:lnTo>
                <a:cubicBezTo>
                  <a:pt x="6762034" y="666971"/>
                  <a:pt x="6763120" y="667696"/>
                  <a:pt x="6761672" y="669871"/>
                </a:cubicBezTo>
                <a:close/>
                <a:moveTo>
                  <a:pt x="1202506" y="667143"/>
                </a:moveTo>
                <a:lnTo>
                  <a:pt x="1202834" y="667696"/>
                </a:lnTo>
                <a:lnTo>
                  <a:pt x="1199408" y="668768"/>
                </a:lnTo>
                <a:close/>
                <a:moveTo>
                  <a:pt x="1202405" y="666971"/>
                </a:moveTo>
                <a:lnTo>
                  <a:pt x="1202834" y="666971"/>
                </a:lnTo>
                <a:lnTo>
                  <a:pt x="1202506" y="667143"/>
                </a:lnTo>
                <a:close/>
                <a:moveTo>
                  <a:pt x="845166" y="663238"/>
                </a:moveTo>
                <a:lnTo>
                  <a:pt x="852691" y="664434"/>
                </a:lnTo>
                <a:cubicBezTo>
                  <a:pt x="858302" y="665883"/>
                  <a:pt x="850519" y="665883"/>
                  <a:pt x="845994" y="664434"/>
                </a:cubicBezTo>
                <a:close/>
                <a:moveTo>
                  <a:pt x="1185458" y="661171"/>
                </a:moveTo>
                <a:cubicBezTo>
                  <a:pt x="1182562" y="668421"/>
                  <a:pt x="1185458" y="671321"/>
                  <a:pt x="1189802" y="671774"/>
                </a:cubicBezTo>
                <a:lnTo>
                  <a:pt x="1199408" y="668768"/>
                </a:lnTo>
                <a:lnTo>
                  <a:pt x="1187630" y="674946"/>
                </a:lnTo>
                <a:cubicBezTo>
                  <a:pt x="1181114" y="677120"/>
                  <a:pt x="1173874" y="678570"/>
                  <a:pt x="1168082" y="678570"/>
                </a:cubicBezTo>
                <a:cubicBezTo>
                  <a:pt x="1162290" y="672771"/>
                  <a:pt x="1162290" y="672771"/>
                  <a:pt x="1162290" y="672771"/>
                </a:cubicBezTo>
                <a:cubicBezTo>
                  <a:pt x="1185458" y="661171"/>
                  <a:pt x="1185458" y="661171"/>
                  <a:pt x="1185458" y="661171"/>
                </a:cubicBezTo>
                <a:close/>
                <a:moveTo>
                  <a:pt x="1193581" y="659969"/>
                </a:moveTo>
                <a:lnTo>
                  <a:pt x="1198490" y="660356"/>
                </a:lnTo>
                <a:lnTo>
                  <a:pt x="1202405" y="666971"/>
                </a:lnTo>
                <a:lnTo>
                  <a:pt x="1201386" y="666971"/>
                </a:lnTo>
                <a:cubicBezTo>
                  <a:pt x="1199938" y="666971"/>
                  <a:pt x="1197042" y="666971"/>
                  <a:pt x="1191250" y="666971"/>
                </a:cubicBezTo>
                <a:cubicBezTo>
                  <a:pt x="1191250" y="666971"/>
                  <a:pt x="1191250" y="666971"/>
                  <a:pt x="1191974" y="664796"/>
                </a:cubicBezTo>
                <a:close/>
                <a:moveTo>
                  <a:pt x="614315" y="655623"/>
                </a:moveTo>
                <a:lnTo>
                  <a:pt x="618569" y="656096"/>
                </a:lnTo>
                <a:lnTo>
                  <a:pt x="621850" y="656461"/>
                </a:lnTo>
                <a:lnTo>
                  <a:pt x="618569" y="658634"/>
                </a:lnTo>
                <a:cubicBezTo>
                  <a:pt x="614587" y="660446"/>
                  <a:pt x="613501" y="659721"/>
                  <a:pt x="613501" y="658271"/>
                </a:cubicBezTo>
                <a:close/>
                <a:moveTo>
                  <a:pt x="614949" y="653559"/>
                </a:moveTo>
                <a:lnTo>
                  <a:pt x="614315" y="655623"/>
                </a:lnTo>
                <a:lnTo>
                  <a:pt x="612054" y="655371"/>
                </a:lnTo>
                <a:cubicBezTo>
                  <a:pt x="614949" y="652472"/>
                  <a:pt x="615311" y="652472"/>
                  <a:pt x="614949" y="653559"/>
                </a:cubicBezTo>
                <a:close/>
                <a:moveTo>
                  <a:pt x="643085" y="626373"/>
                </a:moveTo>
                <a:lnTo>
                  <a:pt x="648977" y="626373"/>
                </a:lnTo>
                <a:cubicBezTo>
                  <a:pt x="652597" y="626373"/>
                  <a:pt x="652597" y="626373"/>
                  <a:pt x="652597" y="626373"/>
                </a:cubicBezTo>
                <a:lnTo>
                  <a:pt x="648942" y="628900"/>
                </a:lnTo>
                <a:close/>
                <a:moveTo>
                  <a:pt x="641194" y="625557"/>
                </a:moveTo>
                <a:lnTo>
                  <a:pt x="643085" y="626373"/>
                </a:lnTo>
                <a:lnTo>
                  <a:pt x="641561" y="626373"/>
                </a:lnTo>
                <a:lnTo>
                  <a:pt x="639565" y="625648"/>
                </a:lnTo>
                <a:cubicBezTo>
                  <a:pt x="637393" y="624560"/>
                  <a:pt x="637031" y="624017"/>
                  <a:pt x="641194" y="625557"/>
                </a:cubicBezTo>
                <a:close/>
                <a:moveTo>
                  <a:pt x="5213046" y="614048"/>
                </a:moveTo>
                <a:lnTo>
                  <a:pt x="5215176" y="614442"/>
                </a:lnTo>
                <a:lnTo>
                  <a:pt x="5214934" y="614624"/>
                </a:lnTo>
                <a:close/>
                <a:moveTo>
                  <a:pt x="5222457" y="608973"/>
                </a:moveTo>
                <a:cubicBezTo>
                  <a:pt x="5231145" y="614773"/>
                  <a:pt x="5230783" y="616586"/>
                  <a:pt x="5227254" y="616676"/>
                </a:cubicBezTo>
                <a:lnTo>
                  <a:pt x="5215176" y="614442"/>
                </a:lnTo>
                <a:lnTo>
                  <a:pt x="5219561" y="611148"/>
                </a:lnTo>
                <a:cubicBezTo>
                  <a:pt x="5222457" y="608973"/>
                  <a:pt x="5222457" y="608973"/>
                  <a:pt x="5222457" y="608973"/>
                </a:cubicBezTo>
                <a:close/>
                <a:moveTo>
                  <a:pt x="6398226" y="562575"/>
                </a:moveTo>
                <a:cubicBezTo>
                  <a:pt x="6398226" y="564025"/>
                  <a:pt x="6397864" y="564025"/>
                  <a:pt x="6397412" y="563482"/>
                </a:cubicBezTo>
                <a:lnTo>
                  <a:pt x="6397028" y="562815"/>
                </a:lnTo>
                <a:close/>
                <a:moveTo>
                  <a:pt x="6395783" y="560944"/>
                </a:moveTo>
                <a:cubicBezTo>
                  <a:pt x="6395511" y="560038"/>
                  <a:pt x="6395692" y="560400"/>
                  <a:pt x="6396054" y="561125"/>
                </a:cubicBezTo>
                <a:lnTo>
                  <a:pt x="6397028" y="562815"/>
                </a:lnTo>
                <a:lnTo>
                  <a:pt x="6396437" y="562934"/>
                </a:lnTo>
                <a:close/>
                <a:moveTo>
                  <a:pt x="1112645" y="518663"/>
                </a:moveTo>
                <a:lnTo>
                  <a:pt x="1107991" y="520527"/>
                </a:lnTo>
                <a:cubicBezTo>
                  <a:pt x="1104370" y="521977"/>
                  <a:pt x="1104370" y="521977"/>
                  <a:pt x="1104370" y="521977"/>
                </a:cubicBezTo>
                <a:lnTo>
                  <a:pt x="1098579" y="521977"/>
                </a:lnTo>
                <a:close/>
                <a:moveTo>
                  <a:pt x="1133330" y="510378"/>
                </a:moveTo>
                <a:cubicBezTo>
                  <a:pt x="1133330" y="510378"/>
                  <a:pt x="1133330" y="510378"/>
                  <a:pt x="1137674" y="512553"/>
                </a:cubicBezTo>
                <a:lnTo>
                  <a:pt x="1137964" y="512698"/>
                </a:lnTo>
                <a:lnTo>
                  <a:pt x="1112645" y="518663"/>
                </a:lnTo>
                <a:close/>
                <a:moveTo>
                  <a:pt x="1243378" y="498778"/>
                </a:moveTo>
                <a:cubicBezTo>
                  <a:pt x="1243378" y="498778"/>
                  <a:pt x="1243378" y="498778"/>
                  <a:pt x="1245821" y="508565"/>
                </a:cubicBezTo>
                <a:lnTo>
                  <a:pt x="1247210" y="514131"/>
                </a:lnTo>
                <a:lnTo>
                  <a:pt x="1243434" y="514863"/>
                </a:lnTo>
                <a:cubicBezTo>
                  <a:pt x="1216115" y="519168"/>
                  <a:pt x="1239984" y="508747"/>
                  <a:pt x="1242925" y="500591"/>
                </a:cubicBezTo>
                <a:lnTo>
                  <a:pt x="1241586" y="499675"/>
                </a:lnTo>
                <a:close/>
                <a:moveTo>
                  <a:pt x="2851372" y="494428"/>
                </a:moveTo>
                <a:lnTo>
                  <a:pt x="2860690" y="496312"/>
                </a:lnTo>
                <a:lnTo>
                  <a:pt x="2858952" y="497616"/>
                </a:lnTo>
                <a:lnTo>
                  <a:pt x="2851281" y="494610"/>
                </a:lnTo>
                <a:cubicBezTo>
                  <a:pt x="2847933" y="493341"/>
                  <a:pt x="2848838" y="493703"/>
                  <a:pt x="2851372" y="494428"/>
                </a:cubicBezTo>
                <a:close/>
                <a:moveTo>
                  <a:pt x="2865128" y="492979"/>
                </a:moveTo>
                <a:cubicBezTo>
                  <a:pt x="2866576" y="495878"/>
                  <a:pt x="2864404" y="496603"/>
                  <a:pt x="2861236" y="496422"/>
                </a:cubicBezTo>
                <a:lnTo>
                  <a:pt x="2860690" y="496312"/>
                </a:lnTo>
                <a:lnTo>
                  <a:pt x="2862232" y="495153"/>
                </a:lnTo>
                <a:cubicBezTo>
                  <a:pt x="2865128" y="492979"/>
                  <a:pt x="2865128" y="492979"/>
                  <a:pt x="2865128" y="492979"/>
                </a:cubicBezTo>
                <a:close/>
                <a:moveTo>
                  <a:pt x="1231794" y="492979"/>
                </a:moveTo>
                <a:lnTo>
                  <a:pt x="1241586" y="499675"/>
                </a:lnTo>
                <a:lnTo>
                  <a:pt x="1233242" y="503853"/>
                </a:lnTo>
                <a:cubicBezTo>
                  <a:pt x="1231794" y="504578"/>
                  <a:pt x="1231794" y="504578"/>
                  <a:pt x="1231794" y="504578"/>
                </a:cubicBezTo>
                <a:cubicBezTo>
                  <a:pt x="1231794" y="492979"/>
                  <a:pt x="1231794" y="492979"/>
                  <a:pt x="1231794" y="492979"/>
                </a:cubicBezTo>
                <a:close/>
                <a:moveTo>
                  <a:pt x="4055760" y="481868"/>
                </a:moveTo>
                <a:lnTo>
                  <a:pt x="4055757" y="481883"/>
                </a:lnTo>
                <a:lnTo>
                  <a:pt x="4055010" y="482032"/>
                </a:lnTo>
                <a:lnTo>
                  <a:pt x="4055014" y="482013"/>
                </a:lnTo>
                <a:close/>
                <a:moveTo>
                  <a:pt x="7052718" y="481379"/>
                </a:moveTo>
                <a:cubicBezTo>
                  <a:pt x="7052718" y="481379"/>
                  <a:pt x="7052718" y="481379"/>
                  <a:pt x="7064302" y="487179"/>
                </a:cubicBezTo>
                <a:cubicBezTo>
                  <a:pt x="7064302" y="487179"/>
                  <a:pt x="7064302" y="487179"/>
                  <a:pt x="7052718" y="481379"/>
                </a:cubicBezTo>
                <a:close/>
                <a:moveTo>
                  <a:pt x="6467820" y="478253"/>
                </a:moveTo>
                <a:lnTo>
                  <a:pt x="6468903" y="478846"/>
                </a:lnTo>
                <a:lnTo>
                  <a:pt x="6467820" y="482331"/>
                </a:lnTo>
                <a:cubicBezTo>
                  <a:pt x="6458046" y="508701"/>
                  <a:pt x="6458046" y="477981"/>
                  <a:pt x="6467820" y="478253"/>
                </a:cubicBezTo>
                <a:close/>
                <a:moveTo>
                  <a:pt x="1180752" y="474401"/>
                </a:moveTo>
                <a:lnTo>
                  <a:pt x="1188585" y="475280"/>
                </a:lnTo>
                <a:lnTo>
                  <a:pt x="1187992" y="476395"/>
                </a:lnTo>
                <a:cubicBezTo>
                  <a:pt x="1182200" y="483826"/>
                  <a:pt x="1177856" y="477120"/>
                  <a:pt x="1180752" y="474401"/>
                </a:cubicBezTo>
                <a:close/>
                <a:moveTo>
                  <a:pt x="4000353" y="457677"/>
                </a:moveTo>
                <a:lnTo>
                  <a:pt x="4000353" y="466155"/>
                </a:lnTo>
                <a:cubicBezTo>
                  <a:pt x="4000353" y="469780"/>
                  <a:pt x="4000353" y="469780"/>
                  <a:pt x="4000353" y="469780"/>
                </a:cubicBezTo>
                <a:cubicBezTo>
                  <a:pt x="3988769" y="463980"/>
                  <a:pt x="3988769" y="463980"/>
                  <a:pt x="3988769" y="463980"/>
                </a:cubicBezTo>
                <a:lnTo>
                  <a:pt x="3985785" y="458003"/>
                </a:lnTo>
                <a:lnTo>
                  <a:pt x="3996733" y="457908"/>
                </a:lnTo>
                <a:close/>
                <a:moveTo>
                  <a:pt x="4000353" y="454898"/>
                </a:moveTo>
                <a:lnTo>
                  <a:pt x="4004697" y="456005"/>
                </a:lnTo>
                <a:cubicBezTo>
                  <a:pt x="4006869" y="456549"/>
                  <a:pt x="4007864" y="456957"/>
                  <a:pt x="4006824" y="457262"/>
                </a:cubicBezTo>
                <a:lnTo>
                  <a:pt x="4000353" y="457677"/>
                </a:lnTo>
                <a:lnTo>
                  <a:pt x="4000353" y="457546"/>
                </a:lnTo>
                <a:close/>
                <a:moveTo>
                  <a:pt x="4038000" y="453830"/>
                </a:moveTo>
                <a:lnTo>
                  <a:pt x="4038001" y="453830"/>
                </a:lnTo>
                <a:lnTo>
                  <a:pt x="4038000" y="453830"/>
                </a:lnTo>
                <a:close/>
                <a:moveTo>
                  <a:pt x="4026417" y="452199"/>
                </a:moveTo>
                <a:lnTo>
                  <a:pt x="4038000" y="453830"/>
                </a:lnTo>
                <a:lnTo>
                  <a:pt x="4039448" y="456005"/>
                </a:lnTo>
                <a:cubicBezTo>
                  <a:pt x="4040896" y="458180"/>
                  <a:pt x="4040896" y="458180"/>
                  <a:pt x="4040896" y="458180"/>
                </a:cubicBezTo>
                <a:lnTo>
                  <a:pt x="4037276" y="458180"/>
                </a:lnTo>
                <a:cubicBezTo>
                  <a:pt x="4035104" y="458180"/>
                  <a:pt x="4035104" y="458180"/>
                  <a:pt x="4035104" y="458180"/>
                </a:cubicBezTo>
                <a:cubicBezTo>
                  <a:pt x="4023520" y="458180"/>
                  <a:pt x="4023520" y="458180"/>
                  <a:pt x="4023520" y="458180"/>
                </a:cubicBezTo>
                <a:cubicBezTo>
                  <a:pt x="4020625" y="453830"/>
                  <a:pt x="4022797" y="452380"/>
                  <a:pt x="4026417" y="452199"/>
                </a:cubicBezTo>
                <a:close/>
                <a:moveTo>
                  <a:pt x="4040172" y="451655"/>
                </a:moveTo>
                <a:cubicBezTo>
                  <a:pt x="4040896" y="452380"/>
                  <a:pt x="4043792" y="455280"/>
                  <a:pt x="4052480" y="458180"/>
                </a:cubicBezTo>
                <a:lnTo>
                  <a:pt x="4040896" y="458180"/>
                </a:lnTo>
                <a:cubicBezTo>
                  <a:pt x="4040896" y="452380"/>
                  <a:pt x="4039448" y="450930"/>
                  <a:pt x="4040172" y="451655"/>
                </a:cubicBezTo>
                <a:close/>
                <a:moveTo>
                  <a:pt x="4075648" y="434981"/>
                </a:moveTo>
                <a:cubicBezTo>
                  <a:pt x="4055377" y="439331"/>
                  <a:pt x="4045603" y="440418"/>
                  <a:pt x="4041530" y="439693"/>
                </a:cubicBezTo>
                <a:lnTo>
                  <a:pt x="4041537" y="439251"/>
                </a:lnTo>
                <a:lnTo>
                  <a:pt x="4048860" y="438334"/>
                </a:lnTo>
                <a:cubicBezTo>
                  <a:pt x="4055376" y="437518"/>
                  <a:pt x="4064064" y="436431"/>
                  <a:pt x="4075648" y="434981"/>
                </a:cubicBezTo>
                <a:close/>
                <a:moveTo>
                  <a:pt x="7305028" y="408843"/>
                </a:moveTo>
                <a:lnTo>
                  <a:pt x="7301773" y="411782"/>
                </a:lnTo>
                <a:cubicBezTo>
                  <a:pt x="7300325" y="410332"/>
                  <a:pt x="7301411" y="409607"/>
                  <a:pt x="7303221" y="409154"/>
                </a:cubicBezTo>
                <a:close/>
                <a:moveTo>
                  <a:pt x="7308147" y="406027"/>
                </a:moveTo>
                <a:lnTo>
                  <a:pt x="7308289" y="406073"/>
                </a:lnTo>
                <a:cubicBezTo>
                  <a:pt x="7310823" y="407251"/>
                  <a:pt x="7310461" y="407795"/>
                  <a:pt x="7309013" y="408157"/>
                </a:cubicBezTo>
                <a:lnTo>
                  <a:pt x="7305028" y="408843"/>
                </a:lnTo>
                <a:close/>
                <a:moveTo>
                  <a:pt x="4188592" y="394383"/>
                </a:moveTo>
                <a:lnTo>
                  <a:pt x="4197280" y="394383"/>
                </a:lnTo>
                <a:cubicBezTo>
                  <a:pt x="4194384" y="397283"/>
                  <a:pt x="4191488" y="397283"/>
                  <a:pt x="4189316" y="395833"/>
                </a:cubicBezTo>
                <a:close/>
                <a:moveTo>
                  <a:pt x="6812897" y="375346"/>
                </a:moveTo>
                <a:lnTo>
                  <a:pt x="6809456" y="382783"/>
                </a:lnTo>
                <a:lnTo>
                  <a:pt x="6807731" y="377916"/>
                </a:lnTo>
                <a:close/>
                <a:moveTo>
                  <a:pt x="6815248" y="372634"/>
                </a:moveTo>
                <a:cubicBezTo>
                  <a:pt x="6817420" y="371909"/>
                  <a:pt x="6818144" y="372271"/>
                  <a:pt x="6814342" y="374627"/>
                </a:cubicBezTo>
                <a:lnTo>
                  <a:pt x="6812897" y="375346"/>
                </a:lnTo>
                <a:lnTo>
                  <a:pt x="6813749" y="373506"/>
                </a:lnTo>
                <a:close/>
                <a:moveTo>
                  <a:pt x="4115039" y="333752"/>
                </a:moveTo>
                <a:lnTo>
                  <a:pt x="4120174" y="334754"/>
                </a:lnTo>
                <a:cubicBezTo>
                  <a:pt x="4129948" y="338560"/>
                  <a:pt x="4110401" y="340735"/>
                  <a:pt x="4110401" y="336385"/>
                </a:cubicBezTo>
                <a:close/>
                <a:moveTo>
                  <a:pt x="3270565" y="330586"/>
                </a:moveTo>
                <a:cubicBezTo>
                  <a:pt x="3273461" y="329136"/>
                  <a:pt x="3282149" y="327686"/>
                  <a:pt x="3282149" y="330586"/>
                </a:cubicBezTo>
                <a:lnTo>
                  <a:pt x="3280064" y="331630"/>
                </a:lnTo>
                <a:lnTo>
                  <a:pt x="3272375" y="332217"/>
                </a:lnTo>
                <a:cubicBezTo>
                  <a:pt x="3269117" y="332036"/>
                  <a:pt x="3269117" y="331311"/>
                  <a:pt x="3270565" y="330586"/>
                </a:cubicBezTo>
                <a:close/>
                <a:moveTo>
                  <a:pt x="4138636" y="321161"/>
                </a:moveTo>
                <a:lnTo>
                  <a:pt x="4134342" y="322792"/>
                </a:lnTo>
                <a:lnTo>
                  <a:pt x="4136736" y="321433"/>
                </a:lnTo>
                <a:cubicBezTo>
                  <a:pt x="4140627" y="319530"/>
                  <a:pt x="4140446" y="320074"/>
                  <a:pt x="4138636" y="321161"/>
                </a:cubicBezTo>
                <a:close/>
                <a:moveTo>
                  <a:pt x="1625647" y="313186"/>
                </a:moveTo>
                <a:cubicBezTo>
                  <a:pt x="1625647" y="313186"/>
                  <a:pt x="1625647" y="313186"/>
                  <a:pt x="1619855" y="318986"/>
                </a:cubicBezTo>
                <a:cubicBezTo>
                  <a:pt x="1619855" y="318986"/>
                  <a:pt x="1619855" y="318986"/>
                  <a:pt x="1603203" y="321886"/>
                </a:cubicBezTo>
                <a:lnTo>
                  <a:pt x="1601480" y="322186"/>
                </a:lnTo>
                <a:lnTo>
                  <a:pt x="1614154" y="314818"/>
                </a:lnTo>
                <a:cubicBezTo>
                  <a:pt x="1621303" y="311736"/>
                  <a:pt x="1627095" y="310286"/>
                  <a:pt x="1625647" y="313186"/>
                </a:cubicBezTo>
                <a:close/>
                <a:moveTo>
                  <a:pt x="1709236" y="308968"/>
                </a:moveTo>
                <a:lnTo>
                  <a:pt x="1709631" y="309562"/>
                </a:lnTo>
                <a:cubicBezTo>
                  <a:pt x="1710355" y="311374"/>
                  <a:pt x="1710355" y="312280"/>
                  <a:pt x="1709088" y="309833"/>
                </a:cubicBezTo>
                <a:lnTo>
                  <a:pt x="1709044" y="309736"/>
                </a:lnTo>
                <a:lnTo>
                  <a:pt x="1709178" y="309199"/>
                </a:lnTo>
                <a:close/>
                <a:moveTo>
                  <a:pt x="4533213" y="299414"/>
                </a:moveTo>
                <a:lnTo>
                  <a:pt x="4533213" y="304487"/>
                </a:lnTo>
                <a:cubicBezTo>
                  <a:pt x="4533213" y="307387"/>
                  <a:pt x="4533213" y="307387"/>
                  <a:pt x="4533213" y="307387"/>
                </a:cubicBezTo>
                <a:cubicBezTo>
                  <a:pt x="4531765" y="307387"/>
                  <a:pt x="4531766" y="305937"/>
                  <a:pt x="4532128" y="304215"/>
                </a:cubicBezTo>
                <a:close/>
                <a:moveTo>
                  <a:pt x="4533214" y="299412"/>
                </a:moveTo>
                <a:lnTo>
                  <a:pt x="4533213" y="299414"/>
                </a:lnTo>
                <a:lnTo>
                  <a:pt x="4533213" y="299412"/>
                </a:lnTo>
                <a:close/>
                <a:moveTo>
                  <a:pt x="2158195" y="296414"/>
                </a:moveTo>
                <a:lnTo>
                  <a:pt x="2157784" y="297237"/>
                </a:lnTo>
                <a:lnTo>
                  <a:pt x="2155659" y="301493"/>
                </a:lnTo>
                <a:lnTo>
                  <a:pt x="2151268" y="301587"/>
                </a:lnTo>
                <a:cubicBezTo>
                  <a:pt x="2149096" y="300862"/>
                  <a:pt x="2148734" y="299412"/>
                  <a:pt x="2153621" y="297418"/>
                </a:cubicBezTo>
                <a:close/>
                <a:moveTo>
                  <a:pt x="2158508" y="295787"/>
                </a:moveTo>
                <a:lnTo>
                  <a:pt x="2158628" y="296319"/>
                </a:lnTo>
                <a:lnTo>
                  <a:pt x="2158195" y="296414"/>
                </a:lnTo>
                <a:close/>
                <a:moveTo>
                  <a:pt x="2141737" y="289987"/>
                </a:moveTo>
                <a:lnTo>
                  <a:pt x="2145476" y="289987"/>
                </a:lnTo>
                <a:cubicBezTo>
                  <a:pt x="2146924" y="289987"/>
                  <a:pt x="2146924" y="289987"/>
                  <a:pt x="2146924" y="289987"/>
                </a:cubicBezTo>
                <a:lnTo>
                  <a:pt x="2142776" y="291633"/>
                </a:lnTo>
                <a:close/>
                <a:moveTo>
                  <a:pt x="1782030" y="289987"/>
                </a:moveTo>
                <a:cubicBezTo>
                  <a:pt x="1782030" y="289987"/>
                  <a:pt x="1782030" y="289987"/>
                  <a:pt x="1782030" y="292162"/>
                </a:cubicBezTo>
                <a:lnTo>
                  <a:pt x="1782030" y="299976"/>
                </a:lnTo>
                <a:lnTo>
                  <a:pt x="1781759" y="299956"/>
                </a:lnTo>
                <a:cubicBezTo>
                  <a:pt x="1781668" y="298687"/>
                  <a:pt x="1782030" y="295787"/>
                  <a:pt x="1782030" y="289987"/>
                </a:cubicBezTo>
                <a:close/>
                <a:moveTo>
                  <a:pt x="1700943" y="289987"/>
                </a:moveTo>
                <a:cubicBezTo>
                  <a:pt x="1706735" y="289987"/>
                  <a:pt x="1706735" y="289987"/>
                  <a:pt x="1706735" y="289987"/>
                </a:cubicBezTo>
                <a:cubicBezTo>
                  <a:pt x="1712527" y="295787"/>
                  <a:pt x="1712527" y="295787"/>
                  <a:pt x="1712527" y="295787"/>
                </a:cubicBezTo>
                <a:lnTo>
                  <a:pt x="1709236" y="308968"/>
                </a:lnTo>
                <a:lnTo>
                  <a:pt x="1707581" y="306483"/>
                </a:lnTo>
                <a:lnTo>
                  <a:pt x="1706169" y="303343"/>
                </a:lnTo>
                <a:cubicBezTo>
                  <a:pt x="1704834" y="300137"/>
                  <a:pt x="1703115" y="295787"/>
                  <a:pt x="1700943" y="289987"/>
                </a:cubicBezTo>
                <a:close/>
                <a:moveTo>
                  <a:pt x="2138960" y="287812"/>
                </a:moveTo>
                <a:cubicBezTo>
                  <a:pt x="2138598" y="286725"/>
                  <a:pt x="2139141" y="286544"/>
                  <a:pt x="2141223" y="289172"/>
                </a:cubicBezTo>
                <a:lnTo>
                  <a:pt x="2141737" y="289987"/>
                </a:lnTo>
                <a:lnTo>
                  <a:pt x="2140650" y="289987"/>
                </a:lnTo>
                <a:close/>
                <a:moveTo>
                  <a:pt x="1868186" y="285638"/>
                </a:moveTo>
                <a:cubicBezTo>
                  <a:pt x="1871806" y="285638"/>
                  <a:pt x="1874702" y="287087"/>
                  <a:pt x="1874702" y="289987"/>
                </a:cubicBezTo>
                <a:lnTo>
                  <a:pt x="1866979" y="286121"/>
                </a:lnTo>
                <a:close/>
                <a:moveTo>
                  <a:pt x="1860060" y="282656"/>
                </a:moveTo>
                <a:lnTo>
                  <a:pt x="1866979" y="286121"/>
                </a:lnTo>
                <a:lnTo>
                  <a:pt x="1858461" y="289533"/>
                </a:lnTo>
                <a:lnTo>
                  <a:pt x="1854430" y="289262"/>
                </a:lnTo>
                <a:close/>
                <a:moveTo>
                  <a:pt x="4618066" y="270847"/>
                </a:moveTo>
                <a:lnTo>
                  <a:pt x="4617667" y="271647"/>
                </a:lnTo>
                <a:lnTo>
                  <a:pt x="4616734" y="272045"/>
                </a:lnTo>
                <a:close/>
                <a:moveTo>
                  <a:pt x="1863118" y="266788"/>
                </a:moveTo>
                <a:lnTo>
                  <a:pt x="1871082" y="266788"/>
                </a:lnTo>
                <a:cubicBezTo>
                  <a:pt x="1874702" y="266788"/>
                  <a:pt x="1874702" y="266788"/>
                  <a:pt x="1874702" y="266788"/>
                </a:cubicBezTo>
                <a:cubicBezTo>
                  <a:pt x="1874702" y="278388"/>
                  <a:pt x="1874702" y="278388"/>
                  <a:pt x="1874702" y="278388"/>
                </a:cubicBezTo>
                <a:cubicBezTo>
                  <a:pt x="1870358" y="278388"/>
                  <a:pt x="1864566" y="280200"/>
                  <a:pt x="1860222" y="282466"/>
                </a:cubicBezTo>
                <a:lnTo>
                  <a:pt x="1860060" y="282656"/>
                </a:lnTo>
                <a:lnTo>
                  <a:pt x="1854430" y="279838"/>
                </a:lnTo>
                <a:cubicBezTo>
                  <a:pt x="1851534" y="278388"/>
                  <a:pt x="1851534" y="278388"/>
                  <a:pt x="1851534" y="278388"/>
                </a:cubicBezTo>
                <a:cubicBezTo>
                  <a:pt x="1857326" y="278388"/>
                  <a:pt x="1857326" y="272588"/>
                  <a:pt x="1863118" y="272588"/>
                </a:cubicBezTo>
                <a:cubicBezTo>
                  <a:pt x="1863118" y="266788"/>
                  <a:pt x="1863118" y="266788"/>
                  <a:pt x="1863118" y="266788"/>
                </a:cubicBezTo>
                <a:close/>
                <a:moveTo>
                  <a:pt x="7394444" y="255189"/>
                </a:moveTo>
                <a:cubicBezTo>
                  <a:pt x="7394444" y="255189"/>
                  <a:pt x="7394444" y="255189"/>
                  <a:pt x="7359692" y="272588"/>
                </a:cubicBezTo>
                <a:cubicBezTo>
                  <a:pt x="7359692" y="272588"/>
                  <a:pt x="7359692" y="272588"/>
                  <a:pt x="7358244" y="271863"/>
                </a:cubicBezTo>
                <a:lnTo>
                  <a:pt x="7350264" y="267868"/>
                </a:lnTo>
                <a:lnTo>
                  <a:pt x="7363312" y="258814"/>
                </a:lnTo>
                <a:cubicBezTo>
                  <a:pt x="7377068" y="255189"/>
                  <a:pt x="7388652" y="260989"/>
                  <a:pt x="7394444" y="255189"/>
                </a:cubicBezTo>
                <a:close/>
                <a:moveTo>
                  <a:pt x="4625885" y="255189"/>
                </a:moveTo>
                <a:cubicBezTo>
                  <a:pt x="4631677" y="255189"/>
                  <a:pt x="4634573" y="255189"/>
                  <a:pt x="4636021" y="255189"/>
                </a:cubicBezTo>
                <a:lnTo>
                  <a:pt x="4636452" y="255189"/>
                </a:lnTo>
                <a:lnTo>
                  <a:pt x="4627424" y="262439"/>
                </a:lnTo>
                <a:lnTo>
                  <a:pt x="4618066" y="270847"/>
                </a:lnTo>
                <a:lnTo>
                  <a:pt x="4620998" y="264976"/>
                </a:lnTo>
                <a:cubicBezTo>
                  <a:pt x="4625885" y="255189"/>
                  <a:pt x="4625885" y="255189"/>
                  <a:pt x="4625885" y="255189"/>
                </a:cubicBezTo>
                <a:close/>
                <a:moveTo>
                  <a:pt x="4912240" y="232686"/>
                </a:moveTo>
                <a:lnTo>
                  <a:pt x="4903899" y="249389"/>
                </a:lnTo>
                <a:cubicBezTo>
                  <a:pt x="4901003" y="240690"/>
                  <a:pt x="4902451" y="236340"/>
                  <a:pt x="4905347" y="234165"/>
                </a:cubicBezTo>
                <a:close/>
                <a:moveTo>
                  <a:pt x="4280630" y="153421"/>
                </a:moveTo>
                <a:cubicBezTo>
                  <a:pt x="4300449" y="151518"/>
                  <a:pt x="4262439" y="166743"/>
                  <a:pt x="4266783" y="162393"/>
                </a:cubicBezTo>
                <a:cubicBezTo>
                  <a:pt x="4266783" y="162393"/>
                  <a:pt x="4266783" y="162393"/>
                  <a:pt x="4278367" y="156593"/>
                </a:cubicBezTo>
                <a:cubicBezTo>
                  <a:pt x="4278367" y="156593"/>
                  <a:pt x="4278367" y="156593"/>
                  <a:pt x="4276919" y="155868"/>
                </a:cubicBezTo>
                <a:lnTo>
                  <a:pt x="4274190" y="154502"/>
                </a:lnTo>
                <a:close/>
                <a:moveTo>
                  <a:pt x="4150944" y="139194"/>
                </a:moveTo>
                <a:lnTo>
                  <a:pt x="4150944" y="139194"/>
                </a:lnTo>
                <a:lnTo>
                  <a:pt x="4148501" y="141641"/>
                </a:lnTo>
                <a:cubicBezTo>
                  <a:pt x="4144428" y="145719"/>
                  <a:pt x="4150944" y="139194"/>
                  <a:pt x="4150944" y="139194"/>
                </a:cubicBezTo>
                <a:close/>
                <a:moveTo>
                  <a:pt x="7127800" y="104610"/>
                </a:moveTo>
                <a:lnTo>
                  <a:pt x="7125842" y="106570"/>
                </a:lnTo>
                <a:lnTo>
                  <a:pt x="7123153" y="109262"/>
                </a:lnTo>
                <a:lnTo>
                  <a:pt x="7106294" y="115270"/>
                </a:lnTo>
                <a:lnTo>
                  <a:pt x="7103173" y="116189"/>
                </a:lnTo>
                <a:lnTo>
                  <a:pt x="7103074" y="116115"/>
                </a:lnTo>
                <a:lnTo>
                  <a:pt x="7110095" y="112642"/>
                </a:lnTo>
                <a:close/>
                <a:moveTo>
                  <a:pt x="7128014" y="104396"/>
                </a:moveTo>
                <a:lnTo>
                  <a:pt x="7128014" y="104513"/>
                </a:lnTo>
                <a:lnTo>
                  <a:pt x="7127800" y="104610"/>
                </a:lnTo>
                <a:close/>
                <a:moveTo>
                  <a:pt x="5008879" y="82828"/>
                </a:moveTo>
                <a:cubicBezTo>
                  <a:pt x="5016119" y="82465"/>
                  <a:pt x="5008879" y="85728"/>
                  <a:pt x="5004535" y="85365"/>
                </a:cubicBezTo>
                <a:lnTo>
                  <a:pt x="5003685" y="83734"/>
                </a:lnTo>
                <a:close/>
                <a:moveTo>
                  <a:pt x="7087470" y="81197"/>
                </a:moveTo>
                <a:cubicBezTo>
                  <a:pt x="7093262" y="81197"/>
                  <a:pt x="7099054" y="81197"/>
                  <a:pt x="7104846" y="81197"/>
                </a:cubicBezTo>
                <a:cubicBezTo>
                  <a:pt x="7099054" y="98596"/>
                  <a:pt x="7099054" y="98596"/>
                  <a:pt x="7099054" y="98596"/>
                </a:cubicBezTo>
                <a:cubicBezTo>
                  <a:pt x="7087470" y="104396"/>
                  <a:pt x="7087470" y="104396"/>
                  <a:pt x="7087470" y="104396"/>
                </a:cubicBezTo>
                <a:cubicBezTo>
                  <a:pt x="7093262" y="98596"/>
                  <a:pt x="7093262" y="98596"/>
                  <a:pt x="7093262" y="98596"/>
                </a:cubicBezTo>
                <a:cubicBezTo>
                  <a:pt x="7081678" y="98596"/>
                  <a:pt x="7093262" y="98596"/>
                  <a:pt x="7087470" y="81197"/>
                </a:cubicBezTo>
                <a:close/>
                <a:moveTo>
                  <a:pt x="5048698" y="0"/>
                </a:moveTo>
                <a:cubicBezTo>
                  <a:pt x="5048698" y="28999"/>
                  <a:pt x="5048698" y="28999"/>
                  <a:pt x="5048698" y="28999"/>
                </a:cubicBezTo>
                <a:lnTo>
                  <a:pt x="5066074" y="52198"/>
                </a:lnTo>
                <a:cubicBezTo>
                  <a:pt x="5042906" y="57998"/>
                  <a:pt x="5042906" y="57998"/>
                  <a:pt x="5042906" y="57998"/>
                </a:cubicBezTo>
                <a:cubicBezTo>
                  <a:pt x="5037114" y="63797"/>
                  <a:pt x="5037114" y="63797"/>
                  <a:pt x="5037114" y="63797"/>
                </a:cubicBezTo>
                <a:cubicBezTo>
                  <a:pt x="5025531" y="57998"/>
                  <a:pt x="5025531" y="57998"/>
                  <a:pt x="5025531" y="57998"/>
                </a:cubicBezTo>
                <a:cubicBezTo>
                  <a:pt x="5002363" y="81197"/>
                  <a:pt x="5002363" y="81197"/>
                  <a:pt x="5002363" y="81197"/>
                </a:cubicBezTo>
                <a:lnTo>
                  <a:pt x="5003685" y="83734"/>
                </a:lnTo>
                <a:lnTo>
                  <a:pt x="4984987" y="86996"/>
                </a:lnTo>
                <a:cubicBezTo>
                  <a:pt x="5013947" y="98596"/>
                  <a:pt x="5013947" y="98596"/>
                  <a:pt x="5013947" y="98596"/>
                </a:cubicBezTo>
                <a:cubicBezTo>
                  <a:pt x="4967611" y="121795"/>
                  <a:pt x="4967611" y="121795"/>
                  <a:pt x="4967611" y="121795"/>
                </a:cubicBezTo>
                <a:cubicBezTo>
                  <a:pt x="4979195" y="104396"/>
                  <a:pt x="4979195" y="104396"/>
                  <a:pt x="4979195" y="104396"/>
                </a:cubicBezTo>
                <a:lnTo>
                  <a:pt x="4982821" y="103343"/>
                </a:lnTo>
                <a:lnTo>
                  <a:pt x="4991412" y="107658"/>
                </a:lnTo>
                <a:cubicBezTo>
                  <a:pt x="5000643" y="111283"/>
                  <a:pt x="4992136" y="104758"/>
                  <a:pt x="4985439" y="102583"/>
                </a:cubicBezTo>
                <a:lnTo>
                  <a:pt x="4982821" y="103343"/>
                </a:lnTo>
                <a:lnTo>
                  <a:pt x="4961819" y="92796"/>
                </a:lnTo>
                <a:cubicBezTo>
                  <a:pt x="4950235" y="110195"/>
                  <a:pt x="4950235" y="110195"/>
                  <a:pt x="4950235" y="110195"/>
                </a:cubicBezTo>
                <a:cubicBezTo>
                  <a:pt x="4944443" y="110195"/>
                  <a:pt x="4950235" y="133394"/>
                  <a:pt x="4938651" y="104396"/>
                </a:cubicBezTo>
                <a:cubicBezTo>
                  <a:pt x="4932859" y="110195"/>
                  <a:pt x="4932859" y="110195"/>
                  <a:pt x="4932859" y="110195"/>
                </a:cubicBezTo>
                <a:cubicBezTo>
                  <a:pt x="4950235" y="127595"/>
                  <a:pt x="4950235" y="127595"/>
                  <a:pt x="4950235" y="127595"/>
                </a:cubicBezTo>
                <a:cubicBezTo>
                  <a:pt x="4927067" y="150794"/>
                  <a:pt x="4927067" y="150794"/>
                  <a:pt x="4927067" y="150794"/>
                </a:cubicBezTo>
                <a:cubicBezTo>
                  <a:pt x="4967611" y="162393"/>
                  <a:pt x="4967611" y="162393"/>
                  <a:pt x="4967611" y="162393"/>
                </a:cubicBezTo>
                <a:cubicBezTo>
                  <a:pt x="4979195" y="162393"/>
                  <a:pt x="4979195" y="162393"/>
                  <a:pt x="4979195" y="162393"/>
                </a:cubicBezTo>
                <a:cubicBezTo>
                  <a:pt x="4984987" y="168193"/>
                  <a:pt x="4950235" y="191392"/>
                  <a:pt x="4990779" y="173993"/>
                </a:cubicBezTo>
                <a:cubicBezTo>
                  <a:pt x="4984987" y="173993"/>
                  <a:pt x="4973403" y="179792"/>
                  <a:pt x="4990779" y="197191"/>
                </a:cubicBezTo>
                <a:cubicBezTo>
                  <a:pt x="4984987" y="197191"/>
                  <a:pt x="4967611" y="202991"/>
                  <a:pt x="4990779" y="220390"/>
                </a:cubicBezTo>
                <a:cubicBezTo>
                  <a:pt x="4990779" y="226190"/>
                  <a:pt x="4990779" y="226190"/>
                  <a:pt x="4990779" y="226190"/>
                </a:cubicBezTo>
                <a:cubicBezTo>
                  <a:pt x="4984987" y="231990"/>
                  <a:pt x="4984987" y="231990"/>
                  <a:pt x="4984987" y="231990"/>
                </a:cubicBezTo>
                <a:cubicBezTo>
                  <a:pt x="4979195" y="214591"/>
                  <a:pt x="4979195" y="214591"/>
                  <a:pt x="4979195" y="214591"/>
                </a:cubicBezTo>
                <a:cubicBezTo>
                  <a:pt x="4950235" y="208791"/>
                  <a:pt x="4950235" y="208791"/>
                  <a:pt x="4950235" y="208791"/>
                </a:cubicBezTo>
                <a:cubicBezTo>
                  <a:pt x="4915483" y="231990"/>
                  <a:pt x="4915483" y="231990"/>
                  <a:pt x="4915483" y="231990"/>
                </a:cubicBezTo>
                <a:lnTo>
                  <a:pt x="4912240" y="232686"/>
                </a:lnTo>
                <a:lnTo>
                  <a:pt x="4917293" y="222565"/>
                </a:lnTo>
                <a:cubicBezTo>
                  <a:pt x="4927067" y="202991"/>
                  <a:pt x="4927067" y="202991"/>
                  <a:pt x="4927067" y="202991"/>
                </a:cubicBezTo>
                <a:cubicBezTo>
                  <a:pt x="4886523" y="214591"/>
                  <a:pt x="4886523" y="214591"/>
                  <a:pt x="4886523" y="214591"/>
                </a:cubicBezTo>
                <a:cubicBezTo>
                  <a:pt x="4874939" y="231990"/>
                  <a:pt x="4874939" y="231990"/>
                  <a:pt x="4874939" y="231990"/>
                </a:cubicBezTo>
                <a:cubicBezTo>
                  <a:pt x="4869147" y="231990"/>
                  <a:pt x="4863355" y="249389"/>
                  <a:pt x="4857563" y="237790"/>
                </a:cubicBezTo>
                <a:cubicBezTo>
                  <a:pt x="4851772" y="266788"/>
                  <a:pt x="4851772" y="266788"/>
                  <a:pt x="4851772" y="266788"/>
                </a:cubicBezTo>
                <a:cubicBezTo>
                  <a:pt x="4788060" y="284188"/>
                  <a:pt x="4788060" y="284188"/>
                  <a:pt x="4788060" y="284188"/>
                </a:cubicBezTo>
                <a:cubicBezTo>
                  <a:pt x="4770685" y="318986"/>
                  <a:pt x="4770685" y="318986"/>
                  <a:pt x="4770685" y="318986"/>
                </a:cubicBezTo>
                <a:cubicBezTo>
                  <a:pt x="4718557" y="336385"/>
                  <a:pt x="4718557" y="336385"/>
                  <a:pt x="4718557" y="336385"/>
                </a:cubicBezTo>
                <a:cubicBezTo>
                  <a:pt x="4706972" y="365384"/>
                  <a:pt x="4706972" y="365384"/>
                  <a:pt x="4706972" y="365384"/>
                </a:cubicBezTo>
                <a:cubicBezTo>
                  <a:pt x="4678013" y="382783"/>
                  <a:pt x="4678013" y="382783"/>
                  <a:pt x="4678013" y="382783"/>
                </a:cubicBezTo>
                <a:cubicBezTo>
                  <a:pt x="4666429" y="376984"/>
                  <a:pt x="4666429" y="376984"/>
                  <a:pt x="4666429" y="376984"/>
                </a:cubicBezTo>
                <a:cubicBezTo>
                  <a:pt x="4660637" y="382783"/>
                  <a:pt x="4660637" y="382783"/>
                  <a:pt x="4660637" y="382783"/>
                </a:cubicBezTo>
                <a:cubicBezTo>
                  <a:pt x="4654845" y="411782"/>
                  <a:pt x="4654845" y="411782"/>
                  <a:pt x="4654845" y="411782"/>
                </a:cubicBezTo>
                <a:cubicBezTo>
                  <a:pt x="4637469" y="423381"/>
                  <a:pt x="4637469" y="423381"/>
                  <a:pt x="4637469" y="423381"/>
                </a:cubicBezTo>
                <a:cubicBezTo>
                  <a:pt x="4608509" y="423381"/>
                  <a:pt x="4608509" y="423381"/>
                  <a:pt x="4608509" y="423381"/>
                </a:cubicBezTo>
                <a:cubicBezTo>
                  <a:pt x="4596925" y="429181"/>
                  <a:pt x="4602717" y="440781"/>
                  <a:pt x="4585341" y="446581"/>
                </a:cubicBezTo>
                <a:cubicBezTo>
                  <a:pt x="4591134" y="469780"/>
                  <a:pt x="4591134" y="469780"/>
                  <a:pt x="4591134" y="469780"/>
                </a:cubicBezTo>
                <a:cubicBezTo>
                  <a:pt x="4567965" y="481379"/>
                  <a:pt x="4567965" y="481379"/>
                  <a:pt x="4567965" y="481379"/>
                </a:cubicBezTo>
                <a:cubicBezTo>
                  <a:pt x="4527422" y="527777"/>
                  <a:pt x="4527422" y="527777"/>
                  <a:pt x="4527422" y="527777"/>
                </a:cubicBezTo>
                <a:cubicBezTo>
                  <a:pt x="4510046" y="533577"/>
                  <a:pt x="4510046" y="533577"/>
                  <a:pt x="4510046" y="533577"/>
                </a:cubicBezTo>
                <a:cubicBezTo>
                  <a:pt x="4504254" y="550976"/>
                  <a:pt x="4504254" y="550976"/>
                  <a:pt x="4504254" y="550976"/>
                </a:cubicBezTo>
                <a:cubicBezTo>
                  <a:pt x="4510046" y="556776"/>
                  <a:pt x="4510046" y="533577"/>
                  <a:pt x="4515838" y="556776"/>
                </a:cubicBezTo>
                <a:cubicBezTo>
                  <a:pt x="4521630" y="562575"/>
                  <a:pt x="4527422" y="545176"/>
                  <a:pt x="4533213" y="562575"/>
                </a:cubicBezTo>
                <a:cubicBezTo>
                  <a:pt x="4515838" y="574175"/>
                  <a:pt x="4515838" y="574175"/>
                  <a:pt x="4515838" y="574175"/>
                </a:cubicBezTo>
                <a:cubicBezTo>
                  <a:pt x="4504254" y="579975"/>
                  <a:pt x="4567965" y="545176"/>
                  <a:pt x="4504254" y="591574"/>
                </a:cubicBezTo>
                <a:cubicBezTo>
                  <a:pt x="4492670" y="608973"/>
                  <a:pt x="4492670" y="608973"/>
                  <a:pt x="4492670" y="608973"/>
                </a:cubicBezTo>
                <a:lnTo>
                  <a:pt x="4489337" y="603346"/>
                </a:lnTo>
                <a:lnTo>
                  <a:pt x="4498371" y="594293"/>
                </a:lnTo>
                <a:cubicBezTo>
                  <a:pt x="4509050" y="582331"/>
                  <a:pt x="4493303" y="592843"/>
                  <a:pt x="4488054" y="601180"/>
                </a:cubicBezTo>
                <a:lnTo>
                  <a:pt x="4489337" y="603346"/>
                </a:lnTo>
                <a:lnTo>
                  <a:pt x="4484830" y="607863"/>
                </a:lnTo>
                <a:cubicBezTo>
                  <a:pt x="4478280" y="614048"/>
                  <a:pt x="4469502" y="622023"/>
                  <a:pt x="4457918" y="632172"/>
                </a:cubicBezTo>
                <a:cubicBezTo>
                  <a:pt x="4440542" y="626373"/>
                  <a:pt x="4440542" y="626373"/>
                  <a:pt x="4440542" y="626373"/>
                </a:cubicBezTo>
                <a:cubicBezTo>
                  <a:pt x="4434750" y="620573"/>
                  <a:pt x="4463710" y="626373"/>
                  <a:pt x="4428958" y="620573"/>
                </a:cubicBezTo>
                <a:cubicBezTo>
                  <a:pt x="4423166" y="649572"/>
                  <a:pt x="4423166" y="649572"/>
                  <a:pt x="4423166" y="649572"/>
                </a:cubicBezTo>
                <a:cubicBezTo>
                  <a:pt x="4446334" y="637972"/>
                  <a:pt x="4446334" y="637972"/>
                  <a:pt x="4446334" y="637972"/>
                </a:cubicBezTo>
                <a:cubicBezTo>
                  <a:pt x="4446334" y="649572"/>
                  <a:pt x="4446334" y="649572"/>
                  <a:pt x="4446334" y="649572"/>
                </a:cubicBezTo>
                <a:cubicBezTo>
                  <a:pt x="4452126" y="655371"/>
                  <a:pt x="4452126" y="655371"/>
                  <a:pt x="4452126" y="655371"/>
                </a:cubicBezTo>
                <a:cubicBezTo>
                  <a:pt x="4440542" y="661171"/>
                  <a:pt x="4440542" y="661171"/>
                  <a:pt x="4440542" y="661171"/>
                </a:cubicBezTo>
                <a:cubicBezTo>
                  <a:pt x="4452126" y="672771"/>
                  <a:pt x="4452126" y="672771"/>
                  <a:pt x="4452126" y="672771"/>
                </a:cubicBezTo>
                <a:cubicBezTo>
                  <a:pt x="4446334" y="678570"/>
                  <a:pt x="4446334" y="678570"/>
                  <a:pt x="4446334" y="678570"/>
                </a:cubicBezTo>
                <a:cubicBezTo>
                  <a:pt x="4469502" y="672771"/>
                  <a:pt x="4469502" y="672771"/>
                  <a:pt x="4469502" y="672771"/>
                </a:cubicBezTo>
                <a:cubicBezTo>
                  <a:pt x="4475294" y="666971"/>
                  <a:pt x="4475294" y="666971"/>
                  <a:pt x="4475294" y="666971"/>
                </a:cubicBezTo>
                <a:cubicBezTo>
                  <a:pt x="4481086" y="672771"/>
                  <a:pt x="4481086" y="672771"/>
                  <a:pt x="4481086" y="672771"/>
                </a:cubicBezTo>
                <a:cubicBezTo>
                  <a:pt x="4463710" y="684370"/>
                  <a:pt x="4463710" y="684370"/>
                  <a:pt x="4463710" y="684370"/>
                </a:cubicBezTo>
                <a:cubicBezTo>
                  <a:pt x="4475294" y="690170"/>
                  <a:pt x="4475294" y="690170"/>
                  <a:pt x="4475294" y="690170"/>
                </a:cubicBezTo>
                <a:cubicBezTo>
                  <a:pt x="4466606" y="695970"/>
                  <a:pt x="4462262" y="698870"/>
                  <a:pt x="4460090" y="700320"/>
                </a:cubicBezTo>
                <a:lnTo>
                  <a:pt x="4460060" y="700339"/>
                </a:lnTo>
                <a:lnTo>
                  <a:pt x="4460362" y="699323"/>
                </a:lnTo>
                <a:cubicBezTo>
                  <a:pt x="4461176" y="695245"/>
                  <a:pt x="4457918" y="701769"/>
                  <a:pt x="4457918" y="701769"/>
                </a:cubicBezTo>
                <a:lnTo>
                  <a:pt x="4460060" y="700339"/>
                </a:lnTo>
                <a:lnTo>
                  <a:pt x="4457918" y="707569"/>
                </a:lnTo>
                <a:cubicBezTo>
                  <a:pt x="4446334" y="695970"/>
                  <a:pt x="4446334" y="695970"/>
                  <a:pt x="4446334" y="695970"/>
                </a:cubicBezTo>
                <a:cubicBezTo>
                  <a:pt x="4446334" y="719169"/>
                  <a:pt x="4446334" y="719169"/>
                  <a:pt x="4446334" y="719169"/>
                </a:cubicBezTo>
                <a:cubicBezTo>
                  <a:pt x="4417374" y="730768"/>
                  <a:pt x="4417374" y="730768"/>
                  <a:pt x="4417374" y="730768"/>
                </a:cubicBezTo>
                <a:cubicBezTo>
                  <a:pt x="4399998" y="730768"/>
                  <a:pt x="4399998" y="730768"/>
                  <a:pt x="4399998" y="730768"/>
                </a:cubicBezTo>
                <a:cubicBezTo>
                  <a:pt x="4371038" y="753967"/>
                  <a:pt x="4371038" y="753967"/>
                  <a:pt x="4371038" y="753967"/>
                </a:cubicBezTo>
                <a:cubicBezTo>
                  <a:pt x="4371038" y="765567"/>
                  <a:pt x="4371038" y="765567"/>
                  <a:pt x="4371038" y="765567"/>
                </a:cubicBezTo>
                <a:cubicBezTo>
                  <a:pt x="4336287" y="771366"/>
                  <a:pt x="4336287" y="771366"/>
                  <a:pt x="4336287" y="771366"/>
                </a:cubicBezTo>
                <a:cubicBezTo>
                  <a:pt x="4324703" y="788765"/>
                  <a:pt x="4324703" y="788765"/>
                  <a:pt x="4324703" y="788765"/>
                </a:cubicBezTo>
                <a:cubicBezTo>
                  <a:pt x="4336287" y="794565"/>
                  <a:pt x="4336287" y="794565"/>
                  <a:pt x="4336287" y="794565"/>
                </a:cubicBezTo>
                <a:cubicBezTo>
                  <a:pt x="4289951" y="823564"/>
                  <a:pt x="4289951" y="823564"/>
                  <a:pt x="4289951" y="823564"/>
                </a:cubicBezTo>
                <a:cubicBezTo>
                  <a:pt x="4266783" y="806165"/>
                  <a:pt x="4266783" y="806165"/>
                  <a:pt x="4266783" y="806165"/>
                </a:cubicBezTo>
                <a:cubicBezTo>
                  <a:pt x="4237824" y="835163"/>
                  <a:pt x="4237824" y="835163"/>
                  <a:pt x="4237824" y="835163"/>
                </a:cubicBezTo>
                <a:lnTo>
                  <a:pt x="4248607" y="845961"/>
                </a:lnTo>
                <a:lnTo>
                  <a:pt x="4247141" y="846857"/>
                </a:lnTo>
                <a:lnTo>
                  <a:pt x="4232032" y="852563"/>
                </a:lnTo>
                <a:cubicBezTo>
                  <a:pt x="4232032" y="852563"/>
                  <a:pt x="4232032" y="846763"/>
                  <a:pt x="4237824" y="846763"/>
                </a:cubicBezTo>
                <a:cubicBezTo>
                  <a:pt x="4232032" y="840963"/>
                  <a:pt x="4232032" y="840963"/>
                  <a:pt x="4232032" y="840963"/>
                </a:cubicBezTo>
                <a:cubicBezTo>
                  <a:pt x="4214655" y="852563"/>
                  <a:pt x="4214655" y="852563"/>
                  <a:pt x="4214655" y="852563"/>
                </a:cubicBezTo>
                <a:cubicBezTo>
                  <a:pt x="4214655" y="858362"/>
                  <a:pt x="4214655" y="858362"/>
                  <a:pt x="4214655" y="858362"/>
                </a:cubicBezTo>
                <a:cubicBezTo>
                  <a:pt x="4232032" y="864162"/>
                  <a:pt x="4232032" y="864162"/>
                  <a:pt x="4232032" y="864162"/>
                </a:cubicBezTo>
                <a:cubicBezTo>
                  <a:pt x="4214655" y="864162"/>
                  <a:pt x="4214655" y="864162"/>
                  <a:pt x="4214655" y="864162"/>
                </a:cubicBezTo>
                <a:cubicBezTo>
                  <a:pt x="4220447" y="875762"/>
                  <a:pt x="4220447" y="875762"/>
                  <a:pt x="4220447" y="875762"/>
                </a:cubicBezTo>
                <a:cubicBezTo>
                  <a:pt x="4203071" y="881561"/>
                  <a:pt x="4203071" y="881561"/>
                  <a:pt x="4203071" y="881561"/>
                </a:cubicBezTo>
                <a:cubicBezTo>
                  <a:pt x="4203071" y="887361"/>
                  <a:pt x="4203071" y="887361"/>
                  <a:pt x="4203071" y="887361"/>
                </a:cubicBezTo>
                <a:cubicBezTo>
                  <a:pt x="4226239" y="887361"/>
                  <a:pt x="4226239" y="887361"/>
                  <a:pt x="4226239" y="887361"/>
                </a:cubicBezTo>
                <a:cubicBezTo>
                  <a:pt x="4260991" y="858362"/>
                  <a:pt x="4260991" y="858362"/>
                  <a:pt x="4260991" y="858362"/>
                </a:cubicBezTo>
                <a:cubicBezTo>
                  <a:pt x="4289951" y="858362"/>
                  <a:pt x="4289951" y="858362"/>
                  <a:pt x="4289951" y="858362"/>
                </a:cubicBezTo>
                <a:cubicBezTo>
                  <a:pt x="4342079" y="823564"/>
                  <a:pt x="4342079" y="823564"/>
                  <a:pt x="4342079" y="823564"/>
                </a:cubicBezTo>
                <a:cubicBezTo>
                  <a:pt x="4359455" y="835163"/>
                  <a:pt x="4359455" y="835163"/>
                  <a:pt x="4359455" y="835163"/>
                </a:cubicBezTo>
                <a:cubicBezTo>
                  <a:pt x="4388414" y="811964"/>
                  <a:pt x="4388414" y="811964"/>
                  <a:pt x="4388414" y="811964"/>
                </a:cubicBezTo>
                <a:cubicBezTo>
                  <a:pt x="4423166" y="817764"/>
                  <a:pt x="4423166" y="817764"/>
                  <a:pt x="4423166" y="817764"/>
                </a:cubicBezTo>
                <a:cubicBezTo>
                  <a:pt x="4428958" y="817764"/>
                  <a:pt x="4446334" y="811964"/>
                  <a:pt x="4423166" y="800365"/>
                </a:cubicBezTo>
                <a:cubicBezTo>
                  <a:pt x="4423166" y="794565"/>
                  <a:pt x="4423166" y="794565"/>
                  <a:pt x="4423166" y="794565"/>
                </a:cubicBezTo>
                <a:cubicBezTo>
                  <a:pt x="4486878" y="753967"/>
                  <a:pt x="4486878" y="753967"/>
                  <a:pt x="4486878" y="753967"/>
                </a:cubicBezTo>
                <a:cubicBezTo>
                  <a:pt x="4510046" y="753967"/>
                  <a:pt x="4475294" y="724968"/>
                  <a:pt x="4521630" y="730768"/>
                </a:cubicBezTo>
                <a:cubicBezTo>
                  <a:pt x="4533213" y="724968"/>
                  <a:pt x="4533213" y="724968"/>
                  <a:pt x="4533213" y="724968"/>
                </a:cubicBezTo>
                <a:cubicBezTo>
                  <a:pt x="4521630" y="719169"/>
                  <a:pt x="4521630" y="719169"/>
                  <a:pt x="4521630" y="719169"/>
                </a:cubicBezTo>
                <a:cubicBezTo>
                  <a:pt x="4539006" y="701769"/>
                  <a:pt x="4539006" y="701769"/>
                  <a:pt x="4539006" y="701769"/>
                </a:cubicBezTo>
                <a:cubicBezTo>
                  <a:pt x="4562173" y="701769"/>
                  <a:pt x="4562173" y="701769"/>
                  <a:pt x="4562173" y="701769"/>
                </a:cubicBezTo>
                <a:cubicBezTo>
                  <a:pt x="4579549" y="678570"/>
                  <a:pt x="4579549" y="678570"/>
                  <a:pt x="4579549" y="678570"/>
                </a:cubicBezTo>
                <a:cubicBezTo>
                  <a:pt x="4643261" y="626373"/>
                  <a:pt x="4643261" y="626373"/>
                  <a:pt x="4643261" y="626373"/>
                </a:cubicBezTo>
                <a:cubicBezTo>
                  <a:pt x="4654845" y="620573"/>
                  <a:pt x="4654845" y="620573"/>
                  <a:pt x="4654845" y="620573"/>
                </a:cubicBezTo>
                <a:cubicBezTo>
                  <a:pt x="4683805" y="579975"/>
                  <a:pt x="4683805" y="579975"/>
                  <a:pt x="4683805" y="579975"/>
                </a:cubicBezTo>
                <a:cubicBezTo>
                  <a:pt x="4701180" y="574175"/>
                  <a:pt x="4701180" y="574175"/>
                  <a:pt x="4701180" y="574175"/>
                </a:cubicBezTo>
                <a:cubicBezTo>
                  <a:pt x="4712764" y="562575"/>
                  <a:pt x="4712764" y="562575"/>
                  <a:pt x="4712764" y="562575"/>
                </a:cubicBezTo>
                <a:cubicBezTo>
                  <a:pt x="4695388" y="550976"/>
                  <a:pt x="4695388" y="550976"/>
                  <a:pt x="4695388" y="550976"/>
                </a:cubicBezTo>
                <a:cubicBezTo>
                  <a:pt x="4701180" y="533577"/>
                  <a:pt x="4701180" y="556776"/>
                  <a:pt x="4718557" y="545176"/>
                </a:cubicBezTo>
                <a:cubicBezTo>
                  <a:pt x="4712764" y="527777"/>
                  <a:pt x="4712764" y="527777"/>
                  <a:pt x="4712764" y="527777"/>
                </a:cubicBezTo>
                <a:cubicBezTo>
                  <a:pt x="4724348" y="510378"/>
                  <a:pt x="4724348" y="510378"/>
                  <a:pt x="4724348" y="510378"/>
                </a:cubicBezTo>
                <a:cubicBezTo>
                  <a:pt x="4770685" y="510378"/>
                  <a:pt x="4770685" y="510378"/>
                  <a:pt x="4770685" y="510378"/>
                </a:cubicBezTo>
                <a:cubicBezTo>
                  <a:pt x="4776476" y="504578"/>
                  <a:pt x="4776476" y="504578"/>
                  <a:pt x="4776476" y="504578"/>
                </a:cubicBezTo>
                <a:cubicBezTo>
                  <a:pt x="4770685" y="498778"/>
                  <a:pt x="4770685" y="498778"/>
                  <a:pt x="4770685" y="498778"/>
                </a:cubicBezTo>
                <a:cubicBezTo>
                  <a:pt x="4793852" y="504578"/>
                  <a:pt x="4793852" y="504578"/>
                  <a:pt x="4793852" y="504578"/>
                </a:cubicBezTo>
                <a:lnTo>
                  <a:pt x="4802308" y="500344"/>
                </a:lnTo>
                <a:lnTo>
                  <a:pt x="4804893" y="502131"/>
                </a:lnTo>
                <a:cubicBezTo>
                  <a:pt x="4806160" y="502403"/>
                  <a:pt x="4806884" y="501678"/>
                  <a:pt x="4805436" y="498778"/>
                </a:cubicBezTo>
                <a:cubicBezTo>
                  <a:pt x="4805436" y="498778"/>
                  <a:pt x="4805436" y="498778"/>
                  <a:pt x="4803988" y="499503"/>
                </a:cubicBezTo>
                <a:lnTo>
                  <a:pt x="4802308" y="500344"/>
                </a:lnTo>
                <a:lnTo>
                  <a:pt x="4801092" y="499503"/>
                </a:lnTo>
                <a:cubicBezTo>
                  <a:pt x="4799644" y="497328"/>
                  <a:pt x="4802540" y="495878"/>
                  <a:pt x="4822812" y="504578"/>
                </a:cubicBezTo>
                <a:cubicBezTo>
                  <a:pt x="4817020" y="469780"/>
                  <a:pt x="4817020" y="469780"/>
                  <a:pt x="4817020" y="469780"/>
                </a:cubicBezTo>
                <a:cubicBezTo>
                  <a:pt x="4811228" y="469780"/>
                  <a:pt x="4840188" y="458180"/>
                  <a:pt x="4805436" y="469780"/>
                </a:cubicBezTo>
                <a:cubicBezTo>
                  <a:pt x="4840188" y="440781"/>
                  <a:pt x="4840188" y="440781"/>
                  <a:pt x="4840188" y="440781"/>
                </a:cubicBezTo>
                <a:cubicBezTo>
                  <a:pt x="4915483" y="400183"/>
                  <a:pt x="4915483" y="400183"/>
                  <a:pt x="4915483" y="400183"/>
                </a:cubicBezTo>
                <a:cubicBezTo>
                  <a:pt x="4932859" y="411782"/>
                  <a:pt x="4932859" y="411782"/>
                  <a:pt x="4932859" y="411782"/>
                </a:cubicBezTo>
                <a:cubicBezTo>
                  <a:pt x="4956027" y="440781"/>
                  <a:pt x="4956027" y="440781"/>
                  <a:pt x="4956027" y="440781"/>
                </a:cubicBezTo>
                <a:cubicBezTo>
                  <a:pt x="4961819" y="440781"/>
                  <a:pt x="4961819" y="440781"/>
                  <a:pt x="4961819" y="440781"/>
                </a:cubicBezTo>
                <a:cubicBezTo>
                  <a:pt x="4961819" y="411782"/>
                  <a:pt x="4984987" y="434981"/>
                  <a:pt x="5008155" y="405982"/>
                </a:cubicBezTo>
                <a:cubicBezTo>
                  <a:pt x="5019738" y="411782"/>
                  <a:pt x="5019738" y="411782"/>
                  <a:pt x="5019738" y="411782"/>
                </a:cubicBezTo>
                <a:cubicBezTo>
                  <a:pt x="5008155" y="429181"/>
                  <a:pt x="5008155" y="429181"/>
                  <a:pt x="5008155" y="429181"/>
                </a:cubicBezTo>
                <a:cubicBezTo>
                  <a:pt x="5048698" y="417582"/>
                  <a:pt x="5048698" y="417582"/>
                  <a:pt x="5048698" y="417582"/>
                </a:cubicBezTo>
                <a:cubicBezTo>
                  <a:pt x="5048698" y="411782"/>
                  <a:pt x="5048698" y="411782"/>
                  <a:pt x="5048698" y="411782"/>
                </a:cubicBezTo>
                <a:cubicBezTo>
                  <a:pt x="5089242" y="388583"/>
                  <a:pt x="5089242" y="388583"/>
                  <a:pt x="5089242" y="388583"/>
                </a:cubicBezTo>
                <a:cubicBezTo>
                  <a:pt x="5141370" y="342185"/>
                  <a:pt x="5141370" y="342185"/>
                  <a:pt x="5141370" y="342185"/>
                </a:cubicBezTo>
                <a:cubicBezTo>
                  <a:pt x="5193497" y="330586"/>
                  <a:pt x="5193497" y="330586"/>
                  <a:pt x="5193497" y="330586"/>
                </a:cubicBezTo>
                <a:cubicBezTo>
                  <a:pt x="5245625" y="330586"/>
                  <a:pt x="5245625" y="330586"/>
                  <a:pt x="5245625" y="330586"/>
                </a:cubicBezTo>
                <a:cubicBezTo>
                  <a:pt x="5251418" y="336385"/>
                  <a:pt x="5251418" y="336385"/>
                  <a:pt x="5251418" y="336385"/>
                </a:cubicBezTo>
                <a:cubicBezTo>
                  <a:pt x="5205082" y="365384"/>
                  <a:pt x="5205082" y="365384"/>
                  <a:pt x="5205082" y="365384"/>
                </a:cubicBezTo>
                <a:cubicBezTo>
                  <a:pt x="5239833" y="365384"/>
                  <a:pt x="5239833" y="365384"/>
                  <a:pt x="5239833" y="365384"/>
                </a:cubicBezTo>
                <a:cubicBezTo>
                  <a:pt x="5228249" y="371184"/>
                  <a:pt x="5228249" y="371184"/>
                  <a:pt x="5228249" y="371184"/>
                </a:cubicBezTo>
                <a:cubicBezTo>
                  <a:pt x="5263001" y="382783"/>
                  <a:pt x="5263001" y="382783"/>
                  <a:pt x="5263001" y="382783"/>
                </a:cubicBezTo>
                <a:cubicBezTo>
                  <a:pt x="5263001" y="400183"/>
                  <a:pt x="5263001" y="400183"/>
                  <a:pt x="5263001" y="400183"/>
                </a:cubicBezTo>
                <a:cubicBezTo>
                  <a:pt x="5228249" y="411782"/>
                  <a:pt x="5228249" y="411782"/>
                  <a:pt x="5228249" y="411782"/>
                </a:cubicBezTo>
                <a:cubicBezTo>
                  <a:pt x="5210873" y="434981"/>
                  <a:pt x="5210873" y="434981"/>
                  <a:pt x="5210873" y="434981"/>
                </a:cubicBezTo>
                <a:cubicBezTo>
                  <a:pt x="5205082" y="423381"/>
                  <a:pt x="5205082" y="423381"/>
                  <a:pt x="5205082" y="423381"/>
                </a:cubicBezTo>
                <a:cubicBezTo>
                  <a:pt x="5170330" y="440781"/>
                  <a:pt x="5170330" y="440781"/>
                  <a:pt x="5170330" y="440781"/>
                </a:cubicBezTo>
                <a:cubicBezTo>
                  <a:pt x="5170330" y="446581"/>
                  <a:pt x="5176122" y="446581"/>
                  <a:pt x="5170330" y="452380"/>
                </a:cubicBezTo>
                <a:cubicBezTo>
                  <a:pt x="5129786" y="458180"/>
                  <a:pt x="5129786" y="458180"/>
                  <a:pt x="5129786" y="458180"/>
                </a:cubicBezTo>
                <a:cubicBezTo>
                  <a:pt x="5129786" y="452380"/>
                  <a:pt x="5118202" y="452380"/>
                  <a:pt x="5123994" y="469780"/>
                </a:cubicBezTo>
                <a:cubicBezTo>
                  <a:pt x="5141370" y="469780"/>
                  <a:pt x="5141370" y="469780"/>
                  <a:pt x="5141370" y="469780"/>
                </a:cubicBezTo>
                <a:cubicBezTo>
                  <a:pt x="5129786" y="475579"/>
                  <a:pt x="5129786" y="475579"/>
                  <a:pt x="5129786" y="475579"/>
                </a:cubicBezTo>
                <a:cubicBezTo>
                  <a:pt x="5112410" y="475579"/>
                  <a:pt x="5112410" y="475579"/>
                  <a:pt x="5112410" y="475579"/>
                </a:cubicBezTo>
                <a:cubicBezTo>
                  <a:pt x="5060282" y="510378"/>
                  <a:pt x="5060282" y="510378"/>
                  <a:pt x="5060282" y="510378"/>
                </a:cubicBezTo>
                <a:cubicBezTo>
                  <a:pt x="4990779" y="562575"/>
                  <a:pt x="4990779" y="562575"/>
                  <a:pt x="4990779" y="562575"/>
                </a:cubicBezTo>
                <a:cubicBezTo>
                  <a:pt x="5008155" y="568375"/>
                  <a:pt x="5008155" y="568375"/>
                  <a:pt x="5008155" y="568375"/>
                </a:cubicBezTo>
                <a:cubicBezTo>
                  <a:pt x="5013947" y="562575"/>
                  <a:pt x="5013947" y="562575"/>
                  <a:pt x="5013947" y="562575"/>
                </a:cubicBezTo>
                <a:cubicBezTo>
                  <a:pt x="4984987" y="597374"/>
                  <a:pt x="4984987" y="597374"/>
                  <a:pt x="4984987" y="597374"/>
                </a:cubicBezTo>
                <a:cubicBezTo>
                  <a:pt x="4984987" y="603174"/>
                  <a:pt x="4984987" y="603174"/>
                  <a:pt x="4984987" y="603174"/>
                </a:cubicBezTo>
                <a:cubicBezTo>
                  <a:pt x="4961819" y="579975"/>
                  <a:pt x="4961819" y="579975"/>
                  <a:pt x="4961819" y="579975"/>
                </a:cubicBezTo>
                <a:cubicBezTo>
                  <a:pt x="4944443" y="597374"/>
                  <a:pt x="4944443" y="597374"/>
                  <a:pt x="4944443" y="597374"/>
                </a:cubicBezTo>
                <a:cubicBezTo>
                  <a:pt x="4961819" y="608973"/>
                  <a:pt x="4961819" y="608973"/>
                  <a:pt x="4961819" y="608973"/>
                </a:cubicBezTo>
                <a:cubicBezTo>
                  <a:pt x="4961819" y="608973"/>
                  <a:pt x="4956027" y="608973"/>
                  <a:pt x="4956027" y="620573"/>
                </a:cubicBezTo>
                <a:cubicBezTo>
                  <a:pt x="4973403" y="637972"/>
                  <a:pt x="4973403" y="637972"/>
                  <a:pt x="4973403" y="637972"/>
                </a:cubicBezTo>
                <a:cubicBezTo>
                  <a:pt x="4950235" y="666971"/>
                  <a:pt x="4915483" y="684370"/>
                  <a:pt x="4886523" y="701769"/>
                </a:cubicBezTo>
                <a:cubicBezTo>
                  <a:pt x="4822812" y="748167"/>
                  <a:pt x="4822812" y="748167"/>
                  <a:pt x="4822812" y="748167"/>
                </a:cubicBezTo>
                <a:cubicBezTo>
                  <a:pt x="4874939" y="701769"/>
                  <a:pt x="4874939" y="701769"/>
                  <a:pt x="4874939" y="701769"/>
                </a:cubicBezTo>
                <a:cubicBezTo>
                  <a:pt x="4880731" y="690170"/>
                  <a:pt x="4915483" y="707569"/>
                  <a:pt x="4886523" y="678570"/>
                </a:cubicBezTo>
                <a:cubicBezTo>
                  <a:pt x="4834396" y="713369"/>
                  <a:pt x="4834396" y="713369"/>
                  <a:pt x="4834396" y="713369"/>
                </a:cubicBezTo>
                <a:cubicBezTo>
                  <a:pt x="4799644" y="765567"/>
                  <a:pt x="4799644" y="765567"/>
                  <a:pt x="4799644" y="765567"/>
                </a:cubicBezTo>
                <a:cubicBezTo>
                  <a:pt x="4811228" y="765567"/>
                  <a:pt x="4811228" y="765567"/>
                  <a:pt x="4811228" y="765567"/>
                </a:cubicBezTo>
                <a:cubicBezTo>
                  <a:pt x="4799644" y="765567"/>
                  <a:pt x="4898108" y="724968"/>
                  <a:pt x="4793852" y="782966"/>
                </a:cubicBezTo>
                <a:cubicBezTo>
                  <a:pt x="4788060" y="765567"/>
                  <a:pt x="4788060" y="765567"/>
                  <a:pt x="4788060" y="765567"/>
                </a:cubicBezTo>
                <a:cubicBezTo>
                  <a:pt x="4770685" y="788765"/>
                  <a:pt x="4770685" y="788765"/>
                  <a:pt x="4770685" y="788765"/>
                </a:cubicBezTo>
                <a:cubicBezTo>
                  <a:pt x="4776476" y="794565"/>
                  <a:pt x="4776476" y="794565"/>
                  <a:pt x="4776476" y="794565"/>
                </a:cubicBezTo>
                <a:cubicBezTo>
                  <a:pt x="4782268" y="788765"/>
                  <a:pt x="4782268" y="788765"/>
                  <a:pt x="4782268" y="788765"/>
                </a:cubicBezTo>
                <a:cubicBezTo>
                  <a:pt x="4779372" y="794565"/>
                  <a:pt x="4777200" y="798915"/>
                  <a:pt x="4775571" y="802177"/>
                </a:cubicBezTo>
                <a:lnTo>
                  <a:pt x="4774546" y="804231"/>
                </a:lnTo>
                <a:lnTo>
                  <a:pt x="4770685" y="794565"/>
                </a:lnTo>
                <a:cubicBezTo>
                  <a:pt x="4759100" y="794565"/>
                  <a:pt x="4759100" y="794565"/>
                  <a:pt x="4759100" y="794565"/>
                </a:cubicBezTo>
                <a:cubicBezTo>
                  <a:pt x="4759100" y="811964"/>
                  <a:pt x="4759100" y="811964"/>
                  <a:pt x="4759100" y="811964"/>
                </a:cubicBezTo>
                <a:cubicBezTo>
                  <a:pt x="4678013" y="898961"/>
                  <a:pt x="4678013" y="898961"/>
                  <a:pt x="4678013" y="898961"/>
                </a:cubicBezTo>
                <a:cubicBezTo>
                  <a:pt x="4654845" y="910560"/>
                  <a:pt x="4654845" y="910560"/>
                  <a:pt x="4654845" y="910560"/>
                </a:cubicBezTo>
                <a:cubicBezTo>
                  <a:pt x="4654845" y="922160"/>
                  <a:pt x="4654845" y="922160"/>
                  <a:pt x="4654845" y="922160"/>
                </a:cubicBezTo>
                <a:lnTo>
                  <a:pt x="4638694" y="934289"/>
                </a:lnTo>
                <a:lnTo>
                  <a:pt x="4638193" y="933850"/>
                </a:lnTo>
                <a:cubicBezTo>
                  <a:pt x="4635659" y="933759"/>
                  <a:pt x="4630229" y="933759"/>
                  <a:pt x="4620093" y="933759"/>
                </a:cubicBezTo>
                <a:cubicBezTo>
                  <a:pt x="4620093" y="951158"/>
                  <a:pt x="4620093" y="951158"/>
                  <a:pt x="4620093" y="951158"/>
                </a:cubicBezTo>
                <a:lnTo>
                  <a:pt x="4628971" y="957890"/>
                </a:lnTo>
                <a:lnTo>
                  <a:pt x="4620093" y="985957"/>
                </a:lnTo>
                <a:cubicBezTo>
                  <a:pt x="4573757" y="985957"/>
                  <a:pt x="4573757" y="985957"/>
                  <a:pt x="4573757" y="985957"/>
                </a:cubicBezTo>
                <a:cubicBezTo>
                  <a:pt x="4556381" y="985957"/>
                  <a:pt x="4556381" y="985957"/>
                  <a:pt x="4556381" y="985957"/>
                </a:cubicBezTo>
                <a:cubicBezTo>
                  <a:pt x="4550589" y="1003356"/>
                  <a:pt x="4550589" y="1003356"/>
                  <a:pt x="4550589" y="1003356"/>
                </a:cubicBezTo>
                <a:cubicBezTo>
                  <a:pt x="4539006" y="997556"/>
                  <a:pt x="4539006" y="997556"/>
                  <a:pt x="4539006" y="997556"/>
                </a:cubicBezTo>
                <a:cubicBezTo>
                  <a:pt x="4527422" y="1014956"/>
                  <a:pt x="4527422" y="1014956"/>
                  <a:pt x="4527422" y="1014956"/>
                </a:cubicBezTo>
                <a:cubicBezTo>
                  <a:pt x="4556381" y="1043954"/>
                  <a:pt x="4556381" y="1043954"/>
                  <a:pt x="4556381" y="1043954"/>
                </a:cubicBezTo>
                <a:cubicBezTo>
                  <a:pt x="4579549" y="1026555"/>
                  <a:pt x="4579549" y="1026555"/>
                  <a:pt x="4579549" y="1026555"/>
                </a:cubicBezTo>
                <a:cubicBezTo>
                  <a:pt x="4579549" y="1049754"/>
                  <a:pt x="4579549" y="1049754"/>
                  <a:pt x="4579549" y="1049754"/>
                </a:cubicBezTo>
                <a:cubicBezTo>
                  <a:pt x="4562173" y="1061354"/>
                  <a:pt x="4562173" y="1061354"/>
                  <a:pt x="4562173" y="1061354"/>
                </a:cubicBezTo>
                <a:cubicBezTo>
                  <a:pt x="4573757" y="1072953"/>
                  <a:pt x="4573757" y="1072953"/>
                  <a:pt x="4573757" y="1072953"/>
                </a:cubicBezTo>
                <a:cubicBezTo>
                  <a:pt x="4573757" y="1067153"/>
                  <a:pt x="4585341" y="1067153"/>
                  <a:pt x="4591134" y="1043954"/>
                </a:cubicBezTo>
                <a:cubicBezTo>
                  <a:pt x="4596925" y="1049754"/>
                  <a:pt x="4596925" y="1049754"/>
                  <a:pt x="4596925" y="1049754"/>
                </a:cubicBezTo>
                <a:cubicBezTo>
                  <a:pt x="4608509" y="1049754"/>
                  <a:pt x="4608509" y="1049754"/>
                  <a:pt x="4608509" y="1049754"/>
                </a:cubicBezTo>
                <a:cubicBezTo>
                  <a:pt x="4608509" y="1032355"/>
                  <a:pt x="4608509" y="1032355"/>
                  <a:pt x="4608509" y="1032355"/>
                </a:cubicBezTo>
                <a:cubicBezTo>
                  <a:pt x="4596925" y="1020755"/>
                  <a:pt x="4596925" y="1020755"/>
                  <a:pt x="4596925" y="1020755"/>
                </a:cubicBezTo>
                <a:cubicBezTo>
                  <a:pt x="4602717" y="997556"/>
                  <a:pt x="4602717" y="997556"/>
                  <a:pt x="4602717" y="997556"/>
                </a:cubicBezTo>
                <a:cubicBezTo>
                  <a:pt x="4631677" y="1003356"/>
                  <a:pt x="4631677" y="1003356"/>
                  <a:pt x="4631677" y="1003356"/>
                </a:cubicBezTo>
                <a:cubicBezTo>
                  <a:pt x="4614301" y="1032355"/>
                  <a:pt x="4614301" y="1032355"/>
                  <a:pt x="4614301" y="1032355"/>
                </a:cubicBezTo>
                <a:cubicBezTo>
                  <a:pt x="4631677" y="1026555"/>
                  <a:pt x="4631677" y="1026555"/>
                  <a:pt x="4631677" y="1026555"/>
                </a:cubicBezTo>
                <a:cubicBezTo>
                  <a:pt x="4631677" y="1020755"/>
                  <a:pt x="4666429" y="1009156"/>
                  <a:pt x="4637469" y="997556"/>
                </a:cubicBezTo>
                <a:cubicBezTo>
                  <a:pt x="4678013" y="980157"/>
                  <a:pt x="4678013" y="980157"/>
                  <a:pt x="4678013" y="980157"/>
                </a:cubicBezTo>
                <a:cubicBezTo>
                  <a:pt x="4683805" y="980157"/>
                  <a:pt x="4660637" y="985957"/>
                  <a:pt x="4683805" y="985957"/>
                </a:cubicBezTo>
                <a:cubicBezTo>
                  <a:pt x="4689597" y="980157"/>
                  <a:pt x="4689597" y="980157"/>
                  <a:pt x="4689597" y="980157"/>
                </a:cubicBezTo>
                <a:lnTo>
                  <a:pt x="4681199" y="971748"/>
                </a:lnTo>
                <a:lnTo>
                  <a:pt x="4683986" y="973270"/>
                </a:lnTo>
                <a:cubicBezTo>
                  <a:pt x="4691407" y="971820"/>
                  <a:pt x="4705525" y="967108"/>
                  <a:pt x="4730140" y="956958"/>
                </a:cubicBezTo>
                <a:cubicBezTo>
                  <a:pt x="4735932" y="933759"/>
                  <a:pt x="4735932" y="933759"/>
                  <a:pt x="4735932" y="933759"/>
                </a:cubicBezTo>
                <a:cubicBezTo>
                  <a:pt x="4747516" y="927959"/>
                  <a:pt x="4747516" y="927959"/>
                  <a:pt x="4747516" y="927959"/>
                </a:cubicBezTo>
                <a:cubicBezTo>
                  <a:pt x="4764892" y="922160"/>
                  <a:pt x="4764892" y="922160"/>
                  <a:pt x="4764892" y="922160"/>
                </a:cubicBezTo>
                <a:cubicBezTo>
                  <a:pt x="4770685" y="904760"/>
                  <a:pt x="4770685" y="904760"/>
                  <a:pt x="4770685" y="904760"/>
                </a:cubicBezTo>
                <a:cubicBezTo>
                  <a:pt x="4799644" y="898961"/>
                  <a:pt x="4799644" y="898961"/>
                  <a:pt x="4799644" y="898961"/>
                </a:cubicBezTo>
                <a:cubicBezTo>
                  <a:pt x="4811228" y="875762"/>
                  <a:pt x="4811228" y="875762"/>
                  <a:pt x="4811228" y="875762"/>
                </a:cubicBezTo>
                <a:cubicBezTo>
                  <a:pt x="4822812" y="869962"/>
                  <a:pt x="4822812" y="869962"/>
                  <a:pt x="4822812" y="869962"/>
                </a:cubicBezTo>
                <a:cubicBezTo>
                  <a:pt x="4828604" y="852563"/>
                  <a:pt x="4828604" y="852563"/>
                  <a:pt x="4828604" y="852563"/>
                </a:cubicBezTo>
                <a:cubicBezTo>
                  <a:pt x="4834396" y="858362"/>
                  <a:pt x="4834396" y="858362"/>
                  <a:pt x="4834396" y="858362"/>
                </a:cubicBezTo>
                <a:cubicBezTo>
                  <a:pt x="4848876" y="846763"/>
                  <a:pt x="4856116" y="840963"/>
                  <a:pt x="4859736" y="838063"/>
                </a:cubicBezTo>
                <a:lnTo>
                  <a:pt x="4861368" y="836755"/>
                </a:lnTo>
                <a:lnTo>
                  <a:pt x="4859736" y="840238"/>
                </a:lnTo>
                <a:cubicBezTo>
                  <a:pt x="4859374" y="841326"/>
                  <a:pt x="4859555" y="841507"/>
                  <a:pt x="4860912" y="839241"/>
                </a:cubicBezTo>
                <a:lnTo>
                  <a:pt x="4862835" y="835580"/>
                </a:lnTo>
                <a:lnTo>
                  <a:pt x="4863355" y="835163"/>
                </a:lnTo>
                <a:lnTo>
                  <a:pt x="4862971" y="835322"/>
                </a:lnTo>
                <a:lnTo>
                  <a:pt x="4869147" y="823564"/>
                </a:lnTo>
                <a:cubicBezTo>
                  <a:pt x="4880731" y="829364"/>
                  <a:pt x="4880731" y="829364"/>
                  <a:pt x="4880731" y="829364"/>
                </a:cubicBezTo>
                <a:cubicBezTo>
                  <a:pt x="4886523" y="800365"/>
                  <a:pt x="4886523" y="800365"/>
                  <a:pt x="4886523" y="800365"/>
                </a:cubicBezTo>
                <a:cubicBezTo>
                  <a:pt x="4903899" y="794565"/>
                  <a:pt x="4903899" y="794565"/>
                  <a:pt x="4903899" y="794565"/>
                </a:cubicBezTo>
                <a:cubicBezTo>
                  <a:pt x="4915483" y="777166"/>
                  <a:pt x="4915483" y="777166"/>
                  <a:pt x="4915483" y="777166"/>
                </a:cubicBezTo>
                <a:cubicBezTo>
                  <a:pt x="4938651" y="771366"/>
                  <a:pt x="4938651" y="771366"/>
                  <a:pt x="4938651" y="771366"/>
                </a:cubicBezTo>
                <a:cubicBezTo>
                  <a:pt x="4944443" y="753967"/>
                  <a:pt x="4944443" y="753967"/>
                  <a:pt x="4944443" y="753967"/>
                </a:cubicBezTo>
                <a:cubicBezTo>
                  <a:pt x="4967611" y="753967"/>
                  <a:pt x="4967611" y="753967"/>
                  <a:pt x="4967611" y="753967"/>
                </a:cubicBezTo>
                <a:lnTo>
                  <a:pt x="4979729" y="741833"/>
                </a:lnTo>
                <a:lnTo>
                  <a:pt x="5008155" y="730768"/>
                </a:lnTo>
                <a:cubicBezTo>
                  <a:pt x="5008155" y="730768"/>
                  <a:pt x="5019738" y="730768"/>
                  <a:pt x="5002363" y="724968"/>
                </a:cubicBezTo>
                <a:cubicBezTo>
                  <a:pt x="5013947" y="701769"/>
                  <a:pt x="5013947" y="701769"/>
                  <a:pt x="5013947" y="701769"/>
                </a:cubicBezTo>
                <a:cubicBezTo>
                  <a:pt x="5037114" y="695970"/>
                  <a:pt x="5037114" y="695970"/>
                  <a:pt x="5037114" y="695970"/>
                </a:cubicBezTo>
                <a:cubicBezTo>
                  <a:pt x="5060282" y="672771"/>
                  <a:pt x="5060282" y="672771"/>
                  <a:pt x="5060282" y="672771"/>
                </a:cubicBezTo>
                <a:cubicBezTo>
                  <a:pt x="5066074" y="661171"/>
                  <a:pt x="5066074" y="661171"/>
                  <a:pt x="5066074" y="661171"/>
                </a:cubicBezTo>
                <a:cubicBezTo>
                  <a:pt x="5100826" y="643772"/>
                  <a:pt x="5100826" y="643772"/>
                  <a:pt x="5100826" y="643772"/>
                </a:cubicBezTo>
                <a:cubicBezTo>
                  <a:pt x="5112410" y="620573"/>
                  <a:pt x="5112410" y="620573"/>
                  <a:pt x="5112410" y="620573"/>
                </a:cubicBezTo>
                <a:cubicBezTo>
                  <a:pt x="5152954" y="597374"/>
                  <a:pt x="5152954" y="597374"/>
                  <a:pt x="5152954" y="597374"/>
                </a:cubicBezTo>
                <a:cubicBezTo>
                  <a:pt x="5152954" y="579975"/>
                  <a:pt x="5152954" y="579975"/>
                  <a:pt x="5152954" y="579975"/>
                </a:cubicBezTo>
                <a:cubicBezTo>
                  <a:pt x="5170330" y="579975"/>
                  <a:pt x="5170330" y="579975"/>
                  <a:pt x="5170330" y="579975"/>
                </a:cubicBezTo>
                <a:cubicBezTo>
                  <a:pt x="5193497" y="556776"/>
                  <a:pt x="5193497" y="556776"/>
                  <a:pt x="5193497" y="556776"/>
                </a:cubicBezTo>
                <a:lnTo>
                  <a:pt x="5205082" y="556776"/>
                </a:lnTo>
                <a:cubicBezTo>
                  <a:pt x="5205082" y="545176"/>
                  <a:pt x="5205082" y="545176"/>
                  <a:pt x="5205082" y="545176"/>
                </a:cubicBezTo>
                <a:cubicBezTo>
                  <a:pt x="5210873" y="545176"/>
                  <a:pt x="5210873" y="545176"/>
                  <a:pt x="5210873" y="545176"/>
                </a:cubicBezTo>
                <a:cubicBezTo>
                  <a:pt x="5210873" y="550976"/>
                  <a:pt x="5216665" y="539376"/>
                  <a:pt x="5210873" y="550976"/>
                </a:cubicBezTo>
                <a:cubicBezTo>
                  <a:pt x="5222457" y="545176"/>
                  <a:pt x="5222457" y="545176"/>
                  <a:pt x="5222457" y="545176"/>
                </a:cubicBezTo>
                <a:cubicBezTo>
                  <a:pt x="5210873" y="539376"/>
                  <a:pt x="5210873" y="539376"/>
                  <a:pt x="5210873" y="539376"/>
                </a:cubicBezTo>
                <a:cubicBezTo>
                  <a:pt x="5251418" y="521977"/>
                  <a:pt x="5251418" y="521977"/>
                  <a:pt x="5251418" y="521977"/>
                </a:cubicBezTo>
                <a:cubicBezTo>
                  <a:pt x="5263001" y="521977"/>
                  <a:pt x="5263001" y="521977"/>
                  <a:pt x="5263001" y="521977"/>
                </a:cubicBezTo>
                <a:cubicBezTo>
                  <a:pt x="5263001" y="545176"/>
                  <a:pt x="5286169" y="498778"/>
                  <a:pt x="5263001" y="545176"/>
                </a:cubicBezTo>
                <a:cubicBezTo>
                  <a:pt x="5280377" y="568375"/>
                  <a:pt x="5280377" y="568375"/>
                  <a:pt x="5280377" y="568375"/>
                </a:cubicBezTo>
                <a:cubicBezTo>
                  <a:pt x="5274585" y="568375"/>
                  <a:pt x="5274585" y="568375"/>
                  <a:pt x="5274585" y="568375"/>
                </a:cubicBezTo>
                <a:cubicBezTo>
                  <a:pt x="5274585" y="579975"/>
                  <a:pt x="5274585" y="579975"/>
                  <a:pt x="5274585" y="579975"/>
                </a:cubicBezTo>
                <a:cubicBezTo>
                  <a:pt x="5251418" y="574175"/>
                  <a:pt x="5251418" y="574175"/>
                  <a:pt x="5251418" y="574175"/>
                </a:cubicBezTo>
                <a:cubicBezTo>
                  <a:pt x="5216665" y="603174"/>
                  <a:pt x="5216665" y="603174"/>
                  <a:pt x="5216665" y="603174"/>
                </a:cubicBezTo>
                <a:cubicBezTo>
                  <a:pt x="5199289" y="591574"/>
                  <a:pt x="5199289" y="591574"/>
                  <a:pt x="5199289" y="591574"/>
                </a:cubicBezTo>
                <a:cubicBezTo>
                  <a:pt x="5199289" y="608973"/>
                  <a:pt x="5199289" y="608973"/>
                  <a:pt x="5199289" y="608973"/>
                </a:cubicBezTo>
                <a:cubicBezTo>
                  <a:pt x="5193497" y="608973"/>
                  <a:pt x="5181914" y="603174"/>
                  <a:pt x="5176122" y="608973"/>
                </a:cubicBezTo>
                <a:cubicBezTo>
                  <a:pt x="5199289" y="626373"/>
                  <a:pt x="5199289" y="626373"/>
                  <a:pt x="5199289" y="626373"/>
                </a:cubicBezTo>
                <a:lnTo>
                  <a:pt x="5214934" y="614624"/>
                </a:lnTo>
                <a:lnTo>
                  <a:pt x="5215127" y="614682"/>
                </a:lnTo>
                <a:cubicBezTo>
                  <a:pt x="5222457" y="616948"/>
                  <a:pt x="5238385" y="622023"/>
                  <a:pt x="5268793" y="632172"/>
                </a:cubicBezTo>
                <a:cubicBezTo>
                  <a:pt x="5280377" y="603174"/>
                  <a:pt x="5280377" y="603174"/>
                  <a:pt x="5280377" y="603174"/>
                </a:cubicBezTo>
                <a:cubicBezTo>
                  <a:pt x="5291961" y="632172"/>
                  <a:pt x="5291961" y="632172"/>
                  <a:pt x="5291961" y="632172"/>
                </a:cubicBezTo>
                <a:cubicBezTo>
                  <a:pt x="5280377" y="661171"/>
                  <a:pt x="5280377" y="626373"/>
                  <a:pt x="5222457" y="649572"/>
                </a:cubicBezTo>
                <a:cubicBezTo>
                  <a:pt x="5158746" y="701769"/>
                  <a:pt x="5158746" y="701769"/>
                  <a:pt x="5158746" y="701769"/>
                </a:cubicBezTo>
                <a:cubicBezTo>
                  <a:pt x="5147162" y="713369"/>
                  <a:pt x="5147162" y="713369"/>
                  <a:pt x="5147162" y="713369"/>
                </a:cubicBezTo>
                <a:cubicBezTo>
                  <a:pt x="5123994" y="730768"/>
                  <a:pt x="5123994" y="730768"/>
                  <a:pt x="5123994" y="730768"/>
                </a:cubicBezTo>
                <a:cubicBezTo>
                  <a:pt x="5118202" y="748167"/>
                  <a:pt x="5118202" y="748167"/>
                  <a:pt x="5118202" y="748167"/>
                </a:cubicBezTo>
                <a:cubicBezTo>
                  <a:pt x="5083450" y="765567"/>
                  <a:pt x="5083450" y="765567"/>
                  <a:pt x="5083450" y="765567"/>
                </a:cubicBezTo>
                <a:cubicBezTo>
                  <a:pt x="5071866" y="794565"/>
                  <a:pt x="5071866" y="794565"/>
                  <a:pt x="5071866" y="794565"/>
                </a:cubicBezTo>
                <a:cubicBezTo>
                  <a:pt x="5025531" y="817764"/>
                  <a:pt x="5025531" y="817764"/>
                  <a:pt x="5025531" y="817764"/>
                </a:cubicBezTo>
                <a:cubicBezTo>
                  <a:pt x="5019738" y="835163"/>
                  <a:pt x="5019738" y="835163"/>
                  <a:pt x="5019738" y="835163"/>
                </a:cubicBezTo>
                <a:cubicBezTo>
                  <a:pt x="5013947" y="829364"/>
                  <a:pt x="5013947" y="829364"/>
                  <a:pt x="5013947" y="829364"/>
                </a:cubicBezTo>
                <a:cubicBezTo>
                  <a:pt x="4956027" y="875762"/>
                  <a:pt x="4956027" y="875762"/>
                  <a:pt x="4956027" y="875762"/>
                </a:cubicBezTo>
                <a:cubicBezTo>
                  <a:pt x="4944443" y="875762"/>
                  <a:pt x="4944443" y="875762"/>
                  <a:pt x="4944443" y="875762"/>
                </a:cubicBezTo>
                <a:cubicBezTo>
                  <a:pt x="4944443" y="887361"/>
                  <a:pt x="4944443" y="887361"/>
                  <a:pt x="4944443" y="887361"/>
                </a:cubicBezTo>
                <a:cubicBezTo>
                  <a:pt x="4938651" y="893161"/>
                  <a:pt x="4909691" y="904760"/>
                  <a:pt x="4921275" y="910560"/>
                </a:cubicBezTo>
                <a:cubicBezTo>
                  <a:pt x="4874939" y="939559"/>
                  <a:pt x="4874939" y="939559"/>
                  <a:pt x="4874939" y="939559"/>
                </a:cubicBezTo>
                <a:cubicBezTo>
                  <a:pt x="4857563" y="956958"/>
                  <a:pt x="4851772" y="956958"/>
                  <a:pt x="4834396" y="985957"/>
                </a:cubicBezTo>
                <a:cubicBezTo>
                  <a:pt x="4863355" y="985957"/>
                  <a:pt x="4863355" y="985957"/>
                  <a:pt x="4863355" y="985957"/>
                </a:cubicBezTo>
                <a:cubicBezTo>
                  <a:pt x="4909691" y="956958"/>
                  <a:pt x="4909691" y="956958"/>
                  <a:pt x="4909691" y="956958"/>
                </a:cubicBezTo>
                <a:cubicBezTo>
                  <a:pt x="4914035" y="955508"/>
                  <a:pt x="4916207" y="958408"/>
                  <a:pt x="4917203" y="962305"/>
                </a:cubicBezTo>
                <a:lnTo>
                  <a:pt x="4917380" y="966746"/>
                </a:lnTo>
                <a:lnTo>
                  <a:pt x="4917192" y="968892"/>
                </a:lnTo>
                <a:lnTo>
                  <a:pt x="4912588" y="975807"/>
                </a:lnTo>
                <a:cubicBezTo>
                  <a:pt x="4909691" y="980157"/>
                  <a:pt x="4909691" y="980157"/>
                  <a:pt x="4909691" y="980157"/>
                </a:cubicBezTo>
                <a:cubicBezTo>
                  <a:pt x="4886523" y="985957"/>
                  <a:pt x="4886523" y="985957"/>
                  <a:pt x="4886523" y="985957"/>
                </a:cubicBezTo>
                <a:cubicBezTo>
                  <a:pt x="4880731" y="1026555"/>
                  <a:pt x="4880731" y="1026555"/>
                  <a:pt x="4880731" y="1026555"/>
                </a:cubicBezTo>
                <a:cubicBezTo>
                  <a:pt x="4857563" y="1032355"/>
                  <a:pt x="4857563" y="1032355"/>
                  <a:pt x="4857563" y="1032355"/>
                </a:cubicBezTo>
                <a:cubicBezTo>
                  <a:pt x="4735932" y="1148350"/>
                  <a:pt x="4735932" y="1148350"/>
                  <a:pt x="4735932" y="1148350"/>
                </a:cubicBezTo>
                <a:cubicBezTo>
                  <a:pt x="4724348" y="1154149"/>
                  <a:pt x="4724348" y="1154149"/>
                  <a:pt x="4724348" y="1154149"/>
                </a:cubicBezTo>
                <a:cubicBezTo>
                  <a:pt x="4724348" y="1159949"/>
                  <a:pt x="4724348" y="1159949"/>
                  <a:pt x="4724348" y="1159949"/>
                </a:cubicBezTo>
                <a:cubicBezTo>
                  <a:pt x="4730140" y="1165749"/>
                  <a:pt x="4730140" y="1165749"/>
                  <a:pt x="4730140" y="1165749"/>
                </a:cubicBezTo>
                <a:cubicBezTo>
                  <a:pt x="4776476" y="1142550"/>
                  <a:pt x="4776476" y="1142550"/>
                  <a:pt x="4776476" y="1142550"/>
                </a:cubicBezTo>
                <a:cubicBezTo>
                  <a:pt x="4788060" y="1119351"/>
                  <a:pt x="4788060" y="1119351"/>
                  <a:pt x="4788060" y="1119351"/>
                </a:cubicBezTo>
                <a:cubicBezTo>
                  <a:pt x="4822812" y="1096152"/>
                  <a:pt x="4822812" y="1096152"/>
                  <a:pt x="4822812" y="1096152"/>
                </a:cubicBezTo>
                <a:cubicBezTo>
                  <a:pt x="4840188" y="1072953"/>
                  <a:pt x="4840188" y="1072953"/>
                  <a:pt x="4840188" y="1072953"/>
                </a:cubicBezTo>
                <a:cubicBezTo>
                  <a:pt x="4845980" y="1072953"/>
                  <a:pt x="4857563" y="1067153"/>
                  <a:pt x="4863355" y="1072953"/>
                </a:cubicBezTo>
                <a:cubicBezTo>
                  <a:pt x="4840188" y="1096152"/>
                  <a:pt x="4840188" y="1096152"/>
                  <a:pt x="4840188" y="1096152"/>
                </a:cubicBezTo>
                <a:cubicBezTo>
                  <a:pt x="4840188" y="1096152"/>
                  <a:pt x="4817020" y="1084553"/>
                  <a:pt x="4828604" y="1107752"/>
                </a:cubicBezTo>
                <a:cubicBezTo>
                  <a:pt x="4805436" y="1119351"/>
                  <a:pt x="4805436" y="1119351"/>
                  <a:pt x="4805436" y="1119351"/>
                </a:cubicBezTo>
                <a:cubicBezTo>
                  <a:pt x="4776476" y="1145450"/>
                  <a:pt x="4761996" y="1158499"/>
                  <a:pt x="4754756" y="1165024"/>
                </a:cubicBezTo>
                <a:lnTo>
                  <a:pt x="4751102" y="1168317"/>
                </a:lnTo>
                <a:lnTo>
                  <a:pt x="4750684" y="1168649"/>
                </a:lnTo>
                <a:cubicBezTo>
                  <a:pt x="4747878" y="1171186"/>
                  <a:pt x="4746068" y="1172999"/>
                  <a:pt x="4747516" y="1171549"/>
                </a:cubicBezTo>
                <a:cubicBezTo>
                  <a:pt x="4747516" y="1171549"/>
                  <a:pt x="4747516" y="1171549"/>
                  <a:pt x="4748421" y="1170733"/>
                </a:cubicBezTo>
                <a:lnTo>
                  <a:pt x="4751102" y="1168317"/>
                </a:lnTo>
                <a:lnTo>
                  <a:pt x="4759824" y="1161399"/>
                </a:lnTo>
                <a:cubicBezTo>
                  <a:pt x="4764892" y="1158499"/>
                  <a:pt x="4764892" y="1162849"/>
                  <a:pt x="4741724" y="1194748"/>
                </a:cubicBezTo>
                <a:cubicBezTo>
                  <a:pt x="4724348" y="1183148"/>
                  <a:pt x="4724348" y="1183148"/>
                  <a:pt x="4724348" y="1183148"/>
                </a:cubicBezTo>
                <a:cubicBezTo>
                  <a:pt x="4701180" y="1194748"/>
                  <a:pt x="4701180" y="1194748"/>
                  <a:pt x="4701180" y="1194748"/>
                </a:cubicBezTo>
                <a:cubicBezTo>
                  <a:pt x="4706972" y="1206347"/>
                  <a:pt x="4706972" y="1206347"/>
                  <a:pt x="4706972" y="1206347"/>
                </a:cubicBezTo>
                <a:lnTo>
                  <a:pt x="4688949" y="1215371"/>
                </a:lnTo>
                <a:lnTo>
                  <a:pt x="4690321" y="1212872"/>
                </a:lnTo>
                <a:cubicBezTo>
                  <a:pt x="4689597" y="1206347"/>
                  <a:pt x="4678013" y="1203447"/>
                  <a:pt x="4643261" y="1223746"/>
                </a:cubicBezTo>
                <a:cubicBezTo>
                  <a:pt x="4637469" y="1246945"/>
                  <a:pt x="4637469" y="1246945"/>
                  <a:pt x="4637469" y="1246945"/>
                </a:cubicBezTo>
                <a:cubicBezTo>
                  <a:pt x="4596925" y="1270144"/>
                  <a:pt x="4596925" y="1270144"/>
                  <a:pt x="4596925" y="1270144"/>
                </a:cubicBezTo>
                <a:cubicBezTo>
                  <a:pt x="4446334" y="1380339"/>
                  <a:pt x="4446334" y="1380339"/>
                  <a:pt x="4446334" y="1380339"/>
                </a:cubicBezTo>
                <a:cubicBezTo>
                  <a:pt x="4394206" y="1420938"/>
                  <a:pt x="4394206" y="1420938"/>
                  <a:pt x="4394206" y="1420938"/>
                </a:cubicBezTo>
                <a:cubicBezTo>
                  <a:pt x="4289951" y="1496334"/>
                  <a:pt x="4289951" y="1496334"/>
                  <a:pt x="4289951" y="1496334"/>
                </a:cubicBezTo>
                <a:cubicBezTo>
                  <a:pt x="4260991" y="1507934"/>
                  <a:pt x="4260991" y="1507934"/>
                  <a:pt x="4260991" y="1507934"/>
                </a:cubicBezTo>
                <a:cubicBezTo>
                  <a:pt x="4249407" y="1515184"/>
                  <a:pt x="4240719" y="1520621"/>
                  <a:pt x="4234203" y="1524699"/>
                </a:cubicBezTo>
                <a:lnTo>
                  <a:pt x="4232870" y="1525533"/>
                </a:lnTo>
                <a:lnTo>
                  <a:pt x="4222438" y="1528958"/>
                </a:lnTo>
                <a:cubicBezTo>
                  <a:pt x="4218275" y="1531133"/>
                  <a:pt x="4214655" y="1534033"/>
                  <a:pt x="4214655" y="1536933"/>
                </a:cubicBezTo>
                <a:cubicBezTo>
                  <a:pt x="4214655" y="1536933"/>
                  <a:pt x="4214655" y="1536933"/>
                  <a:pt x="4220447" y="1533308"/>
                </a:cubicBezTo>
                <a:lnTo>
                  <a:pt x="4232870" y="1525533"/>
                </a:lnTo>
                <a:lnTo>
                  <a:pt x="4233479" y="1525333"/>
                </a:lnTo>
                <a:cubicBezTo>
                  <a:pt x="4237824" y="1525333"/>
                  <a:pt x="4232032" y="1531133"/>
                  <a:pt x="4191488" y="1548532"/>
                </a:cubicBezTo>
                <a:cubicBezTo>
                  <a:pt x="4174112" y="1565931"/>
                  <a:pt x="4174112" y="1565931"/>
                  <a:pt x="4174112" y="1565931"/>
                </a:cubicBezTo>
                <a:lnTo>
                  <a:pt x="4183962" y="1569219"/>
                </a:lnTo>
                <a:lnTo>
                  <a:pt x="4182076" y="1571006"/>
                </a:lnTo>
                <a:cubicBezTo>
                  <a:pt x="4179904" y="1574631"/>
                  <a:pt x="4177008" y="1580431"/>
                  <a:pt x="4168320" y="1583331"/>
                </a:cubicBezTo>
                <a:cubicBezTo>
                  <a:pt x="4162528" y="1577531"/>
                  <a:pt x="4162528" y="1577531"/>
                  <a:pt x="4162528" y="1577531"/>
                </a:cubicBezTo>
                <a:cubicBezTo>
                  <a:pt x="4127776" y="1606530"/>
                  <a:pt x="4127776" y="1606530"/>
                  <a:pt x="4127776" y="1606530"/>
                </a:cubicBezTo>
                <a:cubicBezTo>
                  <a:pt x="4116192" y="1612329"/>
                  <a:pt x="4121984" y="1583331"/>
                  <a:pt x="4098816" y="1629729"/>
                </a:cubicBezTo>
                <a:cubicBezTo>
                  <a:pt x="4104609" y="1641328"/>
                  <a:pt x="4104609" y="1641328"/>
                  <a:pt x="4104609" y="1641328"/>
                </a:cubicBezTo>
                <a:cubicBezTo>
                  <a:pt x="4081440" y="1658727"/>
                  <a:pt x="4081440" y="1658727"/>
                  <a:pt x="4081440" y="1658727"/>
                </a:cubicBezTo>
                <a:cubicBezTo>
                  <a:pt x="4087232" y="1629729"/>
                  <a:pt x="4087232" y="1629729"/>
                  <a:pt x="4087232" y="1629729"/>
                </a:cubicBezTo>
                <a:cubicBezTo>
                  <a:pt x="4075648" y="1635528"/>
                  <a:pt x="4075648" y="1635528"/>
                  <a:pt x="4075648" y="1635528"/>
                </a:cubicBezTo>
                <a:cubicBezTo>
                  <a:pt x="4058273" y="1658727"/>
                  <a:pt x="4058273" y="1658727"/>
                  <a:pt x="4058273" y="1658727"/>
                </a:cubicBezTo>
                <a:cubicBezTo>
                  <a:pt x="4069856" y="1676127"/>
                  <a:pt x="4069856" y="1676127"/>
                  <a:pt x="4069856" y="1676127"/>
                </a:cubicBezTo>
                <a:cubicBezTo>
                  <a:pt x="4046688" y="1687726"/>
                  <a:pt x="4046688" y="1687726"/>
                  <a:pt x="4046688" y="1687726"/>
                </a:cubicBezTo>
                <a:cubicBezTo>
                  <a:pt x="4029312" y="1693526"/>
                  <a:pt x="4029312" y="1693526"/>
                  <a:pt x="4029312" y="1693526"/>
                </a:cubicBezTo>
                <a:cubicBezTo>
                  <a:pt x="3942433" y="1751523"/>
                  <a:pt x="3942433" y="1751523"/>
                  <a:pt x="3942433" y="1751523"/>
                </a:cubicBezTo>
                <a:cubicBezTo>
                  <a:pt x="3930850" y="1763123"/>
                  <a:pt x="3930850" y="1763123"/>
                  <a:pt x="3930850" y="1763123"/>
                </a:cubicBezTo>
                <a:cubicBezTo>
                  <a:pt x="3959809" y="1757323"/>
                  <a:pt x="3959809" y="1757323"/>
                  <a:pt x="3959809" y="1757323"/>
                </a:cubicBezTo>
                <a:cubicBezTo>
                  <a:pt x="4023520" y="1722524"/>
                  <a:pt x="4023520" y="1722524"/>
                  <a:pt x="4023520" y="1722524"/>
                </a:cubicBezTo>
                <a:cubicBezTo>
                  <a:pt x="4029312" y="1710925"/>
                  <a:pt x="4029312" y="1710925"/>
                  <a:pt x="4029312" y="1710925"/>
                </a:cubicBezTo>
                <a:cubicBezTo>
                  <a:pt x="4064064" y="1693526"/>
                  <a:pt x="4064064" y="1693526"/>
                  <a:pt x="4064064" y="1693526"/>
                </a:cubicBezTo>
                <a:cubicBezTo>
                  <a:pt x="4093024" y="1693526"/>
                  <a:pt x="4093024" y="1693526"/>
                  <a:pt x="4093024" y="1693526"/>
                </a:cubicBezTo>
                <a:cubicBezTo>
                  <a:pt x="4133568" y="1664527"/>
                  <a:pt x="4133568" y="1664527"/>
                  <a:pt x="4133568" y="1664527"/>
                </a:cubicBezTo>
                <a:cubicBezTo>
                  <a:pt x="4156736" y="1664527"/>
                  <a:pt x="4156736" y="1664527"/>
                  <a:pt x="4156736" y="1664527"/>
                </a:cubicBezTo>
                <a:cubicBezTo>
                  <a:pt x="4162528" y="1641328"/>
                  <a:pt x="4162528" y="1641328"/>
                  <a:pt x="4162528" y="1641328"/>
                </a:cubicBezTo>
                <a:cubicBezTo>
                  <a:pt x="4208863" y="1623929"/>
                  <a:pt x="4208863" y="1623929"/>
                  <a:pt x="4208863" y="1623929"/>
                </a:cubicBezTo>
                <a:cubicBezTo>
                  <a:pt x="4232032" y="1606530"/>
                  <a:pt x="4232032" y="1606530"/>
                  <a:pt x="4232032" y="1606530"/>
                </a:cubicBezTo>
                <a:cubicBezTo>
                  <a:pt x="4232032" y="1600730"/>
                  <a:pt x="4197280" y="1629729"/>
                  <a:pt x="4237824" y="1594930"/>
                </a:cubicBezTo>
                <a:cubicBezTo>
                  <a:pt x="4255199" y="1606530"/>
                  <a:pt x="4255199" y="1606530"/>
                  <a:pt x="4255199" y="1606530"/>
                </a:cubicBezTo>
                <a:cubicBezTo>
                  <a:pt x="4266783" y="1594930"/>
                  <a:pt x="4266783" y="1594930"/>
                  <a:pt x="4266783" y="1594930"/>
                </a:cubicBezTo>
                <a:cubicBezTo>
                  <a:pt x="4249407" y="1589130"/>
                  <a:pt x="4249407" y="1589130"/>
                  <a:pt x="4249407" y="1589130"/>
                </a:cubicBezTo>
                <a:cubicBezTo>
                  <a:pt x="4260991" y="1577531"/>
                  <a:pt x="4260991" y="1577531"/>
                  <a:pt x="4260991" y="1577531"/>
                </a:cubicBezTo>
                <a:cubicBezTo>
                  <a:pt x="4266783" y="1589130"/>
                  <a:pt x="4266783" y="1589130"/>
                  <a:pt x="4266783" y="1589130"/>
                </a:cubicBezTo>
                <a:cubicBezTo>
                  <a:pt x="4295743" y="1577531"/>
                  <a:pt x="4295743" y="1577531"/>
                  <a:pt x="4295743" y="1577531"/>
                </a:cubicBezTo>
                <a:cubicBezTo>
                  <a:pt x="4313119" y="1554332"/>
                  <a:pt x="4313119" y="1554332"/>
                  <a:pt x="4313119" y="1554332"/>
                </a:cubicBezTo>
                <a:cubicBezTo>
                  <a:pt x="4330495" y="1554332"/>
                  <a:pt x="4330495" y="1554332"/>
                  <a:pt x="4330495" y="1554332"/>
                </a:cubicBezTo>
                <a:cubicBezTo>
                  <a:pt x="4342079" y="1531133"/>
                  <a:pt x="4342079" y="1531133"/>
                  <a:pt x="4342079" y="1531133"/>
                </a:cubicBezTo>
                <a:cubicBezTo>
                  <a:pt x="4371038" y="1525333"/>
                  <a:pt x="4371038" y="1525333"/>
                  <a:pt x="4371038" y="1525333"/>
                </a:cubicBezTo>
                <a:cubicBezTo>
                  <a:pt x="4376830" y="1507934"/>
                  <a:pt x="4376830" y="1507934"/>
                  <a:pt x="4376830" y="1507934"/>
                </a:cubicBezTo>
                <a:cubicBezTo>
                  <a:pt x="4423166" y="1490535"/>
                  <a:pt x="4423166" y="1490535"/>
                  <a:pt x="4423166" y="1490535"/>
                </a:cubicBezTo>
                <a:lnTo>
                  <a:pt x="4441407" y="1475313"/>
                </a:lnTo>
                <a:lnTo>
                  <a:pt x="4445701" y="1475401"/>
                </a:lnTo>
                <a:cubicBezTo>
                  <a:pt x="4451402" y="1472048"/>
                  <a:pt x="4462262" y="1464436"/>
                  <a:pt x="4481086" y="1449936"/>
                </a:cubicBezTo>
                <a:cubicBezTo>
                  <a:pt x="4475294" y="1467336"/>
                  <a:pt x="4475294" y="1467336"/>
                  <a:pt x="4475294" y="1467336"/>
                </a:cubicBezTo>
                <a:cubicBezTo>
                  <a:pt x="4481086" y="1473135"/>
                  <a:pt x="4481086" y="1473135"/>
                  <a:pt x="4481086" y="1473135"/>
                </a:cubicBezTo>
                <a:cubicBezTo>
                  <a:pt x="4486878" y="1461536"/>
                  <a:pt x="4486878" y="1461536"/>
                  <a:pt x="4486878" y="1461536"/>
                </a:cubicBezTo>
                <a:cubicBezTo>
                  <a:pt x="4515838" y="1473135"/>
                  <a:pt x="4515838" y="1473135"/>
                  <a:pt x="4515838" y="1473135"/>
                </a:cubicBezTo>
                <a:cubicBezTo>
                  <a:pt x="4515838" y="1449936"/>
                  <a:pt x="4515838" y="1449936"/>
                  <a:pt x="4515838" y="1449936"/>
                </a:cubicBezTo>
                <a:cubicBezTo>
                  <a:pt x="4504254" y="1438337"/>
                  <a:pt x="4504254" y="1438337"/>
                  <a:pt x="4504254" y="1438337"/>
                </a:cubicBezTo>
                <a:lnTo>
                  <a:pt x="4498711" y="1440319"/>
                </a:lnTo>
                <a:lnTo>
                  <a:pt x="4515838" y="1426737"/>
                </a:lnTo>
                <a:cubicBezTo>
                  <a:pt x="4573757" y="1380339"/>
                  <a:pt x="4573757" y="1380339"/>
                  <a:pt x="4573757" y="1380339"/>
                </a:cubicBezTo>
                <a:cubicBezTo>
                  <a:pt x="4596925" y="1374540"/>
                  <a:pt x="4596925" y="1374540"/>
                  <a:pt x="4596925" y="1374540"/>
                </a:cubicBezTo>
                <a:cubicBezTo>
                  <a:pt x="4614301" y="1351341"/>
                  <a:pt x="4614301" y="1351341"/>
                  <a:pt x="4614301" y="1351341"/>
                </a:cubicBezTo>
                <a:cubicBezTo>
                  <a:pt x="4631677" y="1351341"/>
                  <a:pt x="4631677" y="1351341"/>
                  <a:pt x="4631677" y="1351341"/>
                </a:cubicBezTo>
                <a:cubicBezTo>
                  <a:pt x="4631677" y="1339741"/>
                  <a:pt x="4631677" y="1339741"/>
                  <a:pt x="4631677" y="1339741"/>
                </a:cubicBezTo>
                <a:cubicBezTo>
                  <a:pt x="4637469" y="1310743"/>
                  <a:pt x="4672221" y="1362940"/>
                  <a:pt x="4672221" y="1316542"/>
                </a:cubicBezTo>
                <a:cubicBezTo>
                  <a:pt x="4678013" y="1299143"/>
                  <a:pt x="4678013" y="1299143"/>
                  <a:pt x="4678013" y="1299143"/>
                </a:cubicBezTo>
                <a:lnTo>
                  <a:pt x="4690321" y="1299143"/>
                </a:lnTo>
                <a:cubicBezTo>
                  <a:pt x="4691045" y="1300593"/>
                  <a:pt x="4692493" y="1304943"/>
                  <a:pt x="4689597" y="1304943"/>
                </a:cubicBezTo>
                <a:cubicBezTo>
                  <a:pt x="4689597" y="1304943"/>
                  <a:pt x="4689597" y="1304943"/>
                  <a:pt x="4690321" y="1304218"/>
                </a:cubicBezTo>
                <a:lnTo>
                  <a:pt x="4691706" y="1302831"/>
                </a:lnTo>
                <a:lnTo>
                  <a:pt x="4695388" y="1310743"/>
                </a:lnTo>
                <a:cubicBezTo>
                  <a:pt x="4706972" y="1299143"/>
                  <a:pt x="4706972" y="1299143"/>
                  <a:pt x="4706972" y="1299143"/>
                </a:cubicBezTo>
                <a:cubicBezTo>
                  <a:pt x="4701180" y="1293343"/>
                  <a:pt x="4701180" y="1293343"/>
                  <a:pt x="4701180" y="1293343"/>
                </a:cubicBezTo>
                <a:cubicBezTo>
                  <a:pt x="4747516" y="1252745"/>
                  <a:pt x="4747516" y="1252745"/>
                  <a:pt x="4747516" y="1252745"/>
                </a:cubicBezTo>
                <a:cubicBezTo>
                  <a:pt x="4764892" y="1246945"/>
                  <a:pt x="4764892" y="1246945"/>
                  <a:pt x="4764892" y="1246945"/>
                </a:cubicBezTo>
                <a:cubicBezTo>
                  <a:pt x="4776476" y="1229546"/>
                  <a:pt x="4776476" y="1229546"/>
                  <a:pt x="4776476" y="1229546"/>
                </a:cubicBezTo>
                <a:cubicBezTo>
                  <a:pt x="4788060" y="1235346"/>
                  <a:pt x="4805436" y="1206347"/>
                  <a:pt x="4817020" y="1229546"/>
                </a:cubicBezTo>
                <a:cubicBezTo>
                  <a:pt x="4817020" y="1194748"/>
                  <a:pt x="4817020" y="1194748"/>
                  <a:pt x="4817020" y="1194748"/>
                </a:cubicBezTo>
                <a:cubicBezTo>
                  <a:pt x="4822812" y="1177348"/>
                  <a:pt x="4828604" y="1223746"/>
                  <a:pt x="4851772" y="1177348"/>
                </a:cubicBezTo>
                <a:cubicBezTo>
                  <a:pt x="4863355" y="1177348"/>
                  <a:pt x="4863355" y="1177348"/>
                  <a:pt x="4863355" y="1177348"/>
                </a:cubicBezTo>
                <a:cubicBezTo>
                  <a:pt x="4863355" y="1183148"/>
                  <a:pt x="4863355" y="1183148"/>
                  <a:pt x="4863355" y="1183148"/>
                </a:cubicBezTo>
                <a:cubicBezTo>
                  <a:pt x="4874939" y="1177348"/>
                  <a:pt x="4874939" y="1177348"/>
                  <a:pt x="4874939" y="1177348"/>
                </a:cubicBezTo>
                <a:cubicBezTo>
                  <a:pt x="4863355" y="1165749"/>
                  <a:pt x="4863355" y="1165749"/>
                  <a:pt x="4863355" y="1165749"/>
                </a:cubicBezTo>
                <a:cubicBezTo>
                  <a:pt x="4863355" y="1154149"/>
                  <a:pt x="4863355" y="1154149"/>
                  <a:pt x="4863355" y="1154149"/>
                </a:cubicBezTo>
                <a:cubicBezTo>
                  <a:pt x="4892315" y="1148350"/>
                  <a:pt x="4892315" y="1148350"/>
                  <a:pt x="4892315" y="1148350"/>
                </a:cubicBezTo>
                <a:cubicBezTo>
                  <a:pt x="4892315" y="1136750"/>
                  <a:pt x="4892315" y="1136750"/>
                  <a:pt x="4892315" y="1136750"/>
                </a:cubicBezTo>
                <a:cubicBezTo>
                  <a:pt x="4921275" y="1148350"/>
                  <a:pt x="4921275" y="1148350"/>
                  <a:pt x="4921275" y="1148350"/>
                </a:cubicBezTo>
                <a:cubicBezTo>
                  <a:pt x="4927067" y="1142550"/>
                  <a:pt x="4903899" y="1165749"/>
                  <a:pt x="4932859" y="1142550"/>
                </a:cubicBezTo>
                <a:cubicBezTo>
                  <a:pt x="4915483" y="1125151"/>
                  <a:pt x="4915483" y="1125151"/>
                  <a:pt x="4915483" y="1125151"/>
                </a:cubicBezTo>
                <a:cubicBezTo>
                  <a:pt x="4967611" y="1096152"/>
                  <a:pt x="4967611" y="1096152"/>
                  <a:pt x="4967611" y="1096152"/>
                </a:cubicBezTo>
                <a:cubicBezTo>
                  <a:pt x="4967611" y="1072953"/>
                  <a:pt x="4967611" y="1072953"/>
                  <a:pt x="4967611" y="1072953"/>
                </a:cubicBezTo>
                <a:cubicBezTo>
                  <a:pt x="5002363" y="1061354"/>
                  <a:pt x="5002363" y="1061354"/>
                  <a:pt x="5002363" y="1061354"/>
                </a:cubicBezTo>
                <a:cubicBezTo>
                  <a:pt x="5008155" y="1043954"/>
                  <a:pt x="5008155" y="1043954"/>
                  <a:pt x="5008155" y="1043954"/>
                </a:cubicBezTo>
                <a:cubicBezTo>
                  <a:pt x="5042906" y="1026555"/>
                  <a:pt x="5042906" y="1026555"/>
                  <a:pt x="5042906" y="1026555"/>
                </a:cubicBezTo>
                <a:cubicBezTo>
                  <a:pt x="5083450" y="1032355"/>
                  <a:pt x="5083450" y="1032355"/>
                  <a:pt x="5083450" y="1032355"/>
                </a:cubicBezTo>
                <a:cubicBezTo>
                  <a:pt x="5089242" y="1032355"/>
                  <a:pt x="5089242" y="1032355"/>
                  <a:pt x="5089242" y="1032355"/>
                </a:cubicBezTo>
                <a:cubicBezTo>
                  <a:pt x="5083450" y="1049754"/>
                  <a:pt x="5083450" y="1049754"/>
                  <a:pt x="5083450" y="1049754"/>
                </a:cubicBezTo>
                <a:cubicBezTo>
                  <a:pt x="5060282" y="1043954"/>
                  <a:pt x="5060282" y="1043954"/>
                  <a:pt x="5060282" y="1043954"/>
                </a:cubicBezTo>
                <a:cubicBezTo>
                  <a:pt x="5042906" y="1055554"/>
                  <a:pt x="5042906" y="1055554"/>
                  <a:pt x="5042906" y="1055554"/>
                </a:cubicBezTo>
                <a:cubicBezTo>
                  <a:pt x="5054490" y="1090352"/>
                  <a:pt x="5037114" y="1043954"/>
                  <a:pt x="5083450" y="1061354"/>
                </a:cubicBezTo>
                <a:cubicBezTo>
                  <a:pt x="5083450" y="1067153"/>
                  <a:pt x="5083450" y="1067153"/>
                  <a:pt x="5083450" y="1067153"/>
                </a:cubicBezTo>
                <a:cubicBezTo>
                  <a:pt x="5089242" y="1072953"/>
                  <a:pt x="5089242" y="1072953"/>
                  <a:pt x="5089242" y="1072953"/>
                </a:cubicBezTo>
                <a:cubicBezTo>
                  <a:pt x="5095034" y="1072953"/>
                  <a:pt x="5129786" y="1101952"/>
                  <a:pt x="5100826" y="1055554"/>
                </a:cubicBezTo>
                <a:cubicBezTo>
                  <a:pt x="5129786" y="1055554"/>
                  <a:pt x="5129786" y="1055554"/>
                  <a:pt x="5129786" y="1055554"/>
                </a:cubicBezTo>
                <a:cubicBezTo>
                  <a:pt x="5118202" y="1061354"/>
                  <a:pt x="5118202" y="1061354"/>
                  <a:pt x="5118202" y="1061354"/>
                </a:cubicBezTo>
                <a:cubicBezTo>
                  <a:pt x="5112410" y="1084553"/>
                  <a:pt x="5112410" y="1084553"/>
                  <a:pt x="5112410" y="1084553"/>
                </a:cubicBezTo>
                <a:cubicBezTo>
                  <a:pt x="5106618" y="1084553"/>
                  <a:pt x="5123994" y="1090352"/>
                  <a:pt x="5100826" y="1084553"/>
                </a:cubicBezTo>
                <a:cubicBezTo>
                  <a:pt x="5095034" y="1090352"/>
                  <a:pt x="5095034" y="1090352"/>
                  <a:pt x="5095034" y="1090352"/>
                </a:cubicBezTo>
                <a:cubicBezTo>
                  <a:pt x="5100826" y="1107752"/>
                  <a:pt x="5100826" y="1107752"/>
                  <a:pt x="5100826" y="1107752"/>
                </a:cubicBezTo>
                <a:cubicBezTo>
                  <a:pt x="5100826" y="1125151"/>
                  <a:pt x="5100826" y="1125151"/>
                  <a:pt x="5100826" y="1125151"/>
                </a:cubicBezTo>
                <a:cubicBezTo>
                  <a:pt x="5095034" y="1125151"/>
                  <a:pt x="5095034" y="1125151"/>
                  <a:pt x="5095034" y="1125151"/>
                </a:cubicBezTo>
                <a:cubicBezTo>
                  <a:pt x="5095034" y="1142550"/>
                  <a:pt x="5095034" y="1142550"/>
                  <a:pt x="5095034" y="1142550"/>
                </a:cubicBezTo>
                <a:lnTo>
                  <a:pt x="5104952" y="1152482"/>
                </a:lnTo>
                <a:lnTo>
                  <a:pt x="5102274" y="1149800"/>
                </a:lnTo>
                <a:cubicBezTo>
                  <a:pt x="5100826" y="1148350"/>
                  <a:pt x="5100826" y="1148350"/>
                  <a:pt x="5100826" y="1148350"/>
                </a:cubicBezTo>
                <a:cubicBezTo>
                  <a:pt x="5066074" y="1165749"/>
                  <a:pt x="5066074" y="1165749"/>
                  <a:pt x="5066074" y="1165749"/>
                </a:cubicBezTo>
                <a:cubicBezTo>
                  <a:pt x="5048698" y="1165749"/>
                  <a:pt x="5048698" y="1165749"/>
                  <a:pt x="5048698" y="1165749"/>
                </a:cubicBezTo>
                <a:cubicBezTo>
                  <a:pt x="5048698" y="1188948"/>
                  <a:pt x="5048698" y="1188948"/>
                  <a:pt x="5048698" y="1188948"/>
                </a:cubicBezTo>
                <a:cubicBezTo>
                  <a:pt x="5025531" y="1194748"/>
                  <a:pt x="5025531" y="1194748"/>
                  <a:pt x="5025531" y="1194748"/>
                </a:cubicBezTo>
                <a:cubicBezTo>
                  <a:pt x="5013947" y="1206347"/>
                  <a:pt x="5013947" y="1206347"/>
                  <a:pt x="5013947" y="1206347"/>
                </a:cubicBezTo>
                <a:cubicBezTo>
                  <a:pt x="4979195" y="1212147"/>
                  <a:pt x="4979195" y="1212147"/>
                  <a:pt x="4979195" y="1212147"/>
                </a:cubicBezTo>
                <a:cubicBezTo>
                  <a:pt x="4979195" y="1223746"/>
                  <a:pt x="4979195" y="1223746"/>
                  <a:pt x="4979195" y="1223746"/>
                </a:cubicBezTo>
                <a:cubicBezTo>
                  <a:pt x="4927067" y="1252745"/>
                  <a:pt x="4927067" y="1252745"/>
                  <a:pt x="4927067" y="1252745"/>
                </a:cubicBezTo>
                <a:lnTo>
                  <a:pt x="4933347" y="1240168"/>
                </a:lnTo>
                <a:lnTo>
                  <a:pt x="4936479" y="1241871"/>
                </a:lnTo>
                <a:cubicBezTo>
                  <a:pt x="4939013" y="1242958"/>
                  <a:pt x="4940280" y="1242777"/>
                  <a:pt x="4938380" y="1239424"/>
                </a:cubicBezTo>
                <a:lnTo>
                  <a:pt x="4936970" y="1237451"/>
                </a:lnTo>
                <a:lnTo>
                  <a:pt x="4938651" y="1236796"/>
                </a:lnTo>
                <a:cubicBezTo>
                  <a:pt x="4941547" y="1233896"/>
                  <a:pt x="4941547" y="1229546"/>
                  <a:pt x="4938651" y="1229546"/>
                </a:cubicBezTo>
                <a:cubicBezTo>
                  <a:pt x="4938651" y="1229546"/>
                  <a:pt x="4938651" y="1229546"/>
                  <a:pt x="4937203" y="1232446"/>
                </a:cubicBezTo>
                <a:lnTo>
                  <a:pt x="4935636" y="1235584"/>
                </a:lnTo>
                <a:lnTo>
                  <a:pt x="4932916" y="1231778"/>
                </a:lnTo>
                <a:cubicBezTo>
                  <a:pt x="4930144" y="1228277"/>
                  <a:pt x="4926343" y="1223746"/>
                  <a:pt x="4921275" y="1217947"/>
                </a:cubicBezTo>
                <a:cubicBezTo>
                  <a:pt x="4892315" y="1229546"/>
                  <a:pt x="4892315" y="1229546"/>
                  <a:pt x="4892315" y="1229546"/>
                </a:cubicBezTo>
                <a:cubicBezTo>
                  <a:pt x="4886523" y="1235346"/>
                  <a:pt x="4886523" y="1235346"/>
                  <a:pt x="4886523" y="1235346"/>
                </a:cubicBezTo>
                <a:cubicBezTo>
                  <a:pt x="4921275" y="1241146"/>
                  <a:pt x="4921275" y="1241146"/>
                  <a:pt x="4921275" y="1241146"/>
                </a:cubicBezTo>
                <a:cubicBezTo>
                  <a:pt x="4898108" y="1270144"/>
                  <a:pt x="4898108" y="1270144"/>
                  <a:pt x="4898108" y="1270144"/>
                </a:cubicBezTo>
                <a:cubicBezTo>
                  <a:pt x="4898108" y="1281744"/>
                  <a:pt x="4898108" y="1281744"/>
                  <a:pt x="4898108" y="1281744"/>
                </a:cubicBezTo>
                <a:cubicBezTo>
                  <a:pt x="4921275" y="1275944"/>
                  <a:pt x="4921275" y="1275944"/>
                  <a:pt x="4921275" y="1275944"/>
                </a:cubicBezTo>
                <a:cubicBezTo>
                  <a:pt x="4903899" y="1293343"/>
                  <a:pt x="4903899" y="1293343"/>
                  <a:pt x="4903899" y="1293343"/>
                </a:cubicBezTo>
                <a:cubicBezTo>
                  <a:pt x="4880731" y="1299143"/>
                  <a:pt x="4880731" y="1299143"/>
                  <a:pt x="4880731" y="1299143"/>
                </a:cubicBezTo>
                <a:lnTo>
                  <a:pt x="4863798" y="1292360"/>
                </a:lnTo>
                <a:lnTo>
                  <a:pt x="4864623" y="1290421"/>
                </a:lnTo>
                <a:lnTo>
                  <a:pt x="4862215" y="1291727"/>
                </a:lnTo>
                <a:lnTo>
                  <a:pt x="4855392" y="1288993"/>
                </a:lnTo>
                <a:cubicBezTo>
                  <a:pt x="4851772" y="1287543"/>
                  <a:pt x="4851772" y="1287543"/>
                  <a:pt x="4851772" y="1287543"/>
                </a:cubicBezTo>
                <a:cubicBezTo>
                  <a:pt x="4863355" y="1275944"/>
                  <a:pt x="4863355" y="1275944"/>
                  <a:pt x="4863355" y="1275944"/>
                </a:cubicBezTo>
                <a:cubicBezTo>
                  <a:pt x="4874939" y="1264345"/>
                  <a:pt x="4874939" y="1264345"/>
                  <a:pt x="4874939" y="1264345"/>
                </a:cubicBezTo>
                <a:cubicBezTo>
                  <a:pt x="4863355" y="1264345"/>
                  <a:pt x="4863355" y="1264345"/>
                  <a:pt x="4863355" y="1264345"/>
                </a:cubicBezTo>
                <a:cubicBezTo>
                  <a:pt x="4805436" y="1304943"/>
                  <a:pt x="4805436" y="1304943"/>
                  <a:pt x="4805436" y="1304943"/>
                </a:cubicBezTo>
                <a:cubicBezTo>
                  <a:pt x="4793852" y="1304943"/>
                  <a:pt x="4869147" y="1293343"/>
                  <a:pt x="4782268" y="1316542"/>
                </a:cubicBezTo>
                <a:cubicBezTo>
                  <a:pt x="4747516" y="1357141"/>
                  <a:pt x="4747516" y="1357141"/>
                  <a:pt x="4747516" y="1357141"/>
                </a:cubicBezTo>
                <a:cubicBezTo>
                  <a:pt x="4672221" y="1403539"/>
                  <a:pt x="4672221" y="1403539"/>
                  <a:pt x="4672221" y="1403539"/>
                </a:cubicBezTo>
                <a:cubicBezTo>
                  <a:pt x="4666429" y="1409338"/>
                  <a:pt x="4666429" y="1409338"/>
                  <a:pt x="4666429" y="1409338"/>
                </a:cubicBezTo>
                <a:cubicBezTo>
                  <a:pt x="4672221" y="1403539"/>
                  <a:pt x="4672221" y="1415138"/>
                  <a:pt x="4678013" y="1409338"/>
                </a:cubicBezTo>
                <a:cubicBezTo>
                  <a:pt x="4585341" y="1473135"/>
                  <a:pt x="4585341" y="1473135"/>
                  <a:pt x="4585341" y="1473135"/>
                </a:cubicBezTo>
                <a:cubicBezTo>
                  <a:pt x="4573757" y="1478935"/>
                  <a:pt x="4573757" y="1478935"/>
                  <a:pt x="4573757" y="1478935"/>
                </a:cubicBezTo>
                <a:lnTo>
                  <a:pt x="4576787" y="1491070"/>
                </a:lnTo>
                <a:lnTo>
                  <a:pt x="4573033" y="1495609"/>
                </a:lnTo>
                <a:cubicBezTo>
                  <a:pt x="4571947" y="1498147"/>
                  <a:pt x="4572852" y="1499778"/>
                  <a:pt x="4578011" y="1498600"/>
                </a:cubicBezTo>
                <a:lnTo>
                  <a:pt x="4578600" y="1498332"/>
                </a:lnTo>
                <a:lnTo>
                  <a:pt x="4578825" y="1499234"/>
                </a:lnTo>
                <a:lnTo>
                  <a:pt x="4578988" y="1499886"/>
                </a:lnTo>
                <a:lnTo>
                  <a:pt x="4570590" y="1504581"/>
                </a:lnTo>
                <a:cubicBezTo>
                  <a:pt x="4565431" y="1508659"/>
                  <a:pt x="4583893" y="1502134"/>
                  <a:pt x="4579549" y="1502134"/>
                </a:cubicBezTo>
                <a:lnTo>
                  <a:pt x="4578988" y="1499886"/>
                </a:lnTo>
                <a:lnTo>
                  <a:pt x="4585341" y="1496334"/>
                </a:lnTo>
                <a:lnTo>
                  <a:pt x="4585341" y="1495267"/>
                </a:lnTo>
                <a:lnTo>
                  <a:pt x="4608509" y="1484735"/>
                </a:lnTo>
                <a:cubicBezTo>
                  <a:pt x="4608509" y="1473135"/>
                  <a:pt x="4608509" y="1473135"/>
                  <a:pt x="4608509" y="1473135"/>
                </a:cubicBezTo>
                <a:cubicBezTo>
                  <a:pt x="4660637" y="1449936"/>
                  <a:pt x="4660637" y="1449936"/>
                  <a:pt x="4660637" y="1449936"/>
                </a:cubicBezTo>
                <a:cubicBezTo>
                  <a:pt x="4695388" y="1403539"/>
                  <a:pt x="4695388" y="1403539"/>
                  <a:pt x="4695388" y="1403539"/>
                </a:cubicBezTo>
                <a:cubicBezTo>
                  <a:pt x="4764892" y="1357141"/>
                  <a:pt x="4764892" y="1357141"/>
                  <a:pt x="4764892" y="1357141"/>
                </a:cubicBezTo>
                <a:cubicBezTo>
                  <a:pt x="4759100" y="1357141"/>
                  <a:pt x="4759100" y="1357141"/>
                  <a:pt x="4759100" y="1357141"/>
                </a:cubicBezTo>
                <a:cubicBezTo>
                  <a:pt x="4793852" y="1339741"/>
                  <a:pt x="4793852" y="1339741"/>
                  <a:pt x="4793852" y="1339741"/>
                </a:cubicBezTo>
                <a:cubicBezTo>
                  <a:pt x="4782268" y="1351341"/>
                  <a:pt x="4782268" y="1351341"/>
                  <a:pt x="4782268" y="1351341"/>
                </a:cubicBezTo>
                <a:cubicBezTo>
                  <a:pt x="4799644" y="1362940"/>
                  <a:pt x="4799644" y="1362940"/>
                  <a:pt x="4799644" y="1362940"/>
                </a:cubicBezTo>
                <a:cubicBezTo>
                  <a:pt x="4817020" y="1362940"/>
                  <a:pt x="4817020" y="1362940"/>
                  <a:pt x="4817020" y="1362940"/>
                </a:cubicBezTo>
                <a:cubicBezTo>
                  <a:pt x="4759100" y="1380339"/>
                  <a:pt x="4759100" y="1380339"/>
                  <a:pt x="4759100" y="1380339"/>
                </a:cubicBezTo>
                <a:cubicBezTo>
                  <a:pt x="4759100" y="1391939"/>
                  <a:pt x="4759100" y="1391939"/>
                  <a:pt x="4759100" y="1391939"/>
                </a:cubicBezTo>
                <a:lnTo>
                  <a:pt x="4760891" y="1393837"/>
                </a:lnTo>
                <a:lnTo>
                  <a:pt x="4747516" y="1391939"/>
                </a:lnTo>
                <a:cubicBezTo>
                  <a:pt x="4706972" y="1403539"/>
                  <a:pt x="4706972" y="1403539"/>
                  <a:pt x="4706972" y="1403539"/>
                </a:cubicBezTo>
                <a:cubicBezTo>
                  <a:pt x="4730140" y="1409338"/>
                  <a:pt x="4730140" y="1409338"/>
                  <a:pt x="4730140" y="1409338"/>
                </a:cubicBezTo>
                <a:lnTo>
                  <a:pt x="4729827" y="1410906"/>
                </a:lnTo>
                <a:lnTo>
                  <a:pt x="4718557" y="1415138"/>
                </a:lnTo>
                <a:cubicBezTo>
                  <a:pt x="4724348" y="1418038"/>
                  <a:pt x="4727244" y="1418038"/>
                  <a:pt x="4728693" y="1416588"/>
                </a:cubicBezTo>
                <a:lnTo>
                  <a:pt x="4729827" y="1410906"/>
                </a:lnTo>
                <a:lnTo>
                  <a:pt x="4730140" y="1410788"/>
                </a:lnTo>
                <a:cubicBezTo>
                  <a:pt x="4731588" y="1410788"/>
                  <a:pt x="4732312" y="1411876"/>
                  <a:pt x="4731588" y="1415138"/>
                </a:cubicBezTo>
                <a:lnTo>
                  <a:pt x="4730496" y="1417764"/>
                </a:lnTo>
                <a:lnTo>
                  <a:pt x="4727606" y="1417041"/>
                </a:lnTo>
                <a:cubicBezTo>
                  <a:pt x="4722538" y="1418038"/>
                  <a:pt x="4714212" y="1420938"/>
                  <a:pt x="4701180" y="1426737"/>
                </a:cubicBezTo>
                <a:cubicBezTo>
                  <a:pt x="4695388" y="1426737"/>
                  <a:pt x="4695388" y="1426737"/>
                  <a:pt x="4695388" y="1426737"/>
                </a:cubicBezTo>
                <a:cubicBezTo>
                  <a:pt x="4712764" y="1438337"/>
                  <a:pt x="4712764" y="1438337"/>
                  <a:pt x="4712764" y="1438337"/>
                </a:cubicBezTo>
                <a:cubicBezTo>
                  <a:pt x="4683805" y="1438337"/>
                  <a:pt x="4683805" y="1438337"/>
                  <a:pt x="4683805" y="1438337"/>
                </a:cubicBezTo>
                <a:cubicBezTo>
                  <a:pt x="4643261" y="1473135"/>
                  <a:pt x="4643261" y="1473135"/>
                  <a:pt x="4643261" y="1473135"/>
                </a:cubicBezTo>
                <a:cubicBezTo>
                  <a:pt x="4643261" y="1478935"/>
                  <a:pt x="4643261" y="1478935"/>
                  <a:pt x="4643261" y="1478935"/>
                </a:cubicBezTo>
                <a:cubicBezTo>
                  <a:pt x="4637469" y="1478935"/>
                  <a:pt x="4637469" y="1478935"/>
                  <a:pt x="4637469" y="1478935"/>
                </a:cubicBezTo>
                <a:cubicBezTo>
                  <a:pt x="4625885" y="1484735"/>
                  <a:pt x="4596925" y="1478935"/>
                  <a:pt x="4614301" y="1502134"/>
                </a:cubicBezTo>
                <a:cubicBezTo>
                  <a:pt x="4596925" y="1513734"/>
                  <a:pt x="4596925" y="1513734"/>
                  <a:pt x="4596925" y="1513734"/>
                </a:cubicBezTo>
                <a:cubicBezTo>
                  <a:pt x="4596925" y="1525333"/>
                  <a:pt x="4596925" y="1525333"/>
                  <a:pt x="4596925" y="1525333"/>
                </a:cubicBezTo>
                <a:cubicBezTo>
                  <a:pt x="4579549" y="1525333"/>
                  <a:pt x="4579549" y="1525333"/>
                  <a:pt x="4579549" y="1525333"/>
                </a:cubicBezTo>
                <a:cubicBezTo>
                  <a:pt x="4579549" y="1531133"/>
                  <a:pt x="4579549" y="1531133"/>
                  <a:pt x="4579549" y="1531133"/>
                </a:cubicBezTo>
                <a:cubicBezTo>
                  <a:pt x="4539006" y="1560132"/>
                  <a:pt x="4539006" y="1560132"/>
                  <a:pt x="4539006" y="1560132"/>
                </a:cubicBezTo>
                <a:cubicBezTo>
                  <a:pt x="4533213" y="1577531"/>
                  <a:pt x="4533213" y="1577531"/>
                  <a:pt x="4533213" y="1577531"/>
                </a:cubicBezTo>
                <a:cubicBezTo>
                  <a:pt x="4486878" y="1600730"/>
                  <a:pt x="4486878" y="1600730"/>
                  <a:pt x="4486878" y="1600730"/>
                </a:cubicBezTo>
                <a:cubicBezTo>
                  <a:pt x="4481086" y="1606530"/>
                  <a:pt x="4481086" y="1606530"/>
                  <a:pt x="4481086" y="1606530"/>
                </a:cubicBezTo>
                <a:cubicBezTo>
                  <a:pt x="4492670" y="1612329"/>
                  <a:pt x="4492670" y="1612329"/>
                  <a:pt x="4492670" y="1612329"/>
                </a:cubicBezTo>
                <a:cubicBezTo>
                  <a:pt x="4481086" y="1612329"/>
                  <a:pt x="4481086" y="1612329"/>
                  <a:pt x="4481086" y="1612329"/>
                </a:cubicBezTo>
                <a:cubicBezTo>
                  <a:pt x="4382622" y="1681926"/>
                  <a:pt x="4382622" y="1681926"/>
                  <a:pt x="4382622" y="1681926"/>
                </a:cubicBezTo>
                <a:cubicBezTo>
                  <a:pt x="4359455" y="1705125"/>
                  <a:pt x="4359455" y="1705125"/>
                  <a:pt x="4359455" y="1705125"/>
                </a:cubicBezTo>
                <a:cubicBezTo>
                  <a:pt x="4318911" y="1728324"/>
                  <a:pt x="4318911" y="1728324"/>
                  <a:pt x="4318911" y="1728324"/>
                </a:cubicBezTo>
                <a:cubicBezTo>
                  <a:pt x="4307327" y="1739924"/>
                  <a:pt x="4307327" y="1739924"/>
                  <a:pt x="4307327" y="1739924"/>
                </a:cubicBezTo>
                <a:cubicBezTo>
                  <a:pt x="4313119" y="1745723"/>
                  <a:pt x="4313119" y="1745723"/>
                  <a:pt x="4313119" y="1745723"/>
                </a:cubicBezTo>
                <a:cubicBezTo>
                  <a:pt x="4318911" y="1739924"/>
                  <a:pt x="4318911" y="1739924"/>
                  <a:pt x="4318911" y="1739924"/>
                </a:cubicBezTo>
                <a:cubicBezTo>
                  <a:pt x="4324703" y="1745723"/>
                  <a:pt x="4324703" y="1745723"/>
                  <a:pt x="4324703" y="1745723"/>
                </a:cubicBezTo>
                <a:cubicBezTo>
                  <a:pt x="4411583" y="1699326"/>
                  <a:pt x="4411583" y="1699326"/>
                  <a:pt x="4411583" y="1699326"/>
                </a:cubicBezTo>
                <a:cubicBezTo>
                  <a:pt x="4428958" y="1699326"/>
                  <a:pt x="4428958" y="1699326"/>
                  <a:pt x="4428958" y="1699326"/>
                </a:cubicBezTo>
                <a:cubicBezTo>
                  <a:pt x="4533213" y="1629729"/>
                  <a:pt x="4533213" y="1629729"/>
                  <a:pt x="4533213" y="1629729"/>
                </a:cubicBezTo>
                <a:cubicBezTo>
                  <a:pt x="4533213" y="1612329"/>
                  <a:pt x="4550589" y="1647128"/>
                  <a:pt x="4550589" y="1623929"/>
                </a:cubicBezTo>
                <a:cubicBezTo>
                  <a:pt x="4637469" y="1571731"/>
                  <a:pt x="4637469" y="1571731"/>
                  <a:pt x="4637469" y="1571731"/>
                </a:cubicBezTo>
                <a:cubicBezTo>
                  <a:pt x="4585341" y="1623929"/>
                  <a:pt x="4585341" y="1623929"/>
                  <a:pt x="4585341" y="1623929"/>
                </a:cubicBezTo>
                <a:cubicBezTo>
                  <a:pt x="4567965" y="1641328"/>
                  <a:pt x="4567965" y="1641328"/>
                  <a:pt x="4567965" y="1641328"/>
                </a:cubicBezTo>
                <a:cubicBezTo>
                  <a:pt x="4620093" y="1635528"/>
                  <a:pt x="4620093" y="1635528"/>
                  <a:pt x="4620093" y="1635528"/>
                </a:cubicBezTo>
                <a:cubicBezTo>
                  <a:pt x="4625885" y="1629729"/>
                  <a:pt x="4631677" y="1664527"/>
                  <a:pt x="4637469" y="1618129"/>
                </a:cubicBezTo>
                <a:cubicBezTo>
                  <a:pt x="4654845" y="1629729"/>
                  <a:pt x="4654845" y="1629729"/>
                  <a:pt x="4654845" y="1629729"/>
                </a:cubicBezTo>
                <a:cubicBezTo>
                  <a:pt x="4608509" y="1658727"/>
                  <a:pt x="4608509" y="1658727"/>
                  <a:pt x="4608509" y="1658727"/>
                </a:cubicBezTo>
                <a:cubicBezTo>
                  <a:pt x="4608509" y="1664527"/>
                  <a:pt x="4608509" y="1664527"/>
                  <a:pt x="4608509" y="1664527"/>
                </a:cubicBezTo>
                <a:cubicBezTo>
                  <a:pt x="4585341" y="1681926"/>
                  <a:pt x="4585341" y="1681926"/>
                  <a:pt x="4585341" y="1681926"/>
                </a:cubicBezTo>
                <a:cubicBezTo>
                  <a:pt x="4585341" y="1687726"/>
                  <a:pt x="4585341" y="1687726"/>
                  <a:pt x="4585341" y="1687726"/>
                </a:cubicBezTo>
                <a:cubicBezTo>
                  <a:pt x="4579549" y="1681926"/>
                  <a:pt x="4579549" y="1681926"/>
                  <a:pt x="4579549" y="1681926"/>
                </a:cubicBezTo>
                <a:cubicBezTo>
                  <a:pt x="4567965" y="1681926"/>
                  <a:pt x="4567965" y="1681926"/>
                  <a:pt x="4567965" y="1681926"/>
                </a:cubicBezTo>
                <a:cubicBezTo>
                  <a:pt x="4562173" y="1693526"/>
                  <a:pt x="4562173" y="1693526"/>
                  <a:pt x="4562173" y="1693526"/>
                </a:cubicBezTo>
                <a:cubicBezTo>
                  <a:pt x="4567965" y="1693526"/>
                  <a:pt x="4567965" y="1693526"/>
                  <a:pt x="4567965" y="1693526"/>
                </a:cubicBezTo>
                <a:cubicBezTo>
                  <a:pt x="4567965" y="1705125"/>
                  <a:pt x="4567965" y="1705125"/>
                  <a:pt x="4567965" y="1705125"/>
                </a:cubicBezTo>
                <a:cubicBezTo>
                  <a:pt x="4560725" y="1708025"/>
                  <a:pt x="4560001" y="1710925"/>
                  <a:pt x="4561811" y="1713372"/>
                </a:cubicBezTo>
                <a:lnTo>
                  <a:pt x="4570841" y="1718887"/>
                </a:lnTo>
                <a:lnTo>
                  <a:pt x="4560680" y="1716147"/>
                </a:lnTo>
                <a:cubicBezTo>
                  <a:pt x="4555476" y="1714822"/>
                  <a:pt x="4548417" y="1713100"/>
                  <a:pt x="4539006" y="1710925"/>
                </a:cubicBezTo>
                <a:cubicBezTo>
                  <a:pt x="4527422" y="1734124"/>
                  <a:pt x="4527422" y="1734124"/>
                  <a:pt x="4527422" y="1734124"/>
                </a:cubicBezTo>
                <a:cubicBezTo>
                  <a:pt x="4533213" y="1745723"/>
                  <a:pt x="4533213" y="1745723"/>
                  <a:pt x="4533213" y="1745723"/>
                </a:cubicBezTo>
                <a:cubicBezTo>
                  <a:pt x="4537557" y="1745723"/>
                  <a:pt x="4548417" y="1748986"/>
                  <a:pt x="4551133" y="1740830"/>
                </a:cubicBezTo>
                <a:lnTo>
                  <a:pt x="4550694" y="1730728"/>
                </a:lnTo>
                <a:lnTo>
                  <a:pt x="4550771" y="1730771"/>
                </a:lnTo>
                <a:lnTo>
                  <a:pt x="4554832" y="1729121"/>
                </a:lnTo>
                <a:lnTo>
                  <a:pt x="4562173" y="1730499"/>
                </a:lnTo>
                <a:cubicBezTo>
                  <a:pt x="4566517" y="1729774"/>
                  <a:pt x="4570861" y="1728324"/>
                  <a:pt x="4573757" y="1728324"/>
                </a:cubicBezTo>
                <a:lnTo>
                  <a:pt x="4568861" y="1723421"/>
                </a:lnTo>
                <a:lnTo>
                  <a:pt x="4585341" y="1716725"/>
                </a:lnTo>
                <a:cubicBezTo>
                  <a:pt x="4573757" y="1745723"/>
                  <a:pt x="4573757" y="1745723"/>
                  <a:pt x="4573757" y="1745723"/>
                </a:cubicBezTo>
                <a:cubicBezTo>
                  <a:pt x="4614301" y="1751523"/>
                  <a:pt x="4614301" y="1751523"/>
                  <a:pt x="4614301" y="1751523"/>
                </a:cubicBezTo>
                <a:cubicBezTo>
                  <a:pt x="4591134" y="1745723"/>
                  <a:pt x="4625885" y="1786322"/>
                  <a:pt x="4614301" y="1734124"/>
                </a:cubicBezTo>
                <a:cubicBezTo>
                  <a:pt x="4596925" y="1734124"/>
                  <a:pt x="4596925" y="1734124"/>
                  <a:pt x="4596925" y="1734124"/>
                </a:cubicBezTo>
                <a:cubicBezTo>
                  <a:pt x="4602717" y="1722524"/>
                  <a:pt x="4625885" y="1716725"/>
                  <a:pt x="4631677" y="1739924"/>
                </a:cubicBezTo>
                <a:cubicBezTo>
                  <a:pt x="4678013" y="1728324"/>
                  <a:pt x="4678013" y="1728324"/>
                  <a:pt x="4678013" y="1728324"/>
                </a:cubicBezTo>
                <a:cubicBezTo>
                  <a:pt x="4683805" y="1705125"/>
                  <a:pt x="4683805" y="1705125"/>
                  <a:pt x="4683805" y="1705125"/>
                </a:cubicBezTo>
                <a:cubicBezTo>
                  <a:pt x="4683805" y="1716725"/>
                  <a:pt x="4683805" y="1716725"/>
                  <a:pt x="4683805" y="1716725"/>
                </a:cubicBezTo>
                <a:cubicBezTo>
                  <a:pt x="4735932" y="1722524"/>
                  <a:pt x="4735932" y="1722524"/>
                  <a:pt x="4735932" y="1722524"/>
                </a:cubicBezTo>
                <a:cubicBezTo>
                  <a:pt x="4741724" y="1710925"/>
                  <a:pt x="4741724" y="1710925"/>
                  <a:pt x="4741724" y="1710925"/>
                </a:cubicBezTo>
                <a:cubicBezTo>
                  <a:pt x="4764892" y="1710925"/>
                  <a:pt x="4764892" y="1710925"/>
                  <a:pt x="4764892" y="1710925"/>
                </a:cubicBezTo>
                <a:cubicBezTo>
                  <a:pt x="4764892" y="1693526"/>
                  <a:pt x="4764892" y="1693526"/>
                  <a:pt x="4764892" y="1693526"/>
                </a:cubicBezTo>
                <a:cubicBezTo>
                  <a:pt x="4782268" y="1676127"/>
                  <a:pt x="4770685" y="1710925"/>
                  <a:pt x="4782268" y="1710925"/>
                </a:cubicBezTo>
                <a:cubicBezTo>
                  <a:pt x="4793852" y="1705125"/>
                  <a:pt x="4793852" y="1705125"/>
                  <a:pt x="4793852" y="1705125"/>
                </a:cubicBezTo>
                <a:cubicBezTo>
                  <a:pt x="4805436" y="1710925"/>
                  <a:pt x="4805436" y="1710925"/>
                  <a:pt x="4805436" y="1710925"/>
                </a:cubicBezTo>
                <a:cubicBezTo>
                  <a:pt x="4817020" y="1693526"/>
                  <a:pt x="4817020" y="1693526"/>
                  <a:pt x="4817020" y="1693526"/>
                </a:cubicBezTo>
                <a:cubicBezTo>
                  <a:pt x="4880731" y="1687726"/>
                  <a:pt x="4880731" y="1687726"/>
                  <a:pt x="4880731" y="1687726"/>
                </a:cubicBezTo>
                <a:cubicBezTo>
                  <a:pt x="4880731" y="1681926"/>
                  <a:pt x="4880731" y="1681926"/>
                  <a:pt x="4880731" y="1681926"/>
                </a:cubicBezTo>
                <a:cubicBezTo>
                  <a:pt x="4898108" y="1687726"/>
                  <a:pt x="4898108" y="1687726"/>
                  <a:pt x="4898108" y="1687726"/>
                </a:cubicBezTo>
                <a:cubicBezTo>
                  <a:pt x="4921275" y="1676127"/>
                  <a:pt x="4921275" y="1676127"/>
                  <a:pt x="4921275" y="1676127"/>
                </a:cubicBezTo>
                <a:cubicBezTo>
                  <a:pt x="4973403" y="1670327"/>
                  <a:pt x="4973403" y="1670327"/>
                  <a:pt x="4973403" y="1670327"/>
                </a:cubicBezTo>
                <a:cubicBezTo>
                  <a:pt x="4984987" y="1658727"/>
                  <a:pt x="4984987" y="1658727"/>
                  <a:pt x="4984987" y="1658727"/>
                </a:cubicBezTo>
                <a:cubicBezTo>
                  <a:pt x="4979195" y="1658727"/>
                  <a:pt x="4967611" y="1676127"/>
                  <a:pt x="5002363" y="1664527"/>
                </a:cubicBezTo>
                <a:cubicBezTo>
                  <a:pt x="5008155" y="1658727"/>
                  <a:pt x="5008155" y="1658727"/>
                  <a:pt x="5008155" y="1658727"/>
                </a:cubicBezTo>
                <a:cubicBezTo>
                  <a:pt x="5013947" y="1664527"/>
                  <a:pt x="5013947" y="1664527"/>
                  <a:pt x="5013947" y="1664527"/>
                </a:cubicBezTo>
                <a:cubicBezTo>
                  <a:pt x="4990779" y="1676127"/>
                  <a:pt x="4990779" y="1676127"/>
                  <a:pt x="4990779" y="1676127"/>
                </a:cubicBezTo>
                <a:cubicBezTo>
                  <a:pt x="4990779" y="1687726"/>
                  <a:pt x="4990779" y="1687726"/>
                  <a:pt x="4990779" y="1687726"/>
                </a:cubicBezTo>
                <a:cubicBezTo>
                  <a:pt x="5019738" y="1687726"/>
                  <a:pt x="5019738" y="1687726"/>
                  <a:pt x="5019738" y="1687726"/>
                </a:cubicBezTo>
                <a:cubicBezTo>
                  <a:pt x="5037114" y="1664527"/>
                  <a:pt x="5037114" y="1664527"/>
                  <a:pt x="5037114" y="1664527"/>
                </a:cubicBezTo>
                <a:cubicBezTo>
                  <a:pt x="5025531" y="1658727"/>
                  <a:pt x="5025531" y="1658727"/>
                  <a:pt x="5025531" y="1658727"/>
                </a:cubicBezTo>
                <a:cubicBezTo>
                  <a:pt x="5089242" y="1641328"/>
                  <a:pt x="5089242" y="1641328"/>
                  <a:pt x="5089242" y="1641328"/>
                </a:cubicBezTo>
                <a:cubicBezTo>
                  <a:pt x="5100826" y="1629729"/>
                  <a:pt x="5100826" y="1629729"/>
                  <a:pt x="5100826" y="1629729"/>
                </a:cubicBezTo>
                <a:cubicBezTo>
                  <a:pt x="5112410" y="1635528"/>
                  <a:pt x="5112410" y="1635528"/>
                  <a:pt x="5112410" y="1635528"/>
                </a:cubicBezTo>
                <a:cubicBezTo>
                  <a:pt x="5123994" y="1647128"/>
                  <a:pt x="5135578" y="1629729"/>
                  <a:pt x="5147162" y="1635528"/>
                </a:cubicBezTo>
                <a:cubicBezTo>
                  <a:pt x="5147162" y="1641328"/>
                  <a:pt x="5158746" y="1629729"/>
                  <a:pt x="5147162" y="1641328"/>
                </a:cubicBezTo>
                <a:cubicBezTo>
                  <a:pt x="5147162" y="1641328"/>
                  <a:pt x="5152954" y="1641328"/>
                  <a:pt x="5152954" y="1641328"/>
                </a:cubicBezTo>
                <a:cubicBezTo>
                  <a:pt x="5158746" y="1623929"/>
                  <a:pt x="5158746" y="1623929"/>
                  <a:pt x="5158746" y="1623929"/>
                </a:cubicBezTo>
                <a:cubicBezTo>
                  <a:pt x="5199289" y="1618129"/>
                  <a:pt x="5199289" y="1618129"/>
                  <a:pt x="5199289" y="1618129"/>
                </a:cubicBezTo>
                <a:cubicBezTo>
                  <a:pt x="5199289" y="1594930"/>
                  <a:pt x="5199289" y="1594930"/>
                  <a:pt x="5199289" y="1594930"/>
                </a:cubicBezTo>
                <a:cubicBezTo>
                  <a:pt x="5228249" y="1612329"/>
                  <a:pt x="5228249" y="1612329"/>
                  <a:pt x="5228249" y="1612329"/>
                </a:cubicBezTo>
                <a:cubicBezTo>
                  <a:pt x="5257209" y="1606530"/>
                  <a:pt x="5257209" y="1606530"/>
                  <a:pt x="5257209" y="1606530"/>
                </a:cubicBezTo>
                <a:cubicBezTo>
                  <a:pt x="5251418" y="1594930"/>
                  <a:pt x="5251418" y="1594930"/>
                  <a:pt x="5251418" y="1594930"/>
                </a:cubicBezTo>
                <a:cubicBezTo>
                  <a:pt x="5268793" y="1571731"/>
                  <a:pt x="5268793" y="1571731"/>
                  <a:pt x="5268793" y="1571731"/>
                </a:cubicBezTo>
                <a:cubicBezTo>
                  <a:pt x="5280377" y="1571731"/>
                  <a:pt x="5280377" y="1571731"/>
                  <a:pt x="5280377" y="1571731"/>
                </a:cubicBezTo>
                <a:cubicBezTo>
                  <a:pt x="5297753" y="1571731"/>
                  <a:pt x="5297753" y="1571731"/>
                  <a:pt x="5297753" y="1571731"/>
                </a:cubicBezTo>
                <a:cubicBezTo>
                  <a:pt x="5320921" y="1554332"/>
                  <a:pt x="5320921" y="1554332"/>
                  <a:pt x="5320921" y="1554332"/>
                </a:cubicBezTo>
                <a:cubicBezTo>
                  <a:pt x="5326713" y="1571731"/>
                  <a:pt x="5326713" y="1571731"/>
                  <a:pt x="5326713" y="1571731"/>
                </a:cubicBezTo>
                <a:lnTo>
                  <a:pt x="5338823" y="1571731"/>
                </a:lnTo>
                <a:lnTo>
                  <a:pt x="5339745" y="1576081"/>
                </a:lnTo>
                <a:cubicBezTo>
                  <a:pt x="5344089" y="1577531"/>
                  <a:pt x="5352776" y="1574631"/>
                  <a:pt x="5349880" y="1571731"/>
                </a:cubicBezTo>
                <a:cubicBezTo>
                  <a:pt x="5349880" y="1571731"/>
                  <a:pt x="5349880" y="1571731"/>
                  <a:pt x="5346985" y="1571731"/>
                </a:cubicBezTo>
                <a:lnTo>
                  <a:pt x="5338823" y="1571731"/>
                </a:lnTo>
                <a:lnTo>
                  <a:pt x="5338478" y="1570100"/>
                </a:lnTo>
                <a:cubicBezTo>
                  <a:pt x="5340469" y="1566656"/>
                  <a:pt x="5345537" y="1561582"/>
                  <a:pt x="5355672" y="1554332"/>
                </a:cubicBezTo>
                <a:cubicBezTo>
                  <a:pt x="5338297" y="1548532"/>
                  <a:pt x="5338297" y="1548532"/>
                  <a:pt x="5338297" y="1548532"/>
                </a:cubicBezTo>
                <a:cubicBezTo>
                  <a:pt x="5338297" y="1548532"/>
                  <a:pt x="5320921" y="1554332"/>
                  <a:pt x="5344089" y="1542733"/>
                </a:cubicBezTo>
                <a:cubicBezTo>
                  <a:pt x="5320921" y="1542733"/>
                  <a:pt x="5320921" y="1542733"/>
                  <a:pt x="5320921" y="1542733"/>
                </a:cubicBezTo>
                <a:cubicBezTo>
                  <a:pt x="5320921" y="1519533"/>
                  <a:pt x="5320921" y="1519533"/>
                  <a:pt x="5320921" y="1519533"/>
                </a:cubicBezTo>
                <a:cubicBezTo>
                  <a:pt x="5332505" y="1507934"/>
                  <a:pt x="5332505" y="1507934"/>
                  <a:pt x="5332505" y="1507934"/>
                </a:cubicBezTo>
                <a:cubicBezTo>
                  <a:pt x="5367256" y="1513734"/>
                  <a:pt x="5367256" y="1513734"/>
                  <a:pt x="5367256" y="1513734"/>
                </a:cubicBezTo>
                <a:cubicBezTo>
                  <a:pt x="5402008" y="1490535"/>
                  <a:pt x="5402008" y="1490535"/>
                  <a:pt x="5402008" y="1490535"/>
                </a:cubicBezTo>
                <a:cubicBezTo>
                  <a:pt x="5407800" y="1496334"/>
                  <a:pt x="5419384" y="1484735"/>
                  <a:pt x="5430968" y="1478935"/>
                </a:cubicBezTo>
                <a:cubicBezTo>
                  <a:pt x="5436760" y="1484735"/>
                  <a:pt x="5436760" y="1484735"/>
                  <a:pt x="5436760" y="1484735"/>
                </a:cubicBezTo>
                <a:cubicBezTo>
                  <a:pt x="5459928" y="1461536"/>
                  <a:pt x="5459928" y="1461536"/>
                  <a:pt x="5459928" y="1461536"/>
                </a:cubicBezTo>
                <a:cubicBezTo>
                  <a:pt x="5465720" y="1449936"/>
                  <a:pt x="5465720" y="1449936"/>
                  <a:pt x="5465720" y="1449936"/>
                </a:cubicBezTo>
                <a:cubicBezTo>
                  <a:pt x="5477304" y="1438337"/>
                  <a:pt x="5477304" y="1438337"/>
                  <a:pt x="5477304" y="1438337"/>
                </a:cubicBezTo>
                <a:cubicBezTo>
                  <a:pt x="5523639" y="1426737"/>
                  <a:pt x="5523639" y="1426737"/>
                  <a:pt x="5523639" y="1426737"/>
                </a:cubicBezTo>
                <a:cubicBezTo>
                  <a:pt x="5517847" y="1420938"/>
                  <a:pt x="5535223" y="1403539"/>
                  <a:pt x="5506264" y="1409338"/>
                </a:cubicBezTo>
                <a:cubicBezTo>
                  <a:pt x="5535223" y="1397739"/>
                  <a:pt x="5535223" y="1397739"/>
                  <a:pt x="5535223" y="1397739"/>
                </a:cubicBezTo>
                <a:cubicBezTo>
                  <a:pt x="5529431" y="1391939"/>
                  <a:pt x="5529431" y="1391939"/>
                  <a:pt x="5529431" y="1391939"/>
                </a:cubicBezTo>
                <a:cubicBezTo>
                  <a:pt x="5546807" y="1386139"/>
                  <a:pt x="5546807" y="1386139"/>
                  <a:pt x="5546807" y="1386139"/>
                </a:cubicBezTo>
                <a:cubicBezTo>
                  <a:pt x="5598935" y="1333941"/>
                  <a:pt x="5598935" y="1333941"/>
                  <a:pt x="5598935" y="1333941"/>
                </a:cubicBezTo>
                <a:cubicBezTo>
                  <a:pt x="5598935" y="1328142"/>
                  <a:pt x="5581559" y="1339741"/>
                  <a:pt x="5598935" y="1316542"/>
                </a:cubicBezTo>
                <a:cubicBezTo>
                  <a:pt x="5627895" y="1328142"/>
                  <a:pt x="5627895" y="1328142"/>
                  <a:pt x="5627895" y="1328142"/>
                </a:cubicBezTo>
                <a:cubicBezTo>
                  <a:pt x="5651063" y="1293343"/>
                  <a:pt x="5651063" y="1293343"/>
                  <a:pt x="5651063" y="1293343"/>
                </a:cubicBezTo>
                <a:cubicBezTo>
                  <a:pt x="5627895" y="1287543"/>
                  <a:pt x="5627895" y="1287543"/>
                  <a:pt x="5627895" y="1287543"/>
                </a:cubicBezTo>
                <a:cubicBezTo>
                  <a:pt x="5627895" y="1287543"/>
                  <a:pt x="5651063" y="1287543"/>
                  <a:pt x="5622103" y="1275944"/>
                </a:cubicBezTo>
                <a:cubicBezTo>
                  <a:pt x="5674230" y="1229546"/>
                  <a:pt x="5674230" y="1229546"/>
                  <a:pt x="5674230" y="1229546"/>
                </a:cubicBezTo>
                <a:cubicBezTo>
                  <a:pt x="5674230" y="1246945"/>
                  <a:pt x="5674230" y="1246945"/>
                  <a:pt x="5674230" y="1246945"/>
                </a:cubicBezTo>
                <a:cubicBezTo>
                  <a:pt x="5714774" y="1241146"/>
                  <a:pt x="5714774" y="1241146"/>
                  <a:pt x="5714774" y="1241146"/>
                </a:cubicBezTo>
                <a:cubicBezTo>
                  <a:pt x="5720566" y="1246945"/>
                  <a:pt x="5680022" y="1258545"/>
                  <a:pt x="5732150" y="1246945"/>
                </a:cubicBezTo>
                <a:cubicBezTo>
                  <a:pt x="5720566" y="1217947"/>
                  <a:pt x="5720566" y="1217947"/>
                  <a:pt x="5720566" y="1217947"/>
                </a:cubicBezTo>
                <a:cubicBezTo>
                  <a:pt x="5708982" y="1223746"/>
                  <a:pt x="5708982" y="1223746"/>
                  <a:pt x="5708982" y="1223746"/>
                </a:cubicBezTo>
                <a:cubicBezTo>
                  <a:pt x="5703190" y="1223746"/>
                  <a:pt x="5703190" y="1223746"/>
                  <a:pt x="5703190" y="1223746"/>
                </a:cubicBezTo>
                <a:cubicBezTo>
                  <a:pt x="5720566" y="1200547"/>
                  <a:pt x="5720566" y="1200547"/>
                  <a:pt x="5720566" y="1200547"/>
                </a:cubicBezTo>
                <a:cubicBezTo>
                  <a:pt x="5737942" y="1206347"/>
                  <a:pt x="5737942" y="1206347"/>
                  <a:pt x="5737942" y="1206347"/>
                </a:cubicBezTo>
                <a:cubicBezTo>
                  <a:pt x="5766902" y="1217947"/>
                  <a:pt x="5766902" y="1217947"/>
                  <a:pt x="5766902" y="1217947"/>
                </a:cubicBezTo>
                <a:cubicBezTo>
                  <a:pt x="5772694" y="1212147"/>
                  <a:pt x="5772694" y="1212147"/>
                  <a:pt x="5772694" y="1212147"/>
                </a:cubicBezTo>
                <a:cubicBezTo>
                  <a:pt x="5749526" y="1194748"/>
                  <a:pt x="5749526" y="1194748"/>
                  <a:pt x="5749526" y="1194748"/>
                </a:cubicBezTo>
                <a:cubicBezTo>
                  <a:pt x="5795862" y="1159949"/>
                  <a:pt x="5795862" y="1159949"/>
                  <a:pt x="5795862" y="1159949"/>
                </a:cubicBezTo>
                <a:cubicBezTo>
                  <a:pt x="5790070" y="1148350"/>
                  <a:pt x="5790070" y="1148350"/>
                  <a:pt x="5790070" y="1148350"/>
                </a:cubicBezTo>
                <a:cubicBezTo>
                  <a:pt x="5772694" y="1148350"/>
                  <a:pt x="5772694" y="1148350"/>
                  <a:pt x="5772694" y="1148350"/>
                </a:cubicBezTo>
                <a:cubicBezTo>
                  <a:pt x="5766902" y="1148350"/>
                  <a:pt x="5766902" y="1148350"/>
                  <a:pt x="5766902" y="1148350"/>
                </a:cubicBezTo>
                <a:cubicBezTo>
                  <a:pt x="5795862" y="1125151"/>
                  <a:pt x="5795862" y="1125151"/>
                  <a:pt x="5795862" y="1125151"/>
                </a:cubicBezTo>
                <a:cubicBezTo>
                  <a:pt x="5807446" y="1136750"/>
                  <a:pt x="5766902" y="1130950"/>
                  <a:pt x="5807446" y="1142550"/>
                </a:cubicBezTo>
                <a:cubicBezTo>
                  <a:pt x="5842197" y="1125151"/>
                  <a:pt x="5842197" y="1125151"/>
                  <a:pt x="5842197" y="1125151"/>
                </a:cubicBezTo>
                <a:cubicBezTo>
                  <a:pt x="5830614" y="1101952"/>
                  <a:pt x="5830614" y="1101952"/>
                  <a:pt x="5830614" y="1101952"/>
                </a:cubicBezTo>
                <a:cubicBezTo>
                  <a:pt x="5847989" y="1084553"/>
                  <a:pt x="5847989" y="1084553"/>
                  <a:pt x="5847989" y="1084553"/>
                </a:cubicBezTo>
                <a:cubicBezTo>
                  <a:pt x="5836405" y="1067153"/>
                  <a:pt x="5836405" y="1067153"/>
                  <a:pt x="5836405" y="1067153"/>
                </a:cubicBezTo>
                <a:cubicBezTo>
                  <a:pt x="5836405" y="1055554"/>
                  <a:pt x="5836405" y="1055554"/>
                  <a:pt x="5836405" y="1055554"/>
                </a:cubicBezTo>
                <a:cubicBezTo>
                  <a:pt x="5842197" y="1067153"/>
                  <a:pt x="5842197" y="1067153"/>
                  <a:pt x="5842197" y="1067153"/>
                </a:cubicBezTo>
                <a:cubicBezTo>
                  <a:pt x="5859573" y="1032355"/>
                  <a:pt x="5865365" y="1090352"/>
                  <a:pt x="5911701" y="1049754"/>
                </a:cubicBezTo>
                <a:cubicBezTo>
                  <a:pt x="5917493" y="1043954"/>
                  <a:pt x="5917493" y="1043954"/>
                  <a:pt x="5917493" y="1043954"/>
                </a:cubicBezTo>
                <a:cubicBezTo>
                  <a:pt x="5900117" y="1026555"/>
                  <a:pt x="5900117" y="1026555"/>
                  <a:pt x="5900117" y="1026555"/>
                </a:cubicBezTo>
                <a:cubicBezTo>
                  <a:pt x="5888533" y="1043954"/>
                  <a:pt x="5888533" y="1043954"/>
                  <a:pt x="5888533" y="1043954"/>
                </a:cubicBezTo>
                <a:cubicBezTo>
                  <a:pt x="5888533" y="1026555"/>
                  <a:pt x="5888533" y="1026555"/>
                  <a:pt x="5888533" y="1026555"/>
                </a:cubicBezTo>
                <a:cubicBezTo>
                  <a:pt x="5923285" y="1009156"/>
                  <a:pt x="5923285" y="1009156"/>
                  <a:pt x="5923285" y="1009156"/>
                </a:cubicBezTo>
                <a:cubicBezTo>
                  <a:pt x="5929077" y="1014956"/>
                  <a:pt x="5929077" y="1014956"/>
                  <a:pt x="5929077" y="1014956"/>
                </a:cubicBezTo>
                <a:cubicBezTo>
                  <a:pt x="5929077" y="997556"/>
                  <a:pt x="5929077" y="997556"/>
                  <a:pt x="5929077" y="997556"/>
                </a:cubicBezTo>
                <a:cubicBezTo>
                  <a:pt x="5963829" y="1003356"/>
                  <a:pt x="5963829" y="1003356"/>
                  <a:pt x="5963829" y="1003356"/>
                </a:cubicBezTo>
                <a:cubicBezTo>
                  <a:pt x="5986997" y="962758"/>
                  <a:pt x="5969621" y="1032355"/>
                  <a:pt x="5998581" y="951158"/>
                </a:cubicBezTo>
                <a:cubicBezTo>
                  <a:pt x="5998581" y="945359"/>
                  <a:pt x="5998581" y="945359"/>
                  <a:pt x="5998581" y="945359"/>
                </a:cubicBezTo>
                <a:cubicBezTo>
                  <a:pt x="6021748" y="951158"/>
                  <a:pt x="6021748" y="951158"/>
                  <a:pt x="6021748" y="951158"/>
                </a:cubicBezTo>
                <a:cubicBezTo>
                  <a:pt x="6021748" y="956958"/>
                  <a:pt x="6021748" y="956958"/>
                  <a:pt x="6021748" y="956958"/>
                </a:cubicBezTo>
                <a:cubicBezTo>
                  <a:pt x="6027540" y="962758"/>
                  <a:pt x="6027540" y="962758"/>
                  <a:pt x="6027540" y="962758"/>
                </a:cubicBezTo>
                <a:cubicBezTo>
                  <a:pt x="6033332" y="962758"/>
                  <a:pt x="6033332" y="962758"/>
                  <a:pt x="6033332" y="962758"/>
                </a:cubicBezTo>
                <a:cubicBezTo>
                  <a:pt x="6033332" y="922160"/>
                  <a:pt x="6033332" y="922160"/>
                  <a:pt x="6033332" y="922160"/>
                </a:cubicBezTo>
                <a:cubicBezTo>
                  <a:pt x="6010164" y="922160"/>
                  <a:pt x="6010164" y="922160"/>
                  <a:pt x="6010164" y="922160"/>
                </a:cubicBezTo>
                <a:cubicBezTo>
                  <a:pt x="6004372" y="904760"/>
                  <a:pt x="6004372" y="904760"/>
                  <a:pt x="6004372" y="904760"/>
                </a:cubicBezTo>
                <a:cubicBezTo>
                  <a:pt x="6027540" y="893161"/>
                  <a:pt x="6027540" y="893161"/>
                  <a:pt x="6027540" y="893161"/>
                </a:cubicBezTo>
                <a:cubicBezTo>
                  <a:pt x="6039124" y="893161"/>
                  <a:pt x="6021748" y="910560"/>
                  <a:pt x="6044916" y="904760"/>
                </a:cubicBezTo>
                <a:cubicBezTo>
                  <a:pt x="6056500" y="898961"/>
                  <a:pt x="5992789" y="881561"/>
                  <a:pt x="6073876" y="898961"/>
                </a:cubicBezTo>
                <a:cubicBezTo>
                  <a:pt x="6085460" y="881561"/>
                  <a:pt x="6085460" y="881561"/>
                  <a:pt x="6085460" y="881561"/>
                </a:cubicBezTo>
                <a:lnTo>
                  <a:pt x="6065274" y="881561"/>
                </a:lnTo>
                <a:lnTo>
                  <a:pt x="6070448" y="872261"/>
                </a:lnTo>
                <a:cubicBezTo>
                  <a:pt x="6074057" y="865975"/>
                  <a:pt x="6078944" y="857637"/>
                  <a:pt x="6085460" y="846763"/>
                </a:cubicBezTo>
                <a:lnTo>
                  <a:pt x="6092387" y="844451"/>
                </a:lnTo>
                <a:lnTo>
                  <a:pt x="6091976" y="846763"/>
                </a:lnTo>
                <a:cubicBezTo>
                  <a:pt x="6098492" y="851113"/>
                  <a:pt x="6114420" y="849663"/>
                  <a:pt x="6102836" y="840963"/>
                </a:cubicBezTo>
                <a:cubicBezTo>
                  <a:pt x="6102836" y="840963"/>
                  <a:pt x="6102836" y="840963"/>
                  <a:pt x="6100664" y="841688"/>
                </a:cubicBezTo>
                <a:lnTo>
                  <a:pt x="6092387" y="844451"/>
                </a:lnTo>
                <a:lnTo>
                  <a:pt x="6093876" y="836070"/>
                </a:lnTo>
                <a:cubicBezTo>
                  <a:pt x="6096908" y="833623"/>
                  <a:pt x="6101682" y="830859"/>
                  <a:pt x="6108775" y="827800"/>
                </a:cubicBezTo>
                <a:lnTo>
                  <a:pt x="6128139" y="821056"/>
                </a:lnTo>
                <a:lnTo>
                  <a:pt x="6131886" y="822658"/>
                </a:lnTo>
                <a:cubicBezTo>
                  <a:pt x="6138311" y="822114"/>
                  <a:pt x="6149171" y="819214"/>
                  <a:pt x="6166547" y="811964"/>
                </a:cubicBezTo>
                <a:cubicBezTo>
                  <a:pt x="6154964" y="794565"/>
                  <a:pt x="6154964" y="794565"/>
                  <a:pt x="6154964" y="794565"/>
                </a:cubicBezTo>
                <a:cubicBezTo>
                  <a:pt x="6143380" y="788765"/>
                  <a:pt x="6143380" y="788765"/>
                  <a:pt x="6143380" y="788765"/>
                </a:cubicBezTo>
                <a:cubicBezTo>
                  <a:pt x="6149172" y="765567"/>
                  <a:pt x="6149172" y="765567"/>
                  <a:pt x="6149172" y="765567"/>
                </a:cubicBezTo>
                <a:cubicBezTo>
                  <a:pt x="6195507" y="753967"/>
                  <a:pt x="6195507" y="753967"/>
                  <a:pt x="6195507" y="753967"/>
                </a:cubicBezTo>
                <a:cubicBezTo>
                  <a:pt x="6207091" y="742368"/>
                  <a:pt x="6207091" y="742368"/>
                  <a:pt x="6207091" y="742368"/>
                </a:cubicBezTo>
                <a:cubicBezTo>
                  <a:pt x="6195507" y="736568"/>
                  <a:pt x="6195507" y="736568"/>
                  <a:pt x="6195507" y="736568"/>
                </a:cubicBezTo>
                <a:cubicBezTo>
                  <a:pt x="6212883" y="730768"/>
                  <a:pt x="6212883" y="748167"/>
                  <a:pt x="6218675" y="713369"/>
                </a:cubicBezTo>
                <a:cubicBezTo>
                  <a:pt x="6236051" y="713369"/>
                  <a:pt x="6236051" y="713369"/>
                  <a:pt x="6236051" y="713369"/>
                </a:cubicBezTo>
                <a:lnTo>
                  <a:pt x="6242239" y="717037"/>
                </a:lnTo>
                <a:lnTo>
                  <a:pt x="6232793" y="719078"/>
                </a:lnTo>
                <a:cubicBezTo>
                  <a:pt x="6227001" y="721072"/>
                  <a:pt x="6240033" y="719803"/>
                  <a:pt x="6242929" y="717447"/>
                </a:cubicBezTo>
                <a:lnTo>
                  <a:pt x="6242239" y="717037"/>
                </a:lnTo>
                <a:lnTo>
                  <a:pt x="6259219" y="713369"/>
                </a:lnTo>
                <a:lnTo>
                  <a:pt x="6252320" y="703008"/>
                </a:lnTo>
                <a:lnTo>
                  <a:pt x="6270803" y="695970"/>
                </a:lnTo>
                <a:cubicBezTo>
                  <a:pt x="6270803" y="684370"/>
                  <a:pt x="6270803" y="684370"/>
                  <a:pt x="6270803" y="684370"/>
                </a:cubicBezTo>
                <a:cubicBezTo>
                  <a:pt x="6299763" y="678570"/>
                  <a:pt x="6299763" y="678570"/>
                  <a:pt x="6299763" y="678570"/>
                </a:cubicBezTo>
                <a:cubicBezTo>
                  <a:pt x="6282387" y="666971"/>
                  <a:pt x="6282387" y="666971"/>
                  <a:pt x="6282387" y="666971"/>
                </a:cubicBezTo>
                <a:cubicBezTo>
                  <a:pt x="6288179" y="643772"/>
                  <a:pt x="6288179" y="643772"/>
                  <a:pt x="6288179" y="643772"/>
                </a:cubicBezTo>
                <a:cubicBezTo>
                  <a:pt x="6305555" y="637972"/>
                  <a:pt x="6328722" y="661171"/>
                  <a:pt x="6334514" y="649572"/>
                </a:cubicBezTo>
                <a:cubicBezTo>
                  <a:pt x="6346098" y="626373"/>
                  <a:pt x="6346098" y="626373"/>
                  <a:pt x="6346098" y="626373"/>
                </a:cubicBezTo>
                <a:cubicBezTo>
                  <a:pt x="6340306" y="620573"/>
                  <a:pt x="6340306" y="620573"/>
                  <a:pt x="6340306" y="620573"/>
                </a:cubicBezTo>
                <a:cubicBezTo>
                  <a:pt x="6375058" y="597374"/>
                  <a:pt x="6375058" y="597374"/>
                  <a:pt x="6375058" y="597374"/>
                </a:cubicBezTo>
                <a:cubicBezTo>
                  <a:pt x="6369266" y="585774"/>
                  <a:pt x="6369266" y="585774"/>
                  <a:pt x="6369266" y="585774"/>
                </a:cubicBezTo>
                <a:cubicBezTo>
                  <a:pt x="6369266" y="568375"/>
                  <a:pt x="6369266" y="568375"/>
                  <a:pt x="6369266" y="568375"/>
                </a:cubicBezTo>
                <a:cubicBezTo>
                  <a:pt x="6383746" y="565475"/>
                  <a:pt x="6390986" y="564025"/>
                  <a:pt x="6394606" y="563300"/>
                </a:cubicBezTo>
                <a:lnTo>
                  <a:pt x="6396437" y="562934"/>
                </a:lnTo>
                <a:lnTo>
                  <a:pt x="6398226" y="568375"/>
                </a:lnTo>
                <a:cubicBezTo>
                  <a:pt x="6404018" y="574175"/>
                  <a:pt x="6404018" y="574175"/>
                  <a:pt x="6404018" y="574175"/>
                </a:cubicBezTo>
                <a:cubicBezTo>
                  <a:pt x="6415602" y="562575"/>
                  <a:pt x="6415602" y="562575"/>
                  <a:pt x="6415602" y="562575"/>
                </a:cubicBezTo>
                <a:cubicBezTo>
                  <a:pt x="6432978" y="533577"/>
                  <a:pt x="6432978" y="533577"/>
                  <a:pt x="6432978" y="533577"/>
                </a:cubicBezTo>
                <a:cubicBezTo>
                  <a:pt x="6438770" y="533577"/>
                  <a:pt x="6444562" y="545176"/>
                  <a:pt x="6450354" y="533577"/>
                </a:cubicBezTo>
                <a:cubicBezTo>
                  <a:pt x="6438770" y="521977"/>
                  <a:pt x="6438770" y="521977"/>
                  <a:pt x="6438770" y="521977"/>
                </a:cubicBezTo>
                <a:cubicBezTo>
                  <a:pt x="6421394" y="527777"/>
                  <a:pt x="6421394" y="527777"/>
                  <a:pt x="6421394" y="527777"/>
                </a:cubicBezTo>
                <a:cubicBezTo>
                  <a:pt x="6415602" y="510378"/>
                  <a:pt x="6415602" y="510378"/>
                  <a:pt x="6415602" y="510378"/>
                </a:cubicBezTo>
                <a:cubicBezTo>
                  <a:pt x="6404018" y="510378"/>
                  <a:pt x="6404018" y="510378"/>
                  <a:pt x="6404018" y="510378"/>
                </a:cubicBezTo>
                <a:cubicBezTo>
                  <a:pt x="6456146" y="492979"/>
                  <a:pt x="6456146" y="492979"/>
                  <a:pt x="6456146" y="492979"/>
                </a:cubicBezTo>
                <a:cubicBezTo>
                  <a:pt x="6473522" y="498778"/>
                  <a:pt x="6473522" y="498778"/>
                  <a:pt x="6473522" y="498778"/>
                </a:cubicBezTo>
                <a:cubicBezTo>
                  <a:pt x="6485106" y="487179"/>
                  <a:pt x="6485106" y="487179"/>
                  <a:pt x="6485106" y="487179"/>
                </a:cubicBezTo>
                <a:cubicBezTo>
                  <a:pt x="6473522" y="481379"/>
                  <a:pt x="6473522" y="481379"/>
                  <a:pt x="6473522" y="481379"/>
                </a:cubicBezTo>
                <a:lnTo>
                  <a:pt x="6468903" y="478846"/>
                </a:lnTo>
                <a:lnTo>
                  <a:pt x="6473522" y="463980"/>
                </a:lnTo>
                <a:cubicBezTo>
                  <a:pt x="6496689" y="463980"/>
                  <a:pt x="6496689" y="463980"/>
                  <a:pt x="6496689" y="463980"/>
                </a:cubicBezTo>
                <a:cubicBezTo>
                  <a:pt x="6543025" y="423381"/>
                  <a:pt x="6543025" y="423381"/>
                  <a:pt x="6543025" y="423381"/>
                </a:cubicBezTo>
                <a:cubicBezTo>
                  <a:pt x="6553161" y="423381"/>
                  <a:pt x="6492346" y="445584"/>
                  <a:pt x="6539066" y="423936"/>
                </a:cubicBezTo>
                <a:lnTo>
                  <a:pt x="6561821" y="413741"/>
                </a:lnTo>
                <a:lnTo>
                  <a:pt x="6563297" y="414682"/>
                </a:lnTo>
                <a:lnTo>
                  <a:pt x="6564755" y="412426"/>
                </a:lnTo>
                <a:lnTo>
                  <a:pt x="6566193" y="411782"/>
                </a:lnTo>
                <a:cubicBezTo>
                  <a:pt x="6566193" y="410332"/>
                  <a:pt x="6565831" y="410695"/>
                  <a:pt x="6565288" y="411601"/>
                </a:cubicBezTo>
                <a:lnTo>
                  <a:pt x="6564755" y="412426"/>
                </a:lnTo>
                <a:lnTo>
                  <a:pt x="6561821" y="413741"/>
                </a:lnTo>
                <a:lnTo>
                  <a:pt x="6561306" y="413413"/>
                </a:lnTo>
                <a:cubicBezTo>
                  <a:pt x="6560763" y="411420"/>
                  <a:pt x="6560401" y="407432"/>
                  <a:pt x="6560401" y="400183"/>
                </a:cubicBezTo>
                <a:cubicBezTo>
                  <a:pt x="6577777" y="394383"/>
                  <a:pt x="6577777" y="394383"/>
                  <a:pt x="6577777" y="394383"/>
                </a:cubicBezTo>
                <a:cubicBezTo>
                  <a:pt x="6606737" y="405982"/>
                  <a:pt x="6606737" y="405982"/>
                  <a:pt x="6606737" y="405982"/>
                </a:cubicBezTo>
                <a:cubicBezTo>
                  <a:pt x="6612529" y="400183"/>
                  <a:pt x="6612529" y="400183"/>
                  <a:pt x="6612529" y="400183"/>
                </a:cubicBezTo>
                <a:cubicBezTo>
                  <a:pt x="6600945" y="365384"/>
                  <a:pt x="6600945" y="365384"/>
                  <a:pt x="6600945" y="365384"/>
                </a:cubicBezTo>
                <a:cubicBezTo>
                  <a:pt x="6664656" y="324786"/>
                  <a:pt x="6664656" y="324786"/>
                  <a:pt x="6664656" y="324786"/>
                </a:cubicBezTo>
                <a:cubicBezTo>
                  <a:pt x="6670448" y="307387"/>
                  <a:pt x="6670448" y="307387"/>
                  <a:pt x="6670448" y="307387"/>
                </a:cubicBezTo>
                <a:cubicBezTo>
                  <a:pt x="6693616" y="307387"/>
                  <a:pt x="6693616" y="307387"/>
                  <a:pt x="6693616" y="307387"/>
                </a:cubicBezTo>
                <a:cubicBezTo>
                  <a:pt x="6687824" y="289987"/>
                  <a:pt x="6687824" y="289987"/>
                  <a:pt x="6687824" y="289987"/>
                </a:cubicBezTo>
                <a:cubicBezTo>
                  <a:pt x="6699408" y="301587"/>
                  <a:pt x="6699408" y="301587"/>
                  <a:pt x="6699408" y="301587"/>
                </a:cubicBezTo>
                <a:cubicBezTo>
                  <a:pt x="6739952" y="289987"/>
                  <a:pt x="6739952" y="289987"/>
                  <a:pt x="6739952" y="289987"/>
                </a:cubicBezTo>
                <a:cubicBezTo>
                  <a:pt x="6728368" y="272588"/>
                  <a:pt x="6728368" y="272588"/>
                  <a:pt x="6728368" y="272588"/>
                </a:cubicBezTo>
                <a:cubicBezTo>
                  <a:pt x="6734160" y="272588"/>
                  <a:pt x="6734160" y="266788"/>
                  <a:pt x="6739952" y="272588"/>
                </a:cubicBezTo>
                <a:cubicBezTo>
                  <a:pt x="6716784" y="255189"/>
                  <a:pt x="6716784" y="255189"/>
                  <a:pt x="6716784" y="255189"/>
                </a:cubicBezTo>
                <a:cubicBezTo>
                  <a:pt x="6716784" y="249389"/>
                  <a:pt x="6716784" y="249389"/>
                  <a:pt x="6716784" y="249389"/>
                </a:cubicBezTo>
                <a:cubicBezTo>
                  <a:pt x="6757328" y="249389"/>
                  <a:pt x="6757328" y="249389"/>
                  <a:pt x="6757328" y="249389"/>
                </a:cubicBezTo>
                <a:cubicBezTo>
                  <a:pt x="6797872" y="231990"/>
                  <a:pt x="6797872" y="231990"/>
                  <a:pt x="6797872" y="231990"/>
                </a:cubicBezTo>
                <a:cubicBezTo>
                  <a:pt x="6797872" y="220390"/>
                  <a:pt x="6797872" y="220390"/>
                  <a:pt x="6797872" y="220390"/>
                </a:cubicBezTo>
                <a:cubicBezTo>
                  <a:pt x="6838415" y="191392"/>
                  <a:pt x="6838415" y="191392"/>
                  <a:pt x="6838415" y="191392"/>
                </a:cubicBezTo>
                <a:cubicBezTo>
                  <a:pt x="6832623" y="179792"/>
                  <a:pt x="6867375" y="208791"/>
                  <a:pt x="6861583" y="168193"/>
                </a:cubicBezTo>
                <a:cubicBezTo>
                  <a:pt x="6873167" y="173993"/>
                  <a:pt x="6873167" y="173993"/>
                  <a:pt x="6873167" y="173993"/>
                </a:cubicBezTo>
                <a:cubicBezTo>
                  <a:pt x="6896335" y="144994"/>
                  <a:pt x="6896335" y="144994"/>
                  <a:pt x="6896335" y="144994"/>
                </a:cubicBezTo>
                <a:cubicBezTo>
                  <a:pt x="6902127" y="144994"/>
                  <a:pt x="6902127" y="144994"/>
                  <a:pt x="6902127" y="144994"/>
                </a:cubicBezTo>
                <a:cubicBezTo>
                  <a:pt x="6902127" y="127595"/>
                  <a:pt x="6902127" y="127595"/>
                  <a:pt x="6902127" y="127595"/>
                </a:cubicBezTo>
                <a:cubicBezTo>
                  <a:pt x="6913711" y="133394"/>
                  <a:pt x="6925295" y="115995"/>
                  <a:pt x="6931087" y="110195"/>
                </a:cubicBezTo>
                <a:cubicBezTo>
                  <a:pt x="6936879" y="98596"/>
                  <a:pt x="6965839" y="104396"/>
                  <a:pt x="6942671" y="86996"/>
                </a:cubicBezTo>
                <a:cubicBezTo>
                  <a:pt x="6960047" y="92796"/>
                  <a:pt x="6965839" y="57998"/>
                  <a:pt x="6983214" y="86996"/>
                </a:cubicBezTo>
                <a:cubicBezTo>
                  <a:pt x="7000590" y="81197"/>
                  <a:pt x="7000590" y="81197"/>
                  <a:pt x="7000590" y="81197"/>
                </a:cubicBezTo>
                <a:cubicBezTo>
                  <a:pt x="6994798" y="52198"/>
                  <a:pt x="6994798" y="52198"/>
                  <a:pt x="6994798" y="52198"/>
                </a:cubicBezTo>
                <a:cubicBezTo>
                  <a:pt x="7000590" y="52198"/>
                  <a:pt x="7012174" y="52198"/>
                  <a:pt x="7006382" y="34799"/>
                </a:cubicBezTo>
                <a:cubicBezTo>
                  <a:pt x="7023758" y="52198"/>
                  <a:pt x="7023758" y="52198"/>
                  <a:pt x="7023758" y="52198"/>
                </a:cubicBezTo>
                <a:cubicBezTo>
                  <a:pt x="7029550" y="40598"/>
                  <a:pt x="7029550" y="40598"/>
                  <a:pt x="7029550" y="40598"/>
                </a:cubicBezTo>
                <a:cubicBezTo>
                  <a:pt x="7052718" y="46398"/>
                  <a:pt x="7052718" y="46398"/>
                  <a:pt x="7052718" y="46398"/>
                </a:cubicBezTo>
                <a:cubicBezTo>
                  <a:pt x="7046926" y="63797"/>
                  <a:pt x="7046926" y="63797"/>
                  <a:pt x="7046926" y="63797"/>
                </a:cubicBezTo>
                <a:cubicBezTo>
                  <a:pt x="7081678" y="40598"/>
                  <a:pt x="7081678" y="40598"/>
                  <a:pt x="7081678" y="40598"/>
                </a:cubicBezTo>
                <a:cubicBezTo>
                  <a:pt x="7081678" y="34799"/>
                  <a:pt x="7099054" y="34799"/>
                  <a:pt x="7099054" y="46398"/>
                </a:cubicBezTo>
                <a:cubicBezTo>
                  <a:pt x="7104846" y="40598"/>
                  <a:pt x="7116430" y="34799"/>
                  <a:pt x="7128014" y="40598"/>
                </a:cubicBezTo>
                <a:cubicBezTo>
                  <a:pt x="7110638" y="57998"/>
                  <a:pt x="7162765" y="40598"/>
                  <a:pt x="7122222" y="63797"/>
                </a:cubicBezTo>
                <a:cubicBezTo>
                  <a:pt x="7116430" y="57998"/>
                  <a:pt x="7116430" y="57998"/>
                  <a:pt x="7116430" y="57998"/>
                </a:cubicBezTo>
                <a:lnTo>
                  <a:pt x="7096365" y="60868"/>
                </a:lnTo>
                <a:lnTo>
                  <a:pt x="7093262" y="55098"/>
                </a:lnTo>
                <a:cubicBezTo>
                  <a:pt x="7086022" y="56548"/>
                  <a:pt x="7072990" y="66697"/>
                  <a:pt x="7075886" y="63797"/>
                </a:cubicBezTo>
                <a:cubicBezTo>
                  <a:pt x="7075886" y="63797"/>
                  <a:pt x="7075886" y="63797"/>
                  <a:pt x="7092990" y="61351"/>
                </a:cubicBezTo>
                <a:lnTo>
                  <a:pt x="7096365" y="60868"/>
                </a:lnTo>
                <a:lnTo>
                  <a:pt x="7097063" y="62166"/>
                </a:lnTo>
                <a:cubicBezTo>
                  <a:pt x="7095072" y="68510"/>
                  <a:pt x="7088918" y="79747"/>
                  <a:pt x="7075886" y="98596"/>
                </a:cubicBezTo>
                <a:cubicBezTo>
                  <a:pt x="7081678" y="104396"/>
                  <a:pt x="7081678" y="104396"/>
                  <a:pt x="7081678" y="104396"/>
                </a:cubicBezTo>
                <a:cubicBezTo>
                  <a:pt x="7087470" y="104396"/>
                  <a:pt x="7087470" y="104396"/>
                  <a:pt x="7087470" y="104396"/>
                </a:cubicBezTo>
                <a:lnTo>
                  <a:pt x="7103074" y="116115"/>
                </a:lnTo>
                <a:lnTo>
                  <a:pt x="7102561" y="116369"/>
                </a:lnTo>
                <a:lnTo>
                  <a:pt x="7103173" y="116189"/>
                </a:lnTo>
                <a:lnTo>
                  <a:pt x="7107742" y="119620"/>
                </a:lnTo>
                <a:cubicBezTo>
                  <a:pt x="7110638" y="121795"/>
                  <a:pt x="7110638" y="121795"/>
                  <a:pt x="7110638" y="121795"/>
                </a:cubicBezTo>
                <a:lnTo>
                  <a:pt x="7123153" y="109262"/>
                </a:lnTo>
                <a:lnTo>
                  <a:pt x="7126385" y="108111"/>
                </a:lnTo>
                <a:lnTo>
                  <a:pt x="7128014" y="107743"/>
                </a:lnTo>
                <a:lnTo>
                  <a:pt x="7128014" y="109470"/>
                </a:lnTo>
                <a:cubicBezTo>
                  <a:pt x="7128014" y="110195"/>
                  <a:pt x="7128014" y="110195"/>
                  <a:pt x="7128014" y="110195"/>
                </a:cubicBezTo>
                <a:cubicBezTo>
                  <a:pt x="7131634" y="108020"/>
                  <a:pt x="7132720" y="107023"/>
                  <a:pt x="7132154" y="106808"/>
                </a:cubicBezTo>
                <a:lnTo>
                  <a:pt x="7128014" y="107743"/>
                </a:lnTo>
                <a:lnTo>
                  <a:pt x="7128014" y="104513"/>
                </a:lnTo>
                <a:lnTo>
                  <a:pt x="7134190" y="101711"/>
                </a:lnTo>
                <a:cubicBezTo>
                  <a:pt x="7145570" y="96602"/>
                  <a:pt x="7160593" y="89896"/>
                  <a:pt x="7180141" y="81197"/>
                </a:cubicBezTo>
                <a:cubicBezTo>
                  <a:pt x="7185933" y="86996"/>
                  <a:pt x="7185933" y="86996"/>
                  <a:pt x="7185933" y="86996"/>
                </a:cubicBezTo>
                <a:cubicBezTo>
                  <a:pt x="7162765" y="98596"/>
                  <a:pt x="7162765" y="98596"/>
                  <a:pt x="7162765" y="98596"/>
                </a:cubicBezTo>
                <a:cubicBezTo>
                  <a:pt x="7139598" y="121795"/>
                  <a:pt x="7139598" y="121795"/>
                  <a:pt x="7139598" y="121795"/>
                </a:cubicBezTo>
                <a:cubicBezTo>
                  <a:pt x="7128014" y="121795"/>
                  <a:pt x="7128014" y="121795"/>
                  <a:pt x="7128014" y="121795"/>
                </a:cubicBezTo>
                <a:cubicBezTo>
                  <a:pt x="7128014" y="127595"/>
                  <a:pt x="7099054" y="121795"/>
                  <a:pt x="7128014" y="133394"/>
                </a:cubicBezTo>
                <a:cubicBezTo>
                  <a:pt x="7122222" y="144994"/>
                  <a:pt x="7122222" y="144994"/>
                  <a:pt x="7122222" y="144994"/>
                </a:cubicBezTo>
                <a:cubicBezTo>
                  <a:pt x="7081678" y="150794"/>
                  <a:pt x="7081678" y="150794"/>
                  <a:pt x="7081678" y="150794"/>
                </a:cubicBezTo>
                <a:cubicBezTo>
                  <a:pt x="7041134" y="179792"/>
                  <a:pt x="7041134" y="179792"/>
                  <a:pt x="7041134" y="179792"/>
                </a:cubicBezTo>
                <a:cubicBezTo>
                  <a:pt x="7029550" y="168193"/>
                  <a:pt x="7023758" y="214591"/>
                  <a:pt x="7012174" y="173993"/>
                </a:cubicBezTo>
                <a:cubicBezTo>
                  <a:pt x="7000590" y="185592"/>
                  <a:pt x="7000590" y="185592"/>
                  <a:pt x="7000590" y="185592"/>
                </a:cubicBezTo>
                <a:cubicBezTo>
                  <a:pt x="7000590" y="191392"/>
                  <a:pt x="7000590" y="191392"/>
                  <a:pt x="7000590" y="191392"/>
                </a:cubicBezTo>
                <a:cubicBezTo>
                  <a:pt x="7000590" y="197191"/>
                  <a:pt x="7000590" y="197191"/>
                  <a:pt x="7000590" y="197191"/>
                </a:cubicBezTo>
                <a:cubicBezTo>
                  <a:pt x="7012174" y="185592"/>
                  <a:pt x="7012174" y="185592"/>
                  <a:pt x="7012174" y="185592"/>
                </a:cubicBezTo>
                <a:cubicBezTo>
                  <a:pt x="6983214" y="226190"/>
                  <a:pt x="6983214" y="226190"/>
                  <a:pt x="6983214" y="226190"/>
                </a:cubicBezTo>
                <a:cubicBezTo>
                  <a:pt x="6977423" y="226190"/>
                  <a:pt x="6977423" y="226190"/>
                  <a:pt x="6977423" y="226190"/>
                </a:cubicBezTo>
                <a:cubicBezTo>
                  <a:pt x="6965839" y="220390"/>
                  <a:pt x="6965839" y="220390"/>
                  <a:pt x="6965839" y="220390"/>
                </a:cubicBezTo>
                <a:cubicBezTo>
                  <a:pt x="6954255" y="249389"/>
                  <a:pt x="6954255" y="249389"/>
                  <a:pt x="6954255" y="249389"/>
                </a:cubicBezTo>
                <a:cubicBezTo>
                  <a:pt x="6925295" y="272588"/>
                  <a:pt x="6925295" y="272588"/>
                  <a:pt x="6925295" y="272588"/>
                </a:cubicBezTo>
                <a:cubicBezTo>
                  <a:pt x="6902127" y="307387"/>
                  <a:pt x="6902127" y="307387"/>
                  <a:pt x="6902127" y="307387"/>
                </a:cubicBezTo>
                <a:cubicBezTo>
                  <a:pt x="6890543" y="278388"/>
                  <a:pt x="6890543" y="278388"/>
                  <a:pt x="6890543" y="278388"/>
                </a:cubicBezTo>
                <a:cubicBezTo>
                  <a:pt x="6873167" y="284188"/>
                  <a:pt x="6873167" y="284188"/>
                  <a:pt x="6873167" y="284188"/>
                </a:cubicBezTo>
                <a:cubicBezTo>
                  <a:pt x="6867375" y="301587"/>
                  <a:pt x="6867375" y="301587"/>
                  <a:pt x="6867375" y="301587"/>
                </a:cubicBezTo>
                <a:cubicBezTo>
                  <a:pt x="6878959" y="318986"/>
                  <a:pt x="6878959" y="318986"/>
                  <a:pt x="6878959" y="318986"/>
                </a:cubicBezTo>
                <a:cubicBezTo>
                  <a:pt x="6861583" y="342185"/>
                  <a:pt x="6861583" y="342185"/>
                  <a:pt x="6861583" y="342185"/>
                </a:cubicBezTo>
                <a:cubicBezTo>
                  <a:pt x="6849999" y="347985"/>
                  <a:pt x="6849999" y="347985"/>
                  <a:pt x="6849999" y="347985"/>
                </a:cubicBezTo>
                <a:cubicBezTo>
                  <a:pt x="6832623" y="371184"/>
                  <a:pt x="6832623" y="371184"/>
                  <a:pt x="6832623" y="371184"/>
                </a:cubicBezTo>
                <a:cubicBezTo>
                  <a:pt x="6823935" y="379883"/>
                  <a:pt x="6821763" y="362484"/>
                  <a:pt x="6816333" y="367921"/>
                </a:cubicBezTo>
                <a:lnTo>
                  <a:pt x="6813749" y="373506"/>
                </a:lnTo>
                <a:lnTo>
                  <a:pt x="6807465" y="377165"/>
                </a:lnTo>
                <a:lnTo>
                  <a:pt x="6807731" y="377916"/>
                </a:lnTo>
                <a:lnTo>
                  <a:pt x="6786288" y="388583"/>
                </a:lnTo>
                <a:cubicBezTo>
                  <a:pt x="6792080" y="394383"/>
                  <a:pt x="6792080" y="394383"/>
                  <a:pt x="6792080" y="394383"/>
                </a:cubicBezTo>
                <a:cubicBezTo>
                  <a:pt x="6780496" y="411782"/>
                  <a:pt x="6780496" y="411782"/>
                  <a:pt x="6780496" y="411782"/>
                </a:cubicBezTo>
                <a:cubicBezTo>
                  <a:pt x="6757328" y="417582"/>
                  <a:pt x="6757328" y="417582"/>
                  <a:pt x="6757328" y="417582"/>
                </a:cubicBezTo>
                <a:cubicBezTo>
                  <a:pt x="6751536" y="440781"/>
                  <a:pt x="6751536" y="440781"/>
                  <a:pt x="6751536" y="440781"/>
                </a:cubicBezTo>
                <a:cubicBezTo>
                  <a:pt x="6705200" y="492979"/>
                  <a:pt x="6705200" y="492979"/>
                  <a:pt x="6705200" y="492979"/>
                </a:cubicBezTo>
                <a:cubicBezTo>
                  <a:pt x="6693616" y="504578"/>
                  <a:pt x="6693616" y="504578"/>
                  <a:pt x="6693616" y="504578"/>
                </a:cubicBezTo>
                <a:cubicBezTo>
                  <a:pt x="6693616" y="510378"/>
                  <a:pt x="6693616" y="510378"/>
                  <a:pt x="6693616" y="510378"/>
                </a:cubicBezTo>
                <a:cubicBezTo>
                  <a:pt x="6682032" y="521977"/>
                  <a:pt x="6682032" y="521977"/>
                  <a:pt x="6682032" y="521977"/>
                </a:cubicBezTo>
                <a:cubicBezTo>
                  <a:pt x="6670448" y="527777"/>
                  <a:pt x="6658864" y="521977"/>
                  <a:pt x="6653073" y="539376"/>
                </a:cubicBezTo>
                <a:cubicBezTo>
                  <a:pt x="6629905" y="533577"/>
                  <a:pt x="6629905" y="533577"/>
                  <a:pt x="6629905" y="533577"/>
                </a:cubicBezTo>
                <a:cubicBezTo>
                  <a:pt x="6618321" y="562575"/>
                  <a:pt x="6618321" y="562575"/>
                  <a:pt x="6618321" y="562575"/>
                </a:cubicBezTo>
                <a:cubicBezTo>
                  <a:pt x="6635697" y="562575"/>
                  <a:pt x="6635697" y="562575"/>
                  <a:pt x="6635697" y="562575"/>
                </a:cubicBezTo>
                <a:cubicBezTo>
                  <a:pt x="6624113" y="574175"/>
                  <a:pt x="6624113" y="574175"/>
                  <a:pt x="6624113" y="574175"/>
                </a:cubicBezTo>
                <a:cubicBezTo>
                  <a:pt x="6606737" y="579975"/>
                  <a:pt x="6606737" y="579975"/>
                  <a:pt x="6606737" y="579975"/>
                </a:cubicBezTo>
                <a:cubicBezTo>
                  <a:pt x="6589361" y="608973"/>
                  <a:pt x="6589361" y="608973"/>
                  <a:pt x="6589361" y="608973"/>
                </a:cubicBezTo>
                <a:cubicBezTo>
                  <a:pt x="6583569" y="608973"/>
                  <a:pt x="6583569" y="608973"/>
                  <a:pt x="6583569" y="608973"/>
                </a:cubicBezTo>
                <a:cubicBezTo>
                  <a:pt x="6577777" y="626373"/>
                  <a:pt x="6577777" y="626373"/>
                  <a:pt x="6577777" y="626373"/>
                </a:cubicBezTo>
                <a:cubicBezTo>
                  <a:pt x="6571985" y="643772"/>
                  <a:pt x="6560401" y="608973"/>
                  <a:pt x="6554609" y="632172"/>
                </a:cubicBezTo>
                <a:cubicBezTo>
                  <a:pt x="6537233" y="666971"/>
                  <a:pt x="6537233" y="666971"/>
                  <a:pt x="6537233" y="666971"/>
                </a:cubicBezTo>
                <a:cubicBezTo>
                  <a:pt x="6528545" y="664071"/>
                  <a:pt x="6518409" y="666971"/>
                  <a:pt x="6511893" y="672046"/>
                </a:cubicBezTo>
                <a:lnTo>
                  <a:pt x="6509305" y="685002"/>
                </a:lnTo>
                <a:lnTo>
                  <a:pt x="6496689" y="684370"/>
                </a:lnTo>
                <a:cubicBezTo>
                  <a:pt x="6485106" y="695970"/>
                  <a:pt x="6485106" y="695970"/>
                  <a:pt x="6485106" y="695970"/>
                </a:cubicBezTo>
                <a:cubicBezTo>
                  <a:pt x="6496689" y="701769"/>
                  <a:pt x="6496689" y="701769"/>
                  <a:pt x="6496689" y="701769"/>
                </a:cubicBezTo>
                <a:cubicBezTo>
                  <a:pt x="6467730" y="707569"/>
                  <a:pt x="6467730" y="707569"/>
                  <a:pt x="6467730" y="707569"/>
                </a:cubicBezTo>
                <a:cubicBezTo>
                  <a:pt x="6461938" y="701769"/>
                  <a:pt x="6461938" y="701769"/>
                  <a:pt x="6461938" y="701769"/>
                </a:cubicBezTo>
                <a:cubicBezTo>
                  <a:pt x="6450354" y="713369"/>
                  <a:pt x="6450354" y="713369"/>
                  <a:pt x="6450354" y="713369"/>
                </a:cubicBezTo>
                <a:cubicBezTo>
                  <a:pt x="6473522" y="719169"/>
                  <a:pt x="6473522" y="719169"/>
                  <a:pt x="6473522" y="719169"/>
                </a:cubicBezTo>
                <a:cubicBezTo>
                  <a:pt x="6461938" y="736568"/>
                  <a:pt x="6461938" y="736568"/>
                  <a:pt x="6461938" y="736568"/>
                </a:cubicBezTo>
                <a:cubicBezTo>
                  <a:pt x="6438770" y="765567"/>
                  <a:pt x="6438770" y="765567"/>
                  <a:pt x="6438770" y="765567"/>
                </a:cubicBezTo>
                <a:cubicBezTo>
                  <a:pt x="6427186" y="765567"/>
                  <a:pt x="6409810" y="782966"/>
                  <a:pt x="6398226" y="782966"/>
                </a:cubicBezTo>
                <a:cubicBezTo>
                  <a:pt x="6380850" y="817764"/>
                  <a:pt x="6380850" y="817764"/>
                  <a:pt x="6380850" y="817764"/>
                </a:cubicBezTo>
                <a:cubicBezTo>
                  <a:pt x="6334514" y="858362"/>
                  <a:pt x="6334514" y="858362"/>
                  <a:pt x="6334514" y="858362"/>
                </a:cubicBezTo>
                <a:cubicBezTo>
                  <a:pt x="6299763" y="852563"/>
                  <a:pt x="6299763" y="852563"/>
                  <a:pt x="6299763" y="852563"/>
                </a:cubicBezTo>
                <a:cubicBezTo>
                  <a:pt x="6288179" y="864162"/>
                  <a:pt x="6288179" y="864162"/>
                  <a:pt x="6288179" y="864162"/>
                </a:cubicBezTo>
                <a:cubicBezTo>
                  <a:pt x="6288179" y="881561"/>
                  <a:pt x="6288179" y="881561"/>
                  <a:pt x="6288179" y="881561"/>
                </a:cubicBezTo>
                <a:cubicBezTo>
                  <a:pt x="6241843" y="904760"/>
                  <a:pt x="6241843" y="904760"/>
                  <a:pt x="6241843" y="904760"/>
                </a:cubicBezTo>
                <a:cubicBezTo>
                  <a:pt x="6241843" y="922160"/>
                  <a:pt x="6241843" y="922160"/>
                  <a:pt x="6241843" y="922160"/>
                </a:cubicBezTo>
                <a:cubicBezTo>
                  <a:pt x="6218675" y="933759"/>
                  <a:pt x="6218675" y="933759"/>
                  <a:pt x="6218675" y="933759"/>
                </a:cubicBezTo>
                <a:cubicBezTo>
                  <a:pt x="6195507" y="956958"/>
                  <a:pt x="6195507" y="956958"/>
                  <a:pt x="6195507" y="956958"/>
                </a:cubicBezTo>
                <a:cubicBezTo>
                  <a:pt x="6183923" y="962758"/>
                  <a:pt x="6183923" y="962758"/>
                  <a:pt x="6183923" y="962758"/>
                </a:cubicBezTo>
                <a:cubicBezTo>
                  <a:pt x="6172339" y="980157"/>
                  <a:pt x="6172339" y="980157"/>
                  <a:pt x="6172339" y="980157"/>
                </a:cubicBezTo>
                <a:cubicBezTo>
                  <a:pt x="6166547" y="962758"/>
                  <a:pt x="6143380" y="1026555"/>
                  <a:pt x="6166547" y="956958"/>
                </a:cubicBezTo>
                <a:cubicBezTo>
                  <a:pt x="6160756" y="951158"/>
                  <a:pt x="6154964" y="962758"/>
                  <a:pt x="6154964" y="956958"/>
                </a:cubicBezTo>
                <a:cubicBezTo>
                  <a:pt x="6143380" y="962758"/>
                  <a:pt x="6143380" y="962758"/>
                  <a:pt x="6143380" y="962758"/>
                </a:cubicBezTo>
                <a:cubicBezTo>
                  <a:pt x="6149172" y="968558"/>
                  <a:pt x="6149172" y="968558"/>
                  <a:pt x="6149172" y="968558"/>
                </a:cubicBezTo>
                <a:cubicBezTo>
                  <a:pt x="6137588" y="962758"/>
                  <a:pt x="6137588" y="962758"/>
                  <a:pt x="6137588" y="962758"/>
                </a:cubicBezTo>
                <a:cubicBezTo>
                  <a:pt x="6137588" y="974357"/>
                  <a:pt x="6137588" y="974357"/>
                  <a:pt x="6137588" y="974357"/>
                </a:cubicBezTo>
                <a:cubicBezTo>
                  <a:pt x="6154964" y="985957"/>
                  <a:pt x="6154964" y="985957"/>
                  <a:pt x="6154964" y="985957"/>
                </a:cubicBezTo>
                <a:cubicBezTo>
                  <a:pt x="6149172" y="997556"/>
                  <a:pt x="6149172" y="997556"/>
                  <a:pt x="6149172" y="997556"/>
                </a:cubicBezTo>
                <a:cubicBezTo>
                  <a:pt x="6154964" y="1003356"/>
                  <a:pt x="6154964" y="1003356"/>
                  <a:pt x="6154964" y="1003356"/>
                </a:cubicBezTo>
                <a:cubicBezTo>
                  <a:pt x="6143380" y="997556"/>
                  <a:pt x="6126004" y="1009156"/>
                  <a:pt x="6131796" y="1020755"/>
                </a:cubicBezTo>
                <a:cubicBezTo>
                  <a:pt x="6126004" y="1014956"/>
                  <a:pt x="6126004" y="1014956"/>
                  <a:pt x="6126004" y="1014956"/>
                </a:cubicBezTo>
                <a:cubicBezTo>
                  <a:pt x="6114420" y="1038155"/>
                  <a:pt x="6114420" y="1038155"/>
                  <a:pt x="6114420" y="1038155"/>
                </a:cubicBezTo>
                <a:cubicBezTo>
                  <a:pt x="6091252" y="1043954"/>
                  <a:pt x="6091252" y="1043954"/>
                  <a:pt x="6091252" y="1043954"/>
                </a:cubicBezTo>
                <a:lnTo>
                  <a:pt x="6102836" y="1043954"/>
                </a:lnTo>
                <a:cubicBezTo>
                  <a:pt x="6085460" y="1078753"/>
                  <a:pt x="6097044" y="1020755"/>
                  <a:pt x="6056500" y="1084553"/>
                </a:cubicBezTo>
                <a:cubicBezTo>
                  <a:pt x="6039124" y="1090352"/>
                  <a:pt x="6004372" y="1096152"/>
                  <a:pt x="6010164" y="1119351"/>
                </a:cubicBezTo>
                <a:cubicBezTo>
                  <a:pt x="5998581" y="1125151"/>
                  <a:pt x="5998581" y="1125151"/>
                  <a:pt x="5998581" y="1125151"/>
                </a:cubicBezTo>
                <a:cubicBezTo>
                  <a:pt x="6004372" y="1142550"/>
                  <a:pt x="6004372" y="1142550"/>
                  <a:pt x="6004372" y="1142550"/>
                </a:cubicBezTo>
                <a:cubicBezTo>
                  <a:pt x="5986997" y="1142550"/>
                  <a:pt x="5986997" y="1142550"/>
                  <a:pt x="5986997" y="1142550"/>
                </a:cubicBezTo>
                <a:cubicBezTo>
                  <a:pt x="5981205" y="1165749"/>
                  <a:pt x="5981205" y="1165749"/>
                  <a:pt x="5981205" y="1165749"/>
                </a:cubicBezTo>
                <a:cubicBezTo>
                  <a:pt x="5981205" y="1183148"/>
                  <a:pt x="5946453" y="1159949"/>
                  <a:pt x="5958037" y="1188948"/>
                </a:cubicBezTo>
                <a:cubicBezTo>
                  <a:pt x="5940661" y="1194748"/>
                  <a:pt x="5940661" y="1194748"/>
                  <a:pt x="5940661" y="1194748"/>
                </a:cubicBezTo>
                <a:cubicBezTo>
                  <a:pt x="5923285" y="1206347"/>
                  <a:pt x="5923285" y="1206347"/>
                  <a:pt x="5923285" y="1206347"/>
                </a:cubicBezTo>
                <a:cubicBezTo>
                  <a:pt x="5900117" y="1217947"/>
                  <a:pt x="5876949" y="1229546"/>
                  <a:pt x="5871157" y="1246945"/>
                </a:cubicBezTo>
                <a:cubicBezTo>
                  <a:pt x="5842197" y="1275944"/>
                  <a:pt x="5842197" y="1275944"/>
                  <a:pt x="5842197" y="1275944"/>
                </a:cubicBezTo>
                <a:cubicBezTo>
                  <a:pt x="5847989" y="1293343"/>
                  <a:pt x="5847989" y="1293343"/>
                  <a:pt x="5847989" y="1293343"/>
                </a:cubicBezTo>
                <a:cubicBezTo>
                  <a:pt x="5836405" y="1310743"/>
                  <a:pt x="5836405" y="1310743"/>
                  <a:pt x="5836405" y="1310743"/>
                </a:cubicBezTo>
                <a:cubicBezTo>
                  <a:pt x="5819030" y="1299143"/>
                  <a:pt x="5819030" y="1299143"/>
                  <a:pt x="5819030" y="1299143"/>
                </a:cubicBezTo>
                <a:cubicBezTo>
                  <a:pt x="5795862" y="1310743"/>
                  <a:pt x="5795862" y="1310743"/>
                  <a:pt x="5795862" y="1310743"/>
                </a:cubicBezTo>
                <a:cubicBezTo>
                  <a:pt x="5778486" y="1339741"/>
                  <a:pt x="5778486" y="1339741"/>
                  <a:pt x="5778486" y="1339741"/>
                </a:cubicBezTo>
                <a:cubicBezTo>
                  <a:pt x="5755318" y="1357141"/>
                  <a:pt x="5720566" y="1357141"/>
                  <a:pt x="5726358" y="1386139"/>
                </a:cubicBezTo>
                <a:cubicBezTo>
                  <a:pt x="5708982" y="1391939"/>
                  <a:pt x="5708982" y="1391939"/>
                  <a:pt x="5708982" y="1391939"/>
                </a:cubicBezTo>
                <a:cubicBezTo>
                  <a:pt x="5708982" y="1415138"/>
                  <a:pt x="5708982" y="1415138"/>
                  <a:pt x="5708982" y="1415138"/>
                </a:cubicBezTo>
                <a:cubicBezTo>
                  <a:pt x="5732150" y="1415138"/>
                  <a:pt x="5732150" y="1415138"/>
                  <a:pt x="5732150" y="1415138"/>
                </a:cubicBezTo>
                <a:cubicBezTo>
                  <a:pt x="5761110" y="1391939"/>
                  <a:pt x="5761110" y="1391939"/>
                  <a:pt x="5761110" y="1391939"/>
                </a:cubicBezTo>
                <a:cubicBezTo>
                  <a:pt x="5761110" y="1374540"/>
                  <a:pt x="5761110" y="1374540"/>
                  <a:pt x="5761110" y="1374540"/>
                </a:cubicBezTo>
                <a:cubicBezTo>
                  <a:pt x="5778486" y="1380339"/>
                  <a:pt x="5778486" y="1380339"/>
                  <a:pt x="5778486" y="1380339"/>
                </a:cubicBezTo>
                <a:cubicBezTo>
                  <a:pt x="5807446" y="1357141"/>
                  <a:pt x="5807446" y="1357141"/>
                  <a:pt x="5807446" y="1357141"/>
                </a:cubicBezTo>
                <a:cubicBezTo>
                  <a:pt x="5807446" y="1339741"/>
                  <a:pt x="5807446" y="1339741"/>
                  <a:pt x="5807446" y="1339741"/>
                </a:cubicBezTo>
                <a:cubicBezTo>
                  <a:pt x="5813238" y="1345541"/>
                  <a:pt x="5813238" y="1345541"/>
                  <a:pt x="5813238" y="1345541"/>
                </a:cubicBezTo>
                <a:cubicBezTo>
                  <a:pt x="5819030" y="1357141"/>
                  <a:pt x="5819030" y="1357141"/>
                  <a:pt x="5819030" y="1357141"/>
                </a:cubicBezTo>
                <a:cubicBezTo>
                  <a:pt x="5807446" y="1380339"/>
                  <a:pt x="5807446" y="1380339"/>
                  <a:pt x="5807446" y="1380339"/>
                </a:cubicBezTo>
                <a:cubicBezTo>
                  <a:pt x="5801654" y="1380339"/>
                  <a:pt x="5790070" y="1339741"/>
                  <a:pt x="5784278" y="1403539"/>
                </a:cubicBezTo>
                <a:cubicBezTo>
                  <a:pt x="5772694" y="1397739"/>
                  <a:pt x="5766902" y="1386139"/>
                  <a:pt x="5761110" y="1420938"/>
                </a:cubicBezTo>
                <a:cubicBezTo>
                  <a:pt x="5755318" y="1420938"/>
                  <a:pt x="5755318" y="1432537"/>
                  <a:pt x="5749526" y="1420938"/>
                </a:cubicBezTo>
                <a:cubicBezTo>
                  <a:pt x="5743734" y="1444137"/>
                  <a:pt x="5743734" y="1444137"/>
                  <a:pt x="5743734" y="1444137"/>
                </a:cubicBezTo>
                <a:cubicBezTo>
                  <a:pt x="5732150" y="1449936"/>
                  <a:pt x="5732150" y="1449936"/>
                  <a:pt x="5732150" y="1449936"/>
                </a:cubicBezTo>
                <a:lnTo>
                  <a:pt x="5744960" y="1458488"/>
                </a:lnTo>
                <a:lnTo>
                  <a:pt x="5737958" y="1469258"/>
                </a:lnTo>
                <a:lnTo>
                  <a:pt x="5734322" y="1471685"/>
                </a:lnTo>
                <a:cubicBezTo>
                  <a:pt x="5732150" y="1473135"/>
                  <a:pt x="5732150" y="1473135"/>
                  <a:pt x="5732150" y="1473135"/>
                </a:cubicBezTo>
                <a:cubicBezTo>
                  <a:pt x="5732150" y="1461536"/>
                  <a:pt x="5732150" y="1461536"/>
                  <a:pt x="5732150" y="1461536"/>
                </a:cubicBezTo>
                <a:cubicBezTo>
                  <a:pt x="5714774" y="1490535"/>
                  <a:pt x="5732150" y="1432537"/>
                  <a:pt x="5703190" y="1478935"/>
                </a:cubicBezTo>
                <a:cubicBezTo>
                  <a:pt x="5708982" y="1496334"/>
                  <a:pt x="5708982" y="1496334"/>
                  <a:pt x="5708982" y="1496334"/>
                </a:cubicBezTo>
                <a:cubicBezTo>
                  <a:pt x="5703190" y="1507934"/>
                  <a:pt x="5703190" y="1507934"/>
                  <a:pt x="5703190" y="1507934"/>
                </a:cubicBezTo>
                <a:cubicBezTo>
                  <a:pt x="5668439" y="1519533"/>
                  <a:pt x="5668439" y="1519533"/>
                  <a:pt x="5668439" y="1519533"/>
                </a:cubicBezTo>
                <a:cubicBezTo>
                  <a:pt x="5633687" y="1542733"/>
                  <a:pt x="5633687" y="1542733"/>
                  <a:pt x="5633687" y="1542733"/>
                </a:cubicBezTo>
                <a:cubicBezTo>
                  <a:pt x="5639479" y="1554332"/>
                  <a:pt x="5639479" y="1554332"/>
                  <a:pt x="5639479" y="1554332"/>
                </a:cubicBezTo>
                <a:cubicBezTo>
                  <a:pt x="5680022" y="1548532"/>
                  <a:pt x="5680022" y="1548532"/>
                  <a:pt x="5680022" y="1548532"/>
                </a:cubicBezTo>
                <a:cubicBezTo>
                  <a:pt x="5691606" y="1536933"/>
                  <a:pt x="5691606" y="1536933"/>
                  <a:pt x="5691606" y="1536933"/>
                </a:cubicBezTo>
                <a:lnTo>
                  <a:pt x="5699753" y="1536933"/>
                </a:lnTo>
                <a:lnTo>
                  <a:pt x="5703190" y="1542733"/>
                </a:lnTo>
                <a:cubicBezTo>
                  <a:pt x="5714774" y="1542733"/>
                  <a:pt x="5714774" y="1542733"/>
                  <a:pt x="5714774" y="1542733"/>
                </a:cubicBezTo>
                <a:cubicBezTo>
                  <a:pt x="5726358" y="1507934"/>
                  <a:pt x="5726358" y="1507934"/>
                  <a:pt x="5726358" y="1507934"/>
                </a:cubicBezTo>
                <a:cubicBezTo>
                  <a:pt x="5755318" y="1496334"/>
                  <a:pt x="5755318" y="1496334"/>
                  <a:pt x="5755318" y="1496334"/>
                </a:cubicBezTo>
                <a:cubicBezTo>
                  <a:pt x="5764006" y="1484735"/>
                  <a:pt x="5768350" y="1478935"/>
                  <a:pt x="5770522" y="1476035"/>
                </a:cubicBezTo>
                <a:lnTo>
                  <a:pt x="5771559" y="1474650"/>
                </a:lnTo>
                <a:lnTo>
                  <a:pt x="5784278" y="1473135"/>
                </a:lnTo>
                <a:cubicBezTo>
                  <a:pt x="5778486" y="1461536"/>
                  <a:pt x="5778486" y="1461536"/>
                  <a:pt x="5778486" y="1461536"/>
                </a:cubicBezTo>
                <a:cubicBezTo>
                  <a:pt x="5784278" y="1461536"/>
                  <a:pt x="5784278" y="1461536"/>
                  <a:pt x="5784278" y="1461536"/>
                </a:cubicBezTo>
                <a:cubicBezTo>
                  <a:pt x="5784278" y="1449936"/>
                  <a:pt x="5784278" y="1449936"/>
                  <a:pt x="5784278" y="1449936"/>
                </a:cubicBezTo>
                <a:cubicBezTo>
                  <a:pt x="5772694" y="1444137"/>
                  <a:pt x="5772694" y="1444137"/>
                  <a:pt x="5772694" y="1444137"/>
                </a:cubicBezTo>
                <a:lnTo>
                  <a:pt x="5776162" y="1447932"/>
                </a:lnTo>
                <a:lnTo>
                  <a:pt x="5773508" y="1448215"/>
                </a:lnTo>
                <a:cubicBezTo>
                  <a:pt x="5770884" y="1449211"/>
                  <a:pt x="5766902" y="1451386"/>
                  <a:pt x="5761110" y="1455736"/>
                </a:cubicBezTo>
                <a:cubicBezTo>
                  <a:pt x="5761110" y="1447037"/>
                  <a:pt x="5725272" y="1490535"/>
                  <a:pt x="5736675" y="1471232"/>
                </a:cubicBezTo>
                <a:lnTo>
                  <a:pt x="5737958" y="1469258"/>
                </a:lnTo>
                <a:lnTo>
                  <a:pt x="5749526" y="1461536"/>
                </a:lnTo>
                <a:cubicBezTo>
                  <a:pt x="5749526" y="1461536"/>
                  <a:pt x="5749526" y="1461536"/>
                  <a:pt x="5747354" y="1460086"/>
                </a:cubicBezTo>
                <a:lnTo>
                  <a:pt x="5744960" y="1458488"/>
                </a:lnTo>
                <a:lnTo>
                  <a:pt x="5746698" y="1455815"/>
                </a:lnTo>
                <a:cubicBezTo>
                  <a:pt x="5751607" y="1448577"/>
                  <a:pt x="5758214" y="1439062"/>
                  <a:pt x="5766902" y="1426737"/>
                </a:cubicBezTo>
                <a:cubicBezTo>
                  <a:pt x="5790070" y="1420938"/>
                  <a:pt x="5790070" y="1420938"/>
                  <a:pt x="5790070" y="1420938"/>
                </a:cubicBezTo>
                <a:cubicBezTo>
                  <a:pt x="5813238" y="1444137"/>
                  <a:pt x="5813238" y="1444137"/>
                  <a:pt x="5813238" y="1444137"/>
                </a:cubicBezTo>
                <a:cubicBezTo>
                  <a:pt x="5830614" y="1426737"/>
                  <a:pt x="5830614" y="1426737"/>
                  <a:pt x="5830614" y="1426737"/>
                </a:cubicBezTo>
                <a:cubicBezTo>
                  <a:pt x="5842197" y="1432537"/>
                  <a:pt x="5836405" y="1420938"/>
                  <a:pt x="5847989" y="1415138"/>
                </a:cubicBezTo>
                <a:cubicBezTo>
                  <a:pt x="5842197" y="1403539"/>
                  <a:pt x="5842197" y="1403539"/>
                  <a:pt x="5842197" y="1403539"/>
                </a:cubicBezTo>
                <a:cubicBezTo>
                  <a:pt x="5853781" y="1403539"/>
                  <a:pt x="5871157" y="1386139"/>
                  <a:pt x="5882741" y="1380339"/>
                </a:cubicBezTo>
                <a:cubicBezTo>
                  <a:pt x="5900117" y="1374540"/>
                  <a:pt x="5871157" y="1374540"/>
                  <a:pt x="5888533" y="1362940"/>
                </a:cubicBezTo>
                <a:lnTo>
                  <a:pt x="5871355" y="1354339"/>
                </a:lnTo>
                <a:lnTo>
                  <a:pt x="5875139" y="1354422"/>
                </a:lnTo>
                <a:cubicBezTo>
                  <a:pt x="5877311" y="1353063"/>
                  <a:pt x="5879936" y="1350842"/>
                  <a:pt x="5883103" y="1347512"/>
                </a:cubicBezTo>
                <a:lnTo>
                  <a:pt x="5891325" y="1337570"/>
                </a:lnTo>
                <a:lnTo>
                  <a:pt x="5911701" y="1351341"/>
                </a:lnTo>
                <a:cubicBezTo>
                  <a:pt x="5917493" y="1316542"/>
                  <a:pt x="5917493" y="1316542"/>
                  <a:pt x="5917493" y="1316542"/>
                </a:cubicBezTo>
                <a:cubicBezTo>
                  <a:pt x="5917493" y="1316542"/>
                  <a:pt x="5929077" y="1310743"/>
                  <a:pt x="5917493" y="1304943"/>
                </a:cubicBezTo>
                <a:cubicBezTo>
                  <a:pt x="5929077" y="1310743"/>
                  <a:pt x="5929077" y="1310743"/>
                  <a:pt x="5929077" y="1310743"/>
                </a:cubicBezTo>
                <a:cubicBezTo>
                  <a:pt x="5929077" y="1328142"/>
                  <a:pt x="5929077" y="1328142"/>
                  <a:pt x="5929077" y="1328142"/>
                </a:cubicBezTo>
                <a:cubicBezTo>
                  <a:pt x="5946453" y="1310743"/>
                  <a:pt x="5946453" y="1310743"/>
                  <a:pt x="5946453" y="1310743"/>
                </a:cubicBezTo>
                <a:cubicBezTo>
                  <a:pt x="5952245" y="1310743"/>
                  <a:pt x="5952245" y="1310743"/>
                  <a:pt x="5952245" y="1310743"/>
                </a:cubicBezTo>
                <a:cubicBezTo>
                  <a:pt x="5923285" y="1287543"/>
                  <a:pt x="5923285" y="1287543"/>
                  <a:pt x="5923285" y="1287543"/>
                </a:cubicBezTo>
                <a:cubicBezTo>
                  <a:pt x="5894325" y="1287543"/>
                  <a:pt x="5894325" y="1287543"/>
                  <a:pt x="5894325" y="1287543"/>
                </a:cubicBezTo>
                <a:cubicBezTo>
                  <a:pt x="5888533" y="1299143"/>
                  <a:pt x="5888533" y="1299143"/>
                  <a:pt x="5888533" y="1299143"/>
                </a:cubicBezTo>
                <a:cubicBezTo>
                  <a:pt x="5871157" y="1304943"/>
                  <a:pt x="5871157" y="1304943"/>
                  <a:pt x="5871157" y="1304943"/>
                </a:cubicBezTo>
                <a:cubicBezTo>
                  <a:pt x="5865365" y="1333941"/>
                  <a:pt x="5865365" y="1333941"/>
                  <a:pt x="5865365" y="1333941"/>
                </a:cubicBezTo>
                <a:cubicBezTo>
                  <a:pt x="5853781" y="1316542"/>
                  <a:pt x="5853781" y="1316542"/>
                  <a:pt x="5853781" y="1316542"/>
                </a:cubicBezTo>
                <a:cubicBezTo>
                  <a:pt x="5865365" y="1293343"/>
                  <a:pt x="5865365" y="1293343"/>
                  <a:pt x="5865365" y="1293343"/>
                </a:cubicBezTo>
                <a:cubicBezTo>
                  <a:pt x="5900117" y="1264345"/>
                  <a:pt x="5900117" y="1264345"/>
                  <a:pt x="5900117" y="1264345"/>
                </a:cubicBezTo>
                <a:cubicBezTo>
                  <a:pt x="5882741" y="1246945"/>
                  <a:pt x="5934869" y="1270144"/>
                  <a:pt x="5911701" y="1229546"/>
                </a:cubicBezTo>
                <a:cubicBezTo>
                  <a:pt x="5926181" y="1220847"/>
                  <a:pt x="5920389" y="1230996"/>
                  <a:pt x="5918217" y="1238246"/>
                </a:cubicBezTo>
                <a:lnTo>
                  <a:pt x="5919470" y="1241313"/>
                </a:lnTo>
                <a:lnTo>
                  <a:pt x="5917493" y="1241146"/>
                </a:lnTo>
                <a:cubicBezTo>
                  <a:pt x="5923285" y="1252745"/>
                  <a:pt x="5923285" y="1252745"/>
                  <a:pt x="5923285" y="1252745"/>
                </a:cubicBezTo>
                <a:cubicBezTo>
                  <a:pt x="5934869" y="1252745"/>
                  <a:pt x="5934869" y="1252745"/>
                  <a:pt x="5934869" y="1252745"/>
                </a:cubicBezTo>
                <a:cubicBezTo>
                  <a:pt x="5946453" y="1252745"/>
                  <a:pt x="5946453" y="1252745"/>
                  <a:pt x="5946453" y="1252745"/>
                </a:cubicBezTo>
                <a:cubicBezTo>
                  <a:pt x="5940661" y="1264345"/>
                  <a:pt x="5940661" y="1264345"/>
                  <a:pt x="5940661" y="1264345"/>
                </a:cubicBezTo>
                <a:cubicBezTo>
                  <a:pt x="5940661" y="1258545"/>
                  <a:pt x="5952245" y="1264345"/>
                  <a:pt x="5952245" y="1270144"/>
                </a:cubicBezTo>
                <a:cubicBezTo>
                  <a:pt x="5952245" y="1275944"/>
                  <a:pt x="5952245" y="1275944"/>
                  <a:pt x="5952245" y="1275944"/>
                </a:cubicBezTo>
                <a:lnTo>
                  <a:pt x="5932514" y="1275944"/>
                </a:lnTo>
                <a:lnTo>
                  <a:pt x="5936407" y="1273497"/>
                </a:lnTo>
                <a:cubicBezTo>
                  <a:pt x="5942109" y="1269419"/>
                  <a:pt x="5929077" y="1275944"/>
                  <a:pt x="5929077" y="1275944"/>
                </a:cubicBezTo>
                <a:cubicBezTo>
                  <a:pt x="5929077" y="1275944"/>
                  <a:pt x="5929077" y="1275944"/>
                  <a:pt x="5931973" y="1275944"/>
                </a:cubicBezTo>
                <a:lnTo>
                  <a:pt x="5932514" y="1275944"/>
                </a:lnTo>
                <a:lnTo>
                  <a:pt x="5923285" y="1281744"/>
                </a:lnTo>
                <a:cubicBezTo>
                  <a:pt x="5940661" y="1281744"/>
                  <a:pt x="5940661" y="1281744"/>
                  <a:pt x="5940661" y="1281744"/>
                </a:cubicBezTo>
                <a:cubicBezTo>
                  <a:pt x="5934869" y="1293343"/>
                  <a:pt x="5934869" y="1293343"/>
                  <a:pt x="5934869" y="1293343"/>
                </a:cubicBezTo>
                <a:cubicBezTo>
                  <a:pt x="5969621" y="1304943"/>
                  <a:pt x="5969621" y="1304943"/>
                  <a:pt x="5969621" y="1304943"/>
                </a:cubicBezTo>
                <a:cubicBezTo>
                  <a:pt x="5972517" y="1302043"/>
                  <a:pt x="5973965" y="1300593"/>
                  <a:pt x="5974689" y="1299868"/>
                </a:cubicBezTo>
                <a:lnTo>
                  <a:pt x="5975018" y="1299538"/>
                </a:lnTo>
                <a:lnTo>
                  <a:pt x="5975187" y="1299913"/>
                </a:lnTo>
                <a:lnTo>
                  <a:pt x="5974508" y="1302224"/>
                </a:lnTo>
                <a:cubicBezTo>
                  <a:pt x="5975594" y="1305487"/>
                  <a:pt x="5978852" y="1309474"/>
                  <a:pt x="5977042" y="1304037"/>
                </a:cubicBezTo>
                <a:lnTo>
                  <a:pt x="5975187" y="1299913"/>
                </a:lnTo>
                <a:lnTo>
                  <a:pt x="5975413" y="1299143"/>
                </a:lnTo>
                <a:lnTo>
                  <a:pt x="5975018" y="1299538"/>
                </a:lnTo>
                <a:lnTo>
                  <a:pt x="5969621" y="1287543"/>
                </a:lnTo>
                <a:cubicBezTo>
                  <a:pt x="5992789" y="1281744"/>
                  <a:pt x="5992789" y="1281744"/>
                  <a:pt x="5992789" y="1281744"/>
                </a:cubicBezTo>
                <a:cubicBezTo>
                  <a:pt x="5986997" y="1275944"/>
                  <a:pt x="5986997" y="1275944"/>
                  <a:pt x="5986997" y="1275944"/>
                </a:cubicBezTo>
                <a:cubicBezTo>
                  <a:pt x="6004372" y="1270144"/>
                  <a:pt x="6004372" y="1270144"/>
                  <a:pt x="6004372" y="1270144"/>
                </a:cubicBezTo>
                <a:cubicBezTo>
                  <a:pt x="6004372" y="1252745"/>
                  <a:pt x="6004372" y="1252745"/>
                  <a:pt x="6004372" y="1252745"/>
                </a:cubicBezTo>
                <a:cubicBezTo>
                  <a:pt x="6010164" y="1246945"/>
                  <a:pt x="6010164" y="1246945"/>
                  <a:pt x="6010164" y="1246945"/>
                </a:cubicBezTo>
                <a:cubicBezTo>
                  <a:pt x="6010164" y="1246945"/>
                  <a:pt x="6039124" y="1241146"/>
                  <a:pt x="6004372" y="1241146"/>
                </a:cubicBezTo>
                <a:cubicBezTo>
                  <a:pt x="6010164" y="1235346"/>
                  <a:pt x="6010164" y="1235346"/>
                  <a:pt x="6010164" y="1235346"/>
                </a:cubicBezTo>
                <a:cubicBezTo>
                  <a:pt x="6039124" y="1246945"/>
                  <a:pt x="6039124" y="1246945"/>
                  <a:pt x="6039124" y="1246945"/>
                </a:cubicBezTo>
                <a:cubicBezTo>
                  <a:pt x="6050708" y="1212147"/>
                  <a:pt x="6050708" y="1212147"/>
                  <a:pt x="6050708" y="1212147"/>
                </a:cubicBezTo>
                <a:cubicBezTo>
                  <a:pt x="6044916" y="1206347"/>
                  <a:pt x="6044916" y="1206347"/>
                  <a:pt x="6044916" y="1206347"/>
                </a:cubicBezTo>
                <a:cubicBezTo>
                  <a:pt x="6027540" y="1212147"/>
                  <a:pt x="6027540" y="1212147"/>
                  <a:pt x="6027540" y="1212147"/>
                </a:cubicBezTo>
                <a:cubicBezTo>
                  <a:pt x="6023196" y="1207797"/>
                  <a:pt x="6035142" y="1193660"/>
                  <a:pt x="6021839" y="1194204"/>
                </a:cubicBezTo>
                <a:lnTo>
                  <a:pt x="6005835" y="1198569"/>
                </a:lnTo>
                <a:lnTo>
                  <a:pt x="5981205" y="1194748"/>
                </a:lnTo>
                <a:cubicBezTo>
                  <a:pt x="5981205" y="1188948"/>
                  <a:pt x="5981205" y="1188948"/>
                  <a:pt x="5981205" y="1188948"/>
                </a:cubicBezTo>
                <a:cubicBezTo>
                  <a:pt x="6073876" y="1200547"/>
                  <a:pt x="6073876" y="1200547"/>
                  <a:pt x="6073876" y="1200547"/>
                </a:cubicBezTo>
                <a:cubicBezTo>
                  <a:pt x="6062292" y="1171549"/>
                  <a:pt x="6102836" y="1212147"/>
                  <a:pt x="6097044" y="1165749"/>
                </a:cubicBezTo>
                <a:cubicBezTo>
                  <a:pt x="6114420" y="1154149"/>
                  <a:pt x="6114420" y="1154149"/>
                  <a:pt x="6114420" y="1154149"/>
                </a:cubicBezTo>
                <a:cubicBezTo>
                  <a:pt x="6097044" y="1148350"/>
                  <a:pt x="6097044" y="1148350"/>
                  <a:pt x="6097044" y="1148350"/>
                </a:cubicBezTo>
                <a:lnTo>
                  <a:pt x="6085014" y="1156380"/>
                </a:lnTo>
                <a:lnTo>
                  <a:pt x="6084736" y="1154149"/>
                </a:lnTo>
                <a:lnTo>
                  <a:pt x="6082085" y="1151115"/>
                </a:lnTo>
                <a:lnTo>
                  <a:pt x="6085370" y="1149981"/>
                </a:lnTo>
                <a:cubicBezTo>
                  <a:pt x="6101388" y="1142912"/>
                  <a:pt x="6084012" y="1144000"/>
                  <a:pt x="6079668" y="1148350"/>
                </a:cubicBezTo>
                <a:lnTo>
                  <a:pt x="6082085" y="1151115"/>
                </a:lnTo>
                <a:lnTo>
                  <a:pt x="6056500" y="1159949"/>
                </a:lnTo>
                <a:lnTo>
                  <a:pt x="6054882" y="1161570"/>
                </a:lnTo>
                <a:lnTo>
                  <a:pt x="6053876" y="1160130"/>
                </a:lnTo>
                <a:cubicBezTo>
                  <a:pt x="6049984" y="1158862"/>
                  <a:pt x="6042020" y="1157049"/>
                  <a:pt x="6027540" y="1154149"/>
                </a:cubicBezTo>
                <a:cubicBezTo>
                  <a:pt x="6044916" y="1148350"/>
                  <a:pt x="6044916" y="1148350"/>
                  <a:pt x="6044916" y="1148350"/>
                </a:cubicBezTo>
                <a:cubicBezTo>
                  <a:pt x="6044916" y="1130950"/>
                  <a:pt x="6079668" y="1159949"/>
                  <a:pt x="6056500" y="1119351"/>
                </a:cubicBezTo>
                <a:cubicBezTo>
                  <a:pt x="6062292" y="1125151"/>
                  <a:pt x="6062292" y="1125151"/>
                  <a:pt x="6068084" y="1130950"/>
                </a:cubicBezTo>
                <a:cubicBezTo>
                  <a:pt x="6083288" y="1120801"/>
                  <a:pt x="6080754" y="1159496"/>
                  <a:pt x="6091523" y="1134360"/>
                </a:cubicBezTo>
                <a:lnTo>
                  <a:pt x="6091540" y="1134315"/>
                </a:lnTo>
                <a:lnTo>
                  <a:pt x="6110800" y="1126601"/>
                </a:lnTo>
                <a:cubicBezTo>
                  <a:pt x="6114420" y="1125151"/>
                  <a:pt x="6114420" y="1125151"/>
                  <a:pt x="6114420" y="1125151"/>
                </a:cubicBezTo>
                <a:cubicBezTo>
                  <a:pt x="6131796" y="1148350"/>
                  <a:pt x="6131796" y="1148350"/>
                  <a:pt x="6131796" y="1148350"/>
                </a:cubicBezTo>
                <a:cubicBezTo>
                  <a:pt x="6143380" y="1148350"/>
                  <a:pt x="6137588" y="1136750"/>
                  <a:pt x="6154964" y="1136750"/>
                </a:cubicBezTo>
                <a:cubicBezTo>
                  <a:pt x="6149172" y="1130950"/>
                  <a:pt x="6149172" y="1130950"/>
                  <a:pt x="6149172" y="1130950"/>
                </a:cubicBezTo>
                <a:cubicBezTo>
                  <a:pt x="6154964" y="1119351"/>
                  <a:pt x="6154964" y="1119351"/>
                  <a:pt x="6154964" y="1119351"/>
                </a:cubicBezTo>
                <a:cubicBezTo>
                  <a:pt x="6154964" y="1113551"/>
                  <a:pt x="6183923" y="1119351"/>
                  <a:pt x="6212883" y="1090352"/>
                </a:cubicBezTo>
                <a:cubicBezTo>
                  <a:pt x="6201299" y="1072953"/>
                  <a:pt x="6201299" y="1072953"/>
                  <a:pt x="6201299" y="1072953"/>
                </a:cubicBezTo>
                <a:cubicBezTo>
                  <a:pt x="6201299" y="1067153"/>
                  <a:pt x="6201299" y="1067153"/>
                  <a:pt x="6201299" y="1067153"/>
                </a:cubicBezTo>
                <a:cubicBezTo>
                  <a:pt x="6218675" y="1072953"/>
                  <a:pt x="6218675" y="1072953"/>
                  <a:pt x="6218675" y="1072953"/>
                </a:cubicBezTo>
                <a:cubicBezTo>
                  <a:pt x="6218675" y="1055554"/>
                  <a:pt x="6218675" y="1055554"/>
                  <a:pt x="6218675" y="1055554"/>
                </a:cubicBezTo>
                <a:cubicBezTo>
                  <a:pt x="6189715" y="1043954"/>
                  <a:pt x="6189715" y="1043954"/>
                  <a:pt x="6189715" y="1043954"/>
                </a:cubicBezTo>
                <a:cubicBezTo>
                  <a:pt x="6172339" y="1067153"/>
                  <a:pt x="6172339" y="1067153"/>
                  <a:pt x="6172339" y="1067153"/>
                </a:cubicBezTo>
                <a:lnTo>
                  <a:pt x="6154964" y="1067153"/>
                </a:lnTo>
                <a:cubicBezTo>
                  <a:pt x="6160756" y="1038155"/>
                  <a:pt x="6160756" y="1038155"/>
                  <a:pt x="6160756" y="1038155"/>
                </a:cubicBezTo>
                <a:cubicBezTo>
                  <a:pt x="6160756" y="1032355"/>
                  <a:pt x="6149172" y="1032355"/>
                  <a:pt x="6154964" y="1026555"/>
                </a:cubicBezTo>
                <a:cubicBezTo>
                  <a:pt x="6189715" y="1026555"/>
                  <a:pt x="6189715" y="1026555"/>
                  <a:pt x="6189715" y="1026555"/>
                </a:cubicBezTo>
                <a:cubicBezTo>
                  <a:pt x="6218675" y="1003356"/>
                  <a:pt x="6218675" y="1003356"/>
                  <a:pt x="6218675" y="1003356"/>
                </a:cubicBezTo>
                <a:cubicBezTo>
                  <a:pt x="6224467" y="1003356"/>
                  <a:pt x="6224467" y="1003356"/>
                  <a:pt x="6224467" y="1003356"/>
                </a:cubicBezTo>
                <a:cubicBezTo>
                  <a:pt x="6218675" y="985957"/>
                  <a:pt x="6218675" y="985957"/>
                  <a:pt x="6218675" y="985957"/>
                </a:cubicBezTo>
                <a:cubicBezTo>
                  <a:pt x="6253427" y="962758"/>
                  <a:pt x="6253427" y="962758"/>
                  <a:pt x="6253427" y="962758"/>
                </a:cubicBezTo>
                <a:cubicBezTo>
                  <a:pt x="6265011" y="939559"/>
                  <a:pt x="6265011" y="939559"/>
                  <a:pt x="6265011" y="939559"/>
                </a:cubicBezTo>
                <a:cubicBezTo>
                  <a:pt x="6288179" y="939559"/>
                  <a:pt x="6288179" y="939559"/>
                  <a:pt x="6288179" y="939559"/>
                </a:cubicBezTo>
                <a:cubicBezTo>
                  <a:pt x="6293971" y="933759"/>
                  <a:pt x="6293971" y="933759"/>
                  <a:pt x="6293971" y="933759"/>
                </a:cubicBezTo>
                <a:cubicBezTo>
                  <a:pt x="6282387" y="922160"/>
                  <a:pt x="6282387" y="922160"/>
                  <a:pt x="6282387" y="922160"/>
                </a:cubicBezTo>
                <a:cubicBezTo>
                  <a:pt x="6301211" y="909110"/>
                  <a:pt x="6315329" y="899323"/>
                  <a:pt x="6325917" y="891983"/>
                </a:cubicBezTo>
                <a:lnTo>
                  <a:pt x="6347717" y="876870"/>
                </a:lnTo>
                <a:lnTo>
                  <a:pt x="6347546" y="877212"/>
                </a:lnTo>
                <a:lnTo>
                  <a:pt x="6355168" y="876159"/>
                </a:lnTo>
                <a:lnTo>
                  <a:pt x="6358949" y="875988"/>
                </a:lnTo>
                <a:cubicBezTo>
                  <a:pt x="6364289" y="875852"/>
                  <a:pt x="6371438" y="875762"/>
                  <a:pt x="6380850" y="875762"/>
                </a:cubicBezTo>
                <a:cubicBezTo>
                  <a:pt x="6380850" y="858362"/>
                  <a:pt x="6380850" y="858362"/>
                  <a:pt x="6380850" y="858362"/>
                </a:cubicBezTo>
                <a:cubicBezTo>
                  <a:pt x="6386642" y="858362"/>
                  <a:pt x="6386642" y="858362"/>
                  <a:pt x="6386642" y="858362"/>
                </a:cubicBezTo>
                <a:cubicBezTo>
                  <a:pt x="6380850" y="846763"/>
                  <a:pt x="6380850" y="846763"/>
                  <a:pt x="6380850" y="846763"/>
                </a:cubicBezTo>
                <a:cubicBezTo>
                  <a:pt x="6398226" y="846763"/>
                  <a:pt x="6398226" y="846763"/>
                  <a:pt x="6398226" y="846763"/>
                </a:cubicBezTo>
                <a:cubicBezTo>
                  <a:pt x="6404018" y="852563"/>
                  <a:pt x="6404018" y="852563"/>
                  <a:pt x="6404018" y="852563"/>
                </a:cubicBezTo>
                <a:lnTo>
                  <a:pt x="6409810" y="857217"/>
                </a:lnTo>
                <a:lnTo>
                  <a:pt x="6409810" y="862712"/>
                </a:lnTo>
                <a:cubicBezTo>
                  <a:pt x="6409810" y="864162"/>
                  <a:pt x="6409810" y="864162"/>
                  <a:pt x="6409810" y="864162"/>
                </a:cubicBezTo>
                <a:cubicBezTo>
                  <a:pt x="6404018" y="858362"/>
                  <a:pt x="6444562" y="881561"/>
                  <a:pt x="6456146" y="835163"/>
                </a:cubicBezTo>
                <a:cubicBezTo>
                  <a:pt x="6421394" y="817764"/>
                  <a:pt x="6421394" y="817764"/>
                  <a:pt x="6421394" y="817764"/>
                </a:cubicBezTo>
                <a:cubicBezTo>
                  <a:pt x="6415602" y="823564"/>
                  <a:pt x="6415602" y="823564"/>
                  <a:pt x="6415602" y="823564"/>
                </a:cubicBezTo>
                <a:cubicBezTo>
                  <a:pt x="6415602" y="817764"/>
                  <a:pt x="6415602" y="817764"/>
                  <a:pt x="6415602" y="817764"/>
                </a:cubicBezTo>
                <a:cubicBezTo>
                  <a:pt x="6398226" y="817764"/>
                  <a:pt x="6398226" y="817764"/>
                  <a:pt x="6398226" y="817764"/>
                </a:cubicBezTo>
                <a:cubicBezTo>
                  <a:pt x="6392434" y="800365"/>
                  <a:pt x="6409810" y="794565"/>
                  <a:pt x="6432978" y="800365"/>
                </a:cubicBezTo>
                <a:cubicBezTo>
                  <a:pt x="6415602" y="794565"/>
                  <a:pt x="6415602" y="794565"/>
                  <a:pt x="6415602" y="794565"/>
                </a:cubicBezTo>
                <a:cubicBezTo>
                  <a:pt x="6432978" y="777166"/>
                  <a:pt x="6432978" y="777166"/>
                  <a:pt x="6432978" y="777166"/>
                </a:cubicBezTo>
                <a:cubicBezTo>
                  <a:pt x="6467730" y="765567"/>
                  <a:pt x="6415602" y="800365"/>
                  <a:pt x="6461938" y="771366"/>
                </a:cubicBezTo>
                <a:cubicBezTo>
                  <a:pt x="6485106" y="788765"/>
                  <a:pt x="6485106" y="788765"/>
                  <a:pt x="6485106" y="788765"/>
                </a:cubicBezTo>
                <a:cubicBezTo>
                  <a:pt x="6479314" y="788765"/>
                  <a:pt x="6496689" y="765567"/>
                  <a:pt x="6485106" y="794565"/>
                </a:cubicBezTo>
                <a:cubicBezTo>
                  <a:pt x="6514065" y="794565"/>
                  <a:pt x="6514065" y="794565"/>
                  <a:pt x="6514065" y="794565"/>
                </a:cubicBezTo>
                <a:cubicBezTo>
                  <a:pt x="6543025" y="800365"/>
                  <a:pt x="6543025" y="800365"/>
                  <a:pt x="6543025" y="800365"/>
                </a:cubicBezTo>
                <a:cubicBezTo>
                  <a:pt x="6554609" y="794565"/>
                  <a:pt x="6554609" y="794565"/>
                  <a:pt x="6554609" y="794565"/>
                </a:cubicBezTo>
                <a:cubicBezTo>
                  <a:pt x="6560401" y="794565"/>
                  <a:pt x="6548817" y="823564"/>
                  <a:pt x="6560401" y="788765"/>
                </a:cubicBezTo>
                <a:cubicBezTo>
                  <a:pt x="6557505" y="782966"/>
                  <a:pt x="6556057" y="780066"/>
                  <a:pt x="6555333" y="778616"/>
                </a:cubicBezTo>
                <a:cubicBezTo>
                  <a:pt x="6556057" y="777166"/>
                  <a:pt x="6557505" y="774266"/>
                  <a:pt x="6560401" y="771366"/>
                </a:cubicBezTo>
                <a:cubicBezTo>
                  <a:pt x="6531441" y="765567"/>
                  <a:pt x="6531441" y="765567"/>
                  <a:pt x="6531441" y="765567"/>
                </a:cubicBezTo>
                <a:cubicBezTo>
                  <a:pt x="6531441" y="753967"/>
                  <a:pt x="6531441" y="753967"/>
                  <a:pt x="6531441" y="753967"/>
                </a:cubicBezTo>
                <a:cubicBezTo>
                  <a:pt x="6519857" y="753967"/>
                  <a:pt x="6519857" y="753967"/>
                  <a:pt x="6519857" y="753967"/>
                </a:cubicBezTo>
                <a:cubicBezTo>
                  <a:pt x="6511169" y="745267"/>
                  <a:pt x="6544835" y="749617"/>
                  <a:pt x="6535333" y="740102"/>
                </a:cubicBezTo>
                <a:lnTo>
                  <a:pt x="6525915" y="734835"/>
                </a:lnTo>
                <a:lnTo>
                  <a:pt x="6543297" y="729862"/>
                </a:lnTo>
                <a:cubicBezTo>
                  <a:pt x="6560401" y="724968"/>
                  <a:pt x="6560401" y="724968"/>
                  <a:pt x="6560401" y="724968"/>
                </a:cubicBezTo>
                <a:cubicBezTo>
                  <a:pt x="6566193" y="713369"/>
                  <a:pt x="6566193" y="713369"/>
                  <a:pt x="6566193" y="713369"/>
                </a:cubicBezTo>
                <a:lnTo>
                  <a:pt x="6579835" y="713369"/>
                </a:lnTo>
                <a:lnTo>
                  <a:pt x="6569813" y="722793"/>
                </a:lnTo>
                <a:cubicBezTo>
                  <a:pt x="6565831" y="726781"/>
                  <a:pt x="6565650" y="727324"/>
                  <a:pt x="6574790" y="718897"/>
                </a:cubicBezTo>
                <a:lnTo>
                  <a:pt x="6580685" y="713369"/>
                </a:lnTo>
                <a:lnTo>
                  <a:pt x="6581397" y="713369"/>
                </a:lnTo>
                <a:cubicBezTo>
                  <a:pt x="6583569" y="713369"/>
                  <a:pt x="6583569" y="713369"/>
                  <a:pt x="6583569" y="713369"/>
                </a:cubicBezTo>
                <a:lnTo>
                  <a:pt x="6583569" y="710664"/>
                </a:lnTo>
                <a:lnTo>
                  <a:pt x="6593054" y="701769"/>
                </a:lnTo>
                <a:lnTo>
                  <a:pt x="6593705" y="701769"/>
                </a:lnTo>
                <a:cubicBezTo>
                  <a:pt x="6595153" y="701769"/>
                  <a:pt x="6595153" y="701769"/>
                  <a:pt x="6595153" y="701769"/>
                </a:cubicBezTo>
                <a:cubicBezTo>
                  <a:pt x="6596601" y="699595"/>
                  <a:pt x="6596239" y="699323"/>
                  <a:pt x="6594757" y="700263"/>
                </a:cubicBezTo>
                <a:lnTo>
                  <a:pt x="6594047" y="700838"/>
                </a:lnTo>
                <a:lnTo>
                  <a:pt x="6596182" y="698835"/>
                </a:lnTo>
                <a:cubicBezTo>
                  <a:pt x="6606103" y="689445"/>
                  <a:pt x="6619045" y="677120"/>
                  <a:pt x="6635697" y="661171"/>
                </a:cubicBezTo>
                <a:cubicBezTo>
                  <a:pt x="6641489" y="649572"/>
                  <a:pt x="6641489" y="649572"/>
                  <a:pt x="6641489" y="649572"/>
                </a:cubicBezTo>
                <a:cubicBezTo>
                  <a:pt x="6624113" y="643772"/>
                  <a:pt x="6624113" y="643772"/>
                  <a:pt x="6624113" y="643772"/>
                </a:cubicBezTo>
                <a:cubicBezTo>
                  <a:pt x="6618321" y="643772"/>
                  <a:pt x="6606737" y="666971"/>
                  <a:pt x="6595153" y="643772"/>
                </a:cubicBezTo>
                <a:lnTo>
                  <a:pt x="6605803" y="641106"/>
                </a:lnTo>
                <a:lnTo>
                  <a:pt x="6604474" y="642050"/>
                </a:lnTo>
                <a:cubicBezTo>
                  <a:pt x="6591171" y="652109"/>
                  <a:pt x="6622665" y="633622"/>
                  <a:pt x="6618321" y="637972"/>
                </a:cubicBezTo>
                <a:cubicBezTo>
                  <a:pt x="6618321" y="637972"/>
                  <a:pt x="6618321" y="637972"/>
                  <a:pt x="6615425" y="638697"/>
                </a:cubicBezTo>
                <a:lnTo>
                  <a:pt x="6605803" y="641106"/>
                </a:lnTo>
                <a:lnTo>
                  <a:pt x="6615233" y="634404"/>
                </a:lnTo>
                <a:cubicBezTo>
                  <a:pt x="6620312" y="630904"/>
                  <a:pt x="6627009" y="626373"/>
                  <a:pt x="6635697" y="620573"/>
                </a:cubicBezTo>
                <a:cubicBezTo>
                  <a:pt x="6647281" y="643772"/>
                  <a:pt x="6647281" y="643772"/>
                  <a:pt x="6647281" y="643772"/>
                </a:cubicBezTo>
                <a:cubicBezTo>
                  <a:pt x="6687824" y="608973"/>
                  <a:pt x="6687824" y="608973"/>
                  <a:pt x="6687824" y="608973"/>
                </a:cubicBezTo>
                <a:cubicBezTo>
                  <a:pt x="6710992" y="603174"/>
                  <a:pt x="6710992" y="603174"/>
                  <a:pt x="6710992" y="603174"/>
                </a:cubicBezTo>
                <a:cubicBezTo>
                  <a:pt x="6751536" y="550976"/>
                  <a:pt x="6751536" y="550976"/>
                  <a:pt x="6751536" y="550976"/>
                </a:cubicBezTo>
                <a:cubicBezTo>
                  <a:pt x="6792080" y="533577"/>
                  <a:pt x="6792080" y="533577"/>
                  <a:pt x="6792080" y="533577"/>
                </a:cubicBezTo>
                <a:cubicBezTo>
                  <a:pt x="6786288" y="521977"/>
                  <a:pt x="6786288" y="521977"/>
                  <a:pt x="6786288" y="521977"/>
                </a:cubicBezTo>
                <a:cubicBezTo>
                  <a:pt x="6809456" y="504578"/>
                  <a:pt x="6809456" y="504578"/>
                  <a:pt x="6809456" y="504578"/>
                </a:cubicBezTo>
                <a:cubicBezTo>
                  <a:pt x="6821039" y="498778"/>
                  <a:pt x="6838415" y="498778"/>
                  <a:pt x="6838415" y="492979"/>
                </a:cubicBezTo>
                <a:cubicBezTo>
                  <a:pt x="6849999" y="498778"/>
                  <a:pt x="6849999" y="498778"/>
                  <a:pt x="6849999" y="498778"/>
                </a:cubicBezTo>
                <a:cubicBezTo>
                  <a:pt x="6809456" y="516177"/>
                  <a:pt x="6809456" y="516177"/>
                  <a:pt x="6809456" y="516177"/>
                </a:cubicBezTo>
                <a:cubicBezTo>
                  <a:pt x="6821039" y="521977"/>
                  <a:pt x="6821039" y="521977"/>
                  <a:pt x="6821039" y="521977"/>
                </a:cubicBezTo>
                <a:cubicBezTo>
                  <a:pt x="6809456" y="533577"/>
                  <a:pt x="6809456" y="533577"/>
                  <a:pt x="6809456" y="533577"/>
                </a:cubicBezTo>
                <a:cubicBezTo>
                  <a:pt x="6803664" y="545176"/>
                  <a:pt x="6803664" y="545176"/>
                  <a:pt x="6803664" y="545176"/>
                </a:cubicBezTo>
                <a:cubicBezTo>
                  <a:pt x="6803664" y="556776"/>
                  <a:pt x="6803664" y="556776"/>
                  <a:pt x="6803664" y="556776"/>
                </a:cubicBezTo>
                <a:cubicBezTo>
                  <a:pt x="6809456" y="562575"/>
                  <a:pt x="6809456" y="562575"/>
                  <a:pt x="6809456" y="562575"/>
                </a:cubicBezTo>
                <a:cubicBezTo>
                  <a:pt x="6821039" y="550976"/>
                  <a:pt x="6821039" y="550976"/>
                  <a:pt x="6821039" y="550976"/>
                </a:cubicBezTo>
                <a:cubicBezTo>
                  <a:pt x="6838415" y="533577"/>
                  <a:pt x="6838415" y="533577"/>
                  <a:pt x="6838415" y="533577"/>
                </a:cubicBezTo>
                <a:cubicBezTo>
                  <a:pt x="6855791" y="527777"/>
                  <a:pt x="6867375" y="550976"/>
                  <a:pt x="6873167" y="527777"/>
                </a:cubicBezTo>
                <a:cubicBezTo>
                  <a:pt x="6867375" y="510378"/>
                  <a:pt x="6867375" y="510378"/>
                  <a:pt x="6867375" y="510378"/>
                </a:cubicBezTo>
                <a:cubicBezTo>
                  <a:pt x="6884751" y="498778"/>
                  <a:pt x="6884751" y="498778"/>
                  <a:pt x="6884751" y="498778"/>
                </a:cubicBezTo>
                <a:cubicBezTo>
                  <a:pt x="6919503" y="498778"/>
                  <a:pt x="6919503" y="498778"/>
                  <a:pt x="6919503" y="498778"/>
                </a:cubicBezTo>
                <a:cubicBezTo>
                  <a:pt x="6878959" y="510378"/>
                  <a:pt x="6965839" y="510378"/>
                  <a:pt x="6896335" y="516177"/>
                </a:cubicBezTo>
                <a:cubicBezTo>
                  <a:pt x="6878959" y="545176"/>
                  <a:pt x="6878959" y="545176"/>
                  <a:pt x="6878959" y="545176"/>
                </a:cubicBezTo>
                <a:cubicBezTo>
                  <a:pt x="6849999" y="568375"/>
                  <a:pt x="6849999" y="568375"/>
                  <a:pt x="6849999" y="568375"/>
                </a:cubicBezTo>
                <a:cubicBezTo>
                  <a:pt x="6838415" y="585774"/>
                  <a:pt x="6838415" y="585774"/>
                  <a:pt x="6838415" y="585774"/>
                </a:cubicBezTo>
                <a:cubicBezTo>
                  <a:pt x="6809456" y="585774"/>
                  <a:pt x="6809456" y="585774"/>
                  <a:pt x="6809456" y="585774"/>
                </a:cubicBezTo>
                <a:cubicBezTo>
                  <a:pt x="6826831" y="603174"/>
                  <a:pt x="6826831" y="603174"/>
                  <a:pt x="6826831" y="603174"/>
                </a:cubicBezTo>
                <a:cubicBezTo>
                  <a:pt x="6809456" y="626373"/>
                  <a:pt x="6809456" y="626373"/>
                  <a:pt x="6809456" y="626373"/>
                </a:cubicBezTo>
                <a:cubicBezTo>
                  <a:pt x="6774704" y="643772"/>
                  <a:pt x="6774704" y="643772"/>
                  <a:pt x="6774704" y="643772"/>
                </a:cubicBezTo>
                <a:cubicBezTo>
                  <a:pt x="6780496" y="637972"/>
                  <a:pt x="6780496" y="637972"/>
                  <a:pt x="6780496" y="637972"/>
                </a:cubicBezTo>
                <a:cubicBezTo>
                  <a:pt x="6757328" y="626373"/>
                  <a:pt x="6757328" y="626373"/>
                  <a:pt x="6757328" y="626373"/>
                </a:cubicBezTo>
                <a:cubicBezTo>
                  <a:pt x="6739952" y="637972"/>
                  <a:pt x="6739952" y="637972"/>
                  <a:pt x="6739952" y="637972"/>
                </a:cubicBezTo>
                <a:cubicBezTo>
                  <a:pt x="6763120" y="661171"/>
                  <a:pt x="6763120" y="661171"/>
                  <a:pt x="6763120" y="661171"/>
                </a:cubicBezTo>
                <a:lnTo>
                  <a:pt x="6751376" y="672931"/>
                </a:lnTo>
                <a:lnTo>
                  <a:pt x="6741310" y="679046"/>
                </a:lnTo>
                <a:cubicBezTo>
                  <a:pt x="6734975" y="683192"/>
                  <a:pt x="6726920" y="688720"/>
                  <a:pt x="6716784" y="695970"/>
                </a:cubicBezTo>
                <a:cubicBezTo>
                  <a:pt x="6716784" y="707569"/>
                  <a:pt x="6716784" y="707569"/>
                  <a:pt x="6716784" y="707569"/>
                </a:cubicBezTo>
                <a:cubicBezTo>
                  <a:pt x="6699408" y="690170"/>
                  <a:pt x="6699408" y="690170"/>
                  <a:pt x="6699408" y="690170"/>
                </a:cubicBezTo>
                <a:cubicBezTo>
                  <a:pt x="6676240" y="713369"/>
                  <a:pt x="6676240" y="713369"/>
                  <a:pt x="6676240" y="713369"/>
                </a:cubicBezTo>
                <a:cubicBezTo>
                  <a:pt x="6682032" y="724968"/>
                  <a:pt x="6682032" y="724968"/>
                  <a:pt x="6682032" y="724968"/>
                </a:cubicBezTo>
                <a:cubicBezTo>
                  <a:pt x="6693616" y="724968"/>
                  <a:pt x="6693616" y="724968"/>
                  <a:pt x="6693616" y="724968"/>
                </a:cubicBezTo>
                <a:cubicBezTo>
                  <a:pt x="6682032" y="736568"/>
                  <a:pt x="6682032" y="736568"/>
                  <a:pt x="6682032" y="736568"/>
                </a:cubicBezTo>
                <a:cubicBezTo>
                  <a:pt x="6658864" y="730768"/>
                  <a:pt x="6658864" y="730768"/>
                  <a:pt x="6658864" y="730768"/>
                </a:cubicBezTo>
                <a:lnTo>
                  <a:pt x="6636375" y="744280"/>
                </a:lnTo>
                <a:lnTo>
                  <a:pt x="6632801" y="739468"/>
                </a:lnTo>
                <a:cubicBezTo>
                  <a:pt x="6631353" y="738018"/>
                  <a:pt x="6632801" y="742368"/>
                  <a:pt x="6629905" y="748167"/>
                </a:cubicBezTo>
                <a:cubicBezTo>
                  <a:pt x="6629905" y="748167"/>
                  <a:pt x="6629905" y="748167"/>
                  <a:pt x="6633525" y="745992"/>
                </a:cubicBezTo>
                <a:lnTo>
                  <a:pt x="6636375" y="744280"/>
                </a:lnTo>
                <a:lnTo>
                  <a:pt x="6638050" y="746536"/>
                </a:lnTo>
                <a:cubicBezTo>
                  <a:pt x="6641127" y="750705"/>
                  <a:pt x="6645833" y="756867"/>
                  <a:pt x="6653073" y="765567"/>
                </a:cubicBezTo>
                <a:cubicBezTo>
                  <a:pt x="6641489" y="777166"/>
                  <a:pt x="6641489" y="777166"/>
                  <a:pt x="6641489" y="777166"/>
                </a:cubicBezTo>
                <a:cubicBezTo>
                  <a:pt x="6606737" y="777166"/>
                  <a:pt x="6606737" y="777166"/>
                  <a:pt x="6606737" y="777166"/>
                </a:cubicBezTo>
                <a:cubicBezTo>
                  <a:pt x="6595153" y="788765"/>
                  <a:pt x="6595153" y="788765"/>
                  <a:pt x="6595153" y="788765"/>
                </a:cubicBezTo>
                <a:cubicBezTo>
                  <a:pt x="6600945" y="794565"/>
                  <a:pt x="6600945" y="794565"/>
                  <a:pt x="6600945" y="794565"/>
                </a:cubicBezTo>
                <a:cubicBezTo>
                  <a:pt x="6600945" y="811964"/>
                  <a:pt x="6577777" y="788765"/>
                  <a:pt x="6583569" y="811964"/>
                </a:cubicBezTo>
                <a:cubicBezTo>
                  <a:pt x="6571985" y="817764"/>
                  <a:pt x="6566193" y="800365"/>
                  <a:pt x="6566193" y="829364"/>
                </a:cubicBezTo>
                <a:cubicBezTo>
                  <a:pt x="6543025" y="835163"/>
                  <a:pt x="6543025" y="835163"/>
                  <a:pt x="6543025" y="835163"/>
                </a:cubicBezTo>
                <a:cubicBezTo>
                  <a:pt x="6537233" y="846763"/>
                  <a:pt x="6595153" y="829364"/>
                  <a:pt x="6525649" y="852563"/>
                </a:cubicBezTo>
                <a:cubicBezTo>
                  <a:pt x="6514065" y="881561"/>
                  <a:pt x="6514065" y="881561"/>
                  <a:pt x="6514065" y="881561"/>
                </a:cubicBezTo>
                <a:cubicBezTo>
                  <a:pt x="6485106" y="893161"/>
                  <a:pt x="6485106" y="893161"/>
                  <a:pt x="6485106" y="893161"/>
                </a:cubicBezTo>
                <a:cubicBezTo>
                  <a:pt x="6473522" y="922160"/>
                  <a:pt x="6473522" y="922160"/>
                  <a:pt x="6473522" y="922160"/>
                </a:cubicBezTo>
                <a:cubicBezTo>
                  <a:pt x="6432978" y="933759"/>
                  <a:pt x="6432978" y="933759"/>
                  <a:pt x="6432978" y="933759"/>
                </a:cubicBezTo>
                <a:cubicBezTo>
                  <a:pt x="6444562" y="939559"/>
                  <a:pt x="6444562" y="939559"/>
                  <a:pt x="6444562" y="939559"/>
                </a:cubicBezTo>
                <a:cubicBezTo>
                  <a:pt x="6415602" y="956958"/>
                  <a:pt x="6415602" y="956958"/>
                  <a:pt x="6415602" y="956958"/>
                </a:cubicBezTo>
                <a:cubicBezTo>
                  <a:pt x="6380850" y="1003356"/>
                  <a:pt x="6380850" y="1003356"/>
                  <a:pt x="6380850" y="1003356"/>
                </a:cubicBezTo>
                <a:cubicBezTo>
                  <a:pt x="6334514" y="1038155"/>
                  <a:pt x="6334514" y="1038155"/>
                  <a:pt x="6334514" y="1038155"/>
                </a:cubicBezTo>
                <a:cubicBezTo>
                  <a:pt x="6311347" y="1072953"/>
                  <a:pt x="6311347" y="1072953"/>
                  <a:pt x="6311347" y="1072953"/>
                </a:cubicBezTo>
                <a:cubicBezTo>
                  <a:pt x="6131796" y="1235346"/>
                  <a:pt x="6131796" y="1235346"/>
                  <a:pt x="6131796" y="1235346"/>
                </a:cubicBezTo>
                <a:cubicBezTo>
                  <a:pt x="6091252" y="1275944"/>
                  <a:pt x="6091252" y="1275944"/>
                  <a:pt x="6091252" y="1275944"/>
                </a:cubicBezTo>
                <a:cubicBezTo>
                  <a:pt x="6062292" y="1281744"/>
                  <a:pt x="6062292" y="1281744"/>
                  <a:pt x="6062292" y="1281744"/>
                </a:cubicBezTo>
                <a:cubicBezTo>
                  <a:pt x="6068084" y="1293343"/>
                  <a:pt x="6068084" y="1293343"/>
                  <a:pt x="6068084" y="1293343"/>
                </a:cubicBezTo>
                <a:cubicBezTo>
                  <a:pt x="5969621" y="1386139"/>
                  <a:pt x="5969621" y="1386139"/>
                  <a:pt x="5969621" y="1386139"/>
                </a:cubicBezTo>
                <a:cubicBezTo>
                  <a:pt x="5923285" y="1415138"/>
                  <a:pt x="5923285" y="1415138"/>
                  <a:pt x="5923285" y="1415138"/>
                </a:cubicBezTo>
                <a:cubicBezTo>
                  <a:pt x="5905909" y="1444137"/>
                  <a:pt x="5905909" y="1444137"/>
                  <a:pt x="5905909" y="1444137"/>
                </a:cubicBezTo>
                <a:cubicBezTo>
                  <a:pt x="5900117" y="1444137"/>
                  <a:pt x="5900117" y="1444137"/>
                  <a:pt x="5900117" y="1444137"/>
                </a:cubicBezTo>
                <a:cubicBezTo>
                  <a:pt x="5894325" y="1461536"/>
                  <a:pt x="5894325" y="1461536"/>
                  <a:pt x="5894325" y="1461536"/>
                </a:cubicBezTo>
                <a:cubicBezTo>
                  <a:pt x="5865365" y="1478935"/>
                  <a:pt x="5865365" y="1478935"/>
                  <a:pt x="5865365" y="1478935"/>
                </a:cubicBezTo>
                <a:cubicBezTo>
                  <a:pt x="5853781" y="1484735"/>
                  <a:pt x="5853781" y="1484735"/>
                  <a:pt x="5853781" y="1484735"/>
                </a:cubicBezTo>
                <a:cubicBezTo>
                  <a:pt x="5888533" y="1496334"/>
                  <a:pt x="5888533" y="1496334"/>
                  <a:pt x="5888533" y="1496334"/>
                </a:cubicBezTo>
                <a:cubicBezTo>
                  <a:pt x="5900117" y="1484735"/>
                  <a:pt x="5900117" y="1484735"/>
                  <a:pt x="5900117" y="1484735"/>
                </a:cubicBezTo>
                <a:cubicBezTo>
                  <a:pt x="5905909" y="1484735"/>
                  <a:pt x="5911701" y="1478935"/>
                  <a:pt x="5911701" y="1496334"/>
                </a:cubicBezTo>
                <a:lnTo>
                  <a:pt x="5923285" y="1484735"/>
                </a:lnTo>
                <a:lnTo>
                  <a:pt x="5933511" y="1483738"/>
                </a:lnTo>
                <a:cubicBezTo>
                  <a:pt x="5944643" y="1485097"/>
                  <a:pt x="5956589" y="1490535"/>
                  <a:pt x="5952245" y="1473135"/>
                </a:cubicBezTo>
                <a:cubicBezTo>
                  <a:pt x="5992789" y="1461536"/>
                  <a:pt x="5992789" y="1461536"/>
                  <a:pt x="5992789" y="1461536"/>
                </a:cubicBezTo>
                <a:cubicBezTo>
                  <a:pt x="6039124" y="1438337"/>
                  <a:pt x="6039124" y="1438337"/>
                  <a:pt x="6039124" y="1438337"/>
                </a:cubicBezTo>
                <a:cubicBezTo>
                  <a:pt x="6056500" y="1415138"/>
                  <a:pt x="6056500" y="1415138"/>
                  <a:pt x="6056500" y="1415138"/>
                </a:cubicBezTo>
                <a:cubicBezTo>
                  <a:pt x="6068084" y="1409338"/>
                  <a:pt x="6091252" y="1415138"/>
                  <a:pt x="6091252" y="1397739"/>
                </a:cubicBezTo>
                <a:cubicBezTo>
                  <a:pt x="6102836" y="1403539"/>
                  <a:pt x="6102836" y="1403539"/>
                  <a:pt x="6102836" y="1403539"/>
                </a:cubicBezTo>
                <a:cubicBezTo>
                  <a:pt x="6126004" y="1391939"/>
                  <a:pt x="6126004" y="1391939"/>
                  <a:pt x="6126004" y="1391939"/>
                </a:cubicBezTo>
                <a:cubicBezTo>
                  <a:pt x="6131796" y="1374540"/>
                  <a:pt x="6131796" y="1374540"/>
                  <a:pt x="6131796" y="1374540"/>
                </a:cubicBezTo>
                <a:cubicBezTo>
                  <a:pt x="6149172" y="1345541"/>
                  <a:pt x="6143380" y="1415138"/>
                  <a:pt x="6154964" y="1351341"/>
                </a:cubicBezTo>
                <a:cubicBezTo>
                  <a:pt x="6166547" y="1357141"/>
                  <a:pt x="6166547" y="1357141"/>
                  <a:pt x="6166547" y="1357141"/>
                </a:cubicBezTo>
                <a:cubicBezTo>
                  <a:pt x="6189715" y="1328142"/>
                  <a:pt x="6189715" y="1328142"/>
                  <a:pt x="6189715" y="1328142"/>
                </a:cubicBezTo>
                <a:cubicBezTo>
                  <a:pt x="6212883" y="1328142"/>
                  <a:pt x="6212883" y="1328142"/>
                  <a:pt x="6212883" y="1328142"/>
                </a:cubicBezTo>
                <a:cubicBezTo>
                  <a:pt x="6212883" y="1310743"/>
                  <a:pt x="6212883" y="1310743"/>
                  <a:pt x="6212883" y="1310743"/>
                </a:cubicBezTo>
                <a:cubicBezTo>
                  <a:pt x="6230259" y="1287543"/>
                  <a:pt x="6230259" y="1287543"/>
                  <a:pt x="6230259" y="1287543"/>
                </a:cubicBezTo>
                <a:cubicBezTo>
                  <a:pt x="6230259" y="1281744"/>
                  <a:pt x="6230259" y="1281744"/>
                  <a:pt x="6230259" y="1281744"/>
                </a:cubicBezTo>
                <a:cubicBezTo>
                  <a:pt x="6230259" y="1275944"/>
                  <a:pt x="6230259" y="1275944"/>
                  <a:pt x="6230259" y="1275944"/>
                </a:cubicBezTo>
                <a:cubicBezTo>
                  <a:pt x="6259219" y="1275944"/>
                  <a:pt x="6259219" y="1275944"/>
                  <a:pt x="6259219" y="1275944"/>
                </a:cubicBezTo>
                <a:cubicBezTo>
                  <a:pt x="6265011" y="1258545"/>
                  <a:pt x="6265011" y="1258545"/>
                  <a:pt x="6265011" y="1258545"/>
                </a:cubicBezTo>
                <a:cubicBezTo>
                  <a:pt x="6282387" y="1246945"/>
                  <a:pt x="6282387" y="1246945"/>
                  <a:pt x="6282387" y="1246945"/>
                </a:cubicBezTo>
                <a:cubicBezTo>
                  <a:pt x="6299763" y="1246945"/>
                  <a:pt x="6299763" y="1246945"/>
                  <a:pt x="6299763" y="1246945"/>
                </a:cubicBezTo>
                <a:cubicBezTo>
                  <a:pt x="6317139" y="1217947"/>
                  <a:pt x="6317139" y="1217947"/>
                  <a:pt x="6317139" y="1217947"/>
                </a:cubicBezTo>
                <a:cubicBezTo>
                  <a:pt x="6317139" y="1212147"/>
                  <a:pt x="6317139" y="1212147"/>
                  <a:pt x="6317139" y="1212147"/>
                </a:cubicBezTo>
                <a:cubicBezTo>
                  <a:pt x="6305555" y="1212147"/>
                  <a:pt x="6305555" y="1212147"/>
                  <a:pt x="6305555" y="1212147"/>
                </a:cubicBezTo>
                <a:cubicBezTo>
                  <a:pt x="6293971" y="1200547"/>
                  <a:pt x="6293971" y="1200547"/>
                  <a:pt x="6293971" y="1200547"/>
                </a:cubicBezTo>
                <a:cubicBezTo>
                  <a:pt x="6311347" y="1188948"/>
                  <a:pt x="6311347" y="1188948"/>
                  <a:pt x="6311347" y="1188948"/>
                </a:cubicBezTo>
                <a:cubicBezTo>
                  <a:pt x="6322931" y="1200547"/>
                  <a:pt x="6322931" y="1200547"/>
                  <a:pt x="6322931" y="1200547"/>
                </a:cubicBezTo>
                <a:cubicBezTo>
                  <a:pt x="6369266" y="1194748"/>
                  <a:pt x="6369266" y="1194748"/>
                  <a:pt x="6369266" y="1194748"/>
                </a:cubicBezTo>
                <a:cubicBezTo>
                  <a:pt x="6392434" y="1154149"/>
                  <a:pt x="6392434" y="1154149"/>
                  <a:pt x="6392434" y="1154149"/>
                </a:cubicBezTo>
                <a:cubicBezTo>
                  <a:pt x="6415602" y="1148350"/>
                  <a:pt x="6415602" y="1148350"/>
                  <a:pt x="6415602" y="1148350"/>
                </a:cubicBezTo>
                <a:cubicBezTo>
                  <a:pt x="6415602" y="1142550"/>
                  <a:pt x="6363474" y="1159949"/>
                  <a:pt x="6427186" y="1125151"/>
                </a:cubicBezTo>
                <a:cubicBezTo>
                  <a:pt x="6432978" y="1130950"/>
                  <a:pt x="6432978" y="1130950"/>
                  <a:pt x="6432978" y="1130950"/>
                </a:cubicBezTo>
                <a:cubicBezTo>
                  <a:pt x="6450354" y="1119351"/>
                  <a:pt x="6450354" y="1119351"/>
                  <a:pt x="6450354" y="1119351"/>
                </a:cubicBezTo>
                <a:cubicBezTo>
                  <a:pt x="6444562" y="1113551"/>
                  <a:pt x="6444562" y="1113551"/>
                  <a:pt x="6444562" y="1113551"/>
                </a:cubicBezTo>
                <a:cubicBezTo>
                  <a:pt x="6473522" y="1084553"/>
                  <a:pt x="6473522" y="1084553"/>
                  <a:pt x="6473522" y="1084553"/>
                </a:cubicBezTo>
                <a:cubicBezTo>
                  <a:pt x="6479314" y="1084553"/>
                  <a:pt x="6479314" y="1084553"/>
                  <a:pt x="6479314" y="1084553"/>
                </a:cubicBezTo>
                <a:cubicBezTo>
                  <a:pt x="6485106" y="1061354"/>
                  <a:pt x="6485106" y="1061354"/>
                  <a:pt x="6485106" y="1061354"/>
                </a:cubicBezTo>
                <a:lnTo>
                  <a:pt x="6480141" y="1056382"/>
                </a:lnTo>
                <a:lnTo>
                  <a:pt x="6493069" y="1051204"/>
                </a:lnTo>
                <a:cubicBezTo>
                  <a:pt x="6496689" y="1049754"/>
                  <a:pt x="6496689" y="1049754"/>
                  <a:pt x="6496689" y="1049754"/>
                </a:cubicBezTo>
                <a:cubicBezTo>
                  <a:pt x="6514065" y="1043954"/>
                  <a:pt x="6514065" y="1043954"/>
                  <a:pt x="6514065" y="1043954"/>
                </a:cubicBezTo>
                <a:cubicBezTo>
                  <a:pt x="6514065" y="1032355"/>
                  <a:pt x="6514065" y="1032355"/>
                  <a:pt x="6514065" y="1032355"/>
                </a:cubicBezTo>
                <a:cubicBezTo>
                  <a:pt x="6537233" y="1020755"/>
                  <a:pt x="6537233" y="1020755"/>
                  <a:pt x="6537233" y="1020755"/>
                </a:cubicBezTo>
                <a:cubicBezTo>
                  <a:pt x="6589361" y="980157"/>
                  <a:pt x="6589361" y="980157"/>
                  <a:pt x="6589361" y="980157"/>
                </a:cubicBezTo>
                <a:lnTo>
                  <a:pt x="6592662" y="966936"/>
                </a:lnTo>
                <a:lnTo>
                  <a:pt x="6592981" y="967108"/>
                </a:lnTo>
                <a:cubicBezTo>
                  <a:pt x="6602393" y="967108"/>
                  <a:pt x="6624113" y="956958"/>
                  <a:pt x="6618321" y="956958"/>
                </a:cubicBezTo>
                <a:cubicBezTo>
                  <a:pt x="6618321" y="956958"/>
                  <a:pt x="6618321" y="956958"/>
                  <a:pt x="6595153" y="956958"/>
                </a:cubicBezTo>
                <a:cubicBezTo>
                  <a:pt x="6595153" y="956958"/>
                  <a:pt x="6595153" y="956958"/>
                  <a:pt x="6592709" y="966745"/>
                </a:cubicBezTo>
                <a:lnTo>
                  <a:pt x="6592662" y="966936"/>
                </a:lnTo>
                <a:lnTo>
                  <a:pt x="6588852" y="964887"/>
                </a:lnTo>
                <a:cubicBezTo>
                  <a:pt x="6588275" y="960130"/>
                  <a:pt x="6600221" y="946809"/>
                  <a:pt x="6641489" y="916360"/>
                </a:cubicBezTo>
                <a:cubicBezTo>
                  <a:pt x="6647281" y="910560"/>
                  <a:pt x="6647281" y="910560"/>
                  <a:pt x="6647281" y="910560"/>
                </a:cubicBezTo>
                <a:cubicBezTo>
                  <a:pt x="6641489" y="910560"/>
                  <a:pt x="6641489" y="927959"/>
                  <a:pt x="6635697" y="904760"/>
                </a:cubicBezTo>
                <a:lnTo>
                  <a:pt x="6659006" y="904760"/>
                </a:lnTo>
                <a:lnTo>
                  <a:pt x="6657417" y="908023"/>
                </a:lnTo>
                <a:cubicBezTo>
                  <a:pt x="6656692" y="909835"/>
                  <a:pt x="6657416" y="909110"/>
                  <a:pt x="6658864" y="907660"/>
                </a:cubicBezTo>
                <a:lnTo>
                  <a:pt x="6662429" y="904760"/>
                </a:lnTo>
                <a:lnTo>
                  <a:pt x="6666104" y="904760"/>
                </a:lnTo>
                <a:cubicBezTo>
                  <a:pt x="6670448" y="904760"/>
                  <a:pt x="6670448" y="904760"/>
                  <a:pt x="6670448" y="904760"/>
                </a:cubicBezTo>
                <a:cubicBezTo>
                  <a:pt x="6669000" y="901861"/>
                  <a:pt x="6666828" y="901861"/>
                  <a:pt x="6664656" y="902948"/>
                </a:cubicBezTo>
                <a:lnTo>
                  <a:pt x="6662429" y="904760"/>
                </a:lnTo>
                <a:lnTo>
                  <a:pt x="6659006" y="904760"/>
                </a:lnTo>
                <a:lnTo>
                  <a:pt x="6664656" y="893161"/>
                </a:lnTo>
                <a:cubicBezTo>
                  <a:pt x="6687824" y="887361"/>
                  <a:pt x="6687824" y="887361"/>
                  <a:pt x="6687824" y="887361"/>
                </a:cubicBezTo>
                <a:cubicBezTo>
                  <a:pt x="6687824" y="875762"/>
                  <a:pt x="6687824" y="875762"/>
                  <a:pt x="6687824" y="875762"/>
                </a:cubicBezTo>
                <a:cubicBezTo>
                  <a:pt x="6693616" y="864162"/>
                  <a:pt x="6693616" y="864162"/>
                  <a:pt x="6693616" y="864162"/>
                </a:cubicBezTo>
                <a:cubicBezTo>
                  <a:pt x="6705200" y="864162"/>
                  <a:pt x="6705200" y="864162"/>
                  <a:pt x="6705200" y="864162"/>
                </a:cubicBezTo>
                <a:cubicBezTo>
                  <a:pt x="6739952" y="823564"/>
                  <a:pt x="6739952" y="823564"/>
                  <a:pt x="6739952" y="823564"/>
                </a:cubicBezTo>
                <a:cubicBezTo>
                  <a:pt x="6757328" y="817764"/>
                  <a:pt x="6757328" y="817764"/>
                  <a:pt x="6757328" y="817764"/>
                </a:cubicBezTo>
                <a:cubicBezTo>
                  <a:pt x="6768912" y="782966"/>
                  <a:pt x="6768912" y="782966"/>
                  <a:pt x="6768912" y="782966"/>
                </a:cubicBezTo>
                <a:cubicBezTo>
                  <a:pt x="6803664" y="794565"/>
                  <a:pt x="6803664" y="794565"/>
                  <a:pt x="6803664" y="794565"/>
                </a:cubicBezTo>
                <a:cubicBezTo>
                  <a:pt x="6826831" y="777166"/>
                  <a:pt x="6826831" y="777166"/>
                  <a:pt x="6826831" y="777166"/>
                </a:cubicBezTo>
                <a:cubicBezTo>
                  <a:pt x="6821039" y="759767"/>
                  <a:pt x="6821039" y="759767"/>
                  <a:pt x="6821039" y="759767"/>
                </a:cubicBezTo>
                <a:cubicBezTo>
                  <a:pt x="6826831" y="748167"/>
                  <a:pt x="6826831" y="748167"/>
                  <a:pt x="6826831" y="748167"/>
                </a:cubicBezTo>
                <a:lnTo>
                  <a:pt x="6812522" y="733839"/>
                </a:lnTo>
                <a:lnTo>
                  <a:pt x="6815248" y="724968"/>
                </a:lnTo>
                <a:cubicBezTo>
                  <a:pt x="6815248" y="730768"/>
                  <a:pt x="6815248" y="730768"/>
                  <a:pt x="6815248" y="730768"/>
                </a:cubicBezTo>
                <a:cubicBezTo>
                  <a:pt x="6826831" y="736568"/>
                  <a:pt x="6826831" y="736568"/>
                  <a:pt x="6826831" y="736568"/>
                </a:cubicBezTo>
                <a:cubicBezTo>
                  <a:pt x="6832623" y="736568"/>
                  <a:pt x="6838415" y="742368"/>
                  <a:pt x="6844207" y="730768"/>
                </a:cubicBezTo>
                <a:cubicBezTo>
                  <a:pt x="6809456" y="713369"/>
                  <a:pt x="6809456" y="713369"/>
                  <a:pt x="6809456" y="713369"/>
                </a:cubicBezTo>
                <a:cubicBezTo>
                  <a:pt x="6821039" y="695970"/>
                  <a:pt x="6821039" y="695970"/>
                  <a:pt x="6821039" y="695970"/>
                </a:cubicBezTo>
                <a:cubicBezTo>
                  <a:pt x="6844207" y="724968"/>
                  <a:pt x="6844207" y="724968"/>
                  <a:pt x="6844207" y="724968"/>
                </a:cubicBezTo>
                <a:cubicBezTo>
                  <a:pt x="6907919" y="690170"/>
                  <a:pt x="6907919" y="690170"/>
                  <a:pt x="6907919" y="690170"/>
                </a:cubicBezTo>
                <a:cubicBezTo>
                  <a:pt x="6902127" y="678570"/>
                  <a:pt x="6902127" y="678570"/>
                  <a:pt x="6902127" y="678570"/>
                </a:cubicBezTo>
                <a:cubicBezTo>
                  <a:pt x="6989006" y="597374"/>
                  <a:pt x="6989006" y="597374"/>
                  <a:pt x="6989006" y="597374"/>
                </a:cubicBezTo>
                <a:cubicBezTo>
                  <a:pt x="7006382" y="597374"/>
                  <a:pt x="7006382" y="597374"/>
                  <a:pt x="7006382" y="597374"/>
                </a:cubicBezTo>
                <a:cubicBezTo>
                  <a:pt x="7012174" y="591574"/>
                  <a:pt x="7012174" y="591574"/>
                  <a:pt x="7012174" y="591574"/>
                </a:cubicBezTo>
                <a:cubicBezTo>
                  <a:pt x="6989006" y="579975"/>
                  <a:pt x="6989006" y="579975"/>
                  <a:pt x="6989006" y="579975"/>
                </a:cubicBezTo>
                <a:cubicBezTo>
                  <a:pt x="6983214" y="579975"/>
                  <a:pt x="6977423" y="608973"/>
                  <a:pt x="6960047" y="585774"/>
                </a:cubicBezTo>
                <a:cubicBezTo>
                  <a:pt x="6971631" y="585774"/>
                  <a:pt x="6971631" y="585774"/>
                  <a:pt x="6971631" y="585774"/>
                </a:cubicBezTo>
                <a:cubicBezTo>
                  <a:pt x="6983214" y="562575"/>
                  <a:pt x="6983214" y="562575"/>
                  <a:pt x="6983214" y="562575"/>
                </a:cubicBezTo>
                <a:cubicBezTo>
                  <a:pt x="7006382" y="550976"/>
                  <a:pt x="7006382" y="550976"/>
                  <a:pt x="7006382" y="550976"/>
                </a:cubicBezTo>
                <a:cubicBezTo>
                  <a:pt x="7012174" y="527777"/>
                  <a:pt x="7012174" y="527777"/>
                  <a:pt x="7012174" y="527777"/>
                </a:cubicBezTo>
                <a:cubicBezTo>
                  <a:pt x="7023758" y="533577"/>
                  <a:pt x="7023758" y="533577"/>
                  <a:pt x="7023758" y="533577"/>
                </a:cubicBezTo>
                <a:cubicBezTo>
                  <a:pt x="7035342" y="510378"/>
                  <a:pt x="7035342" y="510378"/>
                  <a:pt x="7035342" y="510378"/>
                </a:cubicBezTo>
                <a:cubicBezTo>
                  <a:pt x="7046926" y="510378"/>
                  <a:pt x="7046926" y="510378"/>
                  <a:pt x="7046926" y="510378"/>
                </a:cubicBezTo>
                <a:cubicBezTo>
                  <a:pt x="7064302" y="487179"/>
                  <a:pt x="7064302" y="487179"/>
                  <a:pt x="7064302" y="487179"/>
                </a:cubicBezTo>
                <a:cubicBezTo>
                  <a:pt x="7081678" y="481379"/>
                  <a:pt x="7081678" y="481379"/>
                  <a:pt x="7081678" y="481379"/>
                </a:cubicBezTo>
                <a:cubicBezTo>
                  <a:pt x="7087470" y="463980"/>
                  <a:pt x="7087470" y="463980"/>
                  <a:pt x="7087470" y="463980"/>
                </a:cubicBezTo>
                <a:cubicBezTo>
                  <a:pt x="7145389" y="411782"/>
                  <a:pt x="7145389" y="411782"/>
                  <a:pt x="7145389" y="411782"/>
                </a:cubicBezTo>
                <a:cubicBezTo>
                  <a:pt x="7145389" y="411782"/>
                  <a:pt x="7139598" y="417582"/>
                  <a:pt x="7151181" y="417582"/>
                </a:cubicBezTo>
                <a:cubicBezTo>
                  <a:pt x="7151181" y="417582"/>
                  <a:pt x="7156973" y="423381"/>
                  <a:pt x="7162765" y="411782"/>
                </a:cubicBezTo>
                <a:cubicBezTo>
                  <a:pt x="7151181" y="400183"/>
                  <a:pt x="7151181" y="400183"/>
                  <a:pt x="7151181" y="400183"/>
                </a:cubicBezTo>
                <a:cubicBezTo>
                  <a:pt x="7151181" y="388583"/>
                  <a:pt x="7151181" y="388583"/>
                  <a:pt x="7151181" y="388583"/>
                </a:cubicBezTo>
                <a:cubicBezTo>
                  <a:pt x="7174349" y="382783"/>
                  <a:pt x="7174349" y="382783"/>
                  <a:pt x="7174349" y="382783"/>
                </a:cubicBezTo>
                <a:cubicBezTo>
                  <a:pt x="7249645" y="307387"/>
                  <a:pt x="7249645" y="307387"/>
                  <a:pt x="7249645" y="307387"/>
                </a:cubicBezTo>
                <a:cubicBezTo>
                  <a:pt x="7272813" y="295787"/>
                  <a:pt x="7272813" y="295787"/>
                  <a:pt x="7272813" y="295787"/>
                </a:cubicBezTo>
                <a:cubicBezTo>
                  <a:pt x="7284397" y="266788"/>
                  <a:pt x="7238061" y="313186"/>
                  <a:pt x="7284397" y="272588"/>
                </a:cubicBezTo>
                <a:cubicBezTo>
                  <a:pt x="7295981" y="278388"/>
                  <a:pt x="7295981" y="278388"/>
                  <a:pt x="7295981" y="278388"/>
                </a:cubicBezTo>
                <a:cubicBezTo>
                  <a:pt x="7261229" y="313186"/>
                  <a:pt x="7261229" y="313186"/>
                  <a:pt x="7261229" y="313186"/>
                </a:cubicBezTo>
                <a:cubicBezTo>
                  <a:pt x="7284397" y="318986"/>
                  <a:pt x="7284397" y="318986"/>
                  <a:pt x="7284397" y="318986"/>
                </a:cubicBezTo>
                <a:cubicBezTo>
                  <a:pt x="7284397" y="324786"/>
                  <a:pt x="7284397" y="324786"/>
                  <a:pt x="7284397" y="324786"/>
                </a:cubicBezTo>
                <a:cubicBezTo>
                  <a:pt x="7267021" y="324786"/>
                  <a:pt x="7249645" y="353785"/>
                  <a:pt x="7243853" y="342185"/>
                </a:cubicBezTo>
                <a:cubicBezTo>
                  <a:pt x="7180141" y="400183"/>
                  <a:pt x="7180141" y="400183"/>
                  <a:pt x="7180141" y="400183"/>
                </a:cubicBezTo>
                <a:cubicBezTo>
                  <a:pt x="7180141" y="417582"/>
                  <a:pt x="7180141" y="417582"/>
                  <a:pt x="7180141" y="417582"/>
                </a:cubicBezTo>
                <a:cubicBezTo>
                  <a:pt x="7214893" y="411782"/>
                  <a:pt x="7214893" y="411782"/>
                  <a:pt x="7214893" y="411782"/>
                </a:cubicBezTo>
                <a:cubicBezTo>
                  <a:pt x="7226477" y="382783"/>
                  <a:pt x="7226477" y="382783"/>
                  <a:pt x="7226477" y="382783"/>
                </a:cubicBezTo>
                <a:cubicBezTo>
                  <a:pt x="7267021" y="371184"/>
                  <a:pt x="7267021" y="371184"/>
                  <a:pt x="7267021" y="371184"/>
                </a:cubicBezTo>
                <a:cubicBezTo>
                  <a:pt x="7324940" y="301587"/>
                  <a:pt x="7324940" y="301587"/>
                  <a:pt x="7324940" y="301587"/>
                </a:cubicBezTo>
                <a:cubicBezTo>
                  <a:pt x="7307564" y="301587"/>
                  <a:pt x="7307564" y="301587"/>
                  <a:pt x="7307564" y="301587"/>
                </a:cubicBezTo>
                <a:cubicBezTo>
                  <a:pt x="7348108" y="266788"/>
                  <a:pt x="7348108" y="266788"/>
                  <a:pt x="7348108" y="266788"/>
                </a:cubicBezTo>
                <a:lnTo>
                  <a:pt x="7350264" y="267868"/>
                </a:lnTo>
                <a:lnTo>
                  <a:pt x="7341502" y="273948"/>
                </a:lnTo>
                <a:cubicBezTo>
                  <a:pt x="7333990" y="283100"/>
                  <a:pt x="7326388" y="297237"/>
                  <a:pt x="7319148" y="318986"/>
                </a:cubicBezTo>
                <a:cubicBezTo>
                  <a:pt x="7336524" y="324786"/>
                  <a:pt x="7336524" y="324786"/>
                  <a:pt x="7336524" y="324786"/>
                </a:cubicBezTo>
                <a:cubicBezTo>
                  <a:pt x="7330732" y="336385"/>
                  <a:pt x="7330732" y="336385"/>
                  <a:pt x="7330732" y="336385"/>
                </a:cubicBezTo>
                <a:cubicBezTo>
                  <a:pt x="7336524" y="353785"/>
                  <a:pt x="7342316" y="324786"/>
                  <a:pt x="7359692" y="347985"/>
                </a:cubicBezTo>
                <a:cubicBezTo>
                  <a:pt x="7336524" y="365384"/>
                  <a:pt x="7336524" y="365384"/>
                  <a:pt x="7336524" y="365384"/>
                </a:cubicBezTo>
                <a:cubicBezTo>
                  <a:pt x="7307564" y="388583"/>
                  <a:pt x="7307564" y="388583"/>
                  <a:pt x="7307564" y="388583"/>
                </a:cubicBezTo>
                <a:cubicBezTo>
                  <a:pt x="7303221" y="392933"/>
                  <a:pt x="7331456" y="380971"/>
                  <a:pt x="7323854" y="391845"/>
                </a:cubicBezTo>
                <a:lnTo>
                  <a:pt x="7308147" y="406027"/>
                </a:lnTo>
                <a:lnTo>
                  <a:pt x="7290189" y="400183"/>
                </a:lnTo>
                <a:cubicBezTo>
                  <a:pt x="7278605" y="423381"/>
                  <a:pt x="7278605" y="423381"/>
                  <a:pt x="7278605" y="423381"/>
                </a:cubicBezTo>
                <a:cubicBezTo>
                  <a:pt x="7290189" y="429181"/>
                  <a:pt x="7284397" y="429181"/>
                  <a:pt x="7255437" y="440781"/>
                </a:cubicBezTo>
                <a:cubicBezTo>
                  <a:pt x="7272813" y="463980"/>
                  <a:pt x="7272813" y="463980"/>
                  <a:pt x="7272813" y="463980"/>
                </a:cubicBezTo>
                <a:cubicBezTo>
                  <a:pt x="7301773" y="452380"/>
                  <a:pt x="7301773" y="452380"/>
                  <a:pt x="7301773" y="452380"/>
                </a:cubicBezTo>
                <a:cubicBezTo>
                  <a:pt x="7313356" y="440781"/>
                  <a:pt x="7313356" y="440781"/>
                  <a:pt x="7313356" y="440781"/>
                </a:cubicBezTo>
                <a:cubicBezTo>
                  <a:pt x="7307564" y="429181"/>
                  <a:pt x="7307564" y="429181"/>
                  <a:pt x="7307564" y="429181"/>
                </a:cubicBezTo>
                <a:cubicBezTo>
                  <a:pt x="7324940" y="446581"/>
                  <a:pt x="7324940" y="446581"/>
                  <a:pt x="7324940" y="446581"/>
                </a:cubicBezTo>
                <a:cubicBezTo>
                  <a:pt x="7382860" y="434981"/>
                  <a:pt x="7382860" y="434981"/>
                  <a:pt x="7382860" y="434981"/>
                </a:cubicBezTo>
                <a:cubicBezTo>
                  <a:pt x="7394444" y="417582"/>
                  <a:pt x="7394444" y="417582"/>
                  <a:pt x="7394444" y="417582"/>
                </a:cubicBezTo>
                <a:cubicBezTo>
                  <a:pt x="7377068" y="405982"/>
                  <a:pt x="7377068" y="405982"/>
                  <a:pt x="7377068" y="405982"/>
                </a:cubicBezTo>
                <a:cubicBezTo>
                  <a:pt x="7371276" y="405982"/>
                  <a:pt x="7446572" y="388583"/>
                  <a:pt x="7348108" y="411782"/>
                </a:cubicBezTo>
                <a:cubicBezTo>
                  <a:pt x="7359692" y="394383"/>
                  <a:pt x="7359692" y="394383"/>
                  <a:pt x="7359692" y="394383"/>
                </a:cubicBezTo>
                <a:cubicBezTo>
                  <a:pt x="7348108" y="382783"/>
                  <a:pt x="7348108" y="382783"/>
                  <a:pt x="7348108" y="382783"/>
                </a:cubicBezTo>
                <a:cubicBezTo>
                  <a:pt x="7365484" y="382783"/>
                  <a:pt x="7365484" y="382783"/>
                  <a:pt x="7365484" y="382783"/>
                </a:cubicBezTo>
                <a:cubicBezTo>
                  <a:pt x="7388652" y="365384"/>
                  <a:pt x="7388652" y="365384"/>
                  <a:pt x="7388652" y="365384"/>
                </a:cubicBezTo>
                <a:cubicBezTo>
                  <a:pt x="7394444" y="365384"/>
                  <a:pt x="7394444" y="365384"/>
                  <a:pt x="7394444" y="365384"/>
                </a:cubicBezTo>
                <a:cubicBezTo>
                  <a:pt x="7388652" y="394383"/>
                  <a:pt x="7388652" y="394383"/>
                  <a:pt x="7388652" y="394383"/>
                </a:cubicBezTo>
                <a:cubicBezTo>
                  <a:pt x="7411820" y="405982"/>
                  <a:pt x="7411820" y="405982"/>
                  <a:pt x="7411820" y="405982"/>
                </a:cubicBezTo>
                <a:cubicBezTo>
                  <a:pt x="7446572" y="400183"/>
                  <a:pt x="7446572" y="400183"/>
                  <a:pt x="7446572" y="400183"/>
                </a:cubicBezTo>
                <a:cubicBezTo>
                  <a:pt x="7434988" y="405982"/>
                  <a:pt x="7434988" y="405982"/>
                  <a:pt x="7434988" y="405982"/>
                </a:cubicBezTo>
                <a:cubicBezTo>
                  <a:pt x="7434988" y="411782"/>
                  <a:pt x="7434988" y="411782"/>
                  <a:pt x="7434988" y="411782"/>
                </a:cubicBezTo>
                <a:cubicBezTo>
                  <a:pt x="7301773" y="545176"/>
                  <a:pt x="7301773" y="545176"/>
                  <a:pt x="7301773" y="545176"/>
                </a:cubicBezTo>
                <a:cubicBezTo>
                  <a:pt x="7301773" y="550976"/>
                  <a:pt x="7301773" y="550976"/>
                  <a:pt x="7301773" y="550976"/>
                </a:cubicBezTo>
                <a:cubicBezTo>
                  <a:pt x="7278605" y="550976"/>
                  <a:pt x="7278605" y="550976"/>
                  <a:pt x="7278605" y="550976"/>
                </a:cubicBezTo>
                <a:cubicBezTo>
                  <a:pt x="7278605" y="556776"/>
                  <a:pt x="7278605" y="556776"/>
                  <a:pt x="7278605" y="556776"/>
                </a:cubicBezTo>
                <a:cubicBezTo>
                  <a:pt x="7284397" y="562575"/>
                  <a:pt x="7290189" y="556776"/>
                  <a:pt x="7290189" y="562575"/>
                </a:cubicBezTo>
                <a:cubicBezTo>
                  <a:pt x="7278605" y="568375"/>
                  <a:pt x="7278605" y="568375"/>
                  <a:pt x="7278605" y="568375"/>
                </a:cubicBezTo>
                <a:cubicBezTo>
                  <a:pt x="7284397" y="568375"/>
                  <a:pt x="7284397" y="568375"/>
                  <a:pt x="7284397" y="568375"/>
                </a:cubicBezTo>
                <a:cubicBezTo>
                  <a:pt x="7261229" y="585774"/>
                  <a:pt x="7261229" y="585774"/>
                  <a:pt x="7261229" y="585774"/>
                </a:cubicBezTo>
                <a:cubicBezTo>
                  <a:pt x="7284397" y="603174"/>
                  <a:pt x="7284397" y="603174"/>
                  <a:pt x="7284397" y="603174"/>
                </a:cubicBezTo>
                <a:cubicBezTo>
                  <a:pt x="7295981" y="597374"/>
                  <a:pt x="7301773" y="608973"/>
                  <a:pt x="7313356" y="608973"/>
                </a:cubicBezTo>
                <a:cubicBezTo>
                  <a:pt x="7301773" y="637972"/>
                  <a:pt x="7301773" y="637972"/>
                  <a:pt x="7301773" y="637972"/>
                </a:cubicBezTo>
                <a:cubicBezTo>
                  <a:pt x="7307564" y="655371"/>
                  <a:pt x="7307564" y="655371"/>
                  <a:pt x="7307564" y="655371"/>
                </a:cubicBezTo>
                <a:cubicBezTo>
                  <a:pt x="7301773" y="649572"/>
                  <a:pt x="7313356" y="637972"/>
                  <a:pt x="7336524" y="655371"/>
                </a:cubicBezTo>
                <a:cubicBezTo>
                  <a:pt x="7342316" y="649572"/>
                  <a:pt x="7342316" y="649572"/>
                  <a:pt x="7342316" y="649572"/>
                </a:cubicBezTo>
                <a:cubicBezTo>
                  <a:pt x="7353900" y="672771"/>
                  <a:pt x="7353900" y="672771"/>
                  <a:pt x="7353900" y="672771"/>
                </a:cubicBezTo>
                <a:cubicBezTo>
                  <a:pt x="7365484" y="672771"/>
                  <a:pt x="7365484" y="672771"/>
                  <a:pt x="7365484" y="672771"/>
                </a:cubicBezTo>
                <a:cubicBezTo>
                  <a:pt x="7342316" y="695970"/>
                  <a:pt x="7342316" y="695970"/>
                  <a:pt x="7342316" y="695970"/>
                </a:cubicBezTo>
                <a:lnTo>
                  <a:pt x="7332219" y="695970"/>
                </a:lnTo>
                <a:lnTo>
                  <a:pt x="7336343" y="691892"/>
                </a:lnTo>
                <a:cubicBezTo>
                  <a:pt x="7348832" y="678570"/>
                  <a:pt x="7320596" y="700319"/>
                  <a:pt x="7324940" y="695970"/>
                </a:cubicBezTo>
                <a:cubicBezTo>
                  <a:pt x="7324940" y="695970"/>
                  <a:pt x="7324940" y="695970"/>
                  <a:pt x="7325664" y="696695"/>
                </a:cubicBezTo>
                <a:lnTo>
                  <a:pt x="7328557" y="699591"/>
                </a:lnTo>
                <a:lnTo>
                  <a:pt x="7326366" y="701758"/>
                </a:lnTo>
                <a:cubicBezTo>
                  <a:pt x="7321682" y="706210"/>
                  <a:pt x="7315528" y="711919"/>
                  <a:pt x="7307564" y="719169"/>
                </a:cubicBezTo>
                <a:cubicBezTo>
                  <a:pt x="7290189" y="707569"/>
                  <a:pt x="7290189" y="707569"/>
                  <a:pt x="7290189" y="707569"/>
                </a:cubicBezTo>
                <a:cubicBezTo>
                  <a:pt x="7272813" y="713369"/>
                  <a:pt x="7295981" y="736568"/>
                  <a:pt x="7272813" y="724968"/>
                </a:cubicBezTo>
                <a:cubicBezTo>
                  <a:pt x="7272813" y="730768"/>
                  <a:pt x="7272813" y="730768"/>
                  <a:pt x="7272813" y="730768"/>
                </a:cubicBezTo>
                <a:cubicBezTo>
                  <a:pt x="7278605" y="730768"/>
                  <a:pt x="7261229" y="748167"/>
                  <a:pt x="7284397" y="736568"/>
                </a:cubicBezTo>
                <a:cubicBezTo>
                  <a:pt x="7267021" y="765567"/>
                  <a:pt x="7267021" y="765567"/>
                  <a:pt x="7267021" y="765567"/>
                </a:cubicBezTo>
                <a:cubicBezTo>
                  <a:pt x="7220685" y="794565"/>
                  <a:pt x="7220685" y="794565"/>
                  <a:pt x="7220685" y="794565"/>
                </a:cubicBezTo>
                <a:cubicBezTo>
                  <a:pt x="7261229" y="753967"/>
                  <a:pt x="7261229" y="753967"/>
                  <a:pt x="7261229" y="753967"/>
                </a:cubicBezTo>
                <a:cubicBezTo>
                  <a:pt x="7232269" y="759767"/>
                  <a:pt x="7232269" y="759767"/>
                  <a:pt x="7232269" y="759767"/>
                </a:cubicBezTo>
                <a:cubicBezTo>
                  <a:pt x="7214893" y="788765"/>
                  <a:pt x="7214893" y="788765"/>
                  <a:pt x="7214893" y="788765"/>
                </a:cubicBezTo>
                <a:cubicBezTo>
                  <a:pt x="7185933" y="794565"/>
                  <a:pt x="7185933" y="794565"/>
                  <a:pt x="7185933" y="794565"/>
                </a:cubicBezTo>
                <a:cubicBezTo>
                  <a:pt x="7174349" y="777166"/>
                  <a:pt x="7174349" y="777166"/>
                  <a:pt x="7174349" y="777166"/>
                </a:cubicBezTo>
                <a:cubicBezTo>
                  <a:pt x="7209101" y="765567"/>
                  <a:pt x="7209101" y="765567"/>
                  <a:pt x="7209101" y="765567"/>
                </a:cubicBezTo>
                <a:cubicBezTo>
                  <a:pt x="7238061" y="736568"/>
                  <a:pt x="7238061" y="736568"/>
                  <a:pt x="7238061" y="736568"/>
                </a:cubicBezTo>
                <a:lnTo>
                  <a:pt x="7241365" y="734362"/>
                </a:lnTo>
                <a:lnTo>
                  <a:pt x="7254351" y="730315"/>
                </a:lnTo>
                <a:cubicBezTo>
                  <a:pt x="7260143" y="728593"/>
                  <a:pt x="7264125" y="727868"/>
                  <a:pt x="7261229" y="730768"/>
                </a:cubicBezTo>
                <a:cubicBezTo>
                  <a:pt x="7261229" y="730768"/>
                  <a:pt x="7261229" y="730768"/>
                  <a:pt x="7255437" y="724968"/>
                </a:cubicBezTo>
                <a:cubicBezTo>
                  <a:pt x="7255437" y="724968"/>
                  <a:pt x="7255437" y="724968"/>
                  <a:pt x="7253265" y="726418"/>
                </a:cubicBezTo>
                <a:lnTo>
                  <a:pt x="7241365" y="734362"/>
                </a:lnTo>
                <a:lnTo>
                  <a:pt x="7236613" y="735843"/>
                </a:lnTo>
                <a:cubicBezTo>
                  <a:pt x="7227925" y="738018"/>
                  <a:pt x="7232269" y="733668"/>
                  <a:pt x="7290189" y="701769"/>
                </a:cubicBezTo>
                <a:cubicBezTo>
                  <a:pt x="7272813" y="678570"/>
                  <a:pt x="7272813" y="678570"/>
                  <a:pt x="7272813" y="678570"/>
                </a:cubicBezTo>
                <a:cubicBezTo>
                  <a:pt x="7267021" y="672771"/>
                  <a:pt x="7267021" y="672771"/>
                  <a:pt x="7267021" y="672771"/>
                </a:cubicBezTo>
                <a:cubicBezTo>
                  <a:pt x="7243853" y="678570"/>
                  <a:pt x="7243853" y="678570"/>
                  <a:pt x="7243853" y="678570"/>
                </a:cubicBezTo>
                <a:cubicBezTo>
                  <a:pt x="7255437" y="695970"/>
                  <a:pt x="7255437" y="695970"/>
                  <a:pt x="7255437" y="695970"/>
                </a:cubicBezTo>
                <a:cubicBezTo>
                  <a:pt x="7243853" y="707569"/>
                  <a:pt x="7220685" y="713369"/>
                  <a:pt x="7220685" y="707569"/>
                </a:cubicBezTo>
                <a:lnTo>
                  <a:pt x="7211457" y="716809"/>
                </a:lnTo>
                <a:lnTo>
                  <a:pt x="7211273" y="713369"/>
                </a:lnTo>
                <a:cubicBezTo>
                  <a:pt x="7210911" y="711919"/>
                  <a:pt x="7210368" y="711194"/>
                  <a:pt x="7209916" y="712644"/>
                </a:cubicBezTo>
                <a:lnTo>
                  <a:pt x="7209512" y="718758"/>
                </a:lnTo>
                <a:lnTo>
                  <a:pt x="7209101" y="719169"/>
                </a:lnTo>
                <a:lnTo>
                  <a:pt x="7209492" y="719053"/>
                </a:lnTo>
                <a:lnTo>
                  <a:pt x="7209101" y="724968"/>
                </a:lnTo>
                <a:cubicBezTo>
                  <a:pt x="7203309" y="719169"/>
                  <a:pt x="7203309" y="719169"/>
                  <a:pt x="7203309" y="719169"/>
                </a:cubicBezTo>
                <a:cubicBezTo>
                  <a:pt x="7162765" y="765567"/>
                  <a:pt x="7162765" y="765567"/>
                  <a:pt x="7162765" y="765567"/>
                </a:cubicBezTo>
                <a:cubicBezTo>
                  <a:pt x="7156973" y="765567"/>
                  <a:pt x="7162765" y="777166"/>
                  <a:pt x="7156973" y="765567"/>
                </a:cubicBezTo>
                <a:cubicBezTo>
                  <a:pt x="7156973" y="777166"/>
                  <a:pt x="7156973" y="777166"/>
                  <a:pt x="7156973" y="777166"/>
                </a:cubicBezTo>
                <a:cubicBezTo>
                  <a:pt x="7139598" y="777166"/>
                  <a:pt x="7139598" y="777166"/>
                  <a:pt x="7139598" y="777166"/>
                </a:cubicBezTo>
                <a:cubicBezTo>
                  <a:pt x="7116430" y="800365"/>
                  <a:pt x="7116430" y="800365"/>
                  <a:pt x="7116430" y="800365"/>
                </a:cubicBezTo>
                <a:cubicBezTo>
                  <a:pt x="7087470" y="823564"/>
                  <a:pt x="7087470" y="823564"/>
                  <a:pt x="7087470" y="823564"/>
                </a:cubicBezTo>
                <a:cubicBezTo>
                  <a:pt x="7052718" y="829364"/>
                  <a:pt x="7052718" y="829364"/>
                  <a:pt x="7052718" y="829364"/>
                </a:cubicBezTo>
                <a:cubicBezTo>
                  <a:pt x="7046926" y="835163"/>
                  <a:pt x="7046926" y="835163"/>
                  <a:pt x="7046926" y="835163"/>
                </a:cubicBezTo>
                <a:cubicBezTo>
                  <a:pt x="7023758" y="800365"/>
                  <a:pt x="7023758" y="800365"/>
                  <a:pt x="7023758" y="800365"/>
                </a:cubicBezTo>
                <a:cubicBezTo>
                  <a:pt x="7000590" y="817764"/>
                  <a:pt x="7000590" y="817764"/>
                  <a:pt x="7000590" y="817764"/>
                </a:cubicBezTo>
                <a:lnTo>
                  <a:pt x="6999356" y="816940"/>
                </a:lnTo>
                <a:lnTo>
                  <a:pt x="7006654" y="803945"/>
                </a:lnTo>
                <a:cubicBezTo>
                  <a:pt x="7011993" y="794747"/>
                  <a:pt x="7019414" y="782241"/>
                  <a:pt x="7029550" y="765567"/>
                </a:cubicBezTo>
                <a:cubicBezTo>
                  <a:pt x="7070094" y="736568"/>
                  <a:pt x="7070094" y="736568"/>
                  <a:pt x="7070094" y="736568"/>
                </a:cubicBezTo>
                <a:cubicBezTo>
                  <a:pt x="7110638" y="742368"/>
                  <a:pt x="7110638" y="742368"/>
                  <a:pt x="7110638" y="742368"/>
                </a:cubicBezTo>
                <a:cubicBezTo>
                  <a:pt x="7139598" y="730768"/>
                  <a:pt x="7139598" y="730768"/>
                  <a:pt x="7139598" y="730768"/>
                </a:cubicBezTo>
                <a:cubicBezTo>
                  <a:pt x="7139598" y="707569"/>
                  <a:pt x="7139598" y="707569"/>
                  <a:pt x="7139598" y="707569"/>
                </a:cubicBezTo>
                <a:cubicBezTo>
                  <a:pt x="7156973" y="701769"/>
                  <a:pt x="7156973" y="701769"/>
                  <a:pt x="7156973" y="701769"/>
                </a:cubicBezTo>
                <a:cubicBezTo>
                  <a:pt x="7151181" y="684370"/>
                  <a:pt x="7151181" y="684370"/>
                  <a:pt x="7151181" y="684370"/>
                </a:cubicBezTo>
                <a:cubicBezTo>
                  <a:pt x="7151181" y="678570"/>
                  <a:pt x="7151181" y="678570"/>
                  <a:pt x="7151181" y="678570"/>
                </a:cubicBezTo>
                <a:cubicBezTo>
                  <a:pt x="7151181" y="672771"/>
                  <a:pt x="7151181" y="672771"/>
                  <a:pt x="7151181" y="672771"/>
                </a:cubicBezTo>
                <a:cubicBezTo>
                  <a:pt x="7162765" y="678570"/>
                  <a:pt x="7162765" y="678570"/>
                  <a:pt x="7162765" y="678570"/>
                </a:cubicBezTo>
                <a:cubicBezTo>
                  <a:pt x="7174349" y="678570"/>
                  <a:pt x="7174349" y="678570"/>
                  <a:pt x="7174349" y="678570"/>
                </a:cubicBezTo>
                <a:cubicBezTo>
                  <a:pt x="7174349" y="666971"/>
                  <a:pt x="7174349" y="666971"/>
                  <a:pt x="7174349" y="666971"/>
                </a:cubicBezTo>
                <a:cubicBezTo>
                  <a:pt x="7162765" y="649572"/>
                  <a:pt x="7162765" y="649572"/>
                  <a:pt x="7162765" y="649572"/>
                </a:cubicBezTo>
                <a:cubicBezTo>
                  <a:pt x="7151181" y="643772"/>
                  <a:pt x="7151181" y="643772"/>
                  <a:pt x="7151181" y="643772"/>
                </a:cubicBezTo>
                <a:cubicBezTo>
                  <a:pt x="7191725" y="603174"/>
                  <a:pt x="7191725" y="603174"/>
                  <a:pt x="7191725" y="603174"/>
                </a:cubicBezTo>
                <a:cubicBezTo>
                  <a:pt x="7174349" y="603174"/>
                  <a:pt x="7174349" y="603174"/>
                  <a:pt x="7174349" y="603174"/>
                </a:cubicBezTo>
                <a:cubicBezTo>
                  <a:pt x="7151181" y="620573"/>
                  <a:pt x="7151181" y="620573"/>
                  <a:pt x="7151181" y="620573"/>
                </a:cubicBezTo>
                <a:cubicBezTo>
                  <a:pt x="7151181" y="614773"/>
                  <a:pt x="7151181" y="614773"/>
                  <a:pt x="7151181" y="614773"/>
                </a:cubicBezTo>
                <a:cubicBezTo>
                  <a:pt x="7128014" y="620573"/>
                  <a:pt x="7128014" y="620573"/>
                  <a:pt x="7128014" y="620573"/>
                </a:cubicBezTo>
                <a:cubicBezTo>
                  <a:pt x="7064302" y="678570"/>
                  <a:pt x="7064302" y="678570"/>
                  <a:pt x="7064302" y="678570"/>
                </a:cubicBezTo>
                <a:cubicBezTo>
                  <a:pt x="7041134" y="690170"/>
                  <a:pt x="7041134" y="690170"/>
                  <a:pt x="7041134" y="690170"/>
                </a:cubicBezTo>
                <a:cubicBezTo>
                  <a:pt x="7029550" y="707569"/>
                  <a:pt x="7029550" y="707569"/>
                  <a:pt x="7029550" y="707569"/>
                </a:cubicBezTo>
                <a:cubicBezTo>
                  <a:pt x="7012174" y="736568"/>
                  <a:pt x="7012174" y="736568"/>
                  <a:pt x="7012174" y="736568"/>
                </a:cubicBezTo>
                <a:cubicBezTo>
                  <a:pt x="6994798" y="742368"/>
                  <a:pt x="6994798" y="742368"/>
                  <a:pt x="6994798" y="742368"/>
                </a:cubicBezTo>
                <a:cubicBezTo>
                  <a:pt x="6977423" y="771366"/>
                  <a:pt x="6977423" y="771366"/>
                  <a:pt x="6977423" y="771366"/>
                </a:cubicBezTo>
                <a:cubicBezTo>
                  <a:pt x="6960047" y="765567"/>
                  <a:pt x="6960047" y="765567"/>
                  <a:pt x="6960047" y="765567"/>
                </a:cubicBezTo>
                <a:cubicBezTo>
                  <a:pt x="6954255" y="765567"/>
                  <a:pt x="6954255" y="765567"/>
                  <a:pt x="6954255" y="765567"/>
                </a:cubicBezTo>
                <a:cubicBezTo>
                  <a:pt x="6960047" y="782966"/>
                  <a:pt x="6960047" y="782966"/>
                  <a:pt x="6960047" y="782966"/>
                </a:cubicBezTo>
                <a:cubicBezTo>
                  <a:pt x="6942671" y="788765"/>
                  <a:pt x="6942671" y="788765"/>
                  <a:pt x="6942671" y="788765"/>
                </a:cubicBezTo>
                <a:cubicBezTo>
                  <a:pt x="6942671" y="794565"/>
                  <a:pt x="6942671" y="794565"/>
                  <a:pt x="6942671" y="794565"/>
                </a:cubicBezTo>
                <a:cubicBezTo>
                  <a:pt x="6931087" y="788765"/>
                  <a:pt x="6960047" y="823564"/>
                  <a:pt x="6925295" y="794565"/>
                </a:cubicBezTo>
                <a:cubicBezTo>
                  <a:pt x="6916607" y="803265"/>
                  <a:pt x="6912263" y="807615"/>
                  <a:pt x="6910091" y="809790"/>
                </a:cubicBezTo>
                <a:lnTo>
                  <a:pt x="6907919" y="811964"/>
                </a:lnTo>
                <a:lnTo>
                  <a:pt x="6902127" y="806165"/>
                </a:lnTo>
                <a:cubicBezTo>
                  <a:pt x="6902127" y="846763"/>
                  <a:pt x="6902127" y="846763"/>
                  <a:pt x="6902127" y="846763"/>
                </a:cubicBezTo>
                <a:cubicBezTo>
                  <a:pt x="6855791" y="869962"/>
                  <a:pt x="6855791" y="869962"/>
                  <a:pt x="6855791" y="869962"/>
                </a:cubicBezTo>
                <a:cubicBezTo>
                  <a:pt x="6855791" y="875762"/>
                  <a:pt x="6855791" y="875762"/>
                  <a:pt x="6855791" y="875762"/>
                </a:cubicBezTo>
                <a:cubicBezTo>
                  <a:pt x="6838415" y="881561"/>
                  <a:pt x="6809456" y="887361"/>
                  <a:pt x="6797872" y="898961"/>
                </a:cubicBezTo>
                <a:cubicBezTo>
                  <a:pt x="6792080" y="922160"/>
                  <a:pt x="6792080" y="922160"/>
                  <a:pt x="6792080" y="922160"/>
                </a:cubicBezTo>
                <a:cubicBezTo>
                  <a:pt x="6780496" y="927959"/>
                  <a:pt x="6780496" y="927959"/>
                  <a:pt x="6780496" y="927959"/>
                </a:cubicBezTo>
                <a:cubicBezTo>
                  <a:pt x="6768912" y="945359"/>
                  <a:pt x="6768912" y="945359"/>
                  <a:pt x="6768912" y="945359"/>
                </a:cubicBezTo>
                <a:cubicBezTo>
                  <a:pt x="6745744" y="956958"/>
                  <a:pt x="6745744" y="956958"/>
                  <a:pt x="6745744" y="956958"/>
                </a:cubicBezTo>
                <a:cubicBezTo>
                  <a:pt x="6739952" y="956958"/>
                  <a:pt x="6739952" y="956958"/>
                  <a:pt x="6739952" y="956958"/>
                </a:cubicBezTo>
                <a:cubicBezTo>
                  <a:pt x="6728368" y="980157"/>
                  <a:pt x="6728368" y="980157"/>
                  <a:pt x="6728368" y="980157"/>
                </a:cubicBezTo>
                <a:cubicBezTo>
                  <a:pt x="6716784" y="980157"/>
                  <a:pt x="6716784" y="980157"/>
                  <a:pt x="6716784" y="980157"/>
                </a:cubicBezTo>
                <a:cubicBezTo>
                  <a:pt x="6716784" y="997556"/>
                  <a:pt x="6716784" y="997556"/>
                  <a:pt x="6716784" y="997556"/>
                </a:cubicBezTo>
                <a:cubicBezTo>
                  <a:pt x="6600945" y="1096152"/>
                  <a:pt x="6600945" y="1096152"/>
                  <a:pt x="6600945" y="1096152"/>
                </a:cubicBezTo>
                <a:cubicBezTo>
                  <a:pt x="6618321" y="1090352"/>
                  <a:pt x="6606737" y="1096152"/>
                  <a:pt x="6595153" y="1119351"/>
                </a:cubicBezTo>
                <a:cubicBezTo>
                  <a:pt x="6618321" y="1119351"/>
                  <a:pt x="6618321" y="1119351"/>
                  <a:pt x="6618321" y="1119351"/>
                </a:cubicBezTo>
                <a:cubicBezTo>
                  <a:pt x="6606737" y="1136750"/>
                  <a:pt x="6606737" y="1136750"/>
                  <a:pt x="6606737" y="1136750"/>
                </a:cubicBezTo>
                <a:cubicBezTo>
                  <a:pt x="6554609" y="1194748"/>
                  <a:pt x="6554609" y="1194748"/>
                  <a:pt x="6554609" y="1194748"/>
                </a:cubicBezTo>
                <a:cubicBezTo>
                  <a:pt x="6537233" y="1194748"/>
                  <a:pt x="6537233" y="1194748"/>
                  <a:pt x="6537233" y="1194748"/>
                </a:cubicBezTo>
                <a:cubicBezTo>
                  <a:pt x="6537233" y="1171549"/>
                  <a:pt x="6537233" y="1171549"/>
                  <a:pt x="6537233" y="1171549"/>
                </a:cubicBezTo>
                <a:cubicBezTo>
                  <a:pt x="6496689" y="1188948"/>
                  <a:pt x="6496689" y="1188948"/>
                  <a:pt x="6496689" y="1188948"/>
                </a:cubicBezTo>
                <a:cubicBezTo>
                  <a:pt x="6496689" y="1200547"/>
                  <a:pt x="6496689" y="1200547"/>
                  <a:pt x="6496689" y="1200547"/>
                </a:cubicBezTo>
                <a:lnTo>
                  <a:pt x="6482655" y="1200547"/>
                </a:lnTo>
                <a:lnTo>
                  <a:pt x="6485829" y="1199097"/>
                </a:lnTo>
                <a:cubicBezTo>
                  <a:pt x="6488001" y="1197647"/>
                  <a:pt x="6485105" y="1197647"/>
                  <a:pt x="6461938" y="1206347"/>
                </a:cubicBezTo>
                <a:cubicBezTo>
                  <a:pt x="6473522" y="1217947"/>
                  <a:pt x="6473522" y="1217947"/>
                  <a:pt x="6473522" y="1217947"/>
                </a:cubicBezTo>
                <a:cubicBezTo>
                  <a:pt x="6450354" y="1241146"/>
                  <a:pt x="6450354" y="1241146"/>
                  <a:pt x="6450354" y="1241146"/>
                </a:cubicBezTo>
                <a:cubicBezTo>
                  <a:pt x="6450354" y="1252745"/>
                  <a:pt x="6450354" y="1252745"/>
                  <a:pt x="6450354" y="1252745"/>
                </a:cubicBezTo>
                <a:cubicBezTo>
                  <a:pt x="6432978" y="1246945"/>
                  <a:pt x="6432978" y="1246945"/>
                  <a:pt x="6432978" y="1246945"/>
                </a:cubicBezTo>
                <a:cubicBezTo>
                  <a:pt x="6415602" y="1281744"/>
                  <a:pt x="6415602" y="1281744"/>
                  <a:pt x="6415602" y="1281744"/>
                </a:cubicBezTo>
                <a:cubicBezTo>
                  <a:pt x="6432978" y="1293343"/>
                  <a:pt x="6432978" y="1293343"/>
                  <a:pt x="6432978" y="1293343"/>
                </a:cubicBezTo>
                <a:cubicBezTo>
                  <a:pt x="6438770" y="1287543"/>
                  <a:pt x="6438770" y="1287543"/>
                  <a:pt x="6438770" y="1287543"/>
                </a:cubicBezTo>
                <a:cubicBezTo>
                  <a:pt x="6432978" y="1310743"/>
                  <a:pt x="6432978" y="1310743"/>
                  <a:pt x="6432978" y="1310743"/>
                </a:cubicBezTo>
                <a:cubicBezTo>
                  <a:pt x="6427186" y="1316542"/>
                  <a:pt x="6427186" y="1316542"/>
                  <a:pt x="6427186" y="1316542"/>
                </a:cubicBezTo>
                <a:cubicBezTo>
                  <a:pt x="6380850" y="1310743"/>
                  <a:pt x="6380850" y="1310743"/>
                  <a:pt x="6380850" y="1310743"/>
                </a:cubicBezTo>
                <a:cubicBezTo>
                  <a:pt x="6351890" y="1328142"/>
                  <a:pt x="6351890" y="1328142"/>
                  <a:pt x="6351890" y="1328142"/>
                </a:cubicBezTo>
                <a:cubicBezTo>
                  <a:pt x="6346098" y="1333941"/>
                  <a:pt x="6346098" y="1333941"/>
                  <a:pt x="6346098" y="1333941"/>
                </a:cubicBezTo>
                <a:cubicBezTo>
                  <a:pt x="6380850" y="1339741"/>
                  <a:pt x="6380850" y="1339741"/>
                  <a:pt x="6380850" y="1339741"/>
                </a:cubicBezTo>
                <a:cubicBezTo>
                  <a:pt x="6398226" y="1345541"/>
                  <a:pt x="6421394" y="1310743"/>
                  <a:pt x="6438770" y="1351341"/>
                </a:cubicBezTo>
                <a:cubicBezTo>
                  <a:pt x="6456146" y="1339741"/>
                  <a:pt x="6456146" y="1339741"/>
                  <a:pt x="6456146" y="1339741"/>
                </a:cubicBezTo>
                <a:cubicBezTo>
                  <a:pt x="6461938" y="1339741"/>
                  <a:pt x="6473522" y="1351341"/>
                  <a:pt x="6479314" y="1333941"/>
                </a:cubicBezTo>
                <a:cubicBezTo>
                  <a:pt x="6473522" y="1316542"/>
                  <a:pt x="6473522" y="1316542"/>
                  <a:pt x="6473522" y="1316542"/>
                </a:cubicBezTo>
                <a:cubicBezTo>
                  <a:pt x="6537233" y="1281744"/>
                  <a:pt x="6537233" y="1281744"/>
                  <a:pt x="6537233" y="1281744"/>
                </a:cubicBezTo>
                <a:cubicBezTo>
                  <a:pt x="6537233" y="1270144"/>
                  <a:pt x="6537233" y="1270144"/>
                  <a:pt x="6537233" y="1270144"/>
                </a:cubicBezTo>
                <a:cubicBezTo>
                  <a:pt x="6589361" y="1246945"/>
                  <a:pt x="6589361" y="1246945"/>
                  <a:pt x="6589361" y="1246945"/>
                </a:cubicBezTo>
                <a:cubicBezTo>
                  <a:pt x="6600945" y="1235346"/>
                  <a:pt x="6600945" y="1235346"/>
                  <a:pt x="6600945" y="1235346"/>
                </a:cubicBezTo>
                <a:cubicBezTo>
                  <a:pt x="6600945" y="1229546"/>
                  <a:pt x="6600945" y="1229546"/>
                  <a:pt x="6600945" y="1229546"/>
                </a:cubicBezTo>
                <a:cubicBezTo>
                  <a:pt x="6589361" y="1223746"/>
                  <a:pt x="6589361" y="1223746"/>
                  <a:pt x="6589361" y="1223746"/>
                </a:cubicBezTo>
                <a:cubicBezTo>
                  <a:pt x="6577777" y="1229546"/>
                  <a:pt x="6577777" y="1229546"/>
                  <a:pt x="6577777" y="1229546"/>
                </a:cubicBezTo>
                <a:cubicBezTo>
                  <a:pt x="6583569" y="1212147"/>
                  <a:pt x="6583569" y="1212147"/>
                  <a:pt x="6583569" y="1212147"/>
                </a:cubicBezTo>
                <a:cubicBezTo>
                  <a:pt x="6612529" y="1223746"/>
                  <a:pt x="6612529" y="1223746"/>
                  <a:pt x="6612529" y="1223746"/>
                </a:cubicBezTo>
                <a:cubicBezTo>
                  <a:pt x="6653073" y="1183148"/>
                  <a:pt x="6653073" y="1183148"/>
                  <a:pt x="6653073" y="1183148"/>
                </a:cubicBezTo>
                <a:cubicBezTo>
                  <a:pt x="6664656" y="1174449"/>
                  <a:pt x="6670448" y="1170099"/>
                  <a:pt x="6673344" y="1167924"/>
                </a:cubicBezTo>
                <a:lnTo>
                  <a:pt x="6676207" y="1165774"/>
                </a:lnTo>
                <a:lnTo>
                  <a:pt x="6676150" y="1175627"/>
                </a:lnTo>
                <a:cubicBezTo>
                  <a:pt x="6683480" y="1184598"/>
                  <a:pt x="6709544" y="1171549"/>
                  <a:pt x="6722576" y="1119351"/>
                </a:cubicBezTo>
                <a:cubicBezTo>
                  <a:pt x="6745744" y="1096152"/>
                  <a:pt x="6757328" y="1084553"/>
                  <a:pt x="6763120" y="1078753"/>
                </a:cubicBezTo>
                <a:lnTo>
                  <a:pt x="6763546" y="1078326"/>
                </a:lnTo>
                <a:lnTo>
                  <a:pt x="6764025" y="1078662"/>
                </a:lnTo>
                <a:cubicBezTo>
                  <a:pt x="6765654" y="1078753"/>
                  <a:pt x="6768912" y="1078753"/>
                  <a:pt x="6774704" y="1078753"/>
                </a:cubicBezTo>
                <a:cubicBezTo>
                  <a:pt x="6774704" y="1061354"/>
                  <a:pt x="6774704" y="1061354"/>
                  <a:pt x="6774704" y="1061354"/>
                </a:cubicBezTo>
                <a:cubicBezTo>
                  <a:pt x="6797872" y="1061354"/>
                  <a:pt x="6797872" y="1061354"/>
                  <a:pt x="6797872" y="1061354"/>
                </a:cubicBezTo>
                <a:cubicBezTo>
                  <a:pt x="6849999" y="1003356"/>
                  <a:pt x="6849999" y="1003356"/>
                  <a:pt x="6849999" y="1003356"/>
                </a:cubicBezTo>
                <a:cubicBezTo>
                  <a:pt x="6884751" y="997556"/>
                  <a:pt x="6884751" y="997556"/>
                  <a:pt x="6884751" y="997556"/>
                </a:cubicBezTo>
                <a:cubicBezTo>
                  <a:pt x="6896335" y="962758"/>
                  <a:pt x="6896335" y="962758"/>
                  <a:pt x="6896335" y="962758"/>
                </a:cubicBezTo>
                <a:cubicBezTo>
                  <a:pt x="6919503" y="951158"/>
                  <a:pt x="6919503" y="951158"/>
                  <a:pt x="6919503" y="951158"/>
                </a:cubicBezTo>
                <a:cubicBezTo>
                  <a:pt x="6931087" y="927959"/>
                  <a:pt x="6931087" y="927959"/>
                  <a:pt x="6931087" y="927959"/>
                </a:cubicBezTo>
                <a:cubicBezTo>
                  <a:pt x="6954255" y="922160"/>
                  <a:pt x="6954255" y="922160"/>
                  <a:pt x="6954255" y="922160"/>
                </a:cubicBezTo>
                <a:cubicBezTo>
                  <a:pt x="6971631" y="887361"/>
                  <a:pt x="6971631" y="887361"/>
                  <a:pt x="6971631" y="887361"/>
                </a:cubicBezTo>
                <a:cubicBezTo>
                  <a:pt x="6983214" y="881561"/>
                  <a:pt x="6983214" y="881561"/>
                  <a:pt x="6983214" y="881561"/>
                </a:cubicBezTo>
                <a:cubicBezTo>
                  <a:pt x="6965839" y="904760"/>
                  <a:pt x="6965839" y="904760"/>
                  <a:pt x="6965839" y="904760"/>
                </a:cubicBezTo>
                <a:cubicBezTo>
                  <a:pt x="7000590" y="898961"/>
                  <a:pt x="7000590" y="898961"/>
                  <a:pt x="7000590" y="898961"/>
                </a:cubicBezTo>
                <a:cubicBezTo>
                  <a:pt x="7012174" y="881561"/>
                  <a:pt x="7012174" y="881561"/>
                  <a:pt x="7012174" y="881561"/>
                </a:cubicBezTo>
                <a:cubicBezTo>
                  <a:pt x="7000590" y="869962"/>
                  <a:pt x="7000590" y="869962"/>
                  <a:pt x="7000590" y="869962"/>
                </a:cubicBezTo>
                <a:cubicBezTo>
                  <a:pt x="6989006" y="869962"/>
                  <a:pt x="6983214" y="869962"/>
                  <a:pt x="6983214" y="875762"/>
                </a:cubicBezTo>
                <a:cubicBezTo>
                  <a:pt x="6977423" y="864162"/>
                  <a:pt x="6977423" y="864162"/>
                  <a:pt x="6977423" y="864162"/>
                </a:cubicBezTo>
                <a:lnTo>
                  <a:pt x="6958586" y="864162"/>
                </a:lnTo>
                <a:lnTo>
                  <a:pt x="6961268" y="860333"/>
                </a:lnTo>
                <a:cubicBezTo>
                  <a:pt x="6962852" y="857003"/>
                  <a:pt x="6964391" y="852563"/>
                  <a:pt x="6965839" y="846763"/>
                </a:cubicBezTo>
                <a:cubicBezTo>
                  <a:pt x="6965839" y="840963"/>
                  <a:pt x="6965839" y="840963"/>
                  <a:pt x="6965839" y="840963"/>
                </a:cubicBezTo>
                <a:lnTo>
                  <a:pt x="6974357" y="835277"/>
                </a:lnTo>
                <a:lnTo>
                  <a:pt x="6983214" y="852563"/>
                </a:lnTo>
                <a:cubicBezTo>
                  <a:pt x="7041134" y="852563"/>
                  <a:pt x="7041134" y="852563"/>
                  <a:pt x="7041134" y="852563"/>
                </a:cubicBezTo>
                <a:cubicBezTo>
                  <a:pt x="7035342" y="858362"/>
                  <a:pt x="7035342" y="858362"/>
                  <a:pt x="7035342" y="858362"/>
                </a:cubicBezTo>
                <a:cubicBezTo>
                  <a:pt x="7046926" y="875762"/>
                  <a:pt x="7046926" y="875762"/>
                  <a:pt x="7046926" y="875762"/>
                </a:cubicBezTo>
                <a:cubicBezTo>
                  <a:pt x="7035342" y="887361"/>
                  <a:pt x="7017966" y="869962"/>
                  <a:pt x="7012174" y="898961"/>
                </a:cubicBezTo>
                <a:cubicBezTo>
                  <a:pt x="7000590" y="910560"/>
                  <a:pt x="7000590" y="910560"/>
                  <a:pt x="7000590" y="910560"/>
                </a:cubicBezTo>
                <a:cubicBezTo>
                  <a:pt x="7000590" y="922160"/>
                  <a:pt x="7000590" y="922160"/>
                  <a:pt x="7000590" y="922160"/>
                </a:cubicBezTo>
                <a:cubicBezTo>
                  <a:pt x="6983214" y="922160"/>
                  <a:pt x="6983214" y="922160"/>
                  <a:pt x="6983214" y="922160"/>
                </a:cubicBezTo>
                <a:cubicBezTo>
                  <a:pt x="6936879" y="962758"/>
                  <a:pt x="6936879" y="962758"/>
                  <a:pt x="6936879" y="962758"/>
                </a:cubicBezTo>
                <a:cubicBezTo>
                  <a:pt x="6931087" y="985957"/>
                  <a:pt x="6931087" y="985957"/>
                  <a:pt x="6931087" y="985957"/>
                </a:cubicBezTo>
                <a:cubicBezTo>
                  <a:pt x="6913711" y="1003356"/>
                  <a:pt x="6913711" y="1003356"/>
                  <a:pt x="6913711" y="1003356"/>
                </a:cubicBezTo>
                <a:cubicBezTo>
                  <a:pt x="6902127" y="1003356"/>
                  <a:pt x="6902127" y="1003356"/>
                  <a:pt x="6902127" y="1003356"/>
                </a:cubicBezTo>
                <a:cubicBezTo>
                  <a:pt x="6896335" y="1020755"/>
                  <a:pt x="6896335" y="1020755"/>
                  <a:pt x="6896335" y="1020755"/>
                </a:cubicBezTo>
                <a:cubicBezTo>
                  <a:pt x="6826831" y="1072953"/>
                  <a:pt x="6826831" y="1072953"/>
                  <a:pt x="6826831" y="1072953"/>
                </a:cubicBezTo>
                <a:cubicBezTo>
                  <a:pt x="6797872" y="1101952"/>
                  <a:pt x="6797872" y="1101952"/>
                  <a:pt x="6797872" y="1101952"/>
                </a:cubicBezTo>
                <a:cubicBezTo>
                  <a:pt x="6757328" y="1142550"/>
                  <a:pt x="6757328" y="1142550"/>
                  <a:pt x="6757328" y="1142550"/>
                </a:cubicBezTo>
                <a:cubicBezTo>
                  <a:pt x="6751536" y="1136750"/>
                  <a:pt x="6751536" y="1142550"/>
                  <a:pt x="6745744" y="1130950"/>
                </a:cubicBezTo>
                <a:cubicBezTo>
                  <a:pt x="6739952" y="1142550"/>
                  <a:pt x="6739952" y="1142550"/>
                  <a:pt x="6739952" y="1142550"/>
                </a:cubicBezTo>
                <a:cubicBezTo>
                  <a:pt x="6728368" y="1159949"/>
                  <a:pt x="6728368" y="1159949"/>
                  <a:pt x="6728368" y="1159949"/>
                </a:cubicBezTo>
                <a:cubicBezTo>
                  <a:pt x="6693616" y="1177348"/>
                  <a:pt x="6693616" y="1177348"/>
                  <a:pt x="6693616" y="1177348"/>
                </a:cubicBezTo>
                <a:cubicBezTo>
                  <a:pt x="6682032" y="1177348"/>
                  <a:pt x="6664656" y="1183148"/>
                  <a:pt x="6693616" y="1200547"/>
                </a:cubicBezTo>
                <a:cubicBezTo>
                  <a:pt x="6676240" y="1212147"/>
                  <a:pt x="6676240" y="1212147"/>
                  <a:pt x="6676240" y="1212147"/>
                </a:cubicBezTo>
                <a:cubicBezTo>
                  <a:pt x="6670448" y="1217947"/>
                  <a:pt x="6670448" y="1217947"/>
                  <a:pt x="6670448" y="1217947"/>
                </a:cubicBezTo>
                <a:cubicBezTo>
                  <a:pt x="6670448" y="1223746"/>
                  <a:pt x="6670448" y="1223746"/>
                  <a:pt x="6670448" y="1223746"/>
                </a:cubicBezTo>
                <a:cubicBezTo>
                  <a:pt x="6687824" y="1223746"/>
                  <a:pt x="6687824" y="1223746"/>
                  <a:pt x="6687824" y="1223746"/>
                </a:cubicBezTo>
                <a:cubicBezTo>
                  <a:pt x="6693616" y="1217947"/>
                  <a:pt x="6697960" y="1213597"/>
                  <a:pt x="6701218" y="1210335"/>
                </a:cubicBezTo>
                <a:lnTo>
                  <a:pt x="6704860" y="1206688"/>
                </a:lnTo>
                <a:lnTo>
                  <a:pt x="6706105" y="1207072"/>
                </a:lnTo>
                <a:cubicBezTo>
                  <a:pt x="6708820" y="1205622"/>
                  <a:pt x="6713888" y="1201997"/>
                  <a:pt x="6722576" y="1194748"/>
                </a:cubicBezTo>
                <a:cubicBezTo>
                  <a:pt x="6670448" y="1252745"/>
                  <a:pt x="6670448" y="1252745"/>
                  <a:pt x="6670448" y="1252745"/>
                </a:cubicBezTo>
                <a:cubicBezTo>
                  <a:pt x="6641489" y="1246945"/>
                  <a:pt x="6641489" y="1246945"/>
                  <a:pt x="6641489" y="1246945"/>
                </a:cubicBezTo>
                <a:cubicBezTo>
                  <a:pt x="6618321" y="1258545"/>
                  <a:pt x="6618321" y="1258545"/>
                  <a:pt x="6618321" y="1258545"/>
                </a:cubicBezTo>
                <a:lnTo>
                  <a:pt x="6624113" y="1258545"/>
                </a:lnTo>
                <a:cubicBezTo>
                  <a:pt x="6595153" y="1287543"/>
                  <a:pt x="6595153" y="1287543"/>
                  <a:pt x="6595153" y="1287543"/>
                </a:cubicBezTo>
                <a:cubicBezTo>
                  <a:pt x="6606737" y="1299143"/>
                  <a:pt x="6606737" y="1299143"/>
                  <a:pt x="6606737" y="1299143"/>
                </a:cubicBezTo>
                <a:cubicBezTo>
                  <a:pt x="6635697" y="1281744"/>
                  <a:pt x="6635697" y="1281744"/>
                  <a:pt x="6635697" y="1281744"/>
                </a:cubicBezTo>
                <a:cubicBezTo>
                  <a:pt x="6624113" y="1299143"/>
                  <a:pt x="6624113" y="1299143"/>
                  <a:pt x="6624113" y="1299143"/>
                </a:cubicBezTo>
                <a:cubicBezTo>
                  <a:pt x="6595153" y="1316542"/>
                  <a:pt x="6595153" y="1316542"/>
                  <a:pt x="6595153" y="1316542"/>
                </a:cubicBezTo>
                <a:cubicBezTo>
                  <a:pt x="6583569" y="1339741"/>
                  <a:pt x="6583569" y="1339741"/>
                  <a:pt x="6583569" y="1339741"/>
                </a:cubicBezTo>
                <a:cubicBezTo>
                  <a:pt x="6612529" y="1333941"/>
                  <a:pt x="6612529" y="1333941"/>
                  <a:pt x="6612529" y="1333941"/>
                </a:cubicBezTo>
                <a:cubicBezTo>
                  <a:pt x="6618321" y="1328142"/>
                  <a:pt x="6618321" y="1328142"/>
                  <a:pt x="6618321" y="1328142"/>
                </a:cubicBezTo>
                <a:cubicBezTo>
                  <a:pt x="6635697" y="1316542"/>
                  <a:pt x="6635697" y="1316542"/>
                  <a:pt x="6635697" y="1316542"/>
                </a:cubicBezTo>
                <a:cubicBezTo>
                  <a:pt x="6641489" y="1316542"/>
                  <a:pt x="6641489" y="1316542"/>
                  <a:pt x="6641489" y="1316542"/>
                </a:cubicBezTo>
                <a:cubicBezTo>
                  <a:pt x="6641489" y="1322342"/>
                  <a:pt x="6629905" y="1310743"/>
                  <a:pt x="6635697" y="1328142"/>
                </a:cubicBezTo>
                <a:cubicBezTo>
                  <a:pt x="6693616" y="1310743"/>
                  <a:pt x="6693616" y="1310743"/>
                  <a:pt x="6693616" y="1310743"/>
                </a:cubicBezTo>
                <a:cubicBezTo>
                  <a:pt x="6728368" y="1299143"/>
                  <a:pt x="6728368" y="1299143"/>
                  <a:pt x="6728368" y="1299143"/>
                </a:cubicBezTo>
                <a:cubicBezTo>
                  <a:pt x="6728368" y="1270144"/>
                  <a:pt x="6728368" y="1270144"/>
                  <a:pt x="6728368" y="1270144"/>
                </a:cubicBezTo>
                <a:cubicBezTo>
                  <a:pt x="6745744" y="1264345"/>
                  <a:pt x="6745744" y="1264345"/>
                  <a:pt x="6745744" y="1264345"/>
                </a:cubicBezTo>
                <a:cubicBezTo>
                  <a:pt x="6763120" y="1270144"/>
                  <a:pt x="6763120" y="1270144"/>
                  <a:pt x="6763120" y="1270144"/>
                </a:cubicBezTo>
                <a:cubicBezTo>
                  <a:pt x="6780496" y="1270144"/>
                  <a:pt x="6780496" y="1270144"/>
                  <a:pt x="6780496" y="1270144"/>
                </a:cubicBezTo>
                <a:cubicBezTo>
                  <a:pt x="6780496" y="1252745"/>
                  <a:pt x="6780496" y="1252745"/>
                  <a:pt x="6780496" y="1252745"/>
                </a:cubicBezTo>
                <a:cubicBezTo>
                  <a:pt x="6821039" y="1235346"/>
                  <a:pt x="6821039" y="1235346"/>
                  <a:pt x="6821039" y="1235346"/>
                </a:cubicBezTo>
                <a:cubicBezTo>
                  <a:pt x="6821039" y="1229546"/>
                  <a:pt x="6821039" y="1229546"/>
                  <a:pt x="6821039" y="1229546"/>
                </a:cubicBezTo>
                <a:cubicBezTo>
                  <a:pt x="6849999" y="1212147"/>
                  <a:pt x="6849999" y="1212147"/>
                  <a:pt x="6849999" y="1212147"/>
                </a:cubicBezTo>
                <a:cubicBezTo>
                  <a:pt x="6849999" y="1194748"/>
                  <a:pt x="6849999" y="1194748"/>
                  <a:pt x="6849999" y="1194748"/>
                </a:cubicBezTo>
                <a:cubicBezTo>
                  <a:pt x="6878959" y="1188948"/>
                  <a:pt x="6878959" y="1188948"/>
                  <a:pt x="6878959" y="1188948"/>
                </a:cubicBezTo>
                <a:cubicBezTo>
                  <a:pt x="6913711" y="1148350"/>
                  <a:pt x="6913711" y="1148350"/>
                  <a:pt x="6913711" y="1148350"/>
                </a:cubicBezTo>
                <a:cubicBezTo>
                  <a:pt x="6913711" y="1142550"/>
                  <a:pt x="6919503" y="1148350"/>
                  <a:pt x="6925295" y="1136750"/>
                </a:cubicBezTo>
                <a:cubicBezTo>
                  <a:pt x="6931087" y="1159949"/>
                  <a:pt x="6931087" y="1159949"/>
                  <a:pt x="6931087" y="1159949"/>
                </a:cubicBezTo>
                <a:cubicBezTo>
                  <a:pt x="6948463" y="1165749"/>
                  <a:pt x="6948463" y="1165749"/>
                  <a:pt x="6948463" y="1165749"/>
                </a:cubicBezTo>
                <a:cubicBezTo>
                  <a:pt x="6942671" y="1177348"/>
                  <a:pt x="6942671" y="1177348"/>
                  <a:pt x="6942671" y="1177348"/>
                </a:cubicBezTo>
                <a:cubicBezTo>
                  <a:pt x="6960047" y="1183148"/>
                  <a:pt x="6960047" y="1183148"/>
                  <a:pt x="6960047" y="1183148"/>
                </a:cubicBezTo>
                <a:cubicBezTo>
                  <a:pt x="6971631" y="1165749"/>
                  <a:pt x="6989006" y="1194748"/>
                  <a:pt x="6983214" y="1159949"/>
                </a:cubicBezTo>
                <a:cubicBezTo>
                  <a:pt x="6977423" y="1130950"/>
                  <a:pt x="6977423" y="1130950"/>
                  <a:pt x="6977423" y="1130950"/>
                </a:cubicBezTo>
                <a:cubicBezTo>
                  <a:pt x="6994798" y="1119351"/>
                  <a:pt x="6994798" y="1119351"/>
                  <a:pt x="6994798" y="1119351"/>
                </a:cubicBezTo>
                <a:cubicBezTo>
                  <a:pt x="6994798" y="1125151"/>
                  <a:pt x="6994798" y="1125151"/>
                  <a:pt x="6994798" y="1125151"/>
                </a:cubicBezTo>
                <a:cubicBezTo>
                  <a:pt x="7000590" y="1130950"/>
                  <a:pt x="7000590" y="1130950"/>
                  <a:pt x="7000590" y="1130950"/>
                </a:cubicBezTo>
                <a:cubicBezTo>
                  <a:pt x="7035342" y="1119351"/>
                  <a:pt x="7035342" y="1119351"/>
                  <a:pt x="7035342" y="1119351"/>
                </a:cubicBezTo>
                <a:cubicBezTo>
                  <a:pt x="7035342" y="1130950"/>
                  <a:pt x="7035342" y="1130950"/>
                  <a:pt x="7035342" y="1130950"/>
                </a:cubicBezTo>
                <a:cubicBezTo>
                  <a:pt x="7041134" y="1142550"/>
                  <a:pt x="7041134" y="1142550"/>
                  <a:pt x="7041134" y="1142550"/>
                </a:cubicBezTo>
                <a:cubicBezTo>
                  <a:pt x="7052718" y="1125151"/>
                  <a:pt x="7052718" y="1125151"/>
                  <a:pt x="7052718" y="1125151"/>
                </a:cubicBezTo>
                <a:cubicBezTo>
                  <a:pt x="7041134" y="1107752"/>
                  <a:pt x="7041134" y="1107752"/>
                  <a:pt x="7041134" y="1107752"/>
                </a:cubicBezTo>
                <a:cubicBezTo>
                  <a:pt x="7041134" y="1090352"/>
                  <a:pt x="7041134" y="1090352"/>
                  <a:pt x="7041134" y="1090352"/>
                </a:cubicBezTo>
                <a:cubicBezTo>
                  <a:pt x="7064302" y="1084553"/>
                  <a:pt x="7064302" y="1084553"/>
                  <a:pt x="7064302" y="1084553"/>
                </a:cubicBezTo>
                <a:cubicBezTo>
                  <a:pt x="7070094" y="1061354"/>
                  <a:pt x="7070094" y="1061354"/>
                  <a:pt x="7070094" y="1061354"/>
                </a:cubicBezTo>
                <a:cubicBezTo>
                  <a:pt x="7064302" y="1067153"/>
                  <a:pt x="7075886" y="1078753"/>
                  <a:pt x="7093262" y="1061354"/>
                </a:cubicBezTo>
                <a:cubicBezTo>
                  <a:pt x="7081678" y="1049754"/>
                  <a:pt x="7081678" y="1049754"/>
                  <a:pt x="7081678" y="1049754"/>
                </a:cubicBezTo>
                <a:cubicBezTo>
                  <a:pt x="7099054" y="1032355"/>
                  <a:pt x="7099054" y="1032355"/>
                  <a:pt x="7099054" y="1032355"/>
                </a:cubicBezTo>
                <a:cubicBezTo>
                  <a:pt x="7104846" y="1038155"/>
                  <a:pt x="7093262" y="1032355"/>
                  <a:pt x="7104846" y="1038155"/>
                </a:cubicBezTo>
                <a:cubicBezTo>
                  <a:pt x="7116430" y="1014956"/>
                  <a:pt x="7116430" y="1014956"/>
                  <a:pt x="7116430" y="1014956"/>
                </a:cubicBezTo>
                <a:cubicBezTo>
                  <a:pt x="7116430" y="1020755"/>
                  <a:pt x="7116430" y="1020755"/>
                  <a:pt x="7116430" y="1020755"/>
                </a:cubicBezTo>
                <a:cubicBezTo>
                  <a:pt x="7151181" y="1032355"/>
                  <a:pt x="7151181" y="1032355"/>
                  <a:pt x="7151181" y="1032355"/>
                </a:cubicBezTo>
                <a:cubicBezTo>
                  <a:pt x="7162765" y="1032355"/>
                  <a:pt x="7162765" y="1032355"/>
                  <a:pt x="7162765" y="1032355"/>
                </a:cubicBezTo>
                <a:cubicBezTo>
                  <a:pt x="7151181" y="1020755"/>
                  <a:pt x="7151181" y="1020755"/>
                  <a:pt x="7151181" y="1020755"/>
                </a:cubicBezTo>
                <a:cubicBezTo>
                  <a:pt x="7128014" y="1020755"/>
                  <a:pt x="7128014" y="1020755"/>
                  <a:pt x="7128014" y="1020755"/>
                </a:cubicBezTo>
                <a:cubicBezTo>
                  <a:pt x="7145389" y="985957"/>
                  <a:pt x="7145389" y="985957"/>
                  <a:pt x="7145389" y="985957"/>
                </a:cubicBezTo>
                <a:cubicBezTo>
                  <a:pt x="7151181" y="997556"/>
                  <a:pt x="7145389" y="991757"/>
                  <a:pt x="7180141" y="974357"/>
                </a:cubicBezTo>
                <a:cubicBezTo>
                  <a:pt x="7174349" y="962758"/>
                  <a:pt x="7174349" y="962758"/>
                  <a:pt x="7174349" y="962758"/>
                </a:cubicBezTo>
                <a:cubicBezTo>
                  <a:pt x="7185933" y="945359"/>
                  <a:pt x="7185933" y="945359"/>
                  <a:pt x="7185933" y="945359"/>
                </a:cubicBezTo>
                <a:cubicBezTo>
                  <a:pt x="7203309" y="956958"/>
                  <a:pt x="7203309" y="956958"/>
                  <a:pt x="7203309" y="956958"/>
                </a:cubicBezTo>
                <a:cubicBezTo>
                  <a:pt x="7214893" y="927959"/>
                  <a:pt x="7214893" y="927959"/>
                  <a:pt x="7214893" y="927959"/>
                </a:cubicBezTo>
                <a:cubicBezTo>
                  <a:pt x="7220685" y="933759"/>
                  <a:pt x="7226477" y="927959"/>
                  <a:pt x="7232269" y="922160"/>
                </a:cubicBezTo>
                <a:cubicBezTo>
                  <a:pt x="7232269" y="893161"/>
                  <a:pt x="7232269" y="893161"/>
                  <a:pt x="7232269" y="893161"/>
                </a:cubicBezTo>
                <a:cubicBezTo>
                  <a:pt x="7255437" y="881561"/>
                  <a:pt x="7255437" y="881561"/>
                  <a:pt x="7255437" y="881561"/>
                </a:cubicBezTo>
                <a:cubicBezTo>
                  <a:pt x="7267021" y="904760"/>
                  <a:pt x="7267021" y="904760"/>
                  <a:pt x="7267021" y="904760"/>
                </a:cubicBezTo>
                <a:lnTo>
                  <a:pt x="7272286" y="902124"/>
                </a:lnTo>
                <a:lnTo>
                  <a:pt x="7272813" y="904035"/>
                </a:lnTo>
                <a:cubicBezTo>
                  <a:pt x="7275709" y="903310"/>
                  <a:pt x="7281501" y="898961"/>
                  <a:pt x="7278605" y="898961"/>
                </a:cubicBezTo>
                <a:cubicBezTo>
                  <a:pt x="7278605" y="898961"/>
                  <a:pt x="7278605" y="898961"/>
                  <a:pt x="7277157" y="899686"/>
                </a:cubicBezTo>
                <a:lnTo>
                  <a:pt x="7272286" y="902124"/>
                </a:lnTo>
                <a:lnTo>
                  <a:pt x="7272089" y="901407"/>
                </a:lnTo>
                <a:cubicBezTo>
                  <a:pt x="7273537" y="898961"/>
                  <a:pt x="7277157" y="894611"/>
                  <a:pt x="7284397" y="887361"/>
                </a:cubicBezTo>
                <a:cubicBezTo>
                  <a:pt x="7272813" y="875762"/>
                  <a:pt x="7272813" y="875762"/>
                  <a:pt x="7272813" y="875762"/>
                </a:cubicBezTo>
                <a:cubicBezTo>
                  <a:pt x="7284397" y="864162"/>
                  <a:pt x="7284397" y="864162"/>
                  <a:pt x="7284397" y="864162"/>
                </a:cubicBezTo>
                <a:cubicBezTo>
                  <a:pt x="7278605" y="858362"/>
                  <a:pt x="7278605" y="858362"/>
                  <a:pt x="7278605" y="858362"/>
                </a:cubicBezTo>
                <a:cubicBezTo>
                  <a:pt x="7295981" y="858362"/>
                  <a:pt x="7295981" y="858362"/>
                  <a:pt x="7295981" y="858362"/>
                </a:cubicBezTo>
                <a:cubicBezTo>
                  <a:pt x="7307564" y="846763"/>
                  <a:pt x="7307564" y="846763"/>
                  <a:pt x="7307564" y="846763"/>
                </a:cubicBezTo>
                <a:cubicBezTo>
                  <a:pt x="7295981" y="835163"/>
                  <a:pt x="7295981" y="835163"/>
                  <a:pt x="7295981" y="835163"/>
                </a:cubicBezTo>
                <a:cubicBezTo>
                  <a:pt x="7324940" y="800365"/>
                  <a:pt x="7324940" y="800365"/>
                  <a:pt x="7324940" y="800365"/>
                </a:cubicBezTo>
                <a:cubicBezTo>
                  <a:pt x="7348108" y="800365"/>
                  <a:pt x="7348108" y="800365"/>
                  <a:pt x="7348108" y="800365"/>
                </a:cubicBezTo>
                <a:cubicBezTo>
                  <a:pt x="7359692" y="788765"/>
                  <a:pt x="7359692" y="788765"/>
                  <a:pt x="7359692" y="788765"/>
                </a:cubicBezTo>
                <a:cubicBezTo>
                  <a:pt x="7342316" y="777166"/>
                  <a:pt x="7342316" y="777166"/>
                  <a:pt x="7342316" y="777166"/>
                </a:cubicBezTo>
                <a:cubicBezTo>
                  <a:pt x="7336524" y="788765"/>
                  <a:pt x="7336524" y="788765"/>
                  <a:pt x="7336524" y="788765"/>
                </a:cubicBezTo>
                <a:cubicBezTo>
                  <a:pt x="7342316" y="771366"/>
                  <a:pt x="7342316" y="771366"/>
                  <a:pt x="7342316" y="771366"/>
                </a:cubicBezTo>
                <a:cubicBezTo>
                  <a:pt x="7324940" y="765567"/>
                  <a:pt x="7324940" y="765567"/>
                  <a:pt x="7324940" y="765567"/>
                </a:cubicBezTo>
                <a:cubicBezTo>
                  <a:pt x="7342316" y="765567"/>
                  <a:pt x="7342316" y="765567"/>
                  <a:pt x="7342316" y="765567"/>
                </a:cubicBezTo>
                <a:cubicBezTo>
                  <a:pt x="7348108" y="765567"/>
                  <a:pt x="7348108" y="765567"/>
                  <a:pt x="7348108" y="765567"/>
                </a:cubicBezTo>
                <a:cubicBezTo>
                  <a:pt x="7348108" y="771366"/>
                  <a:pt x="7377068" y="759767"/>
                  <a:pt x="7359692" y="777166"/>
                </a:cubicBezTo>
                <a:cubicBezTo>
                  <a:pt x="7382860" y="748167"/>
                  <a:pt x="7382860" y="748167"/>
                  <a:pt x="7382860" y="748167"/>
                </a:cubicBezTo>
                <a:cubicBezTo>
                  <a:pt x="7406028" y="765567"/>
                  <a:pt x="7406028" y="765567"/>
                  <a:pt x="7406028" y="765567"/>
                </a:cubicBezTo>
                <a:cubicBezTo>
                  <a:pt x="7417612" y="748167"/>
                  <a:pt x="7417612" y="748167"/>
                  <a:pt x="7417612" y="748167"/>
                </a:cubicBezTo>
                <a:cubicBezTo>
                  <a:pt x="7394444" y="742368"/>
                  <a:pt x="7394444" y="742368"/>
                  <a:pt x="7394444" y="742368"/>
                </a:cubicBezTo>
                <a:cubicBezTo>
                  <a:pt x="7394444" y="736568"/>
                  <a:pt x="7394444" y="736568"/>
                  <a:pt x="7394444" y="736568"/>
                </a:cubicBezTo>
                <a:cubicBezTo>
                  <a:pt x="7382860" y="736568"/>
                  <a:pt x="7382860" y="736568"/>
                  <a:pt x="7382860" y="736568"/>
                </a:cubicBezTo>
                <a:cubicBezTo>
                  <a:pt x="7394444" y="719169"/>
                  <a:pt x="7394444" y="719169"/>
                  <a:pt x="7394444" y="719169"/>
                </a:cubicBezTo>
                <a:cubicBezTo>
                  <a:pt x="7406028" y="724968"/>
                  <a:pt x="7406028" y="724968"/>
                  <a:pt x="7406028" y="724968"/>
                </a:cubicBezTo>
                <a:cubicBezTo>
                  <a:pt x="7423404" y="707569"/>
                  <a:pt x="7423404" y="707569"/>
                  <a:pt x="7423404" y="707569"/>
                </a:cubicBezTo>
                <a:cubicBezTo>
                  <a:pt x="7423404" y="701769"/>
                  <a:pt x="7423404" y="701769"/>
                  <a:pt x="7423404" y="701769"/>
                </a:cubicBezTo>
                <a:cubicBezTo>
                  <a:pt x="7411820" y="701769"/>
                  <a:pt x="7411820" y="701769"/>
                  <a:pt x="7411820" y="701769"/>
                </a:cubicBezTo>
                <a:cubicBezTo>
                  <a:pt x="7417612" y="684370"/>
                  <a:pt x="7417612" y="684370"/>
                  <a:pt x="7417612" y="684370"/>
                </a:cubicBezTo>
                <a:cubicBezTo>
                  <a:pt x="7487115" y="608973"/>
                  <a:pt x="7487115" y="608973"/>
                  <a:pt x="7487115" y="608973"/>
                </a:cubicBezTo>
                <a:cubicBezTo>
                  <a:pt x="7516075" y="603174"/>
                  <a:pt x="7516075" y="603174"/>
                  <a:pt x="7516075" y="603174"/>
                </a:cubicBezTo>
                <a:cubicBezTo>
                  <a:pt x="7539243" y="562575"/>
                  <a:pt x="7539243" y="562575"/>
                  <a:pt x="7539243" y="562575"/>
                </a:cubicBezTo>
                <a:cubicBezTo>
                  <a:pt x="7550827" y="579975"/>
                  <a:pt x="7545035" y="550976"/>
                  <a:pt x="7562411" y="562575"/>
                </a:cubicBezTo>
                <a:cubicBezTo>
                  <a:pt x="7562411" y="562575"/>
                  <a:pt x="7602955" y="579975"/>
                  <a:pt x="7573995" y="539376"/>
                </a:cubicBezTo>
                <a:cubicBezTo>
                  <a:pt x="7585579" y="521977"/>
                  <a:pt x="7585579" y="521977"/>
                  <a:pt x="7585579" y="521977"/>
                </a:cubicBezTo>
                <a:cubicBezTo>
                  <a:pt x="7608747" y="521977"/>
                  <a:pt x="7608747" y="521977"/>
                  <a:pt x="7608747" y="521977"/>
                </a:cubicBezTo>
                <a:cubicBezTo>
                  <a:pt x="7620331" y="510378"/>
                  <a:pt x="7620331" y="510378"/>
                  <a:pt x="7620331" y="510378"/>
                </a:cubicBezTo>
                <a:cubicBezTo>
                  <a:pt x="7608747" y="533577"/>
                  <a:pt x="7608747" y="533577"/>
                  <a:pt x="7608747" y="533577"/>
                </a:cubicBezTo>
                <a:cubicBezTo>
                  <a:pt x="7608747" y="527777"/>
                  <a:pt x="7608747" y="539376"/>
                  <a:pt x="7602955" y="527777"/>
                </a:cubicBezTo>
                <a:cubicBezTo>
                  <a:pt x="7597163" y="539376"/>
                  <a:pt x="7597163" y="539376"/>
                  <a:pt x="7597163" y="539376"/>
                </a:cubicBezTo>
                <a:cubicBezTo>
                  <a:pt x="7602955" y="545176"/>
                  <a:pt x="7602955" y="545176"/>
                  <a:pt x="7602955" y="545176"/>
                </a:cubicBezTo>
                <a:cubicBezTo>
                  <a:pt x="7539243" y="608973"/>
                  <a:pt x="7539243" y="608973"/>
                  <a:pt x="7539243" y="608973"/>
                </a:cubicBezTo>
                <a:cubicBezTo>
                  <a:pt x="7545035" y="614773"/>
                  <a:pt x="7545035" y="614773"/>
                  <a:pt x="7545035" y="614773"/>
                </a:cubicBezTo>
                <a:cubicBezTo>
                  <a:pt x="7498699" y="666971"/>
                  <a:pt x="7498699" y="666971"/>
                  <a:pt x="7498699" y="666971"/>
                </a:cubicBezTo>
                <a:cubicBezTo>
                  <a:pt x="7481324" y="669871"/>
                  <a:pt x="7472636" y="671321"/>
                  <a:pt x="7468292" y="672046"/>
                </a:cubicBezTo>
                <a:lnTo>
                  <a:pt x="7464278" y="672716"/>
                </a:lnTo>
                <a:lnTo>
                  <a:pt x="7464332" y="672612"/>
                </a:lnTo>
                <a:lnTo>
                  <a:pt x="7465486" y="672136"/>
                </a:lnTo>
                <a:cubicBezTo>
                  <a:pt x="7467115" y="669418"/>
                  <a:pt x="7469106" y="664162"/>
                  <a:pt x="7466391" y="668693"/>
                </a:cubicBezTo>
                <a:lnTo>
                  <a:pt x="7464332" y="672612"/>
                </a:lnTo>
                <a:lnTo>
                  <a:pt x="7463948" y="672771"/>
                </a:lnTo>
                <a:lnTo>
                  <a:pt x="7464278" y="672716"/>
                </a:lnTo>
                <a:lnTo>
                  <a:pt x="7458156" y="684370"/>
                </a:lnTo>
                <a:cubicBezTo>
                  <a:pt x="7498699" y="672771"/>
                  <a:pt x="7498699" y="672771"/>
                  <a:pt x="7498699" y="672771"/>
                </a:cubicBezTo>
                <a:cubicBezTo>
                  <a:pt x="7463948" y="719169"/>
                  <a:pt x="7463948" y="719169"/>
                  <a:pt x="7463948" y="719169"/>
                </a:cubicBezTo>
                <a:cubicBezTo>
                  <a:pt x="7446572" y="724968"/>
                  <a:pt x="7446572" y="724968"/>
                  <a:pt x="7446572" y="724968"/>
                </a:cubicBezTo>
                <a:cubicBezTo>
                  <a:pt x="7452364" y="730768"/>
                  <a:pt x="7452364" y="730768"/>
                  <a:pt x="7452364" y="730768"/>
                </a:cubicBezTo>
                <a:cubicBezTo>
                  <a:pt x="7434988" y="753967"/>
                  <a:pt x="7434988" y="753967"/>
                  <a:pt x="7434988" y="753967"/>
                </a:cubicBezTo>
                <a:cubicBezTo>
                  <a:pt x="7423404" y="753967"/>
                  <a:pt x="7423404" y="753967"/>
                  <a:pt x="7423404" y="753967"/>
                </a:cubicBezTo>
                <a:cubicBezTo>
                  <a:pt x="7411820" y="765567"/>
                  <a:pt x="7411820" y="765567"/>
                  <a:pt x="7411820" y="765567"/>
                </a:cubicBezTo>
                <a:cubicBezTo>
                  <a:pt x="7411820" y="771366"/>
                  <a:pt x="7394444" y="777166"/>
                  <a:pt x="7423404" y="777166"/>
                </a:cubicBezTo>
                <a:cubicBezTo>
                  <a:pt x="7406028" y="788765"/>
                  <a:pt x="7406028" y="788765"/>
                  <a:pt x="7406028" y="788765"/>
                </a:cubicBezTo>
                <a:cubicBezTo>
                  <a:pt x="7365484" y="852563"/>
                  <a:pt x="7365484" y="852563"/>
                  <a:pt x="7365484" y="852563"/>
                </a:cubicBezTo>
                <a:cubicBezTo>
                  <a:pt x="7371276" y="852563"/>
                  <a:pt x="7371276" y="852563"/>
                  <a:pt x="7371276" y="852563"/>
                </a:cubicBezTo>
                <a:cubicBezTo>
                  <a:pt x="7371276" y="875762"/>
                  <a:pt x="7371276" y="875762"/>
                  <a:pt x="7371276" y="875762"/>
                </a:cubicBezTo>
                <a:cubicBezTo>
                  <a:pt x="7365484" y="864162"/>
                  <a:pt x="7365484" y="864162"/>
                  <a:pt x="7365484" y="864162"/>
                </a:cubicBezTo>
                <a:cubicBezTo>
                  <a:pt x="7336524" y="887361"/>
                  <a:pt x="7336524" y="887361"/>
                  <a:pt x="7336524" y="887361"/>
                </a:cubicBezTo>
                <a:cubicBezTo>
                  <a:pt x="7342316" y="898961"/>
                  <a:pt x="7342316" y="898961"/>
                  <a:pt x="7342316" y="898961"/>
                </a:cubicBezTo>
                <a:cubicBezTo>
                  <a:pt x="7319148" y="893161"/>
                  <a:pt x="7330732" y="927959"/>
                  <a:pt x="7313356" y="910560"/>
                </a:cubicBezTo>
                <a:cubicBezTo>
                  <a:pt x="7313356" y="916360"/>
                  <a:pt x="7295981" y="904760"/>
                  <a:pt x="7307564" y="922160"/>
                </a:cubicBezTo>
                <a:cubicBezTo>
                  <a:pt x="7290189" y="927959"/>
                  <a:pt x="7272813" y="933759"/>
                  <a:pt x="7272813" y="951158"/>
                </a:cubicBezTo>
                <a:cubicBezTo>
                  <a:pt x="7284397" y="974357"/>
                  <a:pt x="7284397" y="974357"/>
                  <a:pt x="7284397" y="974357"/>
                </a:cubicBezTo>
                <a:cubicBezTo>
                  <a:pt x="7261229" y="985957"/>
                  <a:pt x="7261229" y="985957"/>
                  <a:pt x="7261229" y="985957"/>
                </a:cubicBezTo>
                <a:cubicBezTo>
                  <a:pt x="7255437" y="1003356"/>
                  <a:pt x="7255437" y="1003356"/>
                  <a:pt x="7255437" y="1003356"/>
                </a:cubicBezTo>
                <a:cubicBezTo>
                  <a:pt x="7232269" y="1014956"/>
                  <a:pt x="7232269" y="1014956"/>
                  <a:pt x="7232269" y="1014956"/>
                </a:cubicBezTo>
                <a:cubicBezTo>
                  <a:pt x="7226477" y="1026555"/>
                  <a:pt x="7226477" y="1026555"/>
                  <a:pt x="7226477" y="1026555"/>
                </a:cubicBezTo>
                <a:cubicBezTo>
                  <a:pt x="7226477" y="1049754"/>
                  <a:pt x="7174349" y="1043954"/>
                  <a:pt x="7185933" y="1067153"/>
                </a:cubicBezTo>
                <a:cubicBezTo>
                  <a:pt x="7128014" y="1119351"/>
                  <a:pt x="7128014" y="1119351"/>
                  <a:pt x="7128014" y="1119351"/>
                </a:cubicBezTo>
                <a:cubicBezTo>
                  <a:pt x="7087470" y="1159949"/>
                  <a:pt x="7087470" y="1159949"/>
                  <a:pt x="7087470" y="1159949"/>
                </a:cubicBezTo>
                <a:cubicBezTo>
                  <a:pt x="7075886" y="1177348"/>
                  <a:pt x="7041134" y="1159949"/>
                  <a:pt x="7052718" y="1206347"/>
                </a:cubicBezTo>
                <a:cubicBezTo>
                  <a:pt x="7052718" y="1194748"/>
                  <a:pt x="7041134" y="1206347"/>
                  <a:pt x="7041134" y="1200547"/>
                </a:cubicBezTo>
                <a:cubicBezTo>
                  <a:pt x="7029550" y="1212147"/>
                  <a:pt x="7029550" y="1212147"/>
                  <a:pt x="7029550" y="1212147"/>
                </a:cubicBezTo>
                <a:cubicBezTo>
                  <a:pt x="7052718" y="1217947"/>
                  <a:pt x="7052718" y="1217947"/>
                  <a:pt x="7052718" y="1217947"/>
                </a:cubicBezTo>
                <a:cubicBezTo>
                  <a:pt x="7006382" y="1229546"/>
                  <a:pt x="7006382" y="1229546"/>
                  <a:pt x="7006382" y="1229546"/>
                </a:cubicBezTo>
                <a:cubicBezTo>
                  <a:pt x="7000590" y="1241146"/>
                  <a:pt x="7000590" y="1241146"/>
                  <a:pt x="7000590" y="1241146"/>
                </a:cubicBezTo>
                <a:cubicBezTo>
                  <a:pt x="7023758" y="1246945"/>
                  <a:pt x="7023758" y="1246945"/>
                  <a:pt x="7023758" y="1246945"/>
                </a:cubicBezTo>
                <a:cubicBezTo>
                  <a:pt x="7070094" y="1229546"/>
                  <a:pt x="7070094" y="1229546"/>
                  <a:pt x="7070094" y="1229546"/>
                </a:cubicBezTo>
                <a:cubicBezTo>
                  <a:pt x="7110638" y="1223746"/>
                  <a:pt x="7110638" y="1223746"/>
                  <a:pt x="7110638" y="1223746"/>
                </a:cubicBezTo>
                <a:cubicBezTo>
                  <a:pt x="7116430" y="1212147"/>
                  <a:pt x="7116430" y="1212147"/>
                  <a:pt x="7116430" y="1212147"/>
                </a:cubicBezTo>
                <a:cubicBezTo>
                  <a:pt x="7110638" y="1200547"/>
                  <a:pt x="7110638" y="1200547"/>
                  <a:pt x="7110638" y="1200547"/>
                </a:cubicBezTo>
                <a:cubicBezTo>
                  <a:pt x="7151181" y="1200547"/>
                  <a:pt x="7151181" y="1200547"/>
                  <a:pt x="7151181" y="1200547"/>
                </a:cubicBezTo>
                <a:cubicBezTo>
                  <a:pt x="7151181" y="1206347"/>
                  <a:pt x="7151181" y="1206347"/>
                  <a:pt x="7151181" y="1206347"/>
                </a:cubicBezTo>
                <a:cubicBezTo>
                  <a:pt x="7128014" y="1212147"/>
                  <a:pt x="7128014" y="1212147"/>
                  <a:pt x="7128014" y="1212147"/>
                </a:cubicBezTo>
                <a:cubicBezTo>
                  <a:pt x="7139598" y="1217947"/>
                  <a:pt x="7139598" y="1217947"/>
                  <a:pt x="7139598" y="1217947"/>
                </a:cubicBezTo>
                <a:cubicBezTo>
                  <a:pt x="7226477" y="1194748"/>
                  <a:pt x="7226477" y="1194748"/>
                  <a:pt x="7226477" y="1194748"/>
                </a:cubicBezTo>
                <a:cubicBezTo>
                  <a:pt x="7226477" y="1183148"/>
                  <a:pt x="7226477" y="1183148"/>
                  <a:pt x="7226477" y="1183148"/>
                </a:cubicBezTo>
                <a:cubicBezTo>
                  <a:pt x="7249645" y="1194748"/>
                  <a:pt x="7249645" y="1194748"/>
                  <a:pt x="7249645" y="1194748"/>
                </a:cubicBezTo>
                <a:cubicBezTo>
                  <a:pt x="7301773" y="1177348"/>
                  <a:pt x="7301773" y="1177348"/>
                  <a:pt x="7301773" y="1177348"/>
                </a:cubicBezTo>
                <a:cubicBezTo>
                  <a:pt x="7301773" y="1171549"/>
                  <a:pt x="7301773" y="1171549"/>
                  <a:pt x="7301773" y="1171549"/>
                </a:cubicBezTo>
                <a:cubicBezTo>
                  <a:pt x="7313356" y="1183148"/>
                  <a:pt x="7313356" y="1183148"/>
                  <a:pt x="7313356" y="1183148"/>
                </a:cubicBezTo>
                <a:cubicBezTo>
                  <a:pt x="7319148" y="1177348"/>
                  <a:pt x="7319148" y="1177348"/>
                  <a:pt x="7319148" y="1177348"/>
                </a:cubicBezTo>
                <a:cubicBezTo>
                  <a:pt x="7330732" y="1183148"/>
                  <a:pt x="7330732" y="1183148"/>
                  <a:pt x="7330732" y="1183148"/>
                </a:cubicBezTo>
                <a:cubicBezTo>
                  <a:pt x="7348108" y="1165749"/>
                  <a:pt x="7348108" y="1165749"/>
                  <a:pt x="7348108" y="1165749"/>
                </a:cubicBezTo>
                <a:cubicBezTo>
                  <a:pt x="7365484" y="1171549"/>
                  <a:pt x="7365484" y="1171549"/>
                  <a:pt x="7365484" y="1171549"/>
                </a:cubicBezTo>
                <a:cubicBezTo>
                  <a:pt x="7365484" y="1154149"/>
                  <a:pt x="7365484" y="1154149"/>
                  <a:pt x="7365484" y="1154149"/>
                </a:cubicBezTo>
                <a:lnTo>
                  <a:pt x="7382519" y="1162678"/>
                </a:lnTo>
                <a:lnTo>
                  <a:pt x="7374806" y="1167380"/>
                </a:lnTo>
                <a:cubicBezTo>
                  <a:pt x="7361502" y="1176623"/>
                  <a:pt x="7392996" y="1161399"/>
                  <a:pt x="7388652" y="1165749"/>
                </a:cubicBezTo>
                <a:cubicBezTo>
                  <a:pt x="7388652" y="1165749"/>
                  <a:pt x="7388652" y="1165749"/>
                  <a:pt x="7385756" y="1164299"/>
                </a:cubicBezTo>
                <a:lnTo>
                  <a:pt x="7382519" y="1162678"/>
                </a:lnTo>
                <a:lnTo>
                  <a:pt x="7406028" y="1148350"/>
                </a:lnTo>
                <a:cubicBezTo>
                  <a:pt x="7411820" y="1159949"/>
                  <a:pt x="7411820" y="1159949"/>
                  <a:pt x="7411820" y="1159949"/>
                </a:cubicBezTo>
                <a:cubicBezTo>
                  <a:pt x="7434988" y="1125151"/>
                  <a:pt x="7434988" y="1125151"/>
                  <a:pt x="7434988" y="1125151"/>
                </a:cubicBezTo>
                <a:lnTo>
                  <a:pt x="7446108" y="1125151"/>
                </a:lnTo>
                <a:lnTo>
                  <a:pt x="7442590" y="1131675"/>
                </a:lnTo>
                <a:cubicBezTo>
                  <a:pt x="7439332" y="1139288"/>
                  <a:pt x="7452364" y="1120801"/>
                  <a:pt x="7452364" y="1125151"/>
                </a:cubicBezTo>
                <a:cubicBezTo>
                  <a:pt x="7452364" y="1125151"/>
                  <a:pt x="7452364" y="1125151"/>
                  <a:pt x="7450192" y="1125151"/>
                </a:cubicBezTo>
                <a:lnTo>
                  <a:pt x="7446108" y="1125151"/>
                </a:lnTo>
                <a:lnTo>
                  <a:pt x="7450123" y="1117706"/>
                </a:lnTo>
                <a:lnTo>
                  <a:pt x="7450192" y="1117720"/>
                </a:lnTo>
                <a:lnTo>
                  <a:pt x="7451042" y="1116089"/>
                </a:lnTo>
                <a:lnTo>
                  <a:pt x="7469740" y="1119351"/>
                </a:lnTo>
                <a:cubicBezTo>
                  <a:pt x="7469740" y="1096152"/>
                  <a:pt x="7469740" y="1096152"/>
                  <a:pt x="7469740" y="1096152"/>
                </a:cubicBezTo>
                <a:cubicBezTo>
                  <a:pt x="7504491" y="1084553"/>
                  <a:pt x="7504491" y="1084553"/>
                  <a:pt x="7504491" y="1084553"/>
                </a:cubicBezTo>
                <a:cubicBezTo>
                  <a:pt x="7521867" y="1067153"/>
                  <a:pt x="7521867" y="1067153"/>
                  <a:pt x="7521867" y="1067153"/>
                </a:cubicBezTo>
                <a:cubicBezTo>
                  <a:pt x="7516075" y="1055554"/>
                  <a:pt x="7516075" y="1055554"/>
                  <a:pt x="7516075" y="1055554"/>
                </a:cubicBezTo>
                <a:cubicBezTo>
                  <a:pt x="7521867" y="1055554"/>
                  <a:pt x="7521867" y="1055554"/>
                  <a:pt x="7521867" y="1055554"/>
                </a:cubicBezTo>
                <a:cubicBezTo>
                  <a:pt x="7516075" y="1038155"/>
                  <a:pt x="7516075" y="1038155"/>
                  <a:pt x="7516075" y="1038155"/>
                </a:cubicBezTo>
                <a:cubicBezTo>
                  <a:pt x="7545035" y="1020755"/>
                  <a:pt x="7545035" y="1020755"/>
                  <a:pt x="7545035" y="1020755"/>
                </a:cubicBezTo>
                <a:cubicBezTo>
                  <a:pt x="7550827" y="1009156"/>
                  <a:pt x="7481323" y="1055554"/>
                  <a:pt x="7568203" y="997556"/>
                </a:cubicBezTo>
                <a:cubicBezTo>
                  <a:pt x="7568203" y="997556"/>
                  <a:pt x="7533451" y="1014956"/>
                  <a:pt x="7573995" y="985957"/>
                </a:cubicBezTo>
                <a:cubicBezTo>
                  <a:pt x="7579787" y="985957"/>
                  <a:pt x="7579787" y="985957"/>
                  <a:pt x="7579787" y="985957"/>
                </a:cubicBezTo>
                <a:cubicBezTo>
                  <a:pt x="7573995" y="997556"/>
                  <a:pt x="7573995" y="997556"/>
                  <a:pt x="7573995" y="997556"/>
                </a:cubicBezTo>
                <a:cubicBezTo>
                  <a:pt x="7597163" y="1014956"/>
                  <a:pt x="7597163" y="1014956"/>
                  <a:pt x="7597163" y="1014956"/>
                </a:cubicBezTo>
                <a:cubicBezTo>
                  <a:pt x="7602955" y="1009156"/>
                  <a:pt x="7602955" y="1009156"/>
                  <a:pt x="7602955" y="1009156"/>
                </a:cubicBezTo>
                <a:cubicBezTo>
                  <a:pt x="7597163" y="985957"/>
                  <a:pt x="7597163" y="985957"/>
                  <a:pt x="7597163" y="985957"/>
                </a:cubicBezTo>
                <a:lnTo>
                  <a:pt x="7605672" y="983117"/>
                </a:lnTo>
                <a:lnTo>
                  <a:pt x="7606575" y="988132"/>
                </a:lnTo>
                <a:cubicBezTo>
                  <a:pt x="7610195" y="987407"/>
                  <a:pt x="7617435" y="980157"/>
                  <a:pt x="7614539" y="980157"/>
                </a:cubicBezTo>
                <a:cubicBezTo>
                  <a:pt x="7614539" y="980157"/>
                  <a:pt x="7614539" y="980157"/>
                  <a:pt x="7612367" y="980882"/>
                </a:cubicBezTo>
                <a:lnTo>
                  <a:pt x="7605672" y="983117"/>
                </a:lnTo>
                <a:lnTo>
                  <a:pt x="7605579" y="982604"/>
                </a:lnTo>
                <a:cubicBezTo>
                  <a:pt x="7606439" y="980293"/>
                  <a:pt x="7607955" y="977144"/>
                  <a:pt x="7610342" y="972941"/>
                </a:cubicBezTo>
                <a:lnTo>
                  <a:pt x="7615322" y="964973"/>
                </a:lnTo>
                <a:lnTo>
                  <a:pt x="7626032" y="960583"/>
                </a:lnTo>
                <a:cubicBezTo>
                  <a:pt x="7632277" y="957683"/>
                  <a:pt x="7636259" y="955508"/>
                  <a:pt x="7631915" y="956958"/>
                </a:cubicBezTo>
                <a:cubicBezTo>
                  <a:pt x="7631915" y="956958"/>
                  <a:pt x="7631915" y="956958"/>
                  <a:pt x="7630467" y="956958"/>
                </a:cubicBezTo>
                <a:lnTo>
                  <a:pt x="7620873" y="956958"/>
                </a:lnTo>
                <a:lnTo>
                  <a:pt x="7631519" y="950615"/>
                </a:lnTo>
                <a:cubicBezTo>
                  <a:pt x="7641689" y="944815"/>
                  <a:pt x="7655082" y="937384"/>
                  <a:pt x="7672458" y="927959"/>
                </a:cubicBezTo>
                <a:cubicBezTo>
                  <a:pt x="7724586" y="875762"/>
                  <a:pt x="7724586" y="875762"/>
                  <a:pt x="7724586" y="875762"/>
                </a:cubicBezTo>
                <a:lnTo>
                  <a:pt x="7741657" y="862941"/>
                </a:lnTo>
                <a:lnTo>
                  <a:pt x="7729654" y="880111"/>
                </a:lnTo>
                <a:cubicBezTo>
                  <a:pt x="7724586" y="887361"/>
                  <a:pt x="7724586" y="887361"/>
                  <a:pt x="7724586" y="887361"/>
                </a:cubicBezTo>
                <a:cubicBezTo>
                  <a:pt x="7713002" y="898961"/>
                  <a:pt x="7713002" y="898961"/>
                  <a:pt x="7713002" y="898961"/>
                </a:cubicBezTo>
                <a:cubicBezTo>
                  <a:pt x="7713002" y="916360"/>
                  <a:pt x="7713002" y="916360"/>
                  <a:pt x="7713002" y="916360"/>
                </a:cubicBezTo>
                <a:cubicBezTo>
                  <a:pt x="7649290" y="974357"/>
                  <a:pt x="7649290" y="974357"/>
                  <a:pt x="7649290" y="974357"/>
                </a:cubicBezTo>
                <a:cubicBezTo>
                  <a:pt x="7643498" y="1003356"/>
                  <a:pt x="7608747" y="997556"/>
                  <a:pt x="7608747" y="1032355"/>
                </a:cubicBezTo>
                <a:cubicBezTo>
                  <a:pt x="7637706" y="1038155"/>
                  <a:pt x="7637706" y="1038155"/>
                  <a:pt x="7637706" y="1038155"/>
                </a:cubicBezTo>
                <a:cubicBezTo>
                  <a:pt x="7620331" y="1049754"/>
                  <a:pt x="7591371" y="1049754"/>
                  <a:pt x="7602955" y="1072953"/>
                </a:cubicBezTo>
                <a:cubicBezTo>
                  <a:pt x="7614539" y="1078753"/>
                  <a:pt x="7614539" y="1078753"/>
                  <a:pt x="7614539" y="1078753"/>
                </a:cubicBezTo>
                <a:cubicBezTo>
                  <a:pt x="7631915" y="1061354"/>
                  <a:pt x="7631915" y="1061354"/>
                  <a:pt x="7631915" y="1061354"/>
                </a:cubicBezTo>
                <a:cubicBezTo>
                  <a:pt x="7631915" y="1078753"/>
                  <a:pt x="7631915" y="1078753"/>
                  <a:pt x="7631915" y="1078753"/>
                </a:cubicBezTo>
                <a:cubicBezTo>
                  <a:pt x="7608747" y="1101952"/>
                  <a:pt x="7608747" y="1101952"/>
                  <a:pt x="7608747" y="1101952"/>
                </a:cubicBezTo>
                <a:cubicBezTo>
                  <a:pt x="7608747" y="1107752"/>
                  <a:pt x="7608747" y="1107752"/>
                  <a:pt x="7608747" y="1107752"/>
                </a:cubicBezTo>
                <a:cubicBezTo>
                  <a:pt x="7637706" y="1096152"/>
                  <a:pt x="7637706" y="1096152"/>
                  <a:pt x="7637706" y="1096152"/>
                </a:cubicBezTo>
                <a:cubicBezTo>
                  <a:pt x="7666666" y="1055554"/>
                  <a:pt x="7666666" y="1055554"/>
                  <a:pt x="7666666" y="1055554"/>
                </a:cubicBezTo>
                <a:cubicBezTo>
                  <a:pt x="7666666" y="1072953"/>
                  <a:pt x="7666666" y="1072953"/>
                  <a:pt x="7666666" y="1072953"/>
                </a:cubicBezTo>
                <a:cubicBezTo>
                  <a:pt x="7678250" y="1072953"/>
                  <a:pt x="7678250" y="1072953"/>
                  <a:pt x="7678250" y="1072953"/>
                </a:cubicBezTo>
                <a:cubicBezTo>
                  <a:pt x="7678250" y="1078753"/>
                  <a:pt x="7678250" y="1078753"/>
                  <a:pt x="7678250" y="1078753"/>
                </a:cubicBezTo>
                <a:cubicBezTo>
                  <a:pt x="7666666" y="1078753"/>
                  <a:pt x="7672458" y="1101952"/>
                  <a:pt x="7655082" y="1078753"/>
                </a:cubicBezTo>
                <a:cubicBezTo>
                  <a:pt x="7637706" y="1107752"/>
                  <a:pt x="7637706" y="1107752"/>
                  <a:pt x="7637706" y="1107752"/>
                </a:cubicBezTo>
                <a:cubicBezTo>
                  <a:pt x="7666666" y="1107752"/>
                  <a:pt x="7666666" y="1107752"/>
                  <a:pt x="7666666" y="1107752"/>
                </a:cubicBezTo>
                <a:cubicBezTo>
                  <a:pt x="7684042" y="1090352"/>
                  <a:pt x="7684042" y="1090352"/>
                  <a:pt x="7684042" y="1090352"/>
                </a:cubicBezTo>
                <a:cubicBezTo>
                  <a:pt x="7713002" y="1084553"/>
                  <a:pt x="7713002" y="1084553"/>
                  <a:pt x="7713002" y="1084553"/>
                </a:cubicBezTo>
                <a:cubicBezTo>
                  <a:pt x="7678250" y="1119351"/>
                  <a:pt x="7701418" y="1119351"/>
                  <a:pt x="7631915" y="1130950"/>
                </a:cubicBezTo>
                <a:cubicBezTo>
                  <a:pt x="7724586" y="1119351"/>
                  <a:pt x="7724586" y="1119351"/>
                  <a:pt x="7724586" y="1119351"/>
                </a:cubicBezTo>
                <a:lnTo>
                  <a:pt x="7740934" y="1112803"/>
                </a:lnTo>
                <a:lnTo>
                  <a:pt x="7748387" y="1114820"/>
                </a:lnTo>
                <a:cubicBezTo>
                  <a:pt x="7752098" y="1114276"/>
                  <a:pt x="7754994" y="1112101"/>
                  <a:pt x="7753546" y="1107752"/>
                </a:cubicBezTo>
                <a:cubicBezTo>
                  <a:pt x="7753546" y="1107752"/>
                  <a:pt x="7753546" y="1107752"/>
                  <a:pt x="7749926" y="1109201"/>
                </a:cubicBezTo>
                <a:lnTo>
                  <a:pt x="7740934" y="1112803"/>
                </a:lnTo>
                <a:lnTo>
                  <a:pt x="7738342" y="1112101"/>
                </a:lnTo>
                <a:cubicBezTo>
                  <a:pt x="7734722" y="1107751"/>
                  <a:pt x="7741962" y="1099052"/>
                  <a:pt x="7788298" y="1090352"/>
                </a:cubicBezTo>
                <a:cubicBezTo>
                  <a:pt x="7788298" y="1090352"/>
                  <a:pt x="7794090" y="1096152"/>
                  <a:pt x="7788298" y="1096152"/>
                </a:cubicBezTo>
                <a:cubicBezTo>
                  <a:pt x="7817257" y="1101952"/>
                  <a:pt x="7817257" y="1101952"/>
                  <a:pt x="7817257" y="1101952"/>
                </a:cubicBezTo>
                <a:cubicBezTo>
                  <a:pt x="7828841" y="1090352"/>
                  <a:pt x="7828841" y="1090352"/>
                  <a:pt x="7828841" y="1090352"/>
                </a:cubicBezTo>
                <a:cubicBezTo>
                  <a:pt x="7834633" y="1096152"/>
                  <a:pt x="7834633" y="1096152"/>
                  <a:pt x="7834633" y="1096152"/>
                </a:cubicBezTo>
                <a:cubicBezTo>
                  <a:pt x="7857801" y="1084553"/>
                  <a:pt x="7857801" y="1084553"/>
                  <a:pt x="7857801" y="1084553"/>
                </a:cubicBezTo>
                <a:cubicBezTo>
                  <a:pt x="7869385" y="1090352"/>
                  <a:pt x="7869385" y="1090352"/>
                  <a:pt x="7869385" y="1090352"/>
                </a:cubicBezTo>
                <a:cubicBezTo>
                  <a:pt x="7892552" y="1078753"/>
                  <a:pt x="7892552" y="1078753"/>
                  <a:pt x="7892552" y="1078753"/>
                </a:cubicBezTo>
                <a:lnTo>
                  <a:pt x="7915720" y="1074113"/>
                </a:lnTo>
                <a:lnTo>
                  <a:pt x="7915720" y="1088177"/>
                </a:lnTo>
                <a:cubicBezTo>
                  <a:pt x="7915720" y="1090352"/>
                  <a:pt x="7915720" y="1090352"/>
                  <a:pt x="7915720" y="1090352"/>
                </a:cubicBezTo>
                <a:cubicBezTo>
                  <a:pt x="7938888" y="1101952"/>
                  <a:pt x="7938888" y="1101952"/>
                  <a:pt x="7938888" y="1101952"/>
                </a:cubicBezTo>
                <a:cubicBezTo>
                  <a:pt x="7933096" y="1107752"/>
                  <a:pt x="7933096" y="1107752"/>
                  <a:pt x="7933096" y="1107752"/>
                </a:cubicBezTo>
                <a:cubicBezTo>
                  <a:pt x="7880968" y="1101952"/>
                  <a:pt x="7880968" y="1101952"/>
                  <a:pt x="7880968" y="1101952"/>
                </a:cubicBezTo>
                <a:cubicBezTo>
                  <a:pt x="7857801" y="1101952"/>
                  <a:pt x="7869385" y="1113551"/>
                  <a:pt x="7869385" y="1125151"/>
                </a:cubicBezTo>
                <a:cubicBezTo>
                  <a:pt x="7852009" y="1119351"/>
                  <a:pt x="7852009" y="1119351"/>
                  <a:pt x="7852009" y="1119351"/>
                </a:cubicBezTo>
                <a:cubicBezTo>
                  <a:pt x="7846217" y="1119351"/>
                  <a:pt x="7846217" y="1119351"/>
                  <a:pt x="7846217" y="1119351"/>
                </a:cubicBezTo>
                <a:cubicBezTo>
                  <a:pt x="7799881" y="1130950"/>
                  <a:pt x="7799881" y="1130950"/>
                  <a:pt x="7799881" y="1130950"/>
                </a:cubicBezTo>
                <a:cubicBezTo>
                  <a:pt x="7799881" y="1130950"/>
                  <a:pt x="7788298" y="1136750"/>
                  <a:pt x="7805673" y="1136750"/>
                </a:cubicBezTo>
                <a:cubicBezTo>
                  <a:pt x="7794090" y="1136750"/>
                  <a:pt x="7794090" y="1159949"/>
                  <a:pt x="7788298" y="1130950"/>
                </a:cubicBezTo>
                <a:cubicBezTo>
                  <a:pt x="7776714" y="1130950"/>
                  <a:pt x="7770922" y="1130950"/>
                  <a:pt x="7770922" y="1148350"/>
                </a:cubicBezTo>
                <a:cubicBezTo>
                  <a:pt x="7753546" y="1142550"/>
                  <a:pt x="7753546" y="1142550"/>
                  <a:pt x="7753546" y="1142550"/>
                </a:cubicBezTo>
                <a:cubicBezTo>
                  <a:pt x="7747754" y="1154149"/>
                  <a:pt x="7747754" y="1154149"/>
                  <a:pt x="7747754" y="1154149"/>
                </a:cubicBezTo>
                <a:cubicBezTo>
                  <a:pt x="7736170" y="1148350"/>
                  <a:pt x="7736170" y="1148350"/>
                  <a:pt x="7736170" y="1148350"/>
                </a:cubicBezTo>
                <a:cubicBezTo>
                  <a:pt x="7730378" y="1159949"/>
                  <a:pt x="7707210" y="1154149"/>
                  <a:pt x="7718794" y="1177348"/>
                </a:cubicBezTo>
                <a:cubicBezTo>
                  <a:pt x="7707210" y="1171549"/>
                  <a:pt x="7707210" y="1171549"/>
                  <a:pt x="7707210" y="1171549"/>
                </a:cubicBezTo>
                <a:cubicBezTo>
                  <a:pt x="7707210" y="1159949"/>
                  <a:pt x="7707210" y="1159949"/>
                  <a:pt x="7707210" y="1159949"/>
                </a:cubicBezTo>
                <a:cubicBezTo>
                  <a:pt x="7695626" y="1154149"/>
                  <a:pt x="7701418" y="1142550"/>
                  <a:pt x="7666666" y="1165749"/>
                </a:cubicBezTo>
                <a:cubicBezTo>
                  <a:pt x="7660874" y="1177348"/>
                  <a:pt x="7660874" y="1177348"/>
                  <a:pt x="7660874" y="1177348"/>
                </a:cubicBezTo>
                <a:cubicBezTo>
                  <a:pt x="7649290" y="1165749"/>
                  <a:pt x="7649290" y="1165749"/>
                  <a:pt x="7649290" y="1165749"/>
                </a:cubicBezTo>
                <a:cubicBezTo>
                  <a:pt x="7655082" y="1165749"/>
                  <a:pt x="7626123" y="1171549"/>
                  <a:pt x="7655082" y="1148350"/>
                </a:cubicBezTo>
                <a:cubicBezTo>
                  <a:pt x="7626123" y="1148350"/>
                  <a:pt x="7626123" y="1148350"/>
                  <a:pt x="7626123" y="1148350"/>
                </a:cubicBezTo>
                <a:cubicBezTo>
                  <a:pt x="7637706" y="1177348"/>
                  <a:pt x="7637706" y="1177348"/>
                  <a:pt x="7637706" y="1177348"/>
                </a:cubicBezTo>
                <a:cubicBezTo>
                  <a:pt x="7620331" y="1183148"/>
                  <a:pt x="7620331" y="1183148"/>
                  <a:pt x="7620331" y="1183148"/>
                </a:cubicBezTo>
                <a:cubicBezTo>
                  <a:pt x="7579787" y="1183148"/>
                  <a:pt x="7579787" y="1183148"/>
                  <a:pt x="7579787" y="1183148"/>
                </a:cubicBezTo>
                <a:cubicBezTo>
                  <a:pt x="7579787" y="1200547"/>
                  <a:pt x="7556619" y="1206347"/>
                  <a:pt x="7539243" y="1200547"/>
                </a:cubicBezTo>
                <a:cubicBezTo>
                  <a:pt x="7498699" y="1212147"/>
                  <a:pt x="7498699" y="1212147"/>
                  <a:pt x="7498699" y="1212147"/>
                </a:cubicBezTo>
                <a:cubicBezTo>
                  <a:pt x="7481323" y="1217947"/>
                  <a:pt x="7487115" y="1246945"/>
                  <a:pt x="7446572" y="1252745"/>
                </a:cubicBezTo>
                <a:cubicBezTo>
                  <a:pt x="7463948" y="1264345"/>
                  <a:pt x="7463948" y="1264345"/>
                  <a:pt x="7463948" y="1264345"/>
                </a:cubicBezTo>
                <a:cubicBezTo>
                  <a:pt x="7394444" y="1316542"/>
                  <a:pt x="7394444" y="1316542"/>
                  <a:pt x="7394444" y="1316542"/>
                </a:cubicBezTo>
                <a:cubicBezTo>
                  <a:pt x="7388652" y="1322342"/>
                  <a:pt x="7353900" y="1357141"/>
                  <a:pt x="7377068" y="1351341"/>
                </a:cubicBezTo>
                <a:cubicBezTo>
                  <a:pt x="7377068" y="1351341"/>
                  <a:pt x="7365484" y="1362940"/>
                  <a:pt x="7388652" y="1351341"/>
                </a:cubicBezTo>
                <a:cubicBezTo>
                  <a:pt x="7394444" y="1339741"/>
                  <a:pt x="7394444" y="1339741"/>
                  <a:pt x="7394444" y="1339741"/>
                </a:cubicBezTo>
                <a:cubicBezTo>
                  <a:pt x="7411820" y="1374540"/>
                  <a:pt x="7411820" y="1374540"/>
                  <a:pt x="7411820" y="1374540"/>
                </a:cubicBezTo>
                <a:cubicBezTo>
                  <a:pt x="7434988" y="1374540"/>
                  <a:pt x="7434988" y="1374540"/>
                  <a:pt x="7434988" y="1374540"/>
                </a:cubicBezTo>
                <a:cubicBezTo>
                  <a:pt x="7440780" y="1368740"/>
                  <a:pt x="7440780" y="1368740"/>
                  <a:pt x="7440780" y="1368740"/>
                </a:cubicBezTo>
                <a:cubicBezTo>
                  <a:pt x="7423404" y="1362940"/>
                  <a:pt x="7423404" y="1362940"/>
                  <a:pt x="7423404" y="1362940"/>
                </a:cubicBezTo>
                <a:cubicBezTo>
                  <a:pt x="7463948" y="1345541"/>
                  <a:pt x="7463948" y="1345541"/>
                  <a:pt x="7463948" y="1345541"/>
                </a:cubicBezTo>
                <a:cubicBezTo>
                  <a:pt x="7469740" y="1351341"/>
                  <a:pt x="7469740" y="1351341"/>
                  <a:pt x="7469740" y="1351341"/>
                </a:cubicBezTo>
                <a:lnTo>
                  <a:pt x="7477103" y="1346425"/>
                </a:lnTo>
                <a:lnTo>
                  <a:pt x="7479151" y="1346991"/>
                </a:lnTo>
                <a:lnTo>
                  <a:pt x="7481310" y="1343617"/>
                </a:lnTo>
                <a:lnTo>
                  <a:pt x="7484943" y="1341191"/>
                </a:lnTo>
                <a:cubicBezTo>
                  <a:pt x="7487115" y="1339741"/>
                  <a:pt x="7487115" y="1339741"/>
                  <a:pt x="7487115" y="1339741"/>
                </a:cubicBezTo>
                <a:cubicBezTo>
                  <a:pt x="7485667" y="1338291"/>
                  <a:pt x="7484219" y="1339379"/>
                  <a:pt x="7482862" y="1341191"/>
                </a:cubicBezTo>
                <a:lnTo>
                  <a:pt x="7481310" y="1343617"/>
                </a:lnTo>
                <a:lnTo>
                  <a:pt x="7477103" y="1346425"/>
                </a:lnTo>
                <a:lnTo>
                  <a:pt x="7476527" y="1346266"/>
                </a:lnTo>
                <a:cubicBezTo>
                  <a:pt x="7475893" y="1343729"/>
                  <a:pt x="7475531" y="1338291"/>
                  <a:pt x="7475531" y="1328142"/>
                </a:cubicBezTo>
                <a:cubicBezTo>
                  <a:pt x="7498699" y="1339741"/>
                  <a:pt x="7498699" y="1339741"/>
                  <a:pt x="7498699" y="1339741"/>
                </a:cubicBezTo>
                <a:cubicBezTo>
                  <a:pt x="7533451" y="1339741"/>
                  <a:pt x="7533451" y="1339741"/>
                  <a:pt x="7533451" y="1339741"/>
                </a:cubicBezTo>
                <a:cubicBezTo>
                  <a:pt x="7545035" y="1333941"/>
                  <a:pt x="7545035" y="1333941"/>
                  <a:pt x="7545035" y="1333941"/>
                </a:cubicBezTo>
                <a:cubicBezTo>
                  <a:pt x="7579787" y="1322342"/>
                  <a:pt x="7579787" y="1322342"/>
                  <a:pt x="7579787" y="1322342"/>
                </a:cubicBezTo>
                <a:cubicBezTo>
                  <a:pt x="7573995" y="1339741"/>
                  <a:pt x="7573995" y="1339741"/>
                  <a:pt x="7573995" y="1339741"/>
                </a:cubicBezTo>
                <a:cubicBezTo>
                  <a:pt x="7585579" y="1345541"/>
                  <a:pt x="7585579" y="1345541"/>
                  <a:pt x="7585579" y="1345541"/>
                </a:cubicBezTo>
                <a:cubicBezTo>
                  <a:pt x="7660874" y="1333941"/>
                  <a:pt x="7660874" y="1333941"/>
                  <a:pt x="7660874" y="1333941"/>
                </a:cubicBezTo>
                <a:cubicBezTo>
                  <a:pt x="7765130" y="1310743"/>
                  <a:pt x="7765130" y="1310743"/>
                  <a:pt x="7765130" y="1310743"/>
                </a:cubicBezTo>
                <a:cubicBezTo>
                  <a:pt x="7805673" y="1299143"/>
                  <a:pt x="7805673" y="1299143"/>
                  <a:pt x="7805673" y="1299143"/>
                </a:cubicBezTo>
                <a:cubicBezTo>
                  <a:pt x="7811465" y="1299143"/>
                  <a:pt x="7811465" y="1299143"/>
                  <a:pt x="7811465" y="1299143"/>
                </a:cubicBezTo>
                <a:cubicBezTo>
                  <a:pt x="7828841" y="1287543"/>
                  <a:pt x="7828841" y="1287543"/>
                  <a:pt x="7828841" y="1287543"/>
                </a:cubicBezTo>
                <a:cubicBezTo>
                  <a:pt x="7788298" y="1281744"/>
                  <a:pt x="7788298" y="1281744"/>
                  <a:pt x="7788298" y="1281744"/>
                </a:cubicBezTo>
                <a:cubicBezTo>
                  <a:pt x="7811465" y="1275944"/>
                  <a:pt x="7811465" y="1275944"/>
                  <a:pt x="7811465" y="1275944"/>
                </a:cubicBezTo>
                <a:cubicBezTo>
                  <a:pt x="7823049" y="1270144"/>
                  <a:pt x="7823049" y="1270144"/>
                  <a:pt x="7823049" y="1270144"/>
                </a:cubicBezTo>
                <a:cubicBezTo>
                  <a:pt x="7875177" y="1258545"/>
                  <a:pt x="7875177" y="1258545"/>
                  <a:pt x="7875177" y="1258545"/>
                </a:cubicBezTo>
                <a:cubicBezTo>
                  <a:pt x="7880968" y="1246945"/>
                  <a:pt x="7880968" y="1246945"/>
                  <a:pt x="7880968" y="1246945"/>
                </a:cubicBezTo>
                <a:cubicBezTo>
                  <a:pt x="7909928" y="1252745"/>
                  <a:pt x="7909928" y="1252745"/>
                  <a:pt x="7909928" y="1252745"/>
                </a:cubicBezTo>
                <a:cubicBezTo>
                  <a:pt x="7921512" y="1252745"/>
                  <a:pt x="7921512" y="1252745"/>
                  <a:pt x="7921512" y="1252745"/>
                </a:cubicBezTo>
                <a:cubicBezTo>
                  <a:pt x="7933096" y="1241146"/>
                  <a:pt x="7933096" y="1241146"/>
                  <a:pt x="7933096" y="1241146"/>
                </a:cubicBezTo>
                <a:cubicBezTo>
                  <a:pt x="7967848" y="1235346"/>
                  <a:pt x="7967848" y="1235346"/>
                  <a:pt x="7967848" y="1235346"/>
                </a:cubicBezTo>
                <a:cubicBezTo>
                  <a:pt x="7962056" y="1223746"/>
                  <a:pt x="7962056" y="1223746"/>
                  <a:pt x="7962056" y="1223746"/>
                </a:cubicBezTo>
                <a:cubicBezTo>
                  <a:pt x="7973640" y="1223746"/>
                  <a:pt x="7973640" y="1223746"/>
                  <a:pt x="7973640" y="1223746"/>
                </a:cubicBezTo>
                <a:cubicBezTo>
                  <a:pt x="7991016" y="1235346"/>
                  <a:pt x="7991016" y="1235346"/>
                  <a:pt x="7991016" y="1235346"/>
                </a:cubicBezTo>
                <a:cubicBezTo>
                  <a:pt x="8031560" y="1217947"/>
                  <a:pt x="8031560" y="1217947"/>
                  <a:pt x="8031560" y="1217947"/>
                </a:cubicBezTo>
                <a:cubicBezTo>
                  <a:pt x="8043144" y="1217947"/>
                  <a:pt x="8043144" y="1217947"/>
                  <a:pt x="8043144" y="1217947"/>
                </a:cubicBezTo>
                <a:cubicBezTo>
                  <a:pt x="8037352" y="1223746"/>
                  <a:pt x="8037352" y="1223746"/>
                  <a:pt x="8037352" y="1223746"/>
                </a:cubicBezTo>
                <a:cubicBezTo>
                  <a:pt x="8054728" y="1229546"/>
                  <a:pt x="8054728" y="1229546"/>
                  <a:pt x="8054728" y="1229546"/>
                </a:cubicBezTo>
                <a:cubicBezTo>
                  <a:pt x="8112648" y="1200547"/>
                  <a:pt x="8112648" y="1200547"/>
                  <a:pt x="8112648" y="1200547"/>
                </a:cubicBezTo>
                <a:cubicBezTo>
                  <a:pt x="8130023" y="1212147"/>
                  <a:pt x="8130023" y="1212147"/>
                  <a:pt x="8130023" y="1212147"/>
                </a:cubicBezTo>
                <a:cubicBezTo>
                  <a:pt x="8153191" y="1206347"/>
                  <a:pt x="8153191" y="1206347"/>
                  <a:pt x="8153191" y="1206347"/>
                </a:cubicBezTo>
                <a:cubicBezTo>
                  <a:pt x="8158983" y="1194748"/>
                  <a:pt x="8158983" y="1194748"/>
                  <a:pt x="8158983" y="1194748"/>
                </a:cubicBezTo>
                <a:cubicBezTo>
                  <a:pt x="8193735" y="1177348"/>
                  <a:pt x="8193735" y="1177348"/>
                  <a:pt x="8193735" y="1177348"/>
                </a:cubicBezTo>
                <a:cubicBezTo>
                  <a:pt x="8240070" y="1177348"/>
                  <a:pt x="8240070" y="1177348"/>
                  <a:pt x="8240070" y="1177348"/>
                </a:cubicBezTo>
                <a:cubicBezTo>
                  <a:pt x="8193735" y="1194748"/>
                  <a:pt x="8193735" y="1194748"/>
                  <a:pt x="8193735" y="1194748"/>
                </a:cubicBezTo>
                <a:cubicBezTo>
                  <a:pt x="8170567" y="1206347"/>
                  <a:pt x="8199527" y="1159949"/>
                  <a:pt x="8164775" y="1206347"/>
                </a:cubicBezTo>
                <a:cubicBezTo>
                  <a:pt x="8170567" y="1212147"/>
                  <a:pt x="8170567" y="1212147"/>
                  <a:pt x="8170567" y="1212147"/>
                </a:cubicBezTo>
                <a:cubicBezTo>
                  <a:pt x="8147399" y="1223746"/>
                  <a:pt x="8147399" y="1223746"/>
                  <a:pt x="8147399" y="1223746"/>
                </a:cubicBezTo>
                <a:cubicBezTo>
                  <a:pt x="8164775" y="1229546"/>
                  <a:pt x="8164775" y="1229546"/>
                  <a:pt x="8164775" y="1229546"/>
                </a:cubicBezTo>
                <a:cubicBezTo>
                  <a:pt x="8190839" y="1223746"/>
                  <a:pt x="8203870" y="1220847"/>
                  <a:pt x="8210386" y="1219397"/>
                </a:cubicBezTo>
                <a:lnTo>
                  <a:pt x="8214086" y="1218573"/>
                </a:lnTo>
                <a:lnTo>
                  <a:pt x="8206371" y="1225910"/>
                </a:lnTo>
                <a:cubicBezTo>
                  <a:pt x="8202966" y="1229637"/>
                  <a:pt x="8198803" y="1234621"/>
                  <a:pt x="8193735" y="1241146"/>
                </a:cubicBezTo>
                <a:cubicBezTo>
                  <a:pt x="8153191" y="1235346"/>
                  <a:pt x="8153191" y="1235346"/>
                  <a:pt x="8153191" y="1235346"/>
                </a:cubicBezTo>
                <a:cubicBezTo>
                  <a:pt x="8141607" y="1246945"/>
                  <a:pt x="8124232" y="1217947"/>
                  <a:pt x="8135815" y="1246945"/>
                </a:cubicBezTo>
                <a:cubicBezTo>
                  <a:pt x="8124232" y="1235346"/>
                  <a:pt x="8124232" y="1235346"/>
                  <a:pt x="8124232" y="1235346"/>
                </a:cubicBezTo>
                <a:cubicBezTo>
                  <a:pt x="8118440" y="1246945"/>
                  <a:pt x="8118440" y="1246945"/>
                  <a:pt x="8118440" y="1246945"/>
                </a:cubicBezTo>
                <a:cubicBezTo>
                  <a:pt x="8089480" y="1241146"/>
                  <a:pt x="8089480" y="1241146"/>
                  <a:pt x="8089480" y="1241146"/>
                </a:cubicBezTo>
                <a:cubicBezTo>
                  <a:pt x="8031560" y="1258545"/>
                  <a:pt x="8031560" y="1258545"/>
                  <a:pt x="8031560" y="1258545"/>
                </a:cubicBezTo>
                <a:cubicBezTo>
                  <a:pt x="8008392" y="1270144"/>
                  <a:pt x="8008392" y="1270144"/>
                  <a:pt x="8008392" y="1270144"/>
                </a:cubicBezTo>
                <a:cubicBezTo>
                  <a:pt x="7991016" y="1270144"/>
                  <a:pt x="7991016" y="1270144"/>
                  <a:pt x="7991016" y="1270144"/>
                </a:cubicBezTo>
                <a:cubicBezTo>
                  <a:pt x="7909928" y="1293343"/>
                  <a:pt x="7909928" y="1293343"/>
                  <a:pt x="7909928" y="1293343"/>
                </a:cubicBezTo>
                <a:cubicBezTo>
                  <a:pt x="7898344" y="1293343"/>
                  <a:pt x="7898344" y="1293343"/>
                  <a:pt x="7898344" y="1293343"/>
                </a:cubicBezTo>
                <a:cubicBezTo>
                  <a:pt x="7886760" y="1293343"/>
                  <a:pt x="7886760" y="1293343"/>
                  <a:pt x="7886760" y="1293343"/>
                </a:cubicBezTo>
                <a:cubicBezTo>
                  <a:pt x="7869385" y="1299143"/>
                  <a:pt x="7869385" y="1299143"/>
                  <a:pt x="7869385" y="1299143"/>
                </a:cubicBezTo>
                <a:cubicBezTo>
                  <a:pt x="7863593" y="1310743"/>
                  <a:pt x="7863593" y="1310743"/>
                  <a:pt x="7863593" y="1310743"/>
                </a:cubicBezTo>
                <a:cubicBezTo>
                  <a:pt x="7875177" y="1310743"/>
                  <a:pt x="7875177" y="1310743"/>
                  <a:pt x="7875177" y="1310743"/>
                </a:cubicBezTo>
                <a:cubicBezTo>
                  <a:pt x="7788298" y="1328142"/>
                  <a:pt x="7788298" y="1328142"/>
                  <a:pt x="7788298" y="1328142"/>
                </a:cubicBezTo>
                <a:cubicBezTo>
                  <a:pt x="7794090" y="1333941"/>
                  <a:pt x="7794090" y="1333941"/>
                  <a:pt x="7794090" y="1333941"/>
                </a:cubicBezTo>
                <a:cubicBezTo>
                  <a:pt x="7782506" y="1316542"/>
                  <a:pt x="7765130" y="1339741"/>
                  <a:pt x="7730378" y="1339741"/>
                </a:cubicBezTo>
                <a:cubicBezTo>
                  <a:pt x="7684042" y="1339741"/>
                  <a:pt x="7684042" y="1339741"/>
                  <a:pt x="7684042" y="1339741"/>
                </a:cubicBezTo>
                <a:cubicBezTo>
                  <a:pt x="7573995" y="1362940"/>
                  <a:pt x="7573995" y="1362940"/>
                  <a:pt x="7573995" y="1362940"/>
                </a:cubicBezTo>
                <a:cubicBezTo>
                  <a:pt x="7516075" y="1380339"/>
                  <a:pt x="7516075" y="1380339"/>
                  <a:pt x="7516075" y="1380339"/>
                </a:cubicBezTo>
                <a:cubicBezTo>
                  <a:pt x="7539243" y="1357141"/>
                  <a:pt x="7475531" y="1380339"/>
                  <a:pt x="7533451" y="1357141"/>
                </a:cubicBezTo>
                <a:cubicBezTo>
                  <a:pt x="7527659" y="1351341"/>
                  <a:pt x="7527659" y="1351341"/>
                  <a:pt x="7527659" y="1351341"/>
                </a:cubicBezTo>
                <a:cubicBezTo>
                  <a:pt x="7510283" y="1357141"/>
                  <a:pt x="7510283" y="1357141"/>
                  <a:pt x="7510283" y="1357141"/>
                </a:cubicBezTo>
                <a:cubicBezTo>
                  <a:pt x="7498699" y="1362940"/>
                  <a:pt x="7498699" y="1362940"/>
                  <a:pt x="7498699" y="1362940"/>
                </a:cubicBezTo>
                <a:cubicBezTo>
                  <a:pt x="7504491" y="1368740"/>
                  <a:pt x="7504491" y="1368740"/>
                  <a:pt x="7504491" y="1368740"/>
                </a:cubicBezTo>
                <a:cubicBezTo>
                  <a:pt x="7504491" y="1380339"/>
                  <a:pt x="7504491" y="1380339"/>
                  <a:pt x="7504491" y="1380339"/>
                </a:cubicBezTo>
                <a:cubicBezTo>
                  <a:pt x="7469740" y="1391939"/>
                  <a:pt x="7469740" y="1391939"/>
                  <a:pt x="7469740" y="1391939"/>
                </a:cubicBezTo>
                <a:cubicBezTo>
                  <a:pt x="7440780" y="1391939"/>
                  <a:pt x="7440780" y="1391939"/>
                  <a:pt x="7440780" y="1391939"/>
                </a:cubicBezTo>
                <a:cubicBezTo>
                  <a:pt x="7423404" y="1403539"/>
                  <a:pt x="7400236" y="1426737"/>
                  <a:pt x="7394444" y="1426737"/>
                </a:cubicBezTo>
                <a:cubicBezTo>
                  <a:pt x="7400236" y="1409338"/>
                  <a:pt x="7400236" y="1409338"/>
                  <a:pt x="7400236" y="1409338"/>
                </a:cubicBezTo>
                <a:cubicBezTo>
                  <a:pt x="7382860" y="1403539"/>
                  <a:pt x="7382860" y="1403539"/>
                  <a:pt x="7382860" y="1403539"/>
                </a:cubicBezTo>
                <a:cubicBezTo>
                  <a:pt x="7330732" y="1420938"/>
                  <a:pt x="7330732" y="1420938"/>
                  <a:pt x="7330732" y="1420938"/>
                </a:cubicBezTo>
                <a:cubicBezTo>
                  <a:pt x="7319148" y="1426737"/>
                  <a:pt x="7319148" y="1426737"/>
                  <a:pt x="7319148" y="1426737"/>
                </a:cubicBezTo>
                <a:cubicBezTo>
                  <a:pt x="7324940" y="1432537"/>
                  <a:pt x="7324940" y="1432537"/>
                  <a:pt x="7324940" y="1432537"/>
                </a:cubicBezTo>
                <a:cubicBezTo>
                  <a:pt x="7272813" y="1438337"/>
                  <a:pt x="7272813" y="1438337"/>
                  <a:pt x="7272813" y="1438337"/>
                </a:cubicBezTo>
                <a:cubicBezTo>
                  <a:pt x="7255437" y="1461536"/>
                  <a:pt x="7255437" y="1461536"/>
                  <a:pt x="7255437" y="1461536"/>
                </a:cubicBezTo>
                <a:cubicBezTo>
                  <a:pt x="7278605" y="1461536"/>
                  <a:pt x="7278605" y="1461536"/>
                  <a:pt x="7278605" y="1461536"/>
                </a:cubicBezTo>
                <a:cubicBezTo>
                  <a:pt x="7284397" y="1461536"/>
                  <a:pt x="7284397" y="1461536"/>
                  <a:pt x="7284397" y="1461536"/>
                </a:cubicBezTo>
                <a:lnTo>
                  <a:pt x="7280134" y="1465805"/>
                </a:lnTo>
                <a:lnTo>
                  <a:pt x="7262416" y="1473634"/>
                </a:lnTo>
                <a:cubicBezTo>
                  <a:pt x="7253446" y="1477757"/>
                  <a:pt x="7241681" y="1483285"/>
                  <a:pt x="7226477" y="1490535"/>
                </a:cubicBezTo>
                <a:cubicBezTo>
                  <a:pt x="7226477" y="1502134"/>
                  <a:pt x="7226477" y="1502134"/>
                  <a:pt x="7226477" y="1502134"/>
                </a:cubicBezTo>
                <a:cubicBezTo>
                  <a:pt x="7267021" y="1525333"/>
                  <a:pt x="7267021" y="1525333"/>
                  <a:pt x="7267021" y="1525333"/>
                </a:cubicBezTo>
                <a:cubicBezTo>
                  <a:pt x="7284397" y="1525333"/>
                  <a:pt x="7284397" y="1525333"/>
                  <a:pt x="7284397" y="1525333"/>
                </a:cubicBezTo>
                <a:cubicBezTo>
                  <a:pt x="7284397" y="1507934"/>
                  <a:pt x="7284397" y="1507934"/>
                  <a:pt x="7284397" y="1507934"/>
                </a:cubicBezTo>
                <a:cubicBezTo>
                  <a:pt x="7307564" y="1496334"/>
                  <a:pt x="7307564" y="1496334"/>
                  <a:pt x="7307564" y="1496334"/>
                </a:cubicBezTo>
                <a:cubicBezTo>
                  <a:pt x="7330732" y="1502134"/>
                  <a:pt x="7330732" y="1502134"/>
                  <a:pt x="7330732" y="1502134"/>
                </a:cubicBezTo>
                <a:cubicBezTo>
                  <a:pt x="7336524" y="1513734"/>
                  <a:pt x="7336524" y="1513734"/>
                  <a:pt x="7336524" y="1513734"/>
                </a:cubicBezTo>
                <a:cubicBezTo>
                  <a:pt x="7359692" y="1507934"/>
                  <a:pt x="7359692" y="1507934"/>
                  <a:pt x="7359692" y="1507934"/>
                </a:cubicBezTo>
                <a:cubicBezTo>
                  <a:pt x="7382860" y="1484735"/>
                  <a:pt x="7382860" y="1484735"/>
                  <a:pt x="7382860" y="1484735"/>
                </a:cubicBezTo>
                <a:cubicBezTo>
                  <a:pt x="7342316" y="1449936"/>
                  <a:pt x="7342316" y="1449936"/>
                  <a:pt x="7342316" y="1449936"/>
                </a:cubicBezTo>
                <a:cubicBezTo>
                  <a:pt x="7411820" y="1473135"/>
                  <a:pt x="7411820" y="1473135"/>
                  <a:pt x="7411820" y="1473135"/>
                </a:cubicBezTo>
                <a:cubicBezTo>
                  <a:pt x="7434988" y="1461536"/>
                  <a:pt x="7434988" y="1461536"/>
                  <a:pt x="7434988" y="1461536"/>
                </a:cubicBezTo>
                <a:cubicBezTo>
                  <a:pt x="7458156" y="1455736"/>
                  <a:pt x="7458156" y="1455736"/>
                  <a:pt x="7458156" y="1455736"/>
                </a:cubicBezTo>
                <a:cubicBezTo>
                  <a:pt x="7452364" y="1473135"/>
                  <a:pt x="7452364" y="1473135"/>
                  <a:pt x="7452364" y="1473135"/>
                </a:cubicBezTo>
                <a:cubicBezTo>
                  <a:pt x="7429196" y="1467336"/>
                  <a:pt x="7463948" y="1496334"/>
                  <a:pt x="7429196" y="1473135"/>
                </a:cubicBezTo>
                <a:cubicBezTo>
                  <a:pt x="7429196" y="1490535"/>
                  <a:pt x="7388652" y="1473135"/>
                  <a:pt x="7434988" y="1496334"/>
                </a:cubicBezTo>
                <a:cubicBezTo>
                  <a:pt x="7463948" y="1484735"/>
                  <a:pt x="7463948" y="1484735"/>
                  <a:pt x="7463948" y="1484735"/>
                </a:cubicBezTo>
                <a:cubicBezTo>
                  <a:pt x="7475531" y="1490535"/>
                  <a:pt x="7475531" y="1490535"/>
                  <a:pt x="7475531" y="1490535"/>
                </a:cubicBezTo>
                <a:cubicBezTo>
                  <a:pt x="7556619" y="1461536"/>
                  <a:pt x="7556619" y="1461536"/>
                  <a:pt x="7556619" y="1461536"/>
                </a:cubicBezTo>
                <a:cubicBezTo>
                  <a:pt x="7643498" y="1444137"/>
                  <a:pt x="7643498" y="1444137"/>
                  <a:pt x="7643498" y="1444137"/>
                </a:cubicBezTo>
                <a:cubicBezTo>
                  <a:pt x="7678250" y="1438337"/>
                  <a:pt x="7678250" y="1438337"/>
                  <a:pt x="7678250" y="1438337"/>
                </a:cubicBezTo>
                <a:cubicBezTo>
                  <a:pt x="7672458" y="1444137"/>
                  <a:pt x="7660874" y="1449936"/>
                  <a:pt x="7678250" y="1455736"/>
                </a:cubicBezTo>
                <a:cubicBezTo>
                  <a:pt x="7689834" y="1449936"/>
                  <a:pt x="7689834" y="1449936"/>
                  <a:pt x="7689834" y="1449936"/>
                </a:cubicBezTo>
                <a:cubicBezTo>
                  <a:pt x="7684042" y="1438337"/>
                  <a:pt x="7684042" y="1438337"/>
                  <a:pt x="7684042" y="1438337"/>
                </a:cubicBezTo>
                <a:cubicBezTo>
                  <a:pt x="7724586" y="1444137"/>
                  <a:pt x="7724586" y="1444137"/>
                  <a:pt x="7724586" y="1444137"/>
                </a:cubicBezTo>
                <a:cubicBezTo>
                  <a:pt x="7730378" y="1432537"/>
                  <a:pt x="7730378" y="1432537"/>
                  <a:pt x="7730378" y="1432537"/>
                </a:cubicBezTo>
                <a:cubicBezTo>
                  <a:pt x="7788298" y="1420938"/>
                  <a:pt x="7788298" y="1420938"/>
                  <a:pt x="7788298" y="1420938"/>
                </a:cubicBezTo>
                <a:cubicBezTo>
                  <a:pt x="7834633" y="1420938"/>
                  <a:pt x="7834633" y="1420938"/>
                  <a:pt x="7834633" y="1420938"/>
                </a:cubicBezTo>
                <a:cubicBezTo>
                  <a:pt x="7967848" y="1386139"/>
                  <a:pt x="7967848" y="1386139"/>
                  <a:pt x="7967848" y="1386139"/>
                </a:cubicBezTo>
                <a:cubicBezTo>
                  <a:pt x="7979432" y="1380339"/>
                  <a:pt x="7979432" y="1380339"/>
                  <a:pt x="7979432" y="1380339"/>
                </a:cubicBezTo>
                <a:cubicBezTo>
                  <a:pt x="8037352" y="1368740"/>
                  <a:pt x="8037352" y="1368740"/>
                  <a:pt x="8037352" y="1368740"/>
                </a:cubicBezTo>
                <a:cubicBezTo>
                  <a:pt x="8037352" y="1357141"/>
                  <a:pt x="8037352" y="1357141"/>
                  <a:pt x="8037352" y="1357141"/>
                </a:cubicBezTo>
                <a:cubicBezTo>
                  <a:pt x="8054728" y="1345541"/>
                  <a:pt x="8054728" y="1345541"/>
                  <a:pt x="8054728" y="1345541"/>
                </a:cubicBezTo>
                <a:cubicBezTo>
                  <a:pt x="8060520" y="1357141"/>
                  <a:pt x="8060520" y="1357141"/>
                  <a:pt x="8060520" y="1357141"/>
                </a:cubicBezTo>
                <a:cubicBezTo>
                  <a:pt x="8054728" y="1368740"/>
                  <a:pt x="8054728" y="1368740"/>
                  <a:pt x="8054728" y="1368740"/>
                </a:cubicBezTo>
                <a:cubicBezTo>
                  <a:pt x="8008392" y="1380339"/>
                  <a:pt x="8008392" y="1380339"/>
                  <a:pt x="8008392" y="1380339"/>
                </a:cubicBezTo>
                <a:cubicBezTo>
                  <a:pt x="8048936" y="1391939"/>
                  <a:pt x="8048936" y="1391939"/>
                  <a:pt x="8048936" y="1391939"/>
                </a:cubicBezTo>
                <a:cubicBezTo>
                  <a:pt x="8077896" y="1362940"/>
                  <a:pt x="8077896" y="1362940"/>
                  <a:pt x="8077896" y="1362940"/>
                </a:cubicBezTo>
                <a:cubicBezTo>
                  <a:pt x="8083688" y="1380339"/>
                  <a:pt x="8083688" y="1380339"/>
                  <a:pt x="8083688" y="1380339"/>
                </a:cubicBezTo>
                <a:cubicBezTo>
                  <a:pt x="8118440" y="1386139"/>
                  <a:pt x="8118440" y="1386139"/>
                  <a:pt x="8118440" y="1386139"/>
                </a:cubicBezTo>
                <a:cubicBezTo>
                  <a:pt x="8112648" y="1397739"/>
                  <a:pt x="8112648" y="1397739"/>
                  <a:pt x="8112648" y="1397739"/>
                </a:cubicBezTo>
                <a:cubicBezTo>
                  <a:pt x="8153191" y="1403539"/>
                  <a:pt x="8153191" y="1403539"/>
                  <a:pt x="8153191" y="1403539"/>
                </a:cubicBezTo>
                <a:cubicBezTo>
                  <a:pt x="8216902" y="1391939"/>
                  <a:pt x="8216902" y="1391939"/>
                  <a:pt x="8216902" y="1391939"/>
                </a:cubicBezTo>
                <a:cubicBezTo>
                  <a:pt x="8240070" y="1386139"/>
                  <a:pt x="8240070" y="1386139"/>
                  <a:pt x="8240070" y="1386139"/>
                </a:cubicBezTo>
                <a:cubicBezTo>
                  <a:pt x="8234278" y="1380339"/>
                  <a:pt x="8234278" y="1380339"/>
                  <a:pt x="8234278" y="1380339"/>
                </a:cubicBezTo>
                <a:cubicBezTo>
                  <a:pt x="8242966" y="1380339"/>
                  <a:pt x="8247310" y="1380339"/>
                  <a:pt x="8249482" y="1380339"/>
                </a:cubicBezTo>
                <a:lnTo>
                  <a:pt x="8251006" y="1380339"/>
                </a:lnTo>
                <a:lnTo>
                  <a:pt x="8251021" y="1381336"/>
                </a:lnTo>
                <a:cubicBezTo>
                  <a:pt x="8251292" y="1382877"/>
                  <a:pt x="8251654" y="1383239"/>
                  <a:pt x="8251654" y="1380339"/>
                </a:cubicBezTo>
                <a:lnTo>
                  <a:pt x="8251006" y="1380339"/>
                </a:lnTo>
                <a:lnTo>
                  <a:pt x="8250930" y="1375265"/>
                </a:lnTo>
                <a:cubicBezTo>
                  <a:pt x="8251654" y="1371640"/>
                  <a:pt x="8254550" y="1371640"/>
                  <a:pt x="8263238" y="1391939"/>
                </a:cubicBezTo>
                <a:cubicBezTo>
                  <a:pt x="8303782" y="1391939"/>
                  <a:pt x="8303782" y="1391939"/>
                  <a:pt x="8303782" y="1391939"/>
                </a:cubicBezTo>
                <a:cubicBezTo>
                  <a:pt x="8373286" y="1386139"/>
                  <a:pt x="8373286" y="1386139"/>
                  <a:pt x="8373286" y="1386139"/>
                </a:cubicBezTo>
                <a:cubicBezTo>
                  <a:pt x="8383422" y="1386139"/>
                  <a:pt x="8391024" y="1386139"/>
                  <a:pt x="8396725" y="1386139"/>
                </a:cubicBezTo>
                <a:lnTo>
                  <a:pt x="8406499" y="1386139"/>
                </a:lnTo>
                <a:cubicBezTo>
                  <a:pt x="8404056" y="1392664"/>
                  <a:pt x="8413829" y="1386139"/>
                  <a:pt x="8413829" y="1386139"/>
                </a:cubicBezTo>
                <a:cubicBezTo>
                  <a:pt x="8413829" y="1386139"/>
                  <a:pt x="8413829" y="1386139"/>
                  <a:pt x="8408761" y="1386139"/>
                </a:cubicBezTo>
                <a:lnTo>
                  <a:pt x="8406499" y="1386139"/>
                </a:lnTo>
                <a:cubicBezTo>
                  <a:pt x="8407313" y="1383964"/>
                  <a:pt x="8409485" y="1380340"/>
                  <a:pt x="8413829" y="1374540"/>
                </a:cubicBezTo>
                <a:cubicBezTo>
                  <a:pt x="8431205" y="1386139"/>
                  <a:pt x="8431205" y="1386139"/>
                  <a:pt x="8431205" y="1386139"/>
                </a:cubicBezTo>
                <a:cubicBezTo>
                  <a:pt x="8454373" y="1380339"/>
                  <a:pt x="8454373" y="1380339"/>
                  <a:pt x="8454373" y="1380339"/>
                </a:cubicBezTo>
                <a:cubicBezTo>
                  <a:pt x="8564421" y="1391939"/>
                  <a:pt x="8564421" y="1391939"/>
                  <a:pt x="8564421" y="1391939"/>
                </a:cubicBezTo>
                <a:cubicBezTo>
                  <a:pt x="8610756" y="1397739"/>
                  <a:pt x="8610756" y="1397739"/>
                  <a:pt x="8610756" y="1397739"/>
                </a:cubicBezTo>
                <a:cubicBezTo>
                  <a:pt x="8633924" y="1403539"/>
                  <a:pt x="8633924" y="1403539"/>
                  <a:pt x="8633924" y="1403539"/>
                </a:cubicBezTo>
                <a:cubicBezTo>
                  <a:pt x="8622340" y="1409338"/>
                  <a:pt x="8622340" y="1409338"/>
                  <a:pt x="8622340" y="1409338"/>
                </a:cubicBezTo>
                <a:cubicBezTo>
                  <a:pt x="8622340" y="1415138"/>
                  <a:pt x="8616548" y="1415138"/>
                  <a:pt x="8639716" y="1420938"/>
                </a:cubicBezTo>
                <a:cubicBezTo>
                  <a:pt x="8645508" y="1403539"/>
                  <a:pt x="8645508" y="1403539"/>
                  <a:pt x="8645508" y="1403539"/>
                </a:cubicBezTo>
                <a:cubicBezTo>
                  <a:pt x="8668676" y="1415138"/>
                  <a:pt x="8668676" y="1415138"/>
                  <a:pt x="8668676" y="1415138"/>
                </a:cubicBezTo>
                <a:cubicBezTo>
                  <a:pt x="8662884" y="1438337"/>
                  <a:pt x="8662884" y="1438337"/>
                  <a:pt x="8662884" y="1438337"/>
                </a:cubicBezTo>
                <a:cubicBezTo>
                  <a:pt x="8645508" y="1444137"/>
                  <a:pt x="8645508" y="1444137"/>
                  <a:pt x="8645508" y="1444137"/>
                </a:cubicBezTo>
                <a:cubicBezTo>
                  <a:pt x="8610756" y="1484735"/>
                  <a:pt x="8610756" y="1484735"/>
                  <a:pt x="8610756" y="1484735"/>
                </a:cubicBezTo>
                <a:cubicBezTo>
                  <a:pt x="8494917" y="1548532"/>
                  <a:pt x="8494917" y="1548532"/>
                  <a:pt x="8494917" y="1548532"/>
                </a:cubicBezTo>
                <a:cubicBezTo>
                  <a:pt x="8500709" y="1560132"/>
                  <a:pt x="8483333" y="1554332"/>
                  <a:pt x="8483333" y="1565931"/>
                </a:cubicBezTo>
                <a:cubicBezTo>
                  <a:pt x="8471749" y="1554332"/>
                  <a:pt x="8471749" y="1554332"/>
                  <a:pt x="8471749" y="1554332"/>
                </a:cubicBezTo>
                <a:cubicBezTo>
                  <a:pt x="8431205" y="1577531"/>
                  <a:pt x="8431205" y="1577531"/>
                  <a:pt x="8431205" y="1577531"/>
                </a:cubicBezTo>
                <a:cubicBezTo>
                  <a:pt x="8413829" y="1565931"/>
                  <a:pt x="8413829" y="1565931"/>
                  <a:pt x="8413829" y="1565931"/>
                </a:cubicBezTo>
                <a:cubicBezTo>
                  <a:pt x="8402246" y="1577531"/>
                  <a:pt x="8402246" y="1577531"/>
                  <a:pt x="8402246" y="1577531"/>
                </a:cubicBezTo>
                <a:cubicBezTo>
                  <a:pt x="8413829" y="1583331"/>
                  <a:pt x="8413829" y="1583331"/>
                  <a:pt x="8413829" y="1583331"/>
                </a:cubicBezTo>
                <a:cubicBezTo>
                  <a:pt x="8402246" y="1589130"/>
                  <a:pt x="8402246" y="1589130"/>
                  <a:pt x="8402246" y="1589130"/>
                </a:cubicBezTo>
                <a:cubicBezTo>
                  <a:pt x="8431205" y="1594930"/>
                  <a:pt x="8431205" y="1594930"/>
                  <a:pt x="8431205" y="1594930"/>
                </a:cubicBezTo>
                <a:cubicBezTo>
                  <a:pt x="8494917" y="1577531"/>
                  <a:pt x="8494917" y="1577531"/>
                  <a:pt x="8494917" y="1577531"/>
                </a:cubicBezTo>
                <a:cubicBezTo>
                  <a:pt x="8506501" y="1594930"/>
                  <a:pt x="8506501" y="1594930"/>
                  <a:pt x="8506501" y="1594930"/>
                </a:cubicBezTo>
                <a:cubicBezTo>
                  <a:pt x="8506501" y="1600730"/>
                  <a:pt x="8500709" y="1606530"/>
                  <a:pt x="8512293" y="1612329"/>
                </a:cubicBezTo>
                <a:cubicBezTo>
                  <a:pt x="8529669" y="1594930"/>
                  <a:pt x="8529669" y="1594930"/>
                  <a:pt x="8529669" y="1594930"/>
                </a:cubicBezTo>
                <a:cubicBezTo>
                  <a:pt x="8523877" y="1594930"/>
                  <a:pt x="8523877" y="1594930"/>
                  <a:pt x="8523877" y="1594930"/>
                </a:cubicBezTo>
                <a:cubicBezTo>
                  <a:pt x="8535461" y="1583331"/>
                  <a:pt x="8535461" y="1583331"/>
                  <a:pt x="8535461" y="1583331"/>
                </a:cubicBezTo>
                <a:cubicBezTo>
                  <a:pt x="8541253" y="1589130"/>
                  <a:pt x="8541253" y="1589130"/>
                  <a:pt x="8541253" y="1589130"/>
                </a:cubicBezTo>
                <a:cubicBezTo>
                  <a:pt x="8547045" y="1571731"/>
                  <a:pt x="8547045" y="1571731"/>
                  <a:pt x="8547045" y="1571731"/>
                </a:cubicBezTo>
                <a:cubicBezTo>
                  <a:pt x="8558629" y="1583331"/>
                  <a:pt x="8558629" y="1583331"/>
                  <a:pt x="8558629" y="1583331"/>
                </a:cubicBezTo>
                <a:cubicBezTo>
                  <a:pt x="8558629" y="1589130"/>
                  <a:pt x="8558629" y="1589130"/>
                  <a:pt x="8558629" y="1589130"/>
                </a:cubicBezTo>
                <a:cubicBezTo>
                  <a:pt x="8576004" y="1577531"/>
                  <a:pt x="8576004" y="1577531"/>
                  <a:pt x="8576004" y="1577531"/>
                </a:cubicBezTo>
                <a:cubicBezTo>
                  <a:pt x="8593380" y="1583331"/>
                  <a:pt x="8593380" y="1583331"/>
                  <a:pt x="8593380" y="1583331"/>
                </a:cubicBezTo>
                <a:cubicBezTo>
                  <a:pt x="8587588" y="1594930"/>
                  <a:pt x="8587588" y="1594930"/>
                  <a:pt x="8587588" y="1594930"/>
                </a:cubicBezTo>
                <a:cubicBezTo>
                  <a:pt x="8599172" y="1600730"/>
                  <a:pt x="8599172" y="1600730"/>
                  <a:pt x="8599172" y="1600730"/>
                </a:cubicBezTo>
                <a:cubicBezTo>
                  <a:pt x="8610756" y="1600730"/>
                  <a:pt x="8610756" y="1600730"/>
                  <a:pt x="8610756" y="1600730"/>
                </a:cubicBezTo>
                <a:cubicBezTo>
                  <a:pt x="8599172" y="1583331"/>
                  <a:pt x="8599172" y="1583331"/>
                  <a:pt x="8599172" y="1583331"/>
                </a:cubicBezTo>
                <a:cubicBezTo>
                  <a:pt x="8610756" y="1577531"/>
                  <a:pt x="8610756" y="1577531"/>
                  <a:pt x="8610756" y="1577531"/>
                </a:cubicBezTo>
                <a:cubicBezTo>
                  <a:pt x="8622340" y="1594930"/>
                  <a:pt x="8622340" y="1594930"/>
                  <a:pt x="8622340" y="1594930"/>
                </a:cubicBezTo>
                <a:lnTo>
                  <a:pt x="8632413" y="1589887"/>
                </a:lnTo>
                <a:lnTo>
                  <a:pt x="8633924" y="1594930"/>
                </a:lnTo>
                <a:cubicBezTo>
                  <a:pt x="8645508" y="1594930"/>
                  <a:pt x="8645508" y="1594930"/>
                  <a:pt x="8645508" y="1594930"/>
                </a:cubicBezTo>
                <a:cubicBezTo>
                  <a:pt x="8657092" y="1577531"/>
                  <a:pt x="8657092" y="1577531"/>
                  <a:pt x="8657092" y="1577531"/>
                </a:cubicBezTo>
                <a:cubicBezTo>
                  <a:pt x="8645508" y="1571731"/>
                  <a:pt x="8645508" y="1571731"/>
                  <a:pt x="8645508" y="1571731"/>
                </a:cubicBezTo>
                <a:cubicBezTo>
                  <a:pt x="8657092" y="1560132"/>
                  <a:pt x="8657092" y="1560132"/>
                  <a:pt x="8657092" y="1560132"/>
                </a:cubicBezTo>
                <a:cubicBezTo>
                  <a:pt x="8720804" y="1554332"/>
                  <a:pt x="8720804" y="1554332"/>
                  <a:pt x="8720804" y="1554332"/>
                </a:cubicBezTo>
                <a:cubicBezTo>
                  <a:pt x="8755555" y="1560132"/>
                  <a:pt x="8755555" y="1560132"/>
                  <a:pt x="8755555" y="1560132"/>
                </a:cubicBezTo>
                <a:cubicBezTo>
                  <a:pt x="8720804" y="1565931"/>
                  <a:pt x="8720804" y="1565931"/>
                  <a:pt x="8720804" y="1565931"/>
                </a:cubicBezTo>
                <a:cubicBezTo>
                  <a:pt x="8726596" y="1589130"/>
                  <a:pt x="8726596" y="1589130"/>
                  <a:pt x="8726596" y="1589130"/>
                </a:cubicBezTo>
                <a:cubicBezTo>
                  <a:pt x="8715012" y="1594930"/>
                  <a:pt x="8715012" y="1594930"/>
                  <a:pt x="8715012" y="1594930"/>
                </a:cubicBezTo>
                <a:cubicBezTo>
                  <a:pt x="8755555" y="1606530"/>
                  <a:pt x="8755555" y="1606530"/>
                  <a:pt x="8755555" y="1606530"/>
                </a:cubicBezTo>
                <a:cubicBezTo>
                  <a:pt x="8772931" y="1600730"/>
                  <a:pt x="8772931" y="1600730"/>
                  <a:pt x="8772931" y="1600730"/>
                </a:cubicBezTo>
                <a:lnTo>
                  <a:pt x="8776394" y="1604198"/>
                </a:lnTo>
                <a:lnTo>
                  <a:pt x="8772207" y="1608976"/>
                </a:lnTo>
                <a:cubicBezTo>
                  <a:pt x="8767863" y="1616317"/>
                  <a:pt x="8783067" y="1606530"/>
                  <a:pt x="8778723" y="1606530"/>
                </a:cubicBezTo>
                <a:cubicBezTo>
                  <a:pt x="8778723" y="1606530"/>
                  <a:pt x="8778723" y="1606530"/>
                  <a:pt x="8777999" y="1605805"/>
                </a:cubicBezTo>
                <a:lnTo>
                  <a:pt x="8776394" y="1604198"/>
                </a:lnTo>
                <a:lnTo>
                  <a:pt x="8784515" y="1594930"/>
                </a:lnTo>
                <a:cubicBezTo>
                  <a:pt x="8796099" y="1600730"/>
                  <a:pt x="8796099" y="1600730"/>
                  <a:pt x="8796099" y="1600730"/>
                </a:cubicBezTo>
                <a:cubicBezTo>
                  <a:pt x="8813475" y="1583331"/>
                  <a:pt x="8813475" y="1583331"/>
                  <a:pt x="8813475" y="1583331"/>
                </a:cubicBezTo>
                <a:cubicBezTo>
                  <a:pt x="8830851" y="1577531"/>
                  <a:pt x="8830851" y="1577531"/>
                  <a:pt x="8830851" y="1577531"/>
                </a:cubicBezTo>
                <a:cubicBezTo>
                  <a:pt x="8836643" y="1560132"/>
                  <a:pt x="8836643" y="1560132"/>
                  <a:pt x="8836643" y="1560132"/>
                </a:cubicBezTo>
                <a:cubicBezTo>
                  <a:pt x="8854019" y="1571731"/>
                  <a:pt x="8854019" y="1571731"/>
                  <a:pt x="8854019" y="1571731"/>
                </a:cubicBezTo>
                <a:cubicBezTo>
                  <a:pt x="8871395" y="1560132"/>
                  <a:pt x="8871395" y="1560132"/>
                  <a:pt x="8871395" y="1560132"/>
                </a:cubicBezTo>
                <a:cubicBezTo>
                  <a:pt x="8877187" y="1577531"/>
                  <a:pt x="8877187" y="1577531"/>
                  <a:pt x="8877187" y="1577531"/>
                </a:cubicBezTo>
                <a:cubicBezTo>
                  <a:pt x="8888771" y="1583331"/>
                  <a:pt x="8888771" y="1583331"/>
                  <a:pt x="8888771" y="1583331"/>
                </a:cubicBezTo>
                <a:cubicBezTo>
                  <a:pt x="8958274" y="1565931"/>
                  <a:pt x="8958274" y="1565931"/>
                  <a:pt x="8958274" y="1565931"/>
                </a:cubicBezTo>
                <a:cubicBezTo>
                  <a:pt x="8987234" y="1531133"/>
                  <a:pt x="8987234" y="1531133"/>
                  <a:pt x="8987234" y="1531133"/>
                </a:cubicBezTo>
                <a:cubicBezTo>
                  <a:pt x="8993026" y="1536933"/>
                  <a:pt x="8993026" y="1536933"/>
                  <a:pt x="8993026" y="1536933"/>
                </a:cubicBezTo>
                <a:cubicBezTo>
                  <a:pt x="9021986" y="1519533"/>
                  <a:pt x="9021986" y="1519533"/>
                  <a:pt x="9021986" y="1519533"/>
                </a:cubicBezTo>
                <a:cubicBezTo>
                  <a:pt x="9010402" y="1548532"/>
                  <a:pt x="9010402" y="1548532"/>
                  <a:pt x="9010402" y="1548532"/>
                </a:cubicBezTo>
                <a:cubicBezTo>
                  <a:pt x="8987234" y="1571731"/>
                  <a:pt x="8987234" y="1571731"/>
                  <a:pt x="8987234" y="1571731"/>
                </a:cubicBezTo>
                <a:cubicBezTo>
                  <a:pt x="8981442" y="1565931"/>
                  <a:pt x="8981442" y="1565931"/>
                  <a:pt x="8981442" y="1565931"/>
                </a:cubicBezTo>
                <a:cubicBezTo>
                  <a:pt x="8975650" y="1571731"/>
                  <a:pt x="8975650" y="1571731"/>
                  <a:pt x="8975650" y="1571731"/>
                </a:cubicBezTo>
                <a:cubicBezTo>
                  <a:pt x="8987234" y="1589130"/>
                  <a:pt x="8987234" y="1589130"/>
                  <a:pt x="8987234" y="1589130"/>
                </a:cubicBezTo>
                <a:cubicBezTo>
                  <a:pt x="8993026" y="1577531"/>
                  <a:pt x="8993026" y="1577531"/>
                  <a:pt x="8993026" y="1577531"/>
                </a:cubicBezTo>
                <a:cubicBezTo>
                  <a:pt x="9016194" y="1594930"/>
                  <a:pt x="9016194" y="1594930"/>
                  <a:pt x="9016194" y="1594930"/>
                </a:cubicBezTo>
                <a:cubicBezTo>
                  <a:pt x="9039362" y="1594930"/>
                  <a:pt x="9039362" y="1594930"/>
                  <a:pt x="9039362" y="1594930"/>
                </a:cubicBezTo>
                <a:cubicBezTo>
                  <a:pt x="9045154" y="1606530"/>
                  <a:pt x="9045154" y="1606530"/>
                  <a:pt x="9045154" y="1606530"/>
                </a:cubicBezTo>
                <a:cubicBezTo>
                  <a:pt x="9045154" y="1612329"/>
                  <a:pt x="9045154" y="1612329"/>
                  <a:pt x="9045154" y="1612329"/>
                </a:cubicBezTo>
                <a:cubicBezTo>
                  <a:pt x="9068321" y="1594930"/>
                  <a:pt x="9068321" y="1594930"/>
                  <a:pt x="9068321" y="1594930"/>
                </a:cubicBezTo>
                <a:cubicBezTo>
                  <a:pt x="9056738" y="1612329"/>
                  <a:pt x="9091489" y="1583331"/>
                  <a:pt x="9068321" y="1606530"/>
                </a:cubicBezTo>
                <a:lnTo>
                  <a:pt x="9084181" y="1619235"/>
                </a:lnTo>
                <a:lnTo>
                  <a:pt x="9077914" y="1621573"/>
                </a:lnTo>
                <a:lnTo>
                  <a:pt x="9076755" y="1622291"/>
                </a:lnTo>
                <a:lnTo>
                  <a:pt x="9056738" y="1629729"/>
                </a:lnTo>
                <a:cubicBezTo>
                  <a:pt x="9062530" y="1641328"/>
                  <a:pt x="9062530" y="1641328"/>
                  <a:pt x="9062530" y="1641328"/>
                </a:cubicBezTo>
                <a:cubicBezTo>
                  <a:pt x="9108865" y="1652928"/>
                  <a:pt x="9108865" y="1652928"/>
                  <a:pt x="9108865" y="1652928"/>
                </a:cubicBezTo>
                <a:cubicBezTo>
                  <a:pt x="9094385" y="1667427"/>
                  <a:pt x="9087145" y="1674677"/>
                  <a:pt x="9083525" y="1678301"/>
                </a:cubicBezTo>
                <a:lnTo>
                  <a:pt x="9083342" y="1678485"/>
                </a:lnTo>
                <a:lnTo>
                  <a:pt x="9068321" y="1687726"/>
                </a:lnTo>
                <a:cubicBezTo>
                  <a:pt x="9068321" y="1693526"/>
                  <a:pt x="9068321" y="1693526"/>
                  <a:pt x="9068321" y="1693526"/>
                </a:cubicBezTo>
                <a:cubicBezTo>
                  <a:pt x="9097281" y="1693526"/>
                  <a:pt x="9097281" y="1693526"/>
                  <a:pt x="9097281" y="1693526"/>
                </a:cubicBezTo>
                <a:cubicBezTo>
                  <a:pt x="9114657" y="1699326"/>
                  <a:pt x="9097281" y="1658727"/>
                  <a:pt x="9126241" y="1693526"/>
                </a:cubicBezTo>
                <a:cubicBezTo>
                  <a:pt x="9137825" y="1687726"/>
                  <a:pt x="9137825" y="1687726"/>
                  <a:pt x="9137825" y="1687726"/>
                </a:cubicBezTo>
                <a:cubicBezTo>
                  <a:pt x="9149409" y="1716725"/>
                  <a:pt x="9149409" y="1716725"/>
                  <a:pt x="9149409" y="1716725"/>
                </a:cubicBezTo>
                <a:cubicBezTo>
                  <a:pt x="9172577" y="1716725"/>
                  <a:pt x="9172577" y="1716725"/>
                  <a:pt x="9172577" y="1716725"/>
                </a:cubicBezTo>
                <a:cubicBezTo>
                  <a:pt x="9155201" y="1728324"/>
                  <a:pt x="9155201" y="1728324"/>
                  <a:pt x="9155201" y="1728324"/>
                </a:cubicBezTo>
                <a:cubicBezTo>
                  <a:pt x="9155201" y="1739924"/>
                  <a:pt x="9155201" y="1739924"/>
                  <a:pt x="9155201" y="1739924"/>
                </a:cubicBezTo>
                <a:cubicBezTo>
                  <a:pt x="9178369" y="1745723"/>
                  <a:pt x="9178369" y="1745723"/>
                  <a:pt x="9178369" y="1745723"/>
                </a:cubicBezTo>
                <a:cubicBezTo>
                  <a:pt x="9166785" y="1768923"/>
                  <a:pt x="9166785" y="1768923"/>
                  <a:pt x="9166785" y="1768923"/>
                </a:cubicBezTo>
                <a:cubicBezTo>
                  <a:pt x="9201537" y="1763123"/>
                  <a:pt x="9201537" y="1763123"/>
                  <a:pt x="9201537" y="1763123"/>
                </a:cubicBezTo>
                <a:cubicBezTo>
                  <a:pt x="9201537" y="1757323"/>
                  <a:pt x="9201537" y="1757323"/>
                  <a:pt x="9201537" y="1757323"/>
                </a:cubicBezTo>
                <a:cubicBezTo>
                  <a:pt x="9218913" y="1757323"/>
                  <a:pt x="9218913" y="1757323"/>
                  <a:pt x="9218913" y="1757323"/>
                </a:cubicBezTo>
                <a:cubicBezTo>
                  <a:pt x="9224705" y="1763123"/>
                  <a:pt x="9224705" y="1763123"/>
                  <a:pt x="9224705" y="1763123"/>
                </a:cubicBezTo>
                <a:cubicBezTo>
                  <a:pt x="9201537" y="1774722"/>
                  <a:pt x="9201537" y="1774722"/>
                  <a:pt x="9201537" y="1774722"/>
                </a:cubicBezTo>
                <a:cubicBezTo>
                  <a:pt x="9207329" y="1780522"/>
                  <a:pt x="9207329" y="1780522"/>
                  <a:pt x="9207329" y="1780522"/>
                </a:cubicBezTo>
                <a:cubicBezTo>
                  <a:pt x="9189953" y="1780522"/>
                  <a:pt x="9189953" y="1780522"/>
                  <a:pt x="9189953" y="1780522"/>
                </a:cubicBezTo>
                <a:cubicBezTo>
                  <a:pt x="9143617" y="1815321"/>
                  <a:pt x="9143617" y="1815321"/>
                  <a:pt x="9143617" y="1815321"/>
                </a:cubicBezTo>
                <a:cubicBezTo>
                  <a:pt x="9172577" y="1821120"/>
                  <a:pt x="9172577" y="1821120"/>
                  <a:pt x="9172577" y="1821120"/>
                </a:cubicBezTo>
                <a:cubicBezTo>
                  <a:pt x="9224705" y="1815321"/>
                  <a:pt x="9224705" y="1815321"/>
                  <a:pt x="9224705" y="1815321"/>
                </a:cubicBezTo>
                <a:cubicBezTo>
                  <a:pt x="9201537" y="1832720"/>
                  <a:pt x="9201537" y="1832720"/>
                  <a:pt x="9201537" y="1832720"/>
                </a:cubicBezTo>
                <a:cubicBezTo>
                  <a:pt x="9184161" y="1832720"/>
                  <a:pt x="9184161" y="1832720"/>
                  <a:pt x="9184161" y="1832720"/>
                </a:cubicBezTo>
                <a:cubicBezTo>
                  <a:pt x="9166785" y="1850119"/>
                  <a:pt x="9218913" y="1832720"/>
                  <a:pt x="9178369" y="1850119"/>
                </a:cubicBezTo>
                <a:cubicBezTo>
                  <a:pt x="9224705" y="1855919"/>
                  <a:pt x="9224705" y="1855919"/>
                  <a:pt x="9224705" y="1855919"/>
                </a:cubicBezTo>
                <a:cubicBezTo>
                  <a:pt x="9230496" y="1855919"/>
                  <a:pt x="9230496" y="1855919"/>
                  <a:pt x="9230496" y="1855919"/>
                </a:cubicBezTo>
                <a:cubicBezTo>
                  <a:pt x="9259456" y="1867518"/>
                  <a:pt x="9259456" y="1867518"/>
                  <a:pt x="9259456" y="1867518"/>
                </a:cubicBezTo>
                <a:cubicBezTo>
                  <a:pt x="9276832" y="1861719"/>
                  <a:pt x="9276832" y="1861719"/>
                  <a:pt x="9276832" y="1861719"/>
                </a:cubicBezTo>
                <a:cubicBezTo>
                  <a:pt x="9282624" y="1873318"/>
                  <a:pt x="9282624" y="1873318"/>
                  <a:pt x="9282624" y="1873318"/>
                </a:cubicBezTo>
                <a:cubicBezTo>
                  <a:pt x="9259456" y="1879118"/>
                  <a:pt x="9259456" y="1879118"/>
                  <a:pt x="9259456" y="1879118"/>
                </a:cubicBezTo>
                <a:cubicBezTo>
                  <a:pt x="9305792" y="1925516"/>
                  <a:pt x="9305792" y="1925516"/>
                  <a:pt x="9305792" y="1925516"/>
                </a:cubicBezTo>
                <a:cubicBezTo>
                  <a:pt x="9300000" y="1937115"/>
                  <a:pt x="9311584" y="1925516"/>
                  <a:pt x="9328960" y="1925516"/>
                </a:cubicBezTo>
                <a:cubicBezTo>
                  <a:pt x="9323168" y="1908116"/>
                  <a:pt x="9323168" y="1908116"/>
                  <a:pt x="9323168" y="1908116"/>
                </a:cubicBezTo>
                <a:cubicBezTo>
                  <a:pt x="9305792" y="1908116"/>
                  <a:pt x="9305792" y="1908116"/>
                  <a:pt x="9305792" y="1908116"/>
                </a:cubicBezTo>
                <a:cubicBezTo>
                  <a:pt x="9305792" y="1902317"/>
                  <a:pt x="9317376" y="1902317"/>
                  <a:pt x="9311584" y="1896517"/>
                </a:cubicBezTo>
                <a:cubicBezTo>
                  <a:pt x="9300000" y="1890717"/>
                  <a:pt x="9300000" y="1890717"/>
                  <a:pt x="9300000" y="1890717"/>
                </a:cubicBezTo>
                <a:lnTo>
                  <a:pt x="9295173" y="1885884"/>
                </a:lnTo>
                <a:lnTo>
                  <a:pt x="9299276" y="1881293"/>
                </a:lnTo>
                <a:cubicBezTo>
                  <a:pt x="9302896" y="1876218"/>
                  <a:pt x="9308688" y="1870418"/>
                  <a:pt x="9323168" y="1879118"/>
                </a:cubicBezTo>
                <a:cubicBezTo>
                  <a:pt x="9317376" y="1890717"/>
                  <a:pt x="9317376" y="1890717"/>
                  <a:pt x="9317376" y="1890717"/>
                </a:cubicBezTo>
                <a:cubicBezTo>
                  <a:pt x="9340544" y="1925516"/>
                  <a:pt x="9340544" y="1925516"/>
                  <a:pt x="9340544" y="1925516"/>
                </a:cubicBezTo>
                <a:cubicBezTo>
                  <a:pt x="9340544" y="1942915"/>
                  <a:pt x="9340544" y="1942915"/>
                  <a:pt x="9340544" y="1942915"/>
                </a:cubicBezTo>
                <a:cubicBezTo>
                  <a:pt x="9363712" y="1960314"/>
                  <a:pt x="9363712" y="1960314"/>
                  <a:pt x="9363712" y="1960314"/>
                </a:cubicBezTo>
                <a:cubicBezTo>
                  <a:pt x="9381088" y="1960314"/>
                  <a:pt x="9381088" y="1960314"/>
                  <a:pt x="9381088" y="1960314"/>
                </a:cubicBezTo>
                <a:cubicBezTo>
                  <a:pt x="9369504" y="1989313"/>
                  <a:pt x="9369504" y="1989313"/>
                  <a:pt x="9369504" y="1989313"/>
                </a:cubicBezTo>
                <a:cubicBezTo>
                  <a:pt x="9352128" y="1977713"/>
                  <a:pt x="9352128" y="1977713"/>
                  <a:pt x="9352128" y="1977713"/>
                </a:cubicBezTo>
                <a:cubicBezTo>
                  <a:pt x="9334752" y="1983513"/>
                  <a:pt x="9357920" y="1954514"/>
                  <a:pt x="9334752" y="1989313"/>
                </a:cubicBezTo>
                <a:cubicBezTo>
                  <a:pt x="9346336" y="1995113"/>
                  <a:pt x="9346336" y="1995113"/>
                  <a:pt x="9346336" y="1995113"/>
                </a:cubicBezTo>
                <a:cubicBezTo>
                  <a:pt x="9340544" y="1995113"/>
                  <a:pt x="9340544" y="1995113"/>
                  <a:pt x="9340544" y="1995113"/>
                </a:cubicBezTo>
                <a:cubicBezTo>
                  <a:pt x="9340544" y="1989313"/>
                  <a:pt x="9311584" y="2029911"/>
                  <a:pt x="9369504" y="1995113"/>
                </a:cubicBezTo>
                <a:cubicBezTo>
                  <a:pt x="9386880" y="2000912"/>
                  <a:pt x="9386880" y="2000912"/>
                  <a:pt x="9386880" y="2000912"/>
                </a:cubicBezTo>
                <a:cubicBezTo>
                  <a:pt x="9404255" y="1989313"/>
                  <a:pt x="9404255" y="1989313"/>
                  <a:pt x="9404255" y="1989313"/>
                </a:cubicBezTo>
                <a:cubicBezTo>
                  <a:pt x="9421631" y="2012512"/>
                  <a:pt x="9421631" y="2012512"/>
                  <a:pt x="9421631" y="2012512"/>
                </a:cubicBezTo>
                <a:cubicBezTo>
                  <a:pt x="9415839" y="2024111"/>
                  <a:pt x="9415839" y="2024111"/>
                  <a:pt x="9415839" y="2024111"/>
                </a:cubicBezTo>
                <a:cubicBezTo>
                  <a:pt x="9421631" y="2035711"/>
                  <a:pt x="9421631" y="2035711"/>
                  <a:pt x="9421631" y="2035711"/>
                </a:cubicBezTo>
                <a:cubicBezTo>
                  <a:pt x="9415839" y="2047310"/>
                  <a:pt x="9415839" y="2047310"/>
                  <a:pt x="9415839" y="2047310"/>
                </a:cubicBezTo>
                <a:cubicBezTo>
                  <a:pt x="9363712" y="2047310"/>
                  <a:pt x="9363712" y="2047310"/>
                  <a:pt x="9363712" y="2047310"/>
                </a:cubicBezTo>
                <a:cubicBezTo>
                  <a:pt x="9363712" y="2053110"/>
                  <a:pt x="9356472" y="2053110"/>
                  <a:pt x="9352128" y="2054560"/>
                </a:cubicBezTo>
                <a:lnTo>
                  <a:pt x="9351752" y="2055069"/>
                </a:lnTo>
                <a:lnTo>
                  <a:pt x="9351223" y="2053744"/>
                </a:lnTo>
                <a:cubicBezTo>
                  <a:pt x="9346336" y="2041510"/>
                  <a:pt x="9346336" y="2041510"/>
                  <a:pt x="9346336" y="2041510"/>
                </a:cubicBezTo>
                <a:cubicBezTo>
                  <a:pt x="9357920" y="2041510"/>
                  <a:pt x="9375296" y="2035711"/>
                  <a:pt x="9363712" y="2018311"/>
                </a:cubicBezTo>
                <a:cubicBezTo>
                  <a:pt x="9317376" y="2012512"/>
                  <a:pt x="9317376" y="2012512"/>
                  <a:pt x="9317376" y="2012512"/>
                </a:cubicBezTo>
                <a:cubicBezTo>
                  <a:pt x="9300000" y="2018311"/>
                  <a:pt x="9300000" y="2018311"/>
                  <a:pt x="9300000" y="2018311"/>
                </a:cubicBezTo>
                <a:lnTo>
                  <a:pt x="9289502" y="2018311"/>
                </a:lnTo>
                <a:lnTo>
                  <a:pt x="9304525" y="2014234"/>
                </a:lnTo>
                <a:cubicBezTo>
                  <a:pt x="9328779" y="2007528"/>
                  <a:pt x="9304525" y="2013509"/>
                  <a:pt x="9288235" y="2016952"/>
                </a:cubicBezTo>
                <a:lnTo>
                  <a:pt x="9281077" y="2018311"/>
                </a:lnTo>
                <a:lnTo>
                  <a:pt x="9279728" y="2018311"/>
                </a:lnTo>
                <a:cubicBezTo>
                  <a:pt x="9276832" y="2018311"/>
                  <a:pt x="9276832" y="2018311"/>
                  <a:pt x="9276832" y="2018311"/>
                </a:cubicBezTo>
                <a:cubicBezTo>
                  <a:pt x="9275384" y="2019036"/>
                  <a:pt x="9276198" y="2019127"/>
                  <a:pt x="9278393" y="2018821"/>
                </a:cubicBezTo>
                <a:lnTo>
                  <a:pt x="9281077" y="2018311"/>
                </a:lnTo>
                <a:lnTo>
                  <a:pt x="9289502" y="2018311"/>
                </a:lnTo>
                <a:lnTo>
                  <a:pt x="9276357" y="2021880"/>
                </a:lnTo>
                <a:cubicBezTo>
                  <a:pt x="9263348" y="2025380"/>
                  <a:pt x="9246425" y="2029911"/>
                  <a:pt x="9224705" y="2035711"/>
                </a:cubicBezTo>
                <a:cubicBezTo>
                  <a:pt x="9224705" y="2047310"/>
                  <a:pt x="9224705" y="2047310"/>
                  <a:pt x="9224705" y="2047310"/>
                </a:cubicBezTo>
                <a:cubicBezTo>
                  <a:pt x="9265248" y="2058910"/>
                  <a:pt x="9265248" y="2058910"/>
                  <a:pt x="9265248" y="2058910"/>
                </a:cubicBezTo>
                <a:cubicBezTo>
                  <a:pt x="9265248" y="2047310"/>
                  <a:pt x="9265248" y="2047310"/>
                  <a:pt x="9265248" y="2047310"/>
                </a:cubicBezTo>
                <a:cubicBezTo>
                  <a:pt x="9311584" y="2064709"/>
                  <a:pt x="9311584" y="2064709"/>
                  <a:pt x="9311584" y="2064709"/>
                </a:cubicBezTo>
                <a:cubicBezTo>
                  <a:pt x="9334752" y="2047310"/>
                  <a:pt x="9334752" y="2047310"/>
                  <a:pt x="9334752" y="2047310"/>
                </a:cubicBezTo>
                <a:cubicBezTo>
                  <a:pt x="9328960" y="2070509"/>
                  <a:pt x="9328960" y="2070509"/>
                  <a:pt x="9328960" y="2070509"/>
                </a:cubicBezTo>
                <a:cubicBezTo>
                  <a:pt x="9340544" y="2070509"/>
                  <a:pt x="9340544" y="2070509"/>
                  <a:pt x="9340544" y="2070509"/>
                </a:cubicBezTo>
                <a:cubicBezTo>
                  <a:pt x="9340544" y="2082109"/>
                  <a:pt x="9340544" y="2082109"/>
                  <a:pt x="9340544" y="2082109"/>
                </a:cubicBezTo>
                <a:cubicBezTo>
                  <a:pt x="9363712" y="2099508"/>
                  <a:pt x="9363712" y="2099508"/>
                  <a:pt x="9363712" y="2099508"/>
                </a:cubicBezTo>
                <a:cubicBezTo>
                  <a:pt x="9357920" y="2099508"/>
                  <a:pt x="9357920" y="2099508"/>
                  <a:pt x="9357920" y="2099508"/>
                </a:cubicBezTo>
                <a:cubicBezTo>
                  <a:pt x="9369504" y="2111107"/>
                  <a:pt x="9369504" y="2111107"/>
                  <a:pt x="9369504" y="2111107"/>
                </a:cubicBezTo>
                <a:cubicBezTo>
                  <a:pt x="9375296" y="2087908"/>
                  <a:pt x="9375296" y="2087908"/>
                  <a:pt x="9375296" y="2087908"/>
                </a:cubicBezTo>
                <a:cubicBezTo>
                  <a:pt x="9386880" y="2087908"/>
                  <a:pt x="9386880" y="2087908"/>
                  <a:pt x="9386880" y="2087908"/>
                </a:cubicBezTo>
                <a:cubicBezTo>
                  <a:pt x="9392671" y="2116907"/>
                  <a:pt x="9392671" y="2116907"/>
                  <a:pt x="9392671" y="2116907"/>
                </a:cubicBezTo>
                <a:cubicBezTo>
                  <a:pt x="9375296" y="2116907"/>
                  <a:pt x="9375296" y="2116907"/>
                  <a:pt x="9375296" y="2116907"/>
                </a:cubicBezTo>
                <a:cubicBezTo>
                  <a:pt x="9369504" y="2116907"/>
                  <a:pt x="9369504" y="2116907"/>
                  <a:pt x="9369504" y="2116907"/>
                </a:cubicBezTo>
                <a:cubicBezTo>
                  <a:pt x="9363712" y="2140106"/>
                  <a:pt x="9363712" y="2140106"/>
                  <a:pt x="9363712" y="2140106"/>
                </a:cubicBezTo>
                <a:cubicBezTo>
                  <a:pt x="9381088" y="2134306"/>
                  <a:pt x="9381088" y="2134306"/>
                  <a:pt x="9381088" y="2134306"/>
                </a:cubicBezTo>
                <a:cubicBezTo>
                  <a:pt x="9398463" y="2145906"/>
                  <a:pt x="9398463" y="2145906"/>
                  <a:pt x="9398463" y="2145906"/>
                </a:cubicBezTo>
                <a:cubicBezTo>
                  <a:pt x="9381088" y="2151706"/>
                  <a:pt x="9381088" y="2151706"/>
                  <a:pt x="9381088" y="2151706"/>
                </a:cubicBezTo>
                <a:cubicBezTo>
                  <a:pt x="9363712" y="2145906"/>
                  <a:pt x="9363712" y="2145906"/>
                  <a:pt x="9363712" y="2145906"/>
                </a:cubicBezTo>
                <a:cubicBezTo>
                  <a:pt x="9346336" y="2151706"/>
                  <a:pt x="9346336" y="2151706"/>
                  <a:pt x="9346336" y="2151706"/>
                </a:cubicBezTo>
                <a:cubicBezTo>
                  <a:pt x="9340544" y="2157505"/>
                  <a:pt x="9340544" y="2157505"/>
                  <a:pt x="9340544" y="2157505"/>
                </a:cubicBezTo>
                <a:cubicBezTo>
                  <a:pt x="9357920" y="2163305"/>
                  <a:pt x="9328960" y="2157505"/>
                  <a:pt x="9346336" y="2169105"/>
                </a:cubicBezTo>
                <a:cubicBezTo>
                  <a:pt x="9363712" y="2163305"/>
                  <a:pt x="9363712" y="2163305"/>
                  <a:pt x="9363712" y="2163305"/>
                </a:cubicBezTo>
                <a:cubicBezTo>
                  <a:pt x="9369504" y="2169105"/>
                  <a:pt x="9369504" y="2169105"/>
                  <a:pt x="9369504" y="2169105"/>
                </a:cubicBezTo>
                <a:cubicBezTo>
                  <a:pt x="9410047" y="2169105"/>
                  <a:pt x="9369504" y="2122707"/>
                  <a:pt x="9421631" y="2169105"/>
                </a:cubicBezTo>
                <a:cubicBezTo>
                  <a:pt x="9450591" y="2157505"/>
                  <a:pt x="9450591" y="2157505"/>
                  <a:pt x="9450591" y="2157505"/>
                </a:cubicBezTo>
                <a:cubicBezTo>
                  <a:pt x="9462175" y="2140106"/>
                  <a:pt x="9462175" y="2140106"/>
                  <a:pt x="9462175" y="2140106"/>
                </a:cubicBezTo>
                <a:cubicBezTo>
                  <a:pt x="9467967" y="2151706"/>
                  <a:pt x="9467967" y="2151706"/>
                  <a:pt x="9467967" y="2151706"/>
                </a:cubicBezTo>
                <a:cubicBezTo>
                  <a:pt x="9473759" y="2145906"/>
                  <a:pt x="9473759" y="2145906"/>
                  <a:pt x="9473759" y="2145906"/>
                </a:cubicBezTo>
                <a:cubicBezTo>
                  <a:pt x="9485343" y="2151706"/>
                  <a:pt x="9485343" y="2151706"/>
                  <a:pt x="9485343" y="2151706"/>
                </a:cubicBezTo>
                <a:cubicBezTo>
                  <a:pt x="9467967" y="2169105"/>
                  <a:pt x="9467967" y="2169105"/>
                  <a:pt x="9467967" y="2169105"/>
                </a:cubicBezTo>
                <a:cubicBezTo>
                  <a:pt x="9433215" y="2180704"/>
                  <a:pt x="9433215" y="2180704"/>
                  <a:pt x="9433215" y="2180704"/>
                </a:cubicBezTo>
                <a:cubicBezTo>
                  <a:pt x="9462175" y="2186504"/>
                  <a:pt x="9462175" y="2186504"/>
                  <a:pt x="9462175" y="2186504"/>
                </a:cubicBezTo>
                <a:cubicBezTo>
                  <a:pt x="9404255" y="2256101"/>
                  <a:pt x="9404255" y="2256101"/>
                  <a:pt x="9404255" y="2256101"/>
                </a:cubicBezTo>
                <a:cubicBezTo>
                  <a:pt x="9392671" y="2285100"/>
                  <a:pt x="9392671" y="2285100"/>
                  <a:pt x="9392671" y="2285100"/>
                </a:cubicBezTo>
                <a:cubicBezTo>
                  <a:pt x="9386880" y="2279300"/>
                  <a:pt x="9386880" y="2279300"/>
                  <a:pt x="9386880" y="2279300"/>
                </a:cubicBezTo>
                <a:cubicBezTo>
                  <a:pt x="9363712" y="2290899"/>
                  <a:pt x="9363712" y="2290899"/>
                  <a:pt x="9363712" y="2290899"/>
                </a:cubicBezTo>
                <a:lnTo>
                  <a:pt x="9359549" y="2303405"/>
                </a:lnTo>
                <a:lnTo>
                  <a:pt x="9359549" y="2303405"/>
                </a:lnTo>
                <a:cubicBezTo>
                  <a:pt x="9357558" y="2302861"/>
                  <a:pt x="9353576" y="2302499"/>
                  <a:pt x="9346336" y="2302499"/>
                </a:cubicBezTo>
                <a:cubicBezTo>
                  <a:pt x="9340544" y="2314098"/>
                  <a:pt x="9340544" y="2314098"/>
                  <a:pt x="9340544" y="2314098"/>
                </a:cubicBezTo>
                <a:cubicBezTo>
                  <a:pt x="9323168" y="2308299"/>
                  <a:pt x="9323168" y="2308299"/>
                  <a:pt x="9323168" y="2308299"/>
                </a:cubicBezTo>
                <a:cubicBezTo>
                  <a:pt x="9323168" y="2343097"/>
                  <a:pt x="9323168" y="2343097"/>
                  <a:pt x="9323168" y="2343097"/>
                </a:cubicBezTo>
                <a:cubicBezTo>
                  <a:pt x="9288416" y="2343097"/>
                  <a:pt x="9288416" y="2343097"/>
                  <a:pt x="9288416" y="2343097"/>
                </a:cubicBezTo>
                <a:cubicBezTo>
                  <a:pt x="9300000" y="2360496"/>
                  <a:pt x="9300000" y="2360496"/>
                  <a:pt x="9300000" y="2360496"/>
                </a:cubicBezTo>
                <a:cubicBezTo>
                  <a:pt x="9265248" y="2389495"/>
                  <a:pt x="9265248" y="2389495"/>
                  <a:pt x="9265248" y="2389495"/>
                </a:cubicBezTo>
                <a:cubicBezTo>
                  <a:pt x="9271040" y="2401095"/>
                  <a:pt x="9271040" y="2401095"/>
                  <a:pt x="9271040" y="2401095"/>
                </a:cubicBezTo>
                <a:cubicBezTo>
                  <a:pt x="9282624" y="2395295"/>
                  <a:pt x="9282624" y="2395295"/>
                  <a:pt x="9282624" y="2395295"/>
                </a:cubicBezTo>
                <a:lnTo>
                  <a:pt x="9286678" y="2395295"/>
                </a:lnTo>
                <a:lnTo>
                  <a:pt x="9288416" y="2401095"/>
                </a:lnTo>
                <a:cubicBezTo>
                  <a:pt x="9323168" y="2389495"/>
                  <a:pt x="9323168" y="2389495"/>
                  <a:pt x="9323168" y="2389495"/>
                </a:cubicBezTo>
                <a:cubicBezTo>
                  <a:pt x="9334752" y="2383695"/>
                  <a:pt x="9334752" y="2383695"/>
                  <a:pt x="9334752" y="2383695"/>
                </a:cubicBezTo>
                <a:cubicBezTo>
                  <a:pt x="9346336" y="2401095"/>
                  <a:pt x="9346336" y="2401095"/>
                  <a:pt x="9346336" y="2401095"/>
                </a:cubicBezTo>
                <a:cubicBezTo>
                  <a:pt x="9381088" y="2395295"/>
                  <a:pt x="9381088" y="2395295"/>
                  <a:pt x="9381088" y="2395295"/>
                </a:cubicBezTo>
                <a:cubicBezTo>
                  <a:pt x="9410047" y="2383695"/>
                  <a:pt x="9323168" y="2372096"/>
                  <a:pt x="9404255" y="2377896"/>
                </a:cubicBezTo>
                <a:cubicBezTo>
                  <a:pt x="9410047" y="2383695"/>
                  <a:pt x="9410047" y="2383695"/>
                  <a:pt x="9410047" y="2383695"/>
                </a:cubicBezTo>
                <a:cubicBezTo>
                  <a:pt x="9427423" y="2372096"/>
                  <a:pt x="9427423" y="2372096"/>
                  <a:pt x="9427423" y="2372096"/>
                </a:cubicBezTo>
                <a:cubicBezTo>
                  <a:pt x="9439007" y="2389495"/>
                  <a:pt x="9439007" y="2389495"/>
                  <a:pt x="9439007" y="2389495"/>
                </a:cubicBezTo>
                <a:cubicBezTo>
                  <a:pt x="9427423" y="2395295"/>
                  <a:pt x="9427423" y="2395295"/>
                  <a:pt x="9427423" y="2395295"/>
                </a:cubicBezTo>
                <a:cubicBezTo>
                  <a:pt x="9444799" y="2395295"/>
                  <a:pt x="9444799" y="2395295"/>
                  <a:pt x="9444799" y="2395295"/>
                </a:cubicBezTo>
                <a:cubicBezTo>
                  <a:pt x="9450591" y="2383695"/>
                  <a:pt x="9450591" y="2383695"/>
                  <a:pt x="9450591" y="2383695"/>
                </a:cubicBezTo>
                <a:cubicBezTo>
                  <a:pt x="9467967" y="2366296"/>
                  <a:pt x="9467967" y="2366296"/>
                  <a:pt x="9467967" y="2366296"/>
                </a:cubicBezTo>
                <a:cubicBezTo>
                  <a:pt x="9467967" y="2372096"/>
                  <a:pt x="9467967" y="2372096"/>
                  <a:pt x="9467967" y="2372096"/>
                </a:cubicBezTo>
                <a:cubicBezTo>
                  <a:pt x="9502719" y="2377896"/>
                  <a:pt x="9502719" y="2377896"/>
                  <a:pt x="9502719" y="2377896"/>
                </a:cubicBezTo>
                <a:cubicBezTo>
                  <a:pt x="9543263" y="2401095"/>
                  <a:pt x="9479551" y="2331498"/>
                  <a:pt x="9554847" y="2372096"/>
                </a:cubicBezTo>
                <a:cubicBezTo>
                  <a:pt x="9560638" y="2372096"/>
                  <a:pt x="9566430" y="2377896"/>
                  <a:pt x="9572222" y="2372096"/>
                </a:cubicBezTo>
                <a:cubicBezTo>
                  <a:pt x="9566430" y="2395295"/>
                  <a:pt x="9566430" y="2395295"/>
                  <a:pt x="9566430" y="2395295"/>
                </a:cubicBezTo>
                <a:cubicBezTo>
                  <a:pt x="9554847" y="2395295"/>
                  <a:pt x="9554847" y="2395295"/>
                  <a:pt x="9554847" y="2395295"/>
                </a:cubicBezTo>
                <a:cubicBezTo>
                  <a:pt x="9560638" y="2412694"/>
                  <a:pt x="9560638" y="2412694"/>
                  <a:pt x="9560638" y="2412694"/>
                </a:cubicBezTo>
                <a:cubicBezTo>
                  <a:pt x="9560638" y="2430093"/>
                  <a:pt x="9595390" y="2412694"/>
                  <a:pt x="9578014" y="2435893"/>
                </a:cubicBezTo>
                <a:cubicBezTo>
                  <a:pt x="9560638" y="2424294"/>
                  <a:pt x="9560638" y="2424294"/>
                  <a:pt x="9560638" y="2424294"/>
                </a:cubicBezTo>
                <a:cubicBezTo>
                  <a:pt x="9554847" y="2430093"/>
                  <a:pt x="9554847" y="2430093"/>
                  <a:pt x="9554847" y="2430093"/>
                </a:cubicBezTo>
                <a:cubicBezTo>
                  <a:pt x="9566430" y="2453292"/>
                  <a:pt x="9566430" y="2453292"/>
                  <a:pt x="9566430" y="2453292"/>
                </a:cubicBezTo>
                <a:cubicBezTo>
                  <a:pt x="9595390" y="2453292"/>
                  <a:pt x="9595390" y="2453292"/>
                  <a:pt x="9595390" y="2453292"/>
                </a:cubicBezTo>
                <a:cubicBezTo>
                  <a:pt x="9583806" y="2464892"/>
                  <a:pt x="9583806" y="2464892"/>
                  <a:pt x="9583806" y="2464892"/>
                </a:cubicBezTo>
                <a:cubicBezTo>
                  <a:pt x="9612766" y="2482291"/>
                  <a:pt x="9612766" y="2482291"/>
                  <a:pt x="9612766" y="2482291"/>
                </a:cubicBezTo>
                <a:cubicBezTo>
                  <a:pt x="9612766" y="2486641"/>
                  <a:pt x="9599734" y="2484466"/>
                  <a:pt x="9605435" y="2488000"/>
                </a:cubicBezTo>
                <a:lnTo>
                  <a:pt x="9606980" y="2488694"/>
                </a:lnTo>
                <a:lnTo>
                  <a:pt x="9601182" y="2488091"/>
                </a:lnTo>
                <a:cubicBezTo>
                  <a:pt x="9595390" y="2493891"/>
                  <a:pt x="9591046" y="2498241"/>
                  <a:pt x="9587788" y="2501503"/>
                </a:cubicBezTo>
                <a:lnTo>
                  <a:pt x="9583148" y="2506149"/>
                </a:lnTo>
                <a:lnTo>
                  <a:pt x="9582087" y="2505581"/>
                </a:lnTo>
                <a:cubicBezTo>
                  <a:pt x="9577653" y="2504403"/>
                  <a:pt x="9569327" y="2502590"/>
                  <a:pt x="9554847" y="2499690"/>
                </a:cubicBezTo>
                <a:cubicBezTo>
                  <a:pt x="9549055" y="2505490"/>
                  <a:pt x="9549055" y="2505490"/>
                  <a:pt x="9549055" y="2505490"/>
                </a:cubicBezTo>
                <a:lnTo>
                  <a:pt x="9557742" y="2514190"/>
                </a:lnTo>
                <a:lnTo>
                  <a:pt x="9552632" y="2517090"/>
                </a:lnTo>
                <a:lnTo>
                  <a:pt x="9550503" y="2517090"/>
                </a:lnTo>
                <a:cubicBezTo>
                  <a:pt x="9549055" y="2517090"/>
                  <a:pt x="9549055" y="2517090"/>
                  <a:pt x="9549055" y="2517090"/>
                </a:cubicBezTo>
                <a:cubicBezTo>
                  <a:pt x="9549055" y="2518540"/>
                  <a:pt x="9550503" y="2518177"/>
                  <a:pt x="9552313" y="2517271"/>
                </a:cubicBezTo>
                <a:lnTo>
                  <a:pt x="9552632" y="2517090"/>
                </a:lnTo>
                <a:lnTo>
                  <a:pt x="9557624" y="2517090"/>
                </a:lnTo>
                <a:lnTo>
                  <a:pt x="9549055" y="2528689"/>
                </a:lnTo>
                <a:cubicBezTo>
                  <a:pt x="9503443" y="2528689"/>
                  <a:pt x="9573127" y="2502047"/>
                  <a:pt x="9529179" y="2514813"/>
                </a:cubicBezTo>
                <a:lnTo>
                  <a:pt x="9516372" y="2518722"/>
                </a:lnTo>
                <a:lnTo>
                  <a:pt x="9516475" y="2518540"/>
                </a:lnTo>
                <a:lnTo>
                  <a:pt x="9515513" y="2518984"/>
                </a:lnTo>
                <a:lnTo>
                  <a:pt x="9502719" y="2522889"/>
                </a:lnTo>
                <a:cubicBezTo>
                  <a:pt x="9502719" y="2524339"/>
                  <a:pt x="9505253" y="2523614"/>
                  <a:pt x="9508240" y="2522346"/>
                </a:cubicBezTo>
                <a:lnTo>
                  <a:pt x="9515513" y="2518984"/>
                </a:lnTo>
                <a:lnTo>
                  <a:pt x="9516372" y="2518722"/>
                </a:lnTo>
                <a:lnTo>
                  <a:pt x="9514936" y="2521258"/>
                </a:lnTo>
                <a:cubicBezTo>
                  <a:pt x="9511407" y="2524339"/>
                  <a:pt x="9504167" y="2530139"/>
                  <a:pt x="9491135" y="2540288"/>
                </a:cubicBezTo>
                <a:cubicBezTo>
                  <a:pt x="9491135" y="2546088"/>
                  <a:pt x="9491135" y="2546088"/>
                  <a:pt x="9491135" y="2546088"/>
                </a:cubicBezTo>
                <a:cubicBezTo>
                  <a:pt x="9508511" y="2540288"/>
                  <a:pt x="9508511" y="2540288"/>
                  <a:pt x="9508511" y="2540288"/>
                </a:cubicBezTo>
                <a:cubicBezTo>
                  <a:pt x="9496927" y="2563488"/>
                  <a:pt x="9496927" y="2563488"/>
                  <a:pt x="9496927" y="2563488"/>
                </a:cubicBezTo>
                <a:cubicBezTo>
                  <a:pt x="9502719" y="2563488"/>
                  <a:pt x="9502719" y="2563488"/>
                  <a:pt x="9502719" y="2563488"/>
                </a:cubicBezTo>
                <a:cubicBezTo>
                  <a:pt x="9462175" y="2580887"/>
                  <a:pt x="9462175" y="2580887"/>
                  <a:pt x="9462175" y="2580887"/>
                </a:cubicBezTo>
                <a:cubicBezTo>
                  <a:pt x="9444799" y="2604086"/>
                  <a:pt x="9444799" y="2604086"/>
                  <a:pt x="9444799" y="2604086"/>
                </a:cubicBezTo>
                <a:cubicBezTo>
                  <a:pt x="9427423" y="2604086"/>
                  <a:pt x="9427423" y="2604086"/>
                  <a:pt x="9427423" y="2604086"/>
                </a:cubicBezTo>
                <a:cubicBezTo>
                  <a:pt x="9421631" y="2592486"/>
                  <a:pt x="9421631" y="2592486"/>
                  <a:pt x="9421631" y="2592486"/>
                </a:cubicBezTo>
                <a:cubicBezTo>
                  <a:pt x="9415839" y="2586686"/>
                  <a:pt x="9415839" y="2586686"/>
                  <a:pt x="9415839" y="2586686"/>
                </a:cubicBezTo>
                <a:lnTo>
                  <a:pt x="9394133" y="2599728"/>
                </a:lnTo>
                <a:lnTo>
                  <a:pt x="9394210" y="2599192"/>
                </a:lnTo>
                <a:cubicBezTo>
                  <a:pt x="9393395" y="2594299"/>
                  <a:pt x="9386880" y="2604086"/>
                  <a:pt x="9386880" y="2604086"/>
                </a:cubicBezTo>
                <a:cubicBezTo>
                  <a:pt x="9386880" y="2604086"/>
                  <a:pt x="9386880" y="2604086"/>
                  <a:pt x="9390500" y="2601911"/>
                </a:cubicBezTo>
                <a:lnTo>
                  <a:pt x="9394133" y="2599728"/>
                </a:lnTo>
                <a:lnTo>
                  <a:pt x="9392671" y="2609886"/>
                </a:lnTo>
                <a:cubicBezTo>
                  <a:pt x="9404255" y="2604086"/>
                  <a:pt x="9404255" y="2604086"/>
                  <a:pt x="9404255" y="2604086"/>
                </a:cubicBezTo>
                <a:cubicBezTo>
                  <a:pt x="9439007" y="2615685"/>
                  <a:pt x="9439007" y="2615685"/>
                  <a:pt x="9439007" y="2615685"/>
                </a:cubicBezTo>
                <a:cubicBezTo>
                  <a:pt x="9427423" y="2627285"/>
                  <a:pt x="9427423" y="2627285"/>
                  <a:pt x="9427423" y="2627285"/>
                </a:cubicBezTo>
                <a:cubicBezTo>
                  <a:pt x="9433215" y="2627285"/>
                  <a:pt x="9444799" y="2615685"/>
                  <a:pt x="9439007" y="2633084"/>
                </a:cubicBezTo>
                <a:cubicBezTo>
                  <a:pt x="9415839" y="2656284"/>
                  <a:pt x="9415839" y="2656284"/>
                  <a:pt x="9415839" y="2656284"/>
                </a:cubicBezTo>
                <a:cubicBezTo>
                  <a:pt x="9415839" y="2644684"/>
                  <a:pt x="9415839" y="2644684"/>
                  <a:pt x="9415839" y="2644684"/>
                </a:cubicBezTo>
                <a:cubicBezTo>
                  <a:pt x="9401359" y="2647584"/>
                  <a:pt x="9394120" y="2649034"/>
                  <a:pt x="9390500" y="2649759"/>
                </a:cubicBezTo>
                <a:lnTo>
                  <a:pt x="9388621" y="2650135"/>
                </a:lnTo>
                <a:lnTo>
                  <a:pt x="9389651" y="2648502"/>
                </a:lnTo>
                <a:lnTo>
                  <a:pt x="9390047" y="2648218"/>
                </a:lnTo>
                <a:cubicBezTo>
                  <a:pt x="9394346" y="2642554"/>
                  <a:pt x="9400341" y="2631793"/>
                  <a:pt x="9389651" y="2648501"/>
                </a:cubicBezTo>
                <a:lnTo>
                  <a:pt x="9389651" y="2648502"/>
                </a:lnTo>
                <a:lnTo>
                  <a:pt x="9386880" y="2650484"/>
                </a:lnTo>
                <a:lnTo>
                  <a:pt x="9388621" y="2650135"/>
                </a:lnTo>
                <a:lnTo>
                  <a:pt x="9381088" y="2662083"/>
                </a:lnTo>
                <a:cubicBezTo>
                  <a:pt x="9369504" y="2662083"/>
                  <a:pt x="9369504" y="2662083"/>
                  <a:pt x="9369504" y="2662083"/>
                </a:cubicBezTo>
                <a:lnTo>
                  <a:pt x="9369504" y="2667158"/>
                </a:lnTo>
                <a:cubicBezTo>
                  <a:pt x="9362988" y="2662808"/>
                  <a:pt x="9369504" y="2678033"/>
                  <a:pt x="9369504" y="2673683"/>
                </a:cubicBezTo>
                <a:cubicBezTo>
                  <a:pt x="9369504" y="2673683"/>
                  <a:pt x="9369504" y="2673683"/>
                  <a:pt x="9369504" y="2672233"/>
                </a:cubicBezTo>
                <a:lnTo>
                  <a:pt x="9369504" y="2667158"/>
                </a:lnTo>
                <a:cubicBezTo>
                  <a:pt x="9371676" y="2668608"/>
                  <a:pt x="9375296" y="2672233"/>
                  <a:pt x="9381088" y="2679482"/>
                </a:cubicBezTo>
                <a:cubicBezTo>
                  <a:pt x="9381088" y="2691082"/>
                  <a:pt x="9381088" y="2691082"/>
                  <a:pt x="9381088" y="2691082"/>
                </a:cubicBezTo>
                <a:cubicBezTo>
                  <a:pt x="9334752" y="2685282"/>
                  <a:pt x="9334752" y="2685282"/>
                  <a:pt x="9334752" y="2685282"/>
                </a:cubicBezTo>
                <a:cubicBezTo>
                  <a:pt x="9334752" y="2691082"/>
                  <a:pt x="9311584" y="2691082"/>
                  <a:pt x="9323168" y="2685282"/>
                </a:cubicBezTo>
                <a:cubicBezTo>
                  <a:pt x="9346336" y="2673683"/>
                  <a:pt x="9346336" y="2673683"/>
                  <a:pt x="9346336" y="2673683"/>
                </a:cubicBezTo>
                <a:cubicBezTo>
                  <a:pt x="9346336" y="2667883"/>
                  <a:pt x="9346336" y="2667883"/>
                  <a:pt x="9346336" y="2667883"/>
                </a:cubicBezTo>
                <a:cubicBezTo>
                  <a:pt x="9282624" y="2667883"/>
                  <a:pt x="9282624" y="2667883"/>
                  <a:pt x="9282624" y="2667883"/>
                </a:cubicBezTo>
                <a:cubicBezTo>
                  <a:pt x="9259456" y="2685282"/>
                  <a:pt x="9259456" y="2685282"/>
                  <a:pt x="9259456" y="2685282"/>
                </a:cubicBezTo>
                <a:cubicBezTo>
                  <a:pt x="9265248" y="2691082"/>
                  <a:pt x="9207329" y="2691082"/>
                  <a:pt x="9276832" y="2696882"/>
                </a:cubicBezTo>
                <a:cubicBezTo>
                  <a:pt x="9271040" y="2696882"/>
                  <a:pt x="9276832" y="2702682"/>
                  <a:pt x="9271040" y="2702682"/>
                </a:cubicBezTo>
                <a:cubicBezTo>
                  <a:pt x="9242080" y="2696882"/>
                  <a:pt x="9242080" y="2696882"/>
                  <a:pt x="9242080" y="2696882"/>
                </a:cubicBezTo>
                <a:cubicBezTo>
                  <a:pt x="9230496" y="2720081"/>
                  <a:pt x="9230496" y="2720081"/>
                  <a:pt x="9230496" y="2720081"/>
                </a:cubicBezTo>
                <a:cubicBezTo>
                  <a:pt x="9218913" y="2720081"/>
                  <a:pt x="9218913" y="2720081"/>
                  <a:pt x="9218913" y="2720081"/>
                </a:cubicBezTo>
                <a:cubicBezTo>
                  <a:pt x="9126241" y="2778078"/>
                  <a:pt x="9126241" y="2778078"/>
                  <a:pt x="9126241" y="2778078"/>
                </a:cubicBezTo>
                <a:cubicBezTo>
                  <a:pt x="9114657" y="2785328"/>
                  <a:pt x="9105969" y="2790765"/>
                  <a:pt x="9099453" y="2794843"/>
                </a:cubicBezTo>
                <a:lnTo>
                  <a:pt x="9089353" y="2801164"/>
                </a:lnTo>
                <a:lnTo>
                  <a:pt x="9095109" y="2796927"/>
                </a:lnTo>
                <a:cubicBezTo>
                  <a:pt x="9100177" y="2792578"/>
                  <a:pt x="9097282" y="2792578"/>
                  <a:pt x="9062530" y="2812877"/>
                </a:cubicBezTo>
                <a:cubicBezTo>
                  <a:pt x="9091489" y="2824476"/>
                  <a:pt x="9091489" y="2824476"/>
                  <a:pt x="9091489" y="2824476"/>
                </a:cubicBezTo>
                <a:cubicBezTo>
                  <a:pt x="9097281" y="2824476"/>
                  <a:pt x="9068321" y="2841875"/>
                  <a:pt x="9103073" y="2818676"/>
                </a:cubicBezTo>
                <a:cubicBezTo>
                  <a:pt x="9097281" y="2812877"/>
                  <a:pt x="9097281" y="2812877"/>
                  <a:pt x="9097281" y="2812877"/>
                </a:cubicBezTo>
                <a:cubicBezTo>
                  <a:pt x="9108865" y="2807077"/>
                  <a:pt x="9108865" y="2807077"/>
                  <a:pt x="9108865" y="2807077"/>
                </a:cubicBezTo>
                <a:cubicBezTo>
                  <a:pt x="9114657" y="2812877"/>
                  <a:pt x="9114657" y="2812877"/>
                  <a:pt x="9114657" y="2812877"/>
                </a:cubicBezTo>
                <a:cubicBezTo>
                  <a:pt x="9132033" y="2801277"/>
                  <a:pt x="9132033" y="2801277"/>
                  <a:pt x="9132033" y="2801277"/>
                </a:cubicBezTo>
                <a:cubicBezTo>
                  <a:pt x="9137825" y="2807077"/>
                  <a:pt x="9137825" y="2807077"/>
                  <a:pt x="9137825" y="2807077"/>
                </a:cubicBezTo>
                <a:cubicBezTo>
                  <a:pt x="9132033" y="2801277"/>
                  <a:pt x="9137825" y="2807077"/>
                  <a:pt x="9149409" y="2795478"/>
                </a:cubicBezTo>
                <a:cubicBezTo>
                  <a:pt x="9149409" y="2807077"/>
                  <a:pt x="9149409" y="2807077"/>
                  <a:pt x="9149409" y="2807077"/>
                </a:cubicBezTo>
                <a:cubicBezTo>
                  <a:pt x="9155201" y="2807077"/>
                  <a:pt x="9155201" y="2807077"/>
                  <a:pt x="9155201" y="2807077"/>
                </a:cubicBezTo>
                <a:cubicBezTo>
                  <a:pt x="9160993" y="2801277"/>
                  <a:pt x="9172577" y="2801277"/>
                  <a:pt x="9178369" y="2789678"/>
                </a:cubicBezTo>
                <a:cubicBezTo>
                  <a:pt x="9160993" y="2766479"/>
                  <a:pt x="9155201" y="2801277"/>
                  <a:pt x="9137825" y="2795478"/>
                </a:cubicBezTo>
                <a:cubicBezTo>
                  <a:pt x="9132033" y="2783878"/>
                  <a:pt x="9149409" y="2789678"/>
                  <a:pt x="9137825" y="2783878"/>
                </a:cubicBezTo>
                <a:cubicBezTo>
                  <a:pt x="9172577" y="2789678"/>
                  <a:pt x="9126241" y="2754879"/>
                  <a:pt x="9178369" y="2783878"/>
                </a:cubicBezTo>
                <a:cubicBezTo>
                  <a:pt x="9184161" y="2766479"/>
                  <a:pt x="9184161" y="2766479"/>
                  <a:pt x="9184161" y="2766479"/>
                </a:cubicBezTo>
                <a:cubicBezTo>
                  <a:pt x="9201537" y="2766479"/>
                  <a:pt x="9201537" y="2766479"/>
                  <a:pt x="9201537" y="2766479"/>
                </a:cubicBezTo>
                <a:cubicBezTo>
                  <a:pt x="9184161" y="2783878"/>
                  <a:pt x="9184161" y="2783878"/>
                  <a:pt x="9184161" y="2783878"/>
                </a:cubicBezTo>
                <a:cubicBezTo>
                  <a:pt x="9242080" y="2778078"/>
                  <a:pt x="9242080" y="2778078"/>
                  <a:pt x="9242080" y="2778078"/>
                </a:cubicBezTo>
                <a:cubicBezTo>
                  <a:pt x="9236288" y="2754879"/>
                  <a:pt x="9236288" y="2754879"/>
                  <a:pt x="9236288" y="2754879"/>
                </a:cubicBezTo>
                <a:cubicBezTo>
                  <a:pt x="9276832" y="2772278"/>
                  <a:pt x="9259456" y="2731680"/>
                  <a:pt x="9305792" y="2743280"/>
                </a:cubicBezTo>
                <a:cubicBezTo>
                  <a:pt x="9328960" y="2743280"/>
                  <a:pt x="9328960" y="2743280"/>
                  <a:pt x="9328960" y="2743280"/>
                </a:cubicBezTo>
                <a:cubicBezTo>
                  <a:pt x="9328960" y="2743280"/>
                  <a:pt x="9346336" y="2743280"/>
                  <a:pt x="9323168" y="2749080"/>
                </a:cubicBezTo>
                <a:cubicBezTo>
                  <a:pt x="9334752" y="2754879"/>
                  <a:pt x="9334752" y="2754879"/>
                  <a:pt x="9334752" y="2754879"/>
                </a:cubicBezTo>
                <a:cubicBezTo>
                  <a:pt x="9381088" y="2737480"/>
                  <a:pt x="9381088" y="2737480"/>
                  <a:pt x="9381088" y="2737480"/>
                </a:cubicBezTo>
                <a:cubicBezTo>
                  <a:pt x="9467967" y="2714281"/>
                  <a:pt x="9467967" y="2714281"/>
                  <a:pt x="9467967" y="2714281"/>
                </a:cubicBezTo>
                <a:cubicBezTo>
                  <a:pt x="9520095" y="2708481"/>
                  <a:pt x="9520095" y="2708481"/>
                  <a:pt x="9520095" y="2708481"/>
                </a:cubicBezTo>
                <a:cubicBezTo>
                  <a:pt x="9572222" y="2685282"/>
                  <a:pt x="9572222" y="2685282"/>
                  <a:pt x="9572222" y="2685282"/>
                </a:cubicBezTo>
                <a:cubicBezTo>
                  <a:pt x="9653310" y="2667883"/>
                  <a:pt x="9653310" y="2667883"/>
                  <a:pt x="9653310" y="2667883"/>
                </a:cubicBezTo>
                <a:cubicBezTo>
                  <a:pt x="9664894" y="2662083"/>
                  <a:pt x="9664894" y="2662083"/>
                  <a:pt x="9664894" y="2662083"/>
                </a:cubicBezTo>
                <a:cubicBezTo>
                  <a:pt x="9679374" y="2667883"/>
                  <a:pt x="9686614" y="2670783"/>
                  <a:pt x="9690234" y="2672233"/>
                </a:cubicBezTo>
                <a:lnTo>
                  <a:pt x="9693225" y="2673431"/>
                </a:lnTo>
                <a:lnTo>
                  <a:pt x="9676477" y="2671508"/>
                </a:lnTo>
                <a:cubicBezTo>
                  <a:pt x="9668875" y="2672052"/>
                  <a:pt x="9669418" y="2674634"/>
                  <a:pt x="9699487" y="2677115"/>
                </a:cubicBezTo>
                <a:lnTo>
                  <a:pt x="9701031" y="2677205"/>
                </a:lnTo>
                <a:lnTo>
                  <a:pt x="9701567" y="2677586"/>
                </a:lnTo>
                <a:lnTo>
                  <a:pt x="9700370" y="2682382"/>
                </a:lnTo>
                <a:cubicBezTo>
                  <a:pt x="9699646" y="2685282"/>
                  <a:pt x="9699646" y="2685282"/>
                  <a:pt x="9699646" y="2685282"/>
                </a:cubicBezTo>
                <a:cubicBezTo>
                  <a:pt x="9702542" y="2682382"/>
                  <a:pt x="9703175" y="2680026"/>
                  <a:pt x="9702338" y="2678134"/>
                </a:cubicBezTo>
                <a:lnTo>
                  <a:pt x="9701567" y="2677586"/>
                </a:lnTo>
                <a:lnTo>
                  <a:pt x="9701654" y="2677241"/>
                </a:lnTo>
                <a:lnTo>
                  <a:pt x="9734829" y="2679171"/>
                </a:lnTo>
                <a:lnTo>
                  <a:pt x="9734397" y="2679482"/>
                </a:lnTo>
                <a:cubicBezTo>
                  <a:pt x="9757565" y="2696882"/>
                  <a:pt x="9757565" y="2696882"/>
                  <a:pt x="9757565" y="2696882"/>
                </a:cubicBezTo>
                <a:cubicBezTo>
                  <a:pt x="9745981" y="2702682"/>
                  <a:pt x="9745981" y="2702682"/>
                  <a:pt x="9745981" y="2702682"/>
                </a:cubicBezTo>
                <a:cubicBezTo>
                  <a:pt x="9740189" y="2696882"/>
                  <a:pt x="9740189" y="2696882"/>
                  <a:pt x="9740189" y="2696882"/>
                </a:cubicBezTo>
                <a:cubicBezTo>
                  <a:pt x="9682270" y="2743280"/>
                  <a:pt x="9682270" y="2743280"/>
                  <a:pt x="9682270" y="2743280"/>
                </a:cubicBezTo>
                <a:cubicBezTo>
                  <a:pt x="9653310" y="2754879"/>
                  <a:pt x="9653310" y="2754879"/>
                  <a:pt x="9653310" y="2754879"/>
                </a:cubicBezTo>
                <a:cubicBezTo>
                  <a:pt x="9635934" y="2766479"/>
                  <a:pt x="9635934" y="2766479"/>
                  <a:pt x="9635934" y="2766479"/>
                </a:cubicBezTo>
                <a:cubicBezTo>
                  <a:pt x="9622902" y="2772279"/>
                  <a:pt x="9613128" y="2776628"/>
                  <a:pt x="9605798" y="2779891"/>
                </a:cubicBezTo>
                <a:lnTo>
                  <a:pt x="9592378" y="2785863"/>
                </a:lnTo>
                <a:lnTo>
                  <a:pt x="9592494" y="2784603"/>
                </a:lnTo>
                <a:cubicBezTo>
                  <a:pt x="9588150" y="2782428"/>
                  <a:pt x="9578014" y="2783878"/>
                  <a:pt x="9583806" y="2789678"/>
                </a:cubicBezTo>
                <a:cubicBezTo>
                  <a:pt x="9583806" y="2789678"/>
                  <a:pt x="9583806" y="2789678"/>
                  <a:pt x="9590322" y="2786778"/>
                </a:cubicBezTo>
                <a:lnTo>
                  <a:pt x="9592378" y="2785863"/>
                </a:lnTo>
                <a:lnTo>
                  <a:pt x="9591951" y="2790493"/>
                </a:lnTo>
                <a:cubicBezTo>
                  <a:pt x="9588512" y="2793303"/>
                  <a:pt x="9580910" y="2796927"/>
                  <a:pt x="9566430" y="2801277"/>
                </a:cubicBezTo>
                <a:cubicBezTo>
                  <a:pt x="9566430" y="2783878"/>
                  <a:pt x="9566430" y="2783878"/>
                  <a:pt x="9566430" y="2783878"/>
                </a:cubicBezTo>
                <a:lnTo>
                  <a:pt x="9557743" y="2786778"/>
                </a:lnTo>
                <a:lnTo>
                  <a:pt x="9560910" y="2784512"/>
                </a:lnTo>
                <a:cubicBezTo>
                  <a:pt x="9578014" y="2772278"/>
                  <a:pt x="9578014" y="2772278"/>
                  <a:pt x="9578014" y="2772278"/>
                </a:cubicBezTo>
                <a:cubicBezTo>
                  <a:pt x="9595390" y="2778078"/>
                  <a:pt x="9595390" y="2778078"/>
                  <a:pt x="9595390" y="2778078"/>
                </a:cubicBezTo>
                <a:cubicBezTo>
                  <a:pt x="9601182" y="2766479"/>
                  <a:pt x="9601182" y="2766479"/>
                  <a:pt x="9601182" y="2766479"/>
                </a:cubicBezTo>
                <a:cubicBezTo>
                  <a:pt x="9549055" y="2754879"/>
                  <a:pt x="9549055" y="2754879"/>
                  <a:pt x="9549055" y="2754879"/>
                </a:cubicBezTo>
                <a:cubicBezTo>
                  <a:pt x="9514303" y="2766479"/>
                  <a:pt x="9514303" y="2766479"/>
                  <a:pt x="9514303" y="2766479"/>
                </a:cubicBezTo>
                <a:cubicBezTo>
                  <a:pt x="9525887" y="2754879"/>
                  <a:pt x="9525887" y="2754879"/>
                  <a:pt x="9525887" y="2754879"/>
                </a:cubicBezTo>
                <a:cubicBezTo>
                  <a:pt x="9554847" y="2731680"/>
                  <a:pt x="9537471" y="2772278"/>
                  <a:pt x="9583806" y="2743280"/>
                </a:cubicBezTo>
                <a:cubicBezTo>
                  <a:pt x="9589598" y="2749080"/>
                  <a:pt x="9589598" y="2749080"/>
                  <a:pt x="9589598" y="2749080"/>
                </a:cubicBezTo>
                <a:cubicBezTo>
                  <a:pt x="9630142" y="2725880"/>
                  <a:pt x="9630142" y="2725880"/>
                  <a:pt x="9630142" y="2725880"/>
                </a:cubicBezTo>
                <a:lnTo>
                  <a:pt x="9619792" y="2725880"/>
                </a:lnTo>
                <a:lnTo>
                  <a:pt x="9647518" y="2714281"/>
                </a:lnTo>
                <a:cubicBezTo>
                  <a:pt x="9653310" y="2720081"/>
                  <a:pt x="9653310" y="2720081"/>
                  <a:pt x="9653310" y="2720081"/>
                </a:cubicBezTo>
                <a:cubicBezTo>
                  <a:pt x="9705438" y="2708481"/>
                  <a:pt x="9705438" y="2708481"/>
                  <a:pt x="9705438" y="2708481"/>
                </a:cubicBezTo>
                <a:cubicBezTo>
                  <a:pt x="9717022" y="2702682"/>
                  <a:pt x="9717022" y="2702682"/>
                  <a:pt x="9717022" y="2702682"/>
                </a:cubicBezTo>
                <a:cubicBezTo>
                  <a:pt x="9676478" y="2691082"/>
                  <a:pt x="9676478" y="2691082"/>
                  <a:pt x="9676478" y="2691082"/>
                </a:cubicBezTo>
                <a:cubicBezTo>
                  <a:pt x="9578014" y="2708481"/>
                  <a:pt x="9578014" y="2708481"/>
                  <a:pt x="9578014" y="2708481"/>
                </a:cubicBezTo>
                <a:lnTo>
                  <a:pt x="9574873" y="2710841"/>
                </a:lnTo>
                <a:lnTo>
                  <a:pt x="9568693" y="2712015"/>
                </a:lnTo>
                <a:cubicBezTo>
                  <a:pt x="9559915" y="2716456"/>
                  <a:pt x="9543263" y="2725880"/>
                  <a:pt x="9514303" y="2743280"/>
                </a:cubicBezTo>
                <a:cubicBezTo>
                  <a:pt x="9485343" y="2743280"/>
                  <a:pt x="9485343" y="2743280"/>
                  <a:pt x="9485343" y="2743280"/>
                </a:cubicBezTo>
                <a:cubicBezTo>
                  <a:pt x="9444799" y="2766479"/>
                  <a:pt x="9444799" y="2766479"/>
                  <a:pt x="9444799" y="2766479"/>
                </a:cubicBezTo>
                <a:cubicBezTo>
                  <a:pt x="9433215" y="2754879"/>
                  <a:pt x="9433215" y="2754879"/>
                  <a:pt x="9433215" y="2754879"/>
                </a:cubicBezTo>
                <a:cubicBezTo>
                  <a:pt x="9427423" y="2778078"/>
                  <a:pt x="9427423" y="2778078"/>
                  <a:pt x="9427423" y="2778078"/>
                </a:cubicBezTo>
                <a:cubicBezTo>
                  <a:pt x="9375296" y="2795478"/>
                  <a:pt x="9375296" y="2795478"/>
                  <a:pt x="9375296" y="2795478"/>
                </a:cubicBezTo>
                <a:cubicBezTo>
                  <a:pt x="9363712" y="2807077"/>
                  <a:pt x="9363712" y="2807077"/>
                  <a:pt x="9363712" y="2807077"/>
                </a:cubicBezTo>
                <a:cubicBezTo>
                  <a:pt x="9346336" y="2795478"/>
                  <a:pt x="9323168" y="2789678"/>
                  <a:pt x="9305792" y="2807077"/>
                </a:cubicBezTo>
                <a:cubicBezTo>
                  <a:pt x="9265248" y="2824476"/>
                  <a:pt x="9265248" y="2824476"/>
                  <a:pt x="9265248" y="2824476"/>
                </a:cubicBezTo>
                <a:cubicBezTo>
                  <a:pt x="9265248" y="2836075"/>
                  <a:pt x="9265248" y="2836075"/>
                  <a:pt x="9265248" y="2836075"/>
                </a:cubicBezTo>
                <a:cubicBezTo>
                  <a:pt x="9218913" y="2830276"/>
                  <a:pt x="9213121" y="2847675"/>
                  <a:pt x="9166785" y="2865074"/>
                </a:cubicBezTo>
                <a:cubicBezTo>
                  <a:pt x="9166785" y="2870874"/>
                  <a:pt x="9166785" y="2870874"/>
                  <a:pt x="9166785" y="2870874"/>
                </a:cubicBezTo>
                <a:cubicBezTo>
                  <a:pt x="9155201" y="2865074"/>
                  <a:pt x="9155201" y="2865074"/>
                  <a:pt x="9155201" y="2865074"/>
                </a:cubicBezTo>
                <a:cubicBezTo>
                  <a:pt x="9068321" y="2899873"/>
                  <a:pt x="9068321" y="2899873"/>
                  <a:pt x="9068321" y="2899873"/>
                </a:cubicBezTo>
                <a:cubicBezTo>
                  <a:pt x="9010402" y="2917272"/>
                  <a:pt x="9010402" y="2917272"/>
                  <a:pt x="9010402" y="2917272"/>
                </a:cubicBezTo>
                <a:lnTo>
                  <a:pt x="9010402" y="2923072"/>
                </a:lnTo>
                <a:cubicBezTo>
                  <a:pt x="8935106" y="2952070"/>
                  <a:pt x="8935106" y="2952070"/>
                  <a:pt x="8935106" y="2952070"/>
                </a:cubicBezTo>
                <a:cubicBezTo>
                  <a:pt x="8917730" y="2969470"/>
                  <a:pt x="8917730" y="2969470"/>
                  <a:pt x="8917730" y="2969470"/>
                </a:cubicBezTo>
                <a:cubicBezTo>
                  <a:pt x="8882979" y="2981069"/>
                  <a:pt x="8882979" y="2981069"/>
                  <a:pt x="8882979" y="2981069"/>
                </a:cubicBezTo>
                <a:cubicBezTo>
                  <a:pt x="8882979" y="2969470"/>
                  <a:pt x="8882979" y="2969470"/>
                  <a:pt x="8882979" y="2969470"/>
                </a:cubicBezTo>
                <a:cubicBezTo>
                  <a:pt x="8842435" y="2992669"/>
                  <a:pt x="8842435" y="2992669"/>
                  <a:pt x="8842435" y="2992669"/>
                </a:cubicBezTo>
                <a:cubicBezTo>
                  <a:pt x="8830851" y="2986869"/>
                  <a:pt x="8830851" y="2986869"/>
                  <a:pt x="8830851" y="2986869"/>
                </a:cubicBezTo>
                <a:cubicBezTo>
                  <a:pt x="8819267" y="3004268"/>
                  <a:pt x="8819267" y="3004268"/>
                  <a:pt x="8819267" y="3004268"/>
                </a:cubicBezTo>
                <a:cubicBezTo>
                  <a:pt x="8784515" y="2992669"/>
                  <a:pt x="8784515" y="2992669"/>
                  <a:pt x="8784515" y="2992669"/>
                </a:cubicBezTo>
                <a:cubicBezTo>
                  <a:pt x="8691844" y="3044866"/>
                  <a:pt x="8691844" y="3044866"/>
                  <a:pt x="8691844" y="3044866"/>
                </a:cubicBezTo>
                <a:cubicBezTo>
                  <a:pt x="8674468" y="3044866"/>
                  <a:pt x="8674468" y="3044866"/>
                  <a:pt x="8674468" y="3044866"/>
                </a:cubicBezTo>
                <a:cubicBezTo>
                  <a:pt x="8674468" y="3039067"/>
                  <a:pt x="8674468" y="3039067"/>
                  <a:pt x="8674468" y="3039067"/>
                </a:cubicBezTo>
                <a:cubicBezTo>
                  <a:pt x="8668676" y="3044866"/>
                  <a:pt x="8668676" y="3044866"/>
                  <a:pt x="8668676" y="3044866"/>
                </a:cubicBezTo>
                <a:cubicBezTo>
                  <a:pt x="8674468" y="3062266"/>
                  <a:pt x="8674468" y="3062266"/>
                  <a:pt x="8674468" y="3062266"/>
                </a:cubicBezTo>
                <a:cubicBezTo>
                  <a:pt x="8668676" y="3062266"/>
                  <a:pt x="8668676" y="3062266"/>
                  <a:pt x="8668676" y="3062266"/>
                </a:cubicBezTo>
                <a:cubicBezTo>
                  <a:pt x="8674468" y="3079665"/>
                  <a:pt x="8674468" y="3079665"/>
                  <a:pt x="8674468" y="3079665"/>
                </a:cubicBezTo>
                <a:cubicBezTo>
                  <a:pt x="8564421" y="3131862"/>
                  <a:pt x="8564421" y="3131862"/>
                  <a:pt x="8564421" y="3131862"/>
                </a:cubicBezTo>
                <a:cubicBezTo>
                  <a:pt x="8506501" y="3160861"/>
                  <a:pt x="8506501" y="3160861"/>
                  <a:pt x="8506501" y="3160861"/>
                </a:cubicBezTo>
                <a:cubicBezTo>
                  <a:pt x="8492021" y="3166661"/>
                  <a:pt x="8484781" y="3169561"/>
                  <a:pt x="8481161" y="3171011"/>
                </a:cubicBezTo>
                <a:lnTo>
                  <a:pt x="8481122" y="3171027"/>
                </a:lnTo>
                <a:lnTo>
                  <a:pt x="8482428" y="3168383"/>
                </a:lnTo>
                <a:cubicBezTo>
                  <a:pt x="8487315" y="3158324"/>
                  <a:pt x="8477541" y="3176810"/>
                  <a:pt x="8477541" y="3172461"/>
                </a:cubicBezTo>
                <a:lnTo>
                  <a:pt x="8481122" y="3171027"/>
                </a:lnTo>
                <a:lnTo>
                  <a:pt x="8478650" y="3176029"/>
                </a:lnTo>
                <a:cubicBezTo>
                  <a:pt x="8476908" y="3179529"/>
                  <a:pt x="8474645" y="3184060"/>
                  <a:pt x="8471749" y="3189860"/>
                </a:cubicBezTo>
                <a:cubicBezTo>
                  <a:pt x="8477541" y="3195660"/>
                  <a:pt x="8477541" y="3195660"/>
                  <a:pt x="8477541" y="3195660"/>
                </a:cubicBezTo>
                <a:cubicBezTo>
                  <a:pt x="8483333" y="3189860"/>
                  <a:pt x="8483333" y="3189860"/>
                  <a:pt x="8483333" y="3189860"/>
                </a:cubicBezTo>
                <a:cubicBezTo>
                  <a:pt x="8477541" y="3201459"/>
                  <a:pt x="8474645" y="3207259"/>
                  <a:pt x="8473197" y="3210159"/>
                </a:cubicBezTo>
                <a:lnTo>
                  <a:pt x="8472481" y="3211592"/>
                </a:lnTo>
                <a:lnTo>
                  <a:pt x="8465233" y="3210612"/>
                </a:lnTo>
                <a:cubicBezTo>
                  <a:pt x="8457631" y="3209796"/>
                  <a:pt x="8476093" y="3213059"/>
                  <a:pt x="8471749" y="3213059"/>
                </a:cubicBezTo>
                <a:lnTo>
                  <a:pt x="8472481" y="3211592"/>
                </a:lnTo>
                <a:lnTo>
                  <a:pt x="8483333" y="3213059"/>
                </a:lnTo>
                <a:cubicBezTo>
                  <a:pt x="8483333" y="3224658"/>
                  <a:pt x="8483333" y="3224658"/>
                  <a:pt x="8483333" y="3224658"/>
                </a:cubicBezTo>
                <a:lnTo>
                  <a:pt x="8471398" y="3223955"/>
                </a:lnTo>
                <a:lnTo>
                  <a:pt x="8466681" y="3214509"/>
                </a:lnTo>
                <a:cubicBezTo>
                  <a:pt x="8465957" y="3213059"/>
                  <a:pt x="8465957" y="3213059"/>
                  <a:pt x="8465957" y="3213059"/>
                </a:cubicBezTo>
                <a:cubicBezTo>
                  <a:pt x="8431205" y="3201459"/>
                  <a:pt x="8431205" y="3201459"/>
                  <a:pt x="8431205" y="3201459"/>
                </a:cubicBezTo>
                <a:cubicBezTo>
                  <a:pt x="8431205" y="3213059"/>
                  <a:pt x="8431205" y="3213059"/>
                  <a:pt x="8431205" y="3213059"/>
                </a:cubicBezTo>
                <a:cubicBezTo>
                  <a:pt x="8396454" y="3213059"/>
                  <a:pt x="8396454" y="3213059"/>
                  <a:pt x="8396454" y="3213059"/>
                </a:cubicBezTo>
                <a:cubicBezTo>
                  <a:pt x="8402246" y="3218859"/>
                  <a:pt x="8402246" y="3218859"/>
                  <a:pt x="8402246" y="3218859"/>
                </a:cubicBezTo>
                <a:cubicBezTo>
                  <a:pt x="8390662" y="3218859"/>
                  <a:pt x="8390662" y="3218859"/>
                  <a:pt x="8390662" y="3218859"/>
                </a:cubicBezTo>
                <a:cubicBezTo>
                  <a:pt x="8379078" y="3230458"/>
                  <a:pt x="8379078" y="3230458"/>
                  <a:pt x="8379078" y="3230458"/>
                </a:cubicBezTo>
                <a:lnTo>
                  <a:pt x="8390662" y="3242058"/>
                </a:lnTo>
                <a:lnTo>
                  <a:pt x="8385594" y="3247132"/>
                </a:lnTo>
                <a:cubicBezTo>
                  <a:pt x="8384870" y="3247857"/>
                  <a:pt x="8384870" y="3247857"/>
                  <a:pt x="8384870" y="3247857"/>
                </a:cubicBezTo>
                <a:cubicBezTo>
                  <a:pt x="8355910" y="3265257"/>
                  <a:pt x="8355910" y="3265257"/>
                  <a:pt x="8355910" y="3265257"/>
                </a:cubicBezTo>
                <a:cubicBezTo>
                  <a:pt x="8350118" y="3259457"/>
                  <a:pt x="8350118" y="3259457"/>
                  <a:pt x="8350118" y="3259457"/>
                </a:cubicBezTo>
                <a:cubicBezTo>
                  <a:pt x="8338534" y="3271056"/>
                  <a:pt x="8338534" y="3271056"/>
                  <a:pt x="8338534" y="3271056"/>
                </a:cubicBezTo>
                <a:cubicBezTo>
                  <a:pt x="8326950" y="3271056"/>
                  <a:pt x="8326950" y="3271056"/>
                  <a:pt x="8326950" y="3271056"/>
                </a:cubicBezTo>
                <a:cubicBezTo>
                  <a:pt x="8332742" y="3265257"/>
                  <a:pt x="8315366" y="3265257"/>
                  <a:pt x="8326950" y="3259457"/>
                </a:cubicBezTo>
                <a:cubicBezTo>
                  <a:pt x="8315366" y="3259457"/>
                  <a:pt x="8315366" y="3259457"/>
                  <a:pt x="8315366" y="3259457"/>
                </a:cubicBezTo>
                <a:cubicBezTo>
                  <a:pt x="8303782" y="3271056"/>
                  <a:pt x="8303782" y="3271056"/>
                  <a:pt x="8303782" y="3271056"/>
                </a:cubicBezTo>
                <a:cubicBezTo>
                  <a:pt x="8297990" y="3282656"/>
                  <a:pt x="8297990" y="3282656"/>
                  <a:pt x="8297990" y="3282656"/>
                </a:cubicBezTo>
                <a:cubicBezTo>
                  <a:pt x="8293646" y="3282656"/>
                  <a:pt x="8279528" y="3272869"/>
                  <a:pt x="8275184" y="3277762"/>
                </a:cubicBezTo>
                <a:lnTo>
                  <a:pt x="8274827" y="3288303"/>
                </a:lnTo>
                <a:lnTo>
                  <a:pt x="8257446" y="3294255"/>
                </a:lnTo>
                <a:cubicBezTo>
                  <a:pt x="8245862" y="3288456"/>
                  <a:pt x="8245862" y="3288456"/>
                  <a:pt x="8245862" y="3288456"/>
                </a:cubicBezTo>
                <a:cubicBezTo>
                  <a:pt x="8141607" y="3340653"/>
                  <a:pt x="8141607" y="3340653"/>
                  <a:pt x="8141607" y="3340653"/>
                </a:cubicBezTo>
                <a:cubicBezTo>
                  <a:pt x="8089480" y="3363852"/>
                  <a:pt x="8089480" y="3363852"/>
                  <a:pt x="8089480" y="3363852"/>
                </a:cubicBezTo>
                <a:cubicBezTo>
                  <a:pt x="8089480" y="3369652"/>
                  <a:pt x="8089480" y="3369652"/>
                  <a:pt x="8089480" y="3369652"/>
                </a:cubicBezTo>
                <a:cubicBezTo>
                  <a:pt x="8060520" y="3381252"/>
                  <a:pt x="8060520" y="3381252"/>
                  <a:pt x="8060520" y="3381252"/>
                </a:cubicBezTo>
                <a:cubicBezTo>
                  <a:pt x="8054728" y="3398651"/>
                  <a:pt x="8054728" y="3398651"/>
                  <a:pt x="8054728" y="3398651"/>
                </a:cubicBezTo>
                <a:cubicBezTo>
                  <a:pt x="8072104" y="3404451"/>
                  <a:pt x="8072104" y="3404451"/>
                  <a:pt x="8072104" y="3404451"/>
                </a:cubicBezTo>
                <a:cubicBezTo>
                  <a:pt x="8095272" y="3398651"/>
                  <a:pt x="8083688" y="3398651"/>
                  <a:pt x="8106856" y="3392851"/>
                </a:cubicBezTo>
                <a:cubicBezTo>
                  <a:pt x="8112648" y="3392851"/>
                  <a:pt x="8112648" y="3392851"/>
                  <a:pt x="8112648" y="3392851"/>
                </a:cubicBezTo>
                <a:cubicBezTo>
                  <a:pt x="8118440" y="3387051"/>
                  <a:pt x="8118440" y="3387051"/>
                  <a:pt x="8118440" y="3387051"/>
                </a:cubicBezTo>
                <a:cubicBezTo>
                  <a:pt x="8112648" y="3387051"/>
                  <a:pt x="8112648" y="3392851"/>
                  <a:pt x="8106856" y="3387051"/>
                </a:cubicBezTo>
                <a:cubicBezTo>
                  <a:pt x="8118440" y="3381252"/>
                  <a:pt x="8118440" y="3381252"/>
                  <a:pt x="8118440" y="3381252"/>
                </a:cubicBezTo>
                <a:cubicBezTo>
                  <a:pt x="8112648" y="3375452"/>
                  <a:pt x="8112648" y="3375452"/>
                  <a:pt x="8112648" y="3375452"/>
                </a:cubicBezTo>
                <a:cubicBezTo>
                  <a:pt x="8117716" y="3365302"/>
                  <a:pt x="8051832" y="3386236"/>
                  <a:pt x="8109005" y="3368315"/>
                </a:cubicBezTo>
                <a:lnTo>
                  <a:pt x="8135186" y="3360074"/>
                </a:lnTo>
                <a:lnTo>
                  <a:pt x="8135713" y="3366050"/>
                </a:lnTo>
                <a:cubicBezTo>
                  <a:pt x="8136811" y="3371465"/>
                  <a:pt x="8138711" y="3378352"/>
                  <a:pt x="8141607" y="3387051"/>
                </a:cubicBezTo>
                <a:cubicBezTo>
                  <a:pt x="8199527" y="3375452"/>
                  <a:pt x="8199527" y="3375452"/>
                  <a:pt x="8199527" y="3375452"/>
                </a:cubicBezTo>
                <a:cubicBezTo>
                  <a:pt x="8216902" y="3363852"/>
                  <a:pt x="8216902" y="3363852"/>
                  <a:pt x="8216902" y="3363852"/>
                </a:cubicBezTo>
                <a:cubicBezTo>
                  <a:pt x="8211110" y="3363852"/>
                  <a:pt x="8199527" y="3352253"/>
                  <a:pt x="8199527" y="3358053"/>
                </a:cubicBezTo>
                <a:cubicBezTo>
                  <a:pt x="8205319" y="3340653"/>
                  <a:pt x="8205319" y="3340653"/>
                  <a:pt x="8205319" y="3340653"/>
                </a:cubicBezTo>
                <a:cubicBezTo>
                  <a:pt x="8205319" y="3334854"/>
                  <a:pt x="8182151" y="3340653"/>
                  <a:pt x="8199527" y="3323254"/>
                </a:cubicBezTo>
                <a:cubicBezTo>
                  <a:pt x="8211110" y="3317454"/>
                  <a:pt x="8211110" y="3317454"/>
                  <a:pt x="8211110" y="3317454"/>
                </a:cubicBezTo>
                <a:cubicBezTo>
                  <a:pt x="8216902" y="3323254"/>
                  <a:pt x="8216902" y="3323254"/>
                  <a:pt x="8216902" y="3323254"/>
                </a:cubicBezTo>
                <a:cubicBezTo>
                  <a:pt x="8211110" y="3323254"/>
                  <a:pt x="8240070" y="3294255"/>
                  <a:pt x="8211110" y="3334854"/>
                </a:cubicBezTo>
                <a:cubicBezTo>
                  <a:pt x="8222694" y="3340653"/>
                  <a:pt x="8222694" y="3340653"/>
                  <a:pt x="8222694" y="3340653"/>
                </a:cubicBezTo>
                <a:cubicBezTo>
                  <a:pt x="8234278" y="3340653"/>
                  <a:pt x="8234278" y="3340653"/>
                  <a:pt x="8234278" y="3340653"/>
                </a:cubicBezTo>
                <a:cubicBezTo>
                  <a:pt x="8216902" y="3346453"/>
                  <a:pt x="8216902" y="3346453"/>
                  <a:pt x="8216902" y="3346453"/>
                </a:cubicBezTo>
                <a:cubicBezTo>
                  <a:pt x="8216902" y="3358053"/>
                  <a:pt x="8216902" y="3358053"/>
                  <a:pt x="8216902" y="3358053"/>
                </a:cubicBezTo>
                <a:cubicBezTo>
                  <a:pt x="8234278" y="3363852"/>
                  <a:pt x="8257446" y="3352253"/>
                  <a:pt x="8263238" y="3358053"/>
                </a:cubicBezTo>
                <a:cubicBezTo>
                  <a:pt x="8297990" y="3334854"/>
                  <a:pt x="8297990" y="3334854"/>
                  <a:pt x="8297990" y="3334854"/>
                </a:cubicBezTo>
                <a:cubicBezTo>
                  <a:pt x="8303782" y="3334854"/>
                  <a:pt x="8303782" y="3334854"/>
                  <a:pt x="8303782" y="3334854"/>
                </a:cubicBezTo>
                <a:cubicBezTo>
                  <a:pt x="8312470" y="3326154"/>
                  <a:pt x="8316814" y="3321804"/>
                  <a:pt x="8318986" y="3319629"/>
                </a:cubicBezTo>
                <a:lnTo>
                  <a:pt x="8319340" y="3319275"/>
                </a:lnTo>
                <a:lnTo>
                  <a:pt x="8326045" y="3322348"/>
                </a:lnTo>
                <a:cubicBezTo>
                  <a:pt x="8330932" y="3323979"/>
                  <a:pt x="8321158" y="3317454"/>
                  <a:pt x="8321158" y="3317454"/>
                </a:cubicBezTo>
                <a:lnTo>
                  <a:pt x="8319340" y="3319275"/>
                </a:lnTo>
                <a:lnTo>
                  <a:pt x="8315366" y="3317454"/>
                </a:lnTo>
                <a:cubicBezTo>
                  <a:pt x="8332742" y="3305855"/>
                  <a:pt x="8332742" y="3305855"/>
                  <a:pt x="8332742" y="3305855"/>
                </a:cubicBezTo>
                <a:lnTo>
                  <a:pt x="8347029" y="3316584"/>
                </a:lnTo>
                <a:lnTo>
                  <a:pt x="8345502" y="3317545"/>
                </a:lnTo>
                <a:cubicBezTo>
                  <a:pt x="8341973" y="3320898"/>
                  <a:pt x="8343240" y="3322167"/>
                  <a:pt x="8346498" y="3322529"/>
                </a:cubicBezTo>
                <a:lnTo>
                  <a:pt x="8354568" y="3322247"/>
                </a:lnTo>
                <a:lnTo>
                  <a:pt x="8355910" y="3323254"/>
                </a:lnTo>
                <a:cubicBezTo>
                  <a:pt x="8367494" y="3323254"/>
                  <a:pt x="8367494" y="3323254"/>
                  <a:pt x="8367494" y="3323254"/>
                </a:cubicBezTo>
                <a:cubicBezTo>
                  <a:pt x="8367494" y="3321804"/>
                  <a:pt x="8363874" y="3321804"/>
                  <a:pt x="8359439" y="3322076"/>
                </a:cubicBezTo>
                <a:lnTo>
                  <a:pt x="8354568" y="3322247"/>
                </a:lnTo>
                <a:lnTo>
                  <a:pt x="8353014" y="3321079"/>
                </a:lnTo>
                <a:lnTo>
                  <a:pt x="8347029" y="3316584"/>
                </a:lnTo>
                <a:lnTo>
                  <a:pt x="8373286" y="3300055"/>
                </a:lnTo>
                <a:cubicBezTo>
                  <a:pt x="8379078" y="3305855"/>
                  <a:pt x="8379078" y="3305855"/>
                  <a:pt x="8379078" y="3305855"/>
                </a:cubicBezTo>
                <a:cubicBezTo>
                  <a:pt x="8384870" y="3294255"/>
                  <a:pt x="8384870" y="3294255"/>
                  <a:pt x="8384870" y="3294255"/>
                </a:cubicBezTo>
                <a:cubicBezTo>
                  <a:pt x="8396454" y="3294255"/>
                  <a:pt x="8396454" y="3294255"/>
                  <a:pt x="8396454" y="3294255"/>
                </a:cubicBezTo>
                <a:cubicBezTo>
                  <a:pt x="8390662" y="3311655"/>
                  <a:pt x="8390662" y="3311655"/>
                  <a:pt x="8390662" y="3311655"/>
                </a:cubicBezTo>
                <a:cubicBezTo>
                  <a:pt x="8384870" y="3305855"/>
                  <a:pt x="8408038" y="3311655"/>
                  <a:pt x="8379078" y="3317454"/>
                </a:cubicBezTo>
                <a:cubicBezTo>
                  <a:pt x="8396454" y="3340653"/>
                  <a:pt x="8402246" y="3294255"/>
                  <a:pt x="8425413" y="3311655"/>
                </a:cubicBezTo>
                <a:cubicBezTo>
                  <a:pt x="8431205" y="3305855"/>
                  <a:pt x="8431205" y="3305855"/>
                  <a:pt x="8431205" y="3305855"/>
                </a:cubicBezTo>
                <a:cubicBezTo>
                  <a:pt x="8465957" y="3300055"/>
                  <a:pt x="8465957" y="3300055"/>
                  <a:pt x="8465957" y="3300055"/>
                </a:cubicBezTo>
                <a:cubicBezTo>
                  <a:pt x="8471749" y="3271056"/>
                  <a:pt x="8471749" y="3271056"/>
                  <a:pt x="8471749" y="3271056"/>
                </a:cubicBezTo>
                <a:cubicBezTo>
                  <a:pt x="8477541" y="3259457"/>
                  <a:pt x="8500709" y="3288456"/>
                  <a:pt x="8500709" y="3265257"/>
                </a:cubicBezTo>
                <a:cubicBezTo>
                  <a:pt x="8512293" y="3253657"/>
                  <a:pt x="8512293" y="3253657"/>
                  <a:pt x="8512293" y="3253657"/>
                </a:cubicBezTo>
                <a:cubicBezTo>
                  <a:pt x="8518085" y="3259457"/>
                  <a:pt x="8518085" y="3259457"/>
                  <a:pt x="8518085" y="3259457"/>
                </a:cubicBezTo>
                <a:cubicBezTo>
                  <a:pt x="8535461" y="3253657"/>
                  <a:pt x="8535461" y="3253657"/>
                  <a:pt x="8535461" y="3253657"/>
                </a:cubicBezTo>
                <a:cubicBezTo>
                  <a:pt x="8541253" y="3271056"/>
                  <a:pt x="8541253" y="3271056"/>
                  <a:pt x="8541253" y="3271056"/>
                </a:cubicBezTo>
                <a:cubicBezTo>
                  <a:pt x="8593380" y="3265257"/>
                  <a:pt x="8593380" y="3265257"/>
                  <a:pt x="8593380" y="3265257"/>
                </a:cubicBezTo>
                <a:cubicBezTo>
                  <a:pt x="8610756" y="3242058"/>
                  <a:pt x="8610756" y="3242058"/>
                  <a:pt x="8610756" y="3242058"/>
                </a:cubicBezTo>
                <a:cubicBezTo>
                  <a:pt x="8628132" y="3236258"/>
                  <a:pt x="8628132" y="3236258"/>
                  <a:pt x="8628132" y="3236258"/>
                </a:cubicBezTo>
                <a:cubicBezTo>
                  <a:pt x="8633924" y="3242058"/>
                  <a:pt x="8633924" y="3242058"/>
                  <a:pt x="8633924" y="3242058"/>
                </a:cubicBezTo>
                <a:lnTo>
                  <a:pt x="8650601" y="3236491"/>
                </a:lnTo>
                <a:lnTo>
                  <a:pt x="8661153" y="3240211"/>
                </a:lnTo>
                <a:cubicBezTo>
                  <a:pt x="8668767" y="3242420"/>
                  <a:pt x="8678812" y="3244958"/>
                  <a:pt x="8691844" y="3247857"/>
                </a:cubicBezTo>
                <a:cubicBezTo>
                  <a:pt x="8691844" y="3218859"/>
                  <a:pt x="8691844" y="3218859"/>
                  <a:pt x="8691844" y="3218859"/>
                </a:cubicBezTo>
                <a:cubicBezTo>
                  <a:pt x="8732388" y="3218859"/>
                  <a:pt x="8732388" y="3218859"/>
                  <a:pt x="8732388" y="3218859"/>
                </a:cubicBezTo>
                <a:cubicBezTo>
                  <a:pt x="8749763" y="3207259"/>
                  <a:pt x="8749763" y="3207259"/>
                  <a:pt x="8749763" y="3207259"/>
                </a:cubicBezTo>
                <a:cubicBezTo>
                  <a:pt x="8755555" y="3213059"/>
                  <a:pt x="8755555" y="3213059"/>
                  <a:pt x="8755555" y="3213059"/>
                </a:cubicBezTo>
                <a:cubicBezTo>
                  <a:pt x="8772931" y="3207259"/>
                  <a:pt x="8772931" y="3207259"/>
                  <a:pt x="8772931" y="3207259"/>
                </a:cubicBezTo>
                <a:cubicBezTo>
                  <a:pt x="8778723" y="3195660"/>
                  <a:pt x="8778723" y="3195660"/>
                  <a:pt x="8778723" y="3195660"/>
                </a:cubicBezTo>
                <a:cubicBezTo>
                  <a:pt x="8761347" y="3189860"/>
                  <a:pt x="8761347" y="3189860"/>
                  <a:pt x="8761347" y="3189860"/>
                </a:cubicBezTo>
                <a:lnTo>
                  <a:pt x="8770035" y="3189860"/>
                </a:lnTo>
                <a:cubicBezTo>
                  <a:pt x="8772931" y="3189860"/>
                  <a:pt x="8772931" y="3189860"/>
                  <a:pt x="8772931" y="3189860"/>
                </a:cubicBezTo>
                <a:cubicBezTo>
                  <a:pt x="8796099" y="3195660"/>
                  <a:pt x="8796099" y="3195660"/>
                  <a:pt x="8796099" y="3195660"/>
                </a:cubicBezTo>
                <a:cubicBezTo>
                  <a:pt x="8807683" y="3178260"/>
                  <a:pt x="8807683" y="3178260"/>
                  <a:pt x="8807683" y="3178260"/>
                </a:cubicBezTo>
                <a:lnTo>
                  <a:pt x="8810117" y="3179073"/>
                </a:lnTo>
                <a:lnTo>
                  <a:pt x="8806416" y="3181613"/>
                </a:lnTo>
                <a:cubicBezTo>
                  <a:pt x="8795013" y="3193847"/>
                  <a:pt x="8830851" y="3184060"/>
                  <a:pt x="8830851" y="3184060"/>
                </a:cubicBezTo>
                <a:cubicBezTo>
                  <a:pt x="8830851" y="3184060"/>
                  <a:pt x="8830851" y="3184060"/>
                  <a:pt x="8825059" y="3184060"/>
                </a:cubicBezTo>
                <a:cubicBezTo>
                  <a:pt x="8825059" y="3184060"/>
                  <a:pt x="8825059" y="3184060"/>
                  <a:pt x="8822887" y="3183335"/>
                </a:cubicBezTo>
                <a:lnTo>
                  <a:pt x="8810117" y="3179073"/>
                </a:lnTo>
                <a:lnTo>
                  <a:pt x="8828564" y="3166408"/>
                </a:lnTo>
                <a:lnTo>
                  <a:pt x="8836643" y="3172461"/>
                </a:lnTo>
                <a:cubicBezTo>
                  <a:pt x="8877187" y="3155061"/>
                  <a:pt x="8877187" y="3155061"/>
                  <a:pt x="8877187" y="3155061"/>
                </a:cubicBezTo>
                <a:cubicBezTo>
                  <a:pt x="8894563" y="3137662"/>
                  <a:pt x="8894563" y="3137662"/>
                  <a:pt x="8894563" y="3137662"/>
                </a:cubicBezTo>
                <a:cubicBezTo>
                  <a:pt x="8900355" y="3143462"/>
                  <a:pt x="8900355" y="3143462"/>
                  <a:pt x="8900355" y="3143462"/>
                </a:cubicBezTo>
                <a:cubicBezTo>
                  <a:pt x="8906146" y="3131862"/>
                  <a:pt x="8906146" y="3131862"/>
                  <a:pt x="8906146" y="3131862"/>
                </a:cubicBezTo>
                <a:cubicBezTo>
                  <a:pt x="8929314" y="3155061"/>
                  <a:pt x="8929314" y="3155061"/>
                  <a:pt x="8929314" y="3155061"/>
                </a:cubicBezTo>
                <a:cubicBezTo>
                  <a:pt x="8964066" y="3137662"/>
                  <a:pt x="8964066" y="3137662"/>
                  <a:pt x="8964066" y="3137662"/>
                </a:cubicBezTo>
                <a:cubicBezTo>
                  <a:pt x="8964066" y="3126063"/>
                  <a:pt x="8964066" y="3126063"/>
                  <a:pt x="8964066" y="3126063"/>
                </a:cubicBezTo>
                <a:cubicBezTo>
                  <a:pt x="8993026" y="3126063"/>
                  <a:pt x="8993026" y="3126063"/>
                  <a:pt x="8993026" y="3126063"/>
                </a:cubicBezTo>
                <a:cubicBezTo>
                  <a:pt x="8993026" y="3120263"/>
                  <a:pt x="8993026" y="3120263"/>
                  <a:pt x="8993026" y="3120263"/>
                </a:cubicBezTo>
                <a:cubicBezTo>
                  <a:pt x="8993026" y="3120263"/>
                  <a:pt x="9004610" y="3114463"/>
                  <a:pt x="8998818" y="3126063"/>
                </a:cubicBezTo>
                <a:cubicBezTo>
                  <a:pt x="9016194" y="3108664"/>
                  <a:pt x="9016194" y="3108664"/>
                  <a:pt x="9016194" y="3108664"/>
                </a:cubicBezTo>
                <a:cubicBezTo>
                  <a:pt x="9045154" y="3108664"/>
                  <a:pt x="9045154" y="3108664"/>
                  <a:pt x="9045154" y="3108664"/>
                </a:cubicBezTo>
                <a:cubicBezTo>
                  <a:pt x="9062530" y="3126063"/>
                  <a:pt x="9074113" y="3097064"/>
                  <a:pt x="9079905" y="3102864"/>
                </a:cubicBezTo>
                <a:cubicBezTo>
                  <a:pt x="9079905" y="3085465"/>
                  <a:pt x="9097281" y="3114463"/>
                  <a:pt x="9079905" y="3085465"/>
                </a:cubicBezTo>
                <a:cubicBezTo>
                  <a:pt x="9097281" y="3085465"/>
                  <a:pt x="9097281" y="3085465"/>
                  <a:pt x="9097281" y="3085465"/>
                </a:cubicBezTo>
                <a:cubicBezTo>
                  <a:pt x="9079905" y="3068065"/>
                  <a:pt x="9079905" y="3068065"/>
                  <a:pt x="9079905" y="3068065"/>
                </a:cubicBezTo>
                <a:cubicBezTo>
                  <a:pt x="9114657" y="3068065"/>
                  <a:pt x="9114657" y="3068065"/>
                  <a:pt x="9114657" y="3068065"/>
                </a:cubicBezTo>
                <a:cubicBezTo>
                  <a:pt x="9114657" y="3050666"/>
                  <a:pt x="9114657" y="3050666"/>
                  <a:pt x="9114657" y="3050666"/>
                </a:cubicBezTo>
                <a:cubicBezTo>
                  <a:pt x="9120449" y="3050666"/>
                  <a:pt x="9120449" y="3056466"/>
                  <a:pt x="9126241" y="3050666"/>
                </a:cubicBezTo>
                <a:cubicBezTo>
                  <a:pt x="9126241" y="3044866"/>
                  <a:pt x="9126241" y="3044866"/>
                  <a:pt x="9126241" y="3044866"/>
                </a:cubicBezTo>
                <a:cubicBezTo>
                  <a:pt x="9097281" y="3044866"/>
                  <a:pt x="9097281" y="3044866"/>
                  <a:pt x="9097281" y="3044866"/>
                </a:cubicBezTo>
                <a:cubicBezTo>
                  <a:pt x="9074113" y="3068065"/>
                  <a:pt x="9074113" y="3068065"/>
                  <a:pt x="9074113" y="3068065"/>
                </a:cubicBezTo>
                <a:cubicBezTo>
                  <a:pt x="9074113" y="3079665"/>
                  <a:pt x="9074113" y="3079665"/>
                  <a:pt x="9074113" y="3079665"/>
                </a:cubicBezTo>
                <a:cubicBezTo>
                  <a:pt x="9045154" y="3085465"/>
                  <a:pt x="9045154" y="3085465"/>
                  <a:pt x="9045154" y="3085465"/>
                </a:cubicBezTo>
                <a:cubicBezTo>
                  <a:pt x="9021986" y="3079665"/>
                  <a:pt x="9021986" y="3079665"/>
                  <a:pt x="9021986" y="3079665"/>
                </a:cubicBezTo>
                <a:cubicBezTo>
                  <a:pt x="9004610" y="3091264"/>
                  <a:pt x="9004610" y="3091264"/>
                  <a:pt x="9004610" y="3091264"/>
                </a:cubicBezTo>
                <a:cubicBezTo>
                  <a:pt x="9010402" y="3091264"/>
                  <a:pt x="9021986" y="3079665"/>
                  <a:pt x="9033570" y="3102864"/>
                </a:cubicBezTo>
                <a:cubicBezTo>
                  <a:pt x="9004610" y="3102864"/>
                  <a:pt x="9004610" y="3102864"/>
                  <a:pt x="9004610" y="3102864"/>
                </a:cubicBezTo>
                <a:cubicBezTo>
                  <a:pt x="8969858" y="3120263"/>
                  <a:pt x="8969858" y="3120263"/>
                  <a:pt x="8969858" y="3120263"/>
                </a:cubicBezTo>
                <a:cubicBezTo>
                  <a:pt x="8958274" y="3114463"/>
                  <a:pt x="8958274" y="3114463"/>
                  <a:pt x="8958274" y="3114463"/>
                </a:cubicBezTo>
                <a:cubicBezTo>
                  <a:pt x="8958274" y="3131862"/>
                  <a:pt x="8958274" y="3131862"/>
                  <a:pt x="8958274" y="3131862"/>
                </a:cubicBezTo>
                <a:cubicBezTo>
                  <a:pt x="8946690" y="3131862"/>
                  <a:pt x="8946690" y="3131862"/>
                  <a:pt x="8946690" y="3131862"/>
                </a:cubicBezTo>
                <a:cubicBezTo>
                  <a:pt x="8946690" y="3120263"/>
                  <a:pt x="8946690" y="3120263"/>
                  <a:pt x="8946690" y="3120263"/>
                </a:cubicBezTo>
                <a:cubicBezTo>
                  <a:pt x="8929314" y="3120263"/>
                  <a:pt x="8929314" y="3120263"/>
                  <a:pt x="8929314" y="3120263"/>
                </a:cubicBezTo>
                <a:cubicBezTo>
                  <a:pt x="8935106" y="3097064"/>
                  <a:pt x="8935106" y="3097064"/>
                  <a:pt x="8935106" y="3097064"/>
                </a:cubicBezTo>
                <a:cubicBezTo>
                  <a:pt x="8940898" y="3108664"/>
                  <a:pt x="8940898" y="3108664"/>
                  <a:pt x="8940898" y="3108664"/>
                </a:cubicBezTo>
                <a:cubicBezTo>
                  <a:pt x="8964066" y="3108664"/>
                  <a:pt x="8964066" y="3108664"/>
                  <a:pt x="8964066" y="3108664"/>
                </a:cubicBezTo>
                <a:cubicBezTo>
                  <a:pt x="8964066" y="3097064"/>
                  <a:pt x="8964066" y="3097064"/>
                  <a:pt x="8964066" y="3097064"/>
                </a:cubicBezTo>
                <a:cubicBezTo>
                  <a:pt x="8940898" y="3097064"/>
                  <a:pt x="8940898" y="3097064"/>
                  <a:pt x="8940898" y="3097064"/>
                </a:cubicBezTo>
                <a:cubicBezTo>
                  <a:pt x="8946690" y="3085465"/>
                  <a:pt x="8946690" y="3085465"/>
                  <a:pt x="8946690" y="3085465"/>
                </a:cubicBezTo>
                <a:cubicBezTo>
                  <a:pt x="8998818" y="3062266"/>
                  <a:pt x="8998818" y="3062266"/>
                  <a:pt x="8998818" y="3062266"/>
                </a:cubicBezTo>
                <a:cubicBezTo>
                  <a:pt x="9004610" y="3068065"/>
                  <a:pt x="9004610" y="3068065"/>
                  <a:pt x="9004610" y="3068065"/>
                </a:cubicBezTo>
                <a:cubicBezTo>
                  <a:pt x="9033570" y="3044866"/>
                  <a:pt x="9033570" y="3044866"/>
                  <a:pt x="9033570" y="3044866"/>
                </a:cubicBezTo>
                <a:lnTo>
                  <a:pt x="9050946" y="3044866"/>
                </a:lnTo>
                <a:cubicBezTo>
                  <a:pt x="9068321" y="3050666"/>
                  <a:pt x="9068321" y="3050666"/>
                  <a:pt x="9068321" y="3050666"/>
                </a:cubicBezTo>
                <a:cubicBezTo>
                  <a:pt x="9091489" y="3044866"/>
                  <a:pt x="9091489" y="3044866"/>
                  <a:pt x="9091489" y="3044866"/>
                </a:cubicBezTo>
                <a:cubicBezTo>
                  <a:pt x="9091489" y="3033267"/>
                  <a:pt x="9091489" y="3033267"/>
                  <a:pt x="9091489" y="3033267"/>
                </a:cubicBezTo>
                <a:cubicBezTo>
                  <a:pt x="9103073" y="3033267"/>
                  <a:pt x="9103073" y="3033267"/>
                  <a:pt x="9103073" y="3033267"/>
                </a:cubicBezTo>
                <a:cubicBezTo>
                  <a:pt x="9114657" y="3027467"/>
                  <a:pt x="9114657" y="3027467"/>
                  <a:pt x="9114657" y="3027467"/>
                </a:cubicBezTo>
                <a:cubicBezTo>
                  <a:pt x="9103073" y="3021667"/>
                  <a:pt x="9103073" y="3021667"/>
                  <a:pt x="9103073" y="3021667"/>
                </a:cubicBezTo>
                <a:cubicBezTo>
                  <a:pt x="9120449" y="3015868"/>
                  <a:pt x="9120449" y="3015868"/>
                  <a:pt x="9120449" y="3015868"/>
                </a:cubicBezTo>
                <a:cubicBezTo>
                  <a:pt x="9132033" y="2992669"/>
                  <a:pt x="9132033" y="2992669"/>
                  <a:pt x="9132033" y="2992669"/>
                </a:cubicBezTo>
                <a:cubicBezTo>
                  <a:pt x="9155201" y="2992669"/>
                  <a:pt x="9155201" y="2992669"/>
                  <a:pt x="9155201" y="2992669"/>
                </a:cubicBezTo>
                <a:cubicBezTo>
                  <a:pt x="9166785" y="2981069"/>
                  <a:pt x="9166785" y="2981069"/>
                  <a:pt x="9166785" y="2981069"/>
                </a:cubicBezTo>
                <a:cubicBezTo>
                  <a:pt x="9172577" y="2992669"/>
                  <a:pt x="9172577" y="2992669"/>
                  <a:pt x="9172577" y="2992669"/>
                </a:cubicBezTo>
                <a:cubicBezTo>
                  <a:pt x="9178369" y="2986869"/>
                  <a:pt x="9178369" y="2986869"/>
                  <a:pt x="9178369" y="2986869"/>
                </a:cubicBezTo>
                <a:cubicBezTo>
                  <a:pt x="9172577" y="3015868"/>
                  <a:pt x="9172577" y="3015868"/>
                  <a:pt x="9172577" y="3015868"/>
                </a:cubicBezTo>
                <a:cubicBezTo>
                  <a:pt x="9172577" y="3010068"/>
                  <a:pt x="9163889" y="3012968"/>
                  <a:pt x="9158097" y="3013693"/>
                </a:cubicBezTo>
                <a:lnTo>
                  <a:pt x="9156166" y="3012968"/>
                </a:lnTo>
                <a:lnTo>
                  <a:pt x="9160993" y="2998468"/>
                </a:lnTo>
                <a:cubicBezTo>
                  <a:pt x="9155201" y="3005718"/>
                  <a:pt x="9153029" y="3009705"/>
                  <a:pt x="9153029" y="3011790"/>
                </a:cubicBezTo>
                <a:lnTo>
                  <a:pt x="9156166" y="3012968"/>
                </a:lnTo>
                <a:lnTo>
                  <a:pt x="9155925" y="3013693"/>
                </a:lnTo>
                <a:cubicBezTo>
                  <a:pt x="9155201" y="3015868"/>
                  <a:pt x="9155201" y="3015868"/>
                  <a:pt x="9155201" y="3015868"/>
                </a:cubicBezTo>
                <a:cubicBezTo>
                  <a:pt x="9126241" y="3021667"/>
                  <a:pt x="9126241" y="3021667"/>
                  <a:pt x="9126241" y="3021667"/>
                </a:cubicBezTo>
                <a:cubicBezTo>
                  <a:pt x="9132033" y="3044866"/>
                  <a:pt x="9132033" y="3044866"/>
                  <a:pt x="9132033" y="3044866"/>
                </a:cubicBezTo>
                <a:cubicBezTo>
                  <a:pt x="9149409" y="3044866"/>
                  <a:pt x="9149409" y="3044866"/>
                  <a:pt x="9149409" y="3044866"/>
                </a:cubicBezTo>
                <a:cubicBezTo>
                  <a:pt x="9149409" y="3033267"/>
                  <a:pt x="9160993" y="3056466"/>
                  <a:pt x="9155201" y="3033267"/>
                </a:cubicBezTo>
                <a:cubicBezTo>
                  <a:pt x="9160993" y="3044866"/>
                  <a:pt x="9160993" y="3044866"/>
                  <a:pt x="9160993" y="3044866"/>
                </a:cubicBezTo>
                <a:cubicBezTo>
                  <a:pt x="9162441" y="3043416"/>
                  <a:pt x="9166785" y="3044141"/>
                  <a:pt x="9172215" y="3045410"/>
                </a:cubicBezTo>
                <a:lnTo>
                  <a:pt x="9185023" y="3048158"/>
                </a:lnTo>
                <a:lnTo>
                  <a:pt x="9178233" y="3052003"/>
                </a:lnTo>
                <a:cubicBezTo>
                  <a:pt x="9157825" y="3063444"/>
                  <a:pt x="9131309" y="3078215"/>
                  <a:pt x="9097281" y="3097064"/>
                </a:cubicBezTo>
                <a:cubicBezTo>
                  <a:pt x="9045154" y="3126063"/>
                  <a:pt x="9045154" y="3126063"/>
                  <a:pt x="9045154" y="3126063"/>
                </a:cubicBezTo>
                <a:cubicBezTo>
                  <a:pt x="9039362" y="3114463"/>
                  <a:pt x="9039362" y="3114463"/>
                  <a:pt x="9039362" y="3114463"/>
                </a:cubicBezTo>
                <a:cubicBezTo>
                  <a:pt x="8998818" y="3160861"/>
                  <a:pt x="8998818" y="3160861"/>
                  <a:pt x="8998818" y="3160861"/>
                </a:cubicBezTo>
                <a:cubicBezTo>
                  <a:pt x="8981442" y="3166661"/>
                  <a:pt x="8981442" y="3166661"/>
                  <a:pt x="8981442" y="3166661"/>
                </a:cubicBezTo>
                <a:cubicBezTo>
                  <a:pt x="8981442" y="3160861"/>
                  <a:pt x="8981442" y="3160861"/>
                  <a:pt x="8981442" y="3160861"/>
                </a:cubicBezTo>
                <a:cubicBezTo>
                  <a:pt x="8929314" y="3184060"/>
                  <a:pt x="8929314" y="3184060"/>
                  <a:pt x="8929314" y="3184060"/>
                </a:cubicBezTo>
                <a:cubicBezTo>
                  <a:pt x="8929314" y="3184060"/>
                  <a:pt x="8946690" y="3189860"/>
                  <a:pt x="8923522" y="3189860"/>
                </a:cubicBezTo>
                <a:cubicBezTo>
                  <a:pt x="8932210" y="3202909"/>
                  <a:pt x="8953930" y="3183335"/>
                  <a:pt x="8991125" y="3175179"/>
                </a:cubicBezTo>
                <a:lnTo>
                  <a:pt x="9029741" y="3172706"/>
                </a:lnTo>
                <a:lnTo>
                  <a:pt x="9033570" y="3175361"/>
                </a:lnTo>
                <a:cubicBezTo>
                  <a:pt x="9040810" y="3176810"/>
                  <a:pt x="9050946" y="3172461"/>
                  <a:pt x="9050946" y="3149262"/>
                </a:cubicBezTo>
                <a:cubicBezTo>
                  <a:pt x="9050946" y="3155061"/>
                  <a:pt x="9050946" y="3155061"/>
                  <a:pt x="9050946" y="3155061"/>
                </a:cubicBezTo>
                <a:cubicBezTo>
                  <a:pt x="9062530" y="3149262"/>
                  <a:pt x="9062530" y="3149262"/>
                  <a:pt x="9062530" y="3149262"/>
                </a:cubicBezTo>
                <a:cubicBezTo>
                  <a:pt x="9097281" y="3143462"/>
                  <a:pt x="9097281" y="3143462"/>
                  <a:pt x="9097281" y="3143462"/>
                </a:cubicBezTo>
                <a:cubicBezTo>
                  <a:pt x="9079905" y="3155061"/>
                  <a:pt x="9079905" y="3155061"/>
                  <a:pt x="9079905" y="3155061"/>
                </a:cubicBezTo>
                <a:cubicBezTo>
                  <a:pt x="9126241" y="3166661"/>
                  <a:pt x="9126241" y="3166661"/>
                  <a:pt x="9126241" y="3166661"/>
                </a:cubicBezTo>
                <a:cubicBezTo>
                  <a:pt x="9132033" y="3160861"/>
                  <a:pt x="9132033" y="3160861"/>
                  <a:pt x="9132033" y="3160861"/>
                </a:cubicBezTo>
                <a:cubicBezTo>
                  <a:pt x="9132033" y="3172461"/>
                  <a:pt x="9132033" y="3172461"/>
                  <a:pt x="9132033" y="3172461"/>
                </a:cubicBezTo>
                <a:cubicBezTo>
                  <a:pt x="9137825" y="3172461"/>
                  <a:pt x="9143617" y="3184060"/>
                  <a:pt x="9149409" y="3172461"/>
                </a:cubicBezTo>
                <a:cubicBezTo>
                  <a:pt x="9149409" y="3160861"/>
                  <a:pt x="9149409" y="3160861"/>
                  <a:pt x="9149409" y="3160861"/>
                </a:cubicBezTo>
                <a:cubicBezTo>
                  <a:pt x="9166785" y="3149262"/>
                  <a:pt x="9166785" y="3149262"/>
                  <a:pt x="9166785" y="3149262"/>
                </a:cubicBezTo>
                <a:cubicBezTo>
                  <a:pt x="9160993" y="3166661"/>
                  <a:pt x="9160993" y="3166661"/>
                  <a:pt x="9160993" y="3166661"/>
                </a:cubicBezTo>
                <a:cubicBezTo>
                  <a:pt x="9189953" y="3166661"/>
                  <a:pt x="9189953" y="3166661"/>
                  <a:pt x="9189953" y="3166661"/>
                </a:cubicBezTo>
                <a:cubicBezTo>
                  <a:pt x="9201537" y="3149262"/>
                  <a:pt x="9201537" y="3149262"/>
                  <a:pt x="9201537" y="3149262"/>
                </a:cubicBezTo>
                <a:cubicBezTo>
                  <a:pt x="9207329" y="3149262"/>
                  <a:pt x="9213121" y="3149262"/>
                  <a:pt x="9218913" y="3149262"/>
                </a:cubicBezTo>
                <a:cubicBezTo>
                  <a:pt x="9195745" y="3143462"/>
                  <a:pt x="9195745" y="3143462"/>
                  <a:pt x="9195745" y="3143462"/>
                </a:cubicBezTo>
                <a:cubicBezTo>
                  <a:pt x="9189953" y="3143462"/>
                  <a:pt x="9189953" y="3143462"/>
                  <a:pt x="9189953" y="3143462"/>
                </a:cubicBezTo>
                <a:cubicBezTo>
                  <a:pt x="9195745" y="3137662"/>
                  <a:pt x="9195745" y="3137662"/>
                  <a:pt x="9195745" y="3137662"/>
                </a:cubicBezTo>
                <a:cubicBezTo>
                  <a:pt x="9184161" y="3131862"/>
                  <a:pt x="9184161" y="3131862"/>
                  <a:pt x="9184161" y="3131862"/>
                </a:cubicBezTo>
                <a:cubicBezTo>
                  <a:pt x="9184161" y="3108664"/>
                  <a:pt x="9184161" y="3108664"/>
                  <a:pt x="9184161" y="3108664"/>
                </a:cubicBezTo>
                <a:cubicBezTo>
                  <a:pt x="9201537" y="3114463"/>
                  <a:pt x="9201537" y="3114463"/>
                  <a:pt x="9201537" y="3114463"/>
                </a:cubicBezTo>
                <a:cubicBezTo>
                  <a:pt x="9201537" y="3131862"/>
                  <a:pt x="9201537" y="3131862"/>
                  <a:pt x="9201537" y="3131862"/>
                </a:cubicBezTo>
                <a:cubicBezTo>
                  <a:pt x="9224705" y="3126063"/>
                  <a:pt x="9224705" y="3126063"/>
                  <a:pt x="9224705" y="3126063"/>
                </a:cubicBezTo>
                <a:cubicBezTo>
                  <a:pt x="9224705" y="3102864"/>
                  <a:pt x="9224705" y="3102864"/>
                  <a:pt x="9224705" y="3102864"/>
                </a:cubicBezTo>
                <a:cubicBezTo>
                  <a:pt x="9242080" y="3102864"/>
                  <a:pt x="9247872" y="3085465"/>
                  <a:pt x="9265248" y="3102864"/>
                </a:cubicBezTo>
                <a:cubicBezTo>
                  <a:pt x="9276832" y="3102864"/>
                  <a:pt x="9282624" y="3079665"/>
                  <a:pt x="9288416" y="3102864"/>
                </a:cubicBezTo>
                <a:cubicBezTo>
                  <a:pt x="9276832" y="3120263"/>
                  <a:pt x="9276832" y="3120263"/>
                  <a:pt x="9276832" y="3120263"/>
                </a:cubicBezTo>
                <a:cubicBezTo>
                  <a:pt x="9288416" y="3126063"/>
                  <a:pt x="9288416" y="3126063"/>
                  <a:pt x="9288416" y="3126063"/>
                </a:cubicBezTo>
                <a:cubicBezTo>
                  <a:pt x="9340544" y="3102864"/>
                  <a:pt x="9340544" y="3102864"/>
                  <a:pt x="9340544" y="3102864"/>
                </a:cubicBezTo>
                <a:cubicBezTo>
                  <a:pt x="9340544" y="3091264"/>
                  <a:pt x="9340544" y="3091264"/>
                  <a:pt x="9340544" y="3091264"/>
                </a:cubicBezTo>
                <a:cubicBezTo>
                  <a:pt x="9392671" y="3079665"/>
                  <a:pt x="9392671" y="3079665"/>
                  <a:pt x="9392671" y="3079665"/>
                </a:cubicBezTo>
                <a:cubicBezTo>
                  <a:pt x="9439007" y="3056466"/>
                  <a:pt x="9439007" y="3056466"/>
                  <a:pt x="9439007" y="3056466"/>
                </a:cubicBezTo>
                <a:cubicBezTo>
                  <a:pt x="9467967" y="3056466"/>
                  <a:pt x="9467967" y="3056466"/>
                  <a:pt x="9467967" y="3056466"/>
                </a:cubicBezTo>
                <a:cubicBezTo>
                  <a:pt x="9467967" y="3039067"/>
                  <a:pt x="9467967" y="3039067"/>
                  <a:pt x="9467967" y="3039067"/>
                </a:cubicBezTo>
                <a:cubicBezTo>
                  <a:pt x="9491135" y="3039067"/>
                  <a:pt x="9491135" y="3039067"/>
                  <a:pt x="9491135" y="3039067"/>
                </a:cubicBezTo>
                <a:cubicBezTo>
                  <a:pt x="9491135" y="3033267"/>
                  <a:pt x="9485343" y="3033267"/>
                  <a:pt x="9491135" y="3027467"/>
                </a:cubicBezTo>
                <a:cubicBezTo>
                  <a:pt x="9494031" y="3033267"/>
                  <a:pt x="9495479" y="3036167"/>
                  <a:pt x="9496203" y="3037617"/>
                </a:cubicBezTo>
                <a:lnTo>
                  <a:pt x="9496493" y="3038197"/>
                </a:lnTo>
                <a:lnTo>
                  <a:pt x="9487334" y="3042420"/>
                </a:lnTo>
                <a:cubicBezTo>
                  <a:pt x="9480637" y="3047041"/>
                  <a:pt x="9473759" y="3053566"/>
                  <a:pt x="9467967" y="3062266"/>
                </a:cubicBezTo>
                <a:cubicBezTo>
                  <a:pt x="9456383" y="3062266"/>
                  <a:pt x="9439007" y="3062266"/>
                  <a:pt x="9439007" y="3073865"/>
                </a:cubicBezTo>
                <a:cubicBezTo>
                  <a:pt x="9439007" y="3079665"/>
                  <a:pt x="9439007" y="3079665"/>
                  <a:pt x="9439007" y="3079665"/>
                </a:cubicBezTo>
                <a:cubicBezTo>
                  <a:pt x="9462175" y="3085465"/>
                  <a:pt x="9462175" y="3085465"/>
                  <a:pt x="9462175" y="3085465"/>
                </a:cubicBezTo>
                <a:cubicBezTo>
                  <a:pt x="9485343" y="3079665"/>
                  <a:pt x="9485343" y="3079665"/>
                  <a:pt x="9485343" y="3079665"/>
                </a:cubicBezTo>
                <a:cubicBezTo>
                  <a:pt x="9491135" y="3062266"/>
                  <a:pt x="9491135" y="3062266"/>
                  <a:pt x="9491135" y="3062266"/>
                </a:cubicBezTo>
                <a:cubicBezTo>
                  <a:pt x="9514303" y="3062266"/>
                  <a:pt x="9514303" y="3062266"/>
                  <a:pt x="9514303" y="3062266"/>
                </a:cubicBezTo>
                <a:cubicBezTo>
                  <a:pt x="9520095" y="3062266"/>
                  <a:pt x="9491135" y="3062266"/>
                  <a:pt x="9525887" y="3056466"/>
                </a:cubicBezTo>
                <a:cubicBezTo>
                  <a:pt x="9491135" y="3085465"/>
                  <a:pt x="9491135" y="3085465"/>
                  <a:pt x="9491135" y="3085465"/>
                </a:cubicBezTo>
                <a:cubicBezTo>
                  <a:pt x="9504167" y="3081115"/>
                  <a:pt x="9513941" y="3077852"/>
                  <a:pt x="9521271" y="3075406"/>
                </a:cubicBezTo>
                <a:lnTo>
                  <a:pt x="9526620" y="3073621"/>
                </a:lnTo>
                <a:lnTo>
                  <a:pt x="9524405" y="3074975"/>
                </a:lnTo>
                <a:cubicBezTo>
                  <a:pt x="9523850" y="3075496"/>
                  <a:pt x="9525343" y="3074953"/>
                  <a:pt x="9528058" y="3073865"/>
                </a:cubicBezTo>
                <a:lnTo>
                  <a:pt x="9541988" y="3068784"/>
                </a:lnTo>
                <a:lnTo>
                  <a:pt x="9540367" y="3069697"/>
                </a:lnTo>
                <a:cubicBezTo>
                  <a:pt x="9532765" y="3072415"/>
                  <a:pt x="9518647" y="3076765"/>
                  <a:pt x="9566430" y="3068065"/>
                </a:cubicBezTo>
                <a:cubicBezTo>
                  <a:pt x="9567878" y="3062266"/>
                  <a:pt x="9561000" y="3062628"/>
                  <a:pt x="9552403" y="3064984"/>
                </a:cubicBezTo>
                <a:lnTo>
                  <a:pt x="9541988" y="3068784"/>
                </a:lnTo>
                <a:lnTo>
                  <a:pt x="9543263" y="3068065"/>
                </a:lnTo>
                <a:cubicBezTo>
                  <a:pt x="9543263" y="3068065"/>
                  <a:pt x="9543263" y="3068065"/>
                  <a:pt x="9536747" y="3070240"/>
                </a:cubicBezTo>
                <a:lnTo>
                  <a:pt x="9526620" y="3073621"/>
                </a:lnTo>
                <a:lnTo>
                  <a:pt x="9533036" y="3069697"/>
                </a:lnTo>
                <a:cubicBezTo>
                  <a:pt x="9543986" y="3063353"/>
                  <a:pt x="9566430" y="3050666"/>
                  <a:pt x="9606974" y="3027467"/>
                </a:cubicBezTo>
                <a:cubicBezTo>
                  <a:pt x="9612766" y="3027467"/>
                  <a:pt x="9612766" y="3027467"/>
                  <a:pt x="9612766" y="3027467"/>
                </a:cubicBezTo>
                <a:cubicBezTo>
                  <a:pt x="9630142" y="3015868"/>
                  <a:pt x="9630142" y="3015868"/>
                  <a:pt x="9630142" y="3015868"/>
                </a:cubicBezTo>
                <a:cubicBezTo>
                  <a:pt x="9606974" y="2998468"/>
                  <a:pt x="9606974" y="2998468"/>
                  <a:pt x="9606974" y="2998468"/>
                </a:cubicBezTo>
                <a:cubicBezTo>
                  <a:pt x="9589598" y="2992669"/>
                  <a:pt x="9601182" y="3027467"/>
                  <a:pt x="9578014" y="2998468"/>
                </a:cubicBezTo>
                <a:cubicBezTo>
                  <a:pt x="9572222" y="3004268"/>
                  <a:pt x="9572222" y="3004268"/>
                  <a:pt x="9572222" y="3004268"/>
                </a:cubicBezTo>
                <a:cubicBezTo>
                  <a:pt x="9566430" y="2998468"/>
                  <a:pt x="9566430" y="2998468"/>
                  <a:pt x="9566430" y="2998468"/>
                </a:cubicBezTo>
                <a:cubicBezTo>
                  <a:pt x="9578014" y="2986869"/>
                  <a:pt x="9578014" y="2986869"/>
                  <a:pt x="9578014" y="2986869"/>
                </a:cubicBezTo>
                <a:cubicBezTo>
                  <a:pt x="9578014" y="2981069"/>
                  <a:pt x="9578014" y="2981069"/>
                  <a:pt x="9578014" y="2981069"/>
                </a:cubicBezTo>
                <a:cubicBezTo>
                  <a:pt x="9589598" y="2963670"/>
                  <a:pt x="9589598" y="2963670"/>
                  <a:pt x="9589598" y="2963670"/>
                </a:cubicBezTo>
                <a:cubicBezTo>
                  <a:pt x="9601182" y="2969470"/>
                  <a:pt x="9601182" y="2969470"/>
                  <a:pt x="9601182" y="2969470"/>
                </a:cubicBezTo>
                <a:cubicBezTo>
                  <a:pt x="9601182" y="2975269"/>
                  <a:pt x="9572222" y="2952070"/>
                  <a:pt x="9595390" y="2986869"/>
                </a:cubicBezTo>
                <a:cubicBezTo>
                  <a:pt x="9606974" y="2975269"/>
                  <a:pt x="9606974" y="2975269"/>
                  <a:pt x="9606974" y="2975269"/>
                </a:cubicBezTo>
                <a:cubicBezTo>
                  <a:pt x="9606974" y="2986869"/>
                  <a:pt x="9606974" y="2986869"/>
                  <a:pt x="9606974" y="2986869"/>
                </a:cubicBezTo>
                <a:cubicBezTo>
                  <a:pt x="9630142" y="2992669"/>
                  <a:pt x="9630142" y="2992669"/>
                  <a:pt x="9630142" y="2992669"/>
                </a:cubicBezTo>
                <a:cubicBezTo>
                  <a:pt x="9647518" y="2986869"/>
                  <a:pt x="9647518" y="2986869"/>
                  <a:pt x="9647518" y="2986869"/>
                </a:cubicBezTo>
                <a:cubicBezTo>
                  <a:pt x="9653310" y="2998468"/>
                  <a:pt x="9653310" y="2998468"/>
                  <a:pt x="9653310" y="2998468"/>
                </a:cubicBezTo>
                <a:cubicBezTo>
                  <a:pt x="9682270" y="2981069"/>
                  <a:pt x="9682270" y="2981069"/>
                  <a:pt x="9682270" y="2981069"/>
                </a:cubicBezTo>
                <a:cubicBezTo>
                  <a:pt x="9676478" y="2963670"/>
                  <a:pt x="9676478" y="2963670"/>
                  <a:pt x="9676478" y="2963670"/>
                </a:cubicBezTo>
                <a:cubicBezTo>
                  <a:pt x="9688062" y="2952070"/>
                  <a:pt x="9688062" y="2952070"/>
                  <a:pt x="9688062" y="2952070"/>
                </a:cubicBezTo>
                <a:cubicBezTo>
                  <a:pt x="9705438" y="2957870"/>
                  <a:pt x="9705438" y="2957870"/>
                  <a:pt x="9705438" y="2957870"/>
                </a:cubicBezTo>
                <a:cubicBezTo>
                  <a:pt x="9717022" y="2940471"/>
                  <a:pt x="9717022" y="2940471"/>
                  <a:pt x="9717022" y="2940471"/>
                </a:cubicBezTo>
                <a:cubicBezTo>
                  <a:pt x="9728605" y="2940471"/>
                  <a:pt x="9728605" y="2940471"/>
                  <a:pt x="9728605" y="2940471"/>
                </a:cubicBezTo>
                <a:cubicBezTo>
                  <a:pt x="9728605" y="2969470"/>
                  <a:pt x="9728605" y="2969470"/>
                  <a:pt x="9728605" y="2969470"/>
                </a:cubicBezTo>
                <a:cubicBezTo>
                  <a:pt x="9711230" y="2975269"/>
                  <a:pt x="9711230" y="2975269"/>
                  <a:pt x="9711230" y="2975269"/>
                </a:cubicBezTo>
                <a:cubicBezTo>
                  <a:pt x="9717022" y="2981069"/>
                  <a:pt x="9717022" y="2981069"/>
                  <a:pt x="9717022" y="2981069"/>
                </a:cubicBezTo>
                <a:cubicBezTo>
                  <a:pt x="9705438" y="2992669"/>
                  <a:pt x="9705438" y="2992669"/>
                  <a:pt x="9705438" y="2992669"/>
                </a:cubicBezTo>
                <a:cubicBezTo>
                  <a:pt x="9711230" y="3010068"/>
                  <a:pt x="9711230" y="3010068"/>
                  <a:pt x="9711230" y="3010068"/>
                </a:cubicBezTo>
                <a:cubicBezTo>
                  <a:pt x="9682270" y="3010068"/>
                  <a:pt x="9682270" y="3010068"/>
                  <a:pt x="9682270" y="3010068"/>
                </a:cubicBezTo>
                <a:cubicBezTo>
                  <a:pt x="9676478" y="3010068"/>
                  <a:pt x="9676478" y="3015868"/>
                  <a:pt x="9693854" y="3021667"/>
                </a:cubicBezTo>
                <a:cubicBezTo>
                  <a:pt x="9653310" y="3015868"/>
                  <a:pt x="9653310" y="3015868"/>
                  <a:pt x="9653310" y="3015868"/>
                </a:cubicBezTo>
                <a:cubicBezTo>
                  <a:pt x="9664894" y="3027467"/>
                  <a:pt x="9664894" y="3027467"/>
                  <a:pt x="9664894" y="3027467"/>
                </a:cubicBezTo>
                <a:cubicBezTo>
                  <a:pt x="9653310" y="3015868"/>
                  <a:pt x="9641726" y="3056466"/>
                  <a:pt x="9635934" y="3021667"/>
                </a:cubicBezTo>
                <a:cubicBezTo>
                  <a:pt x="9589598" y="3062266"/>
                  <a:pt x="9589598" y="3062266"/>
                  <a:pt x="9589598" y="3062266"/>
                </a:cubicBezTo>
                <a:cubicBezTo>
                  <a:pt x="9601182" y="3068065"/>
                  <a:pt x="9601182" y="3068065"/>
                  <a:pt x="9601182" y="3068065"/>
                </a:cubicBezTo>
                <a:cubicBezTo>
                  <a:pt x="9647518" y="3056466"/>
                  <a:pt x="9647518" y="3056466"/>
                  <a:pt x="9647518" y="3056466"/>
                </a:cubicBezTo>
                <a:cubicBezTo>
                  <a:pt x="9676478" y="3068065"/>
                  <a:pt x="9676478" y="3068065"/>
                  <a:pt x="9676478" y="3068065"/>
                </a:cubicBezTo>
                <a:cubicBezTo>
                  <a:pt x="9717022" y="3056466"/>
                  <a:pt x="9717022" y="3056466"/>
                  <a:pt x="9717022" y="3056466"/>
                </a:cubicBezTo>
                <a:cubicBezTo>
                  <a:pt x="9931324" y="3044866"/>
                  <a:pt x="9931324" y="3044866"/>
                  <a:pt x="9931324" y="3044866"/>
                </a:cubicBezTo>
                <a:cubicBezTo>
                  <a:pt x="9960284" y="3044866"/>
                  <a:pt x="9960284" y="3044866"/>
                  <a:pt x="9960284" y="3044866"/>
                </a:cubicBezTo>
                <a:cubicBezTo>
                  <a:pt x="9966076" y="3050666"/>
                  <a:pt x="9966076" y="3050666"/>
                  <a:pt x="9966076" y="3050666"/>
                </a:cubicBezTo>
                <a:cubicBezTo>
                  <a:pt x="9919740" y="3062266"/>
                  <a:pt x="9919740" y="3062266"/>
                  <a:pt x="9919740" y="3062266"/>
                </a:cubicBezTo>
                <a:cubicBezTo>
                  <a:pt x="10139835" y="3073865"/>
                  <a:pt x="10139835" y="3073865"/>
                  <a:pt x="10139835" y="3073865"/>
                </a:cubicBezTo>
                <a:cubicBezTo>
                  <a:pt x="10249882" y="3062266"/>
                  <a:pt x="10249882" y="3062266"/>
                  <a:pt x="10249882" y="3062266"/>
                </a:cubicBezTo>
                <a:cubicBezTo>
                  <a:pt x="10244090" y="3068065"/>
                  <a:pt x="10244090" y="3068065"/>
                  <a:pt x="10244090" y="3068065"/>
                </a:cubicBezTo>
                <a:cubicBezTo>
                  <a:pt x="10249882" y="3079665"/>
                  <a:pt x="10249882" y="3079665"/>
                  <a:pt x="10249882" y="3079665"/>
                </a:cubicBezTo>
                <a:cubicBezTo>
                  <a:pt x="10163003" y="3085465"/>
                  <a:pt x="10163003" y="3085465"/>
                  <a:pt x="10163003" y="3085465"/>
                </a:cubicBezTo>
                <a:cubicBezTo>
                  <a:pt x="10168795" y="3108664"/>
                  <a:pt x="10168795" y="3108664"/>
                  <a:pt x="10168795" y="3108664"/>
                </a:cubicBezTo>
                <a:cubicBezTo>
                  <a:pt x="10168795" y="3126063"/>
                  <a:pt x="10168795" y="3126063"/>
                  <a:pt x="10168795" y="3126063"/>
                </a:cubicBezTo>
                <a:cubicBezTo>
                  <a:pt x="10163003" y="3126063"/>
                  <a:pt x="10163003" y="3126063"/>
                  <a:pt x="10163003" y="3126063"/>
                </a:cubicBezTo>
                <a:cubicBezTo>
                  <a:pt x="10157211" y="3131862"/>
                  <a:pt x="10157211" y="3131862"/>
                  <a:pt x="10157211" y="3131862"/>
                </a:cubicBezTo>
                <a:cubicBezTo>
                  <a:pt x="10168795" y="3137662"/>
                  <a:pt x="10168795" y="3137662"/>
                  <a:pt x="10168795" y="3137662"/>
                </a:cubicBezTo>
                <a:cubicBezTo>
                  <a:pt x="10145627" y="3143462"/>
                  <a:pt x="10145627" y="3143462"/>
                  <a:pt x="10145627" y="3143462"/>
                </a:cubicBezTo>
                <a:cubicBezTo>
                  <a:pt x="10134043" y="3131862"/>
                  <a:pt x="10134043" y="3131862"/>
                  <a:pt x="10134043" y="3131862"/>
                </a:cubicBezTo>
                <a:cubicBezTo>
                  <a:pt x="10122459" y="3143462"/>
                  <a:pt x="10122459" y="3143462"/>
                  <a:pt x="10122459" y="3143462"/>
                </a:cubicBezTo>
                <a:cubicBezTo>
                  <a:pt x="10093499" y="3143462"/>
                  <a:pt x="10093499" y="3143462"/>
                  <a:pt x="10093499" y="3143462"/>
                </a:cubicBezTo>
                <a:cubicBezTo>
                  <a:pt x="10076123" y="3155061"/>
                  <a:pt x="10076123" y="3155061"/>
                  <a:pt x="10076123" y="3155061"/>
                </a:cubicBezTo>
                <a:cubicBezTo>
                  <a:pt x="10081915" y="3149262"/>
                  <a:pt x="10081915" y="3149262"/>
                  <a:pt x="10081915" y="3149262"/>
                </a:cubicBezTo>
                <a:cubicBezTo>
                  <a:pt x="10041372" y="3155061"/>
                  <a:pt x="10041372" y="3155061"/>
                  <a:pt x="10041372" y="3155061"/>
                </a:cubicBezTo>
                <a:cubicBezTo>
                  <a:pt x="10023996" y="3166661"/>
                  <a:pt x="10151419" y="3131862"/>
                  <a:pt x="10000828" y="3172461"/>
                </a:cubicBezTo>
                <a:cubicBezTo>
                  <a:pt x="9989244" y="3166661"/>
                  <a:pt x="9989244" y="3166661"/>
                  <a:pt x="9989244" y="3166661"/>
                </a:cubicBezTo>
                <a:cubicBezTo>
                  <a:pt x="9983452" y="3166661"/>
                  <a:pt x="10006620" y="3184060"/>
                  <a:pt x="9977660" y="3172461"/>
                </a:cubicBezTo>
                <a:cubicBezTo>
                  <a:pt x="9977660" y="3184060"/>
                  <a:pt x="9977660" y="3184060"/>
                  <a:pt x="9977660" y="3184060"/>
                </a:cubicBezTo>
                <a:cubicBezTo>
                  <a:pt x="9960284" y="3189860"/>
                  <a:pt x="9960284" y="3189860"/>
                  <a:pt x="9960284" y="3189860"/>
                </a:cubicBezTo>
                <a:cubicBezTo>
                  <a:pt x="9896572" y="3201459"/>
                  <a:pt x="9896572" y="3201459"/>
                  <a:pt x="9896572" y="3201459"/>
                </a:cubicBezTo>
                <a:cubicBezTo>
                  <a:pt x="9873405" y="3213059"/>
                  <a:pt x="9873405" y="3213059"/>
                  <a:pt x="9873405" y="3213059"/>
                </a:cubicBezTo>
                <a:cubicBezTo>
                  <a:pt x="9861821" y="3207259"/>
                  <a:pt x="9861821" y="3207259"/>
                  <a:pt x="9861821" y="3207259"/>
                </a:cubicBezTo>
                <a:cubicBezTo>
                  <a:pt x="9838653" y="3207259"/>
                  <a:pt x="9838653" y="3207259"/>
                  <a:pt x="9838653" y="3207259"/>
                </a:cubicBezTo>
                <a:cubicBezTo>
                  <a:pt x="9838653" y="3195660"/>
                  <a:pt x="9821277" y="3213059"/>
                  <a:pt x="9827069" y="3195660"/>
                </a:cubicBezTo>
                <a:cubicBezTo>
                  <a:pt x="9809693" y="3218859"/>
                  <a:pt x="9809693" y="3218859"/>
                  <a:pt x="9809693" y="3218859"/>
                </a:cubicBezTo>
                <a:cubicBezTo>
                  <a:pt x="9786525" y="3236258"/>
                  <a:pt x="9786525" y="3236258"/>
                  <a:pt x="9786525" y="3236258"/>
                </a:cubicBezTo>
                <a:cubicBezTo>
                  <a:pt x="9786525" y="3230458"/>
                  <a:pt x="9786525" y="3230458"/>
                  <a:pt x="9786525" y="3230458"/>
                </a:cubicBezTo>
                <a:cubicBezTo>
                  <a:pt x="9745981" y="3247857"/>
                  <a:pt x="9745981" y="3247857"/>
                  <a:pt x="9745981" y="3247857"/>
                </a:cubicBezTo>
                <a:cubicBezTo>
                  <a:pt x="9740189" y="3253657"/>
                  <a:pt x="9740189" y="3253657"/>
                  <a:pt x="9740189" y="3253657"/>
                </a:cubicBezTo>
                <a:cubicBezTo>
                  <a:pt x="9757565" y="3265257"/>
                  <a:pt x="9757565" y="3265257"/>
                  <a:pt x="9757565" y="3265257"/>
                </a:cubicBezTo>
                <a:cubicBezTo>
                  <a:pt x="9884988" y="3236258"/>
                  <a:pt x="9884988" y="3236258"/>
                  <a:pt x="9884988" y="3236258"/>
                </a:cubicBezTo>
                <a:cubicBezTo>
                  <a:pt x="9931324" y="3224658"/>
                  <a:pt x="9931324" y="3224658"/>
                  <a:pt x="9931324" y="3224658"/>
                </a:cubicBezTo>
                <a:cubicBezTo>
                  <a:pt x="10012412" y="3230458"/>
                  <a:pt x="10012412" y="3230458"/>
                  <a:pt x="10012412" y="3230458"/>
                </a:cubicBezTo>
                <a:cubicBezTo>
                  <a:pt x="10023996" y="3224658"/>
                  <a:pt x="10023996" y="3224658"/>
                  <a:pt x="10023996" y="3224658"/>
                </a:cubicBezTo>
                <a:cubicBezTo>
                  <a:pt x="10047163" y="3230458"/>
                  <a:pt x="10047163" y="3230458"/>
                  <a:pt x="10047163" y="3230458"/>
                </a:cubicBezTo>
                <a:cubicBezTo>
                  <a:pt x="10047163" y="3247857"/>
                  <a:pt x="10047163" y="3247857"/>
                  <a:pt x="10047163" y="3247857"/>
                </a:cubicBezTo>
                <a:cubicBezTo>
                  <a:pt x="10023996" y="3259457"/>
                  <a:pt x="10023996" y="3259457"/>
                  <a:pt x="10023996" y="3259457"/>
                </a:cubicBezTo>
                <a:cubicBezTo>
                  <a:pt x="9983452" y="3259457"/>
                  <a:pt x="9983452" y="3259457"/>
                  <a:pt x="9983452" y="3259457"/>
                </a:cubicBezTo>
                <a:cubicBezTo>
                  <a:pt x="9977660" y="3253657"/>
                  <a:pt x="9977660" y="3253657"/>
                  <a:pt x="9977660" y="3253657"/>
                </a:cubicBezTo>
                <a:cubicBezTo>
                  <a:pt x="9919740" y="3271056"/>
                  <a:pt x="9919740" y="3271056"/>
                  <a:pt x="9919740" y="3271056"/>
                </a:cubicBezTo>
                <a:cubicBezTo>
                  <a:pt x="9884988" y="3265257"/>
                  <a:pt x="9884988" y="3265257"/>
                  <a:pt x="9884988" y="3265257"/>
                </a:cubicBezTo>
                <a:cubicBezTo>
                  <a:pt x="9838653" y="3271056"/>
                  <a:pt x="9838653" y="3271056"/>
                  <a:pt x="9838653" y="3271056"/>
                </a:cubicBezTo>
                <a:cubicBezTo>
                  <a:pt x="9844445" y="3271056"/>
                  <a:pt x="9844445" y="3271056"/>
                  <a:pt x="9844445" y="3271056"/>
                </a:cubicBezTo>
                <a:cubicBezTo>
                  <a:pt x="9827069" y="3294255"/>
                  <a:pt x="9827069" y="3294255"/>
                  <a:pt x="9827069" y="3294255"/>
                </a:cubicBezTo>
                <a:cubicBezTo>
                  <a:pt x="9821277" y="3282656"/>
                  <a:pt x="9821277" y="3282656"/>
                  <a:pt x="9821277" y="3282656"/>
                </a:cubicBezTo>
                <a:cubicBezTo>
                  <a:pt x="9803901" y="3288456"/>
                  <a:pt x="9803901" y="3288456"/>
                  <a:pt x="9803901" y="3288456"/>
                </a:cubicBezTo>
                <a:cubicBezTo>
                  <a:pt x="9809693" y="3294255"/>
                  <a:pt x="9798109" y="3282656"/>
                  <a:pt x="9798109" y="3300055"/>
                </a:cubicBezTo>
                <a:cubicBezTo>
                  <a:pt x="9890780" y="3288456"/>
                  <a:pt x="9890780" y="3288456"/>
                  <a:pt x="9890780" y="3288456"/>
                </a:cubicBezTo>
                <a:cubicBezTo>
                  <a:pt x="9884988" y="3294255"/>
                  <a:pt x="9884988" y="3294255"/>
                  <a:pt x="9884988" y="3294255"/>
                </a:cubicBezTo>
                <a:cubicBezTo>
                  <a:pt x="9890780" y="3300055"/>
                  <a:pt x="9890780" y="3300055"/>
                  <a:pt x="9890780" y="3300055"/>
                </a:cubicBezTo>
                <a:cubicBezTo>
                  <a:pt x="9873405" y="3294255"/>
                  <a:pt x="9873405" y="3294255"/>
                  <a:pt x="9873405" y="3294255"/>
                </a:cubicBezTo>
                <a:cubicBezTo>
                  <a:pt x="9861821" y="3311655"/>
                  <a:pt x="9861821" y="3311655"/>
                  <a:pt x="9861821" y="3311655"/>
                </a:cubicBezTo>
                <a:cubicBezTo>
                  <a:pt x="9879197" y="3340653"/>
                  <a:pt x="9879197" y="3340653"/>
                  <a:pt x="9879197" y="3340653"/>
                </a:cubicBezTo>
                <a:cubicBezTo>
                  <a:pt x="9919740" y="3334854"/>
                  <a:pt x="9919740" y="3334854"/>
                  <a:pt x="9919740" y="3334854"/>
                </a:cubicBezTo>
                <a:cubicBezTo>
                  <a:pt x="9925532" y="3323254"/>
                  <a:pt x="9925532" y="3323254"/>
                  <a:pt x="9925532" y="3323254"/>
                </a:cubicBezTo>
                <a:cubicBezTo>
                  <a:pt x="9954492" y="3323254"/>
                  <a:pt x="9954492" y="3323254"/>
                  <a:pt x="9954492" y="3323254"/>
                </a:cubicBezTo>
                <a:lnTo>
                  <a:pt x="9954492" y="3327604"/>
                </a:lnTo>
                <a:cubicBezTo>
                  <a:pt x="9954492" y="3329054"/>
                  <a:pt x="9954492" y="3329054"/>
                  <a:pt x="9954492" y="3329054"/>
                </a:cubicBezTo>
                <a:cubicBezTo>
                  <a:pt x="9977660" y="3329054"/>
                  <a:pt x="9977660" y="3329054"/>
                  <a:pt x="9977660" y="3329054"/>
                </a:cubicBezTo>
                <a:cubicBezTo>
                  <a:pt x="9977660" y="3334854"/>
                  <a:pt x="9977660" y="3334854"/>
                  <a:pt x="9977660" y="3334854"/>
                </a:cubicBezTo>
                <a:cubicBezTo>
                  <a:pt x="9957388" y="3339203"/>
                  <a:pt x="9942184" y="3342466"/>
                  <a:pt x="9930781" y="3344913"/>
                </a:cubicBezTo>
                <a:lnTo>
                  <a:pt x="9907842" y="3349835"/>
                </a:lnTo>
                <a:lnTo>
                  <a:pt x="9908324" y="3349599"/>
                </a:lnTo>
                <a:lnTo>
                  <a:pt x="9913948" y="3347178"/>
                </a:lnTo>
                <a:cubicBezTo>
                  <a:pt x="9916120" y="3346091"/>
                  <a:pt x="9916120" y="3345909"/>
                  <a:pt x="9911233" y="3348175"/>
                </a:cubicBezTo>
                <a:lnTo>
                  <a:pt x="9908324" y="3349599"/>
                </a:lnTo>
                <a:lnTo>
                  <a:pt x="9907710" y="3349863"/>
                </a:lnTo>
                <a:lnTo>
                  <a:pt x="9906708" y="3350078"/>
                </a:lnTo>
                <a:cubicBezTo>
                  <a:pt x="9896572" y="3352253"/>
                  <a:pt x="9896572" y="3352253"/>
                  <a:pt x="9896572" y="3352253"/>
                </a:cubicBezTo>
                <a:cubicBezTo>
                  <a:pt x="9896572" y="3353703"/>
                  <a:pt x="9899830" y="3352978"/>
                  <a:pt x="9903631" y="3351619"/>
                </a:cubicBezTo>
                <a:lnTo>
                  <a:pt x="9907710" y="3349863"/>
                </a:lnTo>
                <a:lnTo>
                  <a:pt x="9907842" y="3349835"/>
                </a:lnTo>
                <a:lnTo>
                  <a:pt x="9879197" y="3363852"/>
                </a:lnTo>
                <a:cubicBezTo>
                  <a:pt x="9850237" y="3363852"/>
                  <a:pt x="9850237" y="3363852"/>
                  <a:pt x="9850237" y="3363852"/>
                </a:cubicBezTo>
                <a:cubicBezTo>
                  <a:pt x="9844445" y="3346453"/>
                  <a:pt x="9844445" y="3346453"/>
                  <a:pt x="9844445" y="3346453"/>
                </a:cubicBezTo>
                <a:cubicBezTo>
                  <a:pt x="9798109" y="3369652"/>
                  <a:pt x="9798109" y="3369652"/>
                  <a:pt x="9798109" y="3369652"/>
                </a:cubicBezTo>
                <a:cubicBezTo>
                  <a:pt x="9763357" y="3369652"/>
                  <a:pt x="9763357" y="3369652"/>
                  <a:pt x="9763357" y="3369652"/>
                </a:cubicBezTo>
                <a:cubicBezTo>
                  <a:pt x="9717022" y="3392851"/>
                  <a:pt x="9717022" y="3392851"/>
                  <a:pt x="9717022" y="3392851"/>
                </a:cubicBezTo>
                <a:cubicBezTo>
                  <a:pt x="9711230" y="3398651"/>
                  <a:pt x="9711230" y="3398651"/>
                  <a:pt x="9711230" y="3398651"/>
                </a:cubicBezTo>
                <a:cubicBezTo>
                  <a:pt x="9722813" y="3387051"/>
                  <a:pt x="9722813" y="3387051"/>
                  <a:pt x="9722813" y="3387051"/>
                </a:cubicBezTo>
                <a:cubicBezTo>
                  <a:pt x="9705438" y="3358053"/>
                  <a:pt x="9705438" y="3358053"/>
                  <a:pt x="9705438" y="3358053"/>
                </a:cubicBezTo>
                <a:cubicBezTo>
                  <a:pt x="9734397" y="3358053"/>
                  <a:pt x="9734397" y="3358053"/>
                  <a:pt x="9734397" y="3358053"/>
                </a:cubicBezTo>
                <a:cubicBezTo>
                  <a:pt x="9717022" y="3346453"/>
                  <a:pt x="9717022" y="3346453"/>
                  <a:pt x="9717022" y="3346453"/>
                </a:cubicBezTo>
                <a:cubicBezTo>
                  <a:pt x="9676478" y="3352253"/>
                  <a:pt x="9676478" y="3352253"/>
                  <a:pt x="9676478" y="3352253"/>
                </a:cubicBezTo>
                <a:cubicBezTo>
                  <a:pt x="9659102" y="3329054"/>
                  <a:pt x="9659102" y="3329054"/>
                  <a:pt x="9659102" y="3329054"/>
                </a:cubicBezTo>
                <a:cubicBezTo>
                  <a:pt x="9647518" y="3358053"/>
                  <a:pt x="9647518" y="3358053"/>
                  <a:pt x="9647518" y="3358053"/>
                </a:cubicBezTo>
                <a:cubicBezTo>
                  <a:pt x="9583806" y="3369652"/>
                  <a:pt x="9583806" y="3369652"/>
                  <a:pt x="9583806" y="3369652"/>
                </a:cubicBezTo>
                <a:cubicBezTo>
                  <a:pt x="9578014" y="3369652"/>
                  <a:pt x="9572222" y="3369652"/>
                  <a:pt x="9566430" y="3375452"/>
                </a:cubicBezTo>
                <a:cubicBezTo>
                  <a:pt x="9525887" y="3381252"/>
                  <a:pt x="9525887" y="3381252"/>
                  <a:pt x="9525887" y="3381252"/>
                </a:cubicBezTo>
                <a:cubicBezTo>
                  <a:pt x="9496927" y="3381252"/>
                  <a:pt x="9496927" y="3381252"/>
                  <a:pt x="9496927" y="3381252"/>
                </a:cubicBezTo>
                <a:cubicBezTo>
                  <a:pt x="9496927" y="3381252"/>
                  <a:pt x="9485343" y="3392851"/>
                  <a:pt x="9496927" y="3369652"/>
                </a:cubicBezTo>
                <a:cubicBezTo>
                  <a:pt x="9450591" y="3392851"/>
                  <a:pt x="9450591" y="3392851"/>
                  <a:pt x="9450591" y="3392851"/>
                </a:cubicBezTo>
                <a:cubicBezTo>
                  <a:pt x="9439007" y="3381252"/>
                  <a:pt x="9439007" y="3381252"/>
                  <a:pt x="9439007" y="3381252"/>
                </a:cubicBezTo>
                <a:cubicBezTo>
                  <a:pt x="9421631" y="3404451"/>
                  <a:pt x="9421631" y="3404451"/>
                  <a:pt x="9421631" y="3404451"/>
                </a:cubicBezTo>
                <a:cubicBezTo>
                  <a:pt x="9415839" y="3398651"/>
                  <a:pt x="9415839" y="3398651"/>
                  <a:pt x="9415839" y="3398651"/>
                </a:cubicBezTo>
                <a:cubicBezTo>
                  <a:pt x="9410047" y="3427649"/>
                  <a:pt x="9415839" y="3381252"/>
                  <a:pt x="9386880" y="3404451"/>
                </a:cubicBezTo>
                <a:cubicBezTo>
                  <a:pt x="9404255" y="3410250"/>
                  <a:pt x="9404255" y="3410250"/>
                  <a:pt x="9404255" y="3410250"/>
                </a:cubicBezTo>
                <a:cubicBezTo>
                  <a:pt x="9421631" y="3421850"/>
                  <a:pt x="9421631" y="3421850"/>
                  <a:pt x="9421631" y="3421850"/>
                </a:cubicBezTo>
                <a:cubicBezTo>
                  <a:pt x="9404255" y="3433449"/>
                  <a:pt x="9404255" y="3433449"/>
                  <a:pt x="9404255" y="3433449"/>
                </a:cubicBezTo>
                <a:cubicBezTo>
                  <a:pt x="9439007" y="3439249"/>
                  <a:pt x="9439007" y="3439249"/>
                  <a:pt x="9439007" y="3439249"/>
                </a:cubicBezTo>
                <a:cubicBezTo>
                  <a:pt x="9462175" y="3439249"/>
                  <a:pt x="9462175" y="3439249"/>
                  <a:pt x="9462175" y="3439249"/>
                </a:cubicBezTo>
                <a:cubicBezTo>
                  <a:pt x="9485343" y="3421850"/>
                  <a:pt x="9485343" y="3421850"/>
                  <a:pt x="9485343" y="3421850"/>
                </a:cubicBezTo>
                <a:cubicBezTo>
                  <a:pt x="9560638" y="3404451"/>
                  <a:pt x="9560638" y="3404451"/>
                  <a:pt x="9560638" y="3404451"/>
                </a:cubicBezTo>
                <a:cubicBezTo>
                  <a:pt x="9566430" y="3404451"/>
                  <a:pt x="9566430" y="3404451"/>
                  <a:pt x="9566430" y="3404451"/>
                </a:cubicBezTo>
                <a:cubicBezTo>
                  <a:pt x="9502719" y="3427649"/>
                  <a:pt x="9502719" y="3427649"/>
                  <a:pt x="9502719" y="3427649"/>
                </a:cubicBezTo>
                <a:cubicBezTo>
                  <a:pt x="9496927" y="3433449"/>
                  <a:pt x="9520095" y="3421850"/>
                  <a:pt x="9496927" y="3439249"/>
                </a:cubicBezTo>
                <a:cubicBezTo>
                  <a:pt x="9502719" y="3445049"/>
                  <a:pt x="9502719" y="3445049"/>
                  <a:pt x="9502719" y="3445049"/>
                </a:cubicBezTo>
                <a:cubicBezTo>
                  <a:pt x="9496927" y="3445049"/>
                  <a:pt x="9496927" y="3445049"/>
                  <a:pt x="9496927" y="3445049"/>
                </a:cubicBezTo>
                <a:cubicBezTo>
                  <a:pt x="9496927" y="3456648"/>
                  <a:pt x="9496927" y="3456648"/>
                  <a:pt x="9496927" y="3456648"/>
                </a:cubicBezTo>
                <a:cubicBezTo>
                  <a:pt x="9502719" y="3462448"/>
                  <a:pt x="9502719" y="3462448"/>
                  <a:pt x="9502719" y="3462448"/>
                </a:cubicBezTo>
                <a:cubicBezTo>
                  <a:pt x="9508511" y="3456648"/>
                  <a:pt x="9508511" y="3456648"/>
                  <a:pt x="9508511" y="3456648"/>
                </a:cubicBezTo>
                <a:cubicBezTo>
                  <a:pt x="9514303" y="3462448"/>
                  <a:pt x="9514303" y="3462448"/>
                  <a:pt x="9514303" y="3462448"/>
                </a:cubicBezTo>
                <a:cubicBezTo>
                  <a:pt x="9549055" y="3450848"/>
                  <a:pt x="9531679" y="3479847"/>
                  <a:pt x="9635934" y="3462448"/>
                </a:cubicBezTo>
                <a:cubicBezTo>
                  <a:pt x="9647518" y="3468248"/>
                  <a:pt x="9647518" y="3468248"/>
                  <a:pt x="9647518" y="3468248"/>
                </a:cubicBezTo>
                <a:cubicBezTo>
                  <a:pt x="9618558" y="3479847"/>
                  <a:pt x="9618558" y="3479847"/>
                  <a:pt x="9618558" y="3479847"/>
                </a:cubicBezTo>
                <a:cubicBezTo>
                  <a:pt x="9606974" y="3485647"/>
                  <a:pt x="9606974" y="3485647"/>
                  <a:pt x="9606974" y="3485647"/>
                </a:cubicBezTo>
                <a:cubicBezTo>
                  <a:pt x="9618558" y="3497246"/>
                  <a:pt x="9618558" y="3497246"/>
                  <a:pt x="9618558" y="3497246"/>
                </a:cubicBezTo>
                <a:cubicBezTo>
                  <a:pt x="9682270" y="3474047"/>
                  <a:pt x="9682270" y="3474047"/>
                  <a:pt x="9682270" y="3474047"/>
                </a:cubicBezTo>
                <a:cubicBezTo>
                  <a:pt x="9717022" y="3474047"/>
                  <a:pt x="9717022" y="3474047"/>
                  <a:pt x="9717022" y="3474047"/>
                </a:cubicBezTo>
                <a:cubicBezTo>
                  <a:pt x="9740189" y="3450848"/>
                  <a:pt x="9751773" y="3474047"/>
                  <a:pt x="9798109" y="3456648"/>
                </a:cubicBezTo>
                <a:cubicBezTo>
                  <a:pt x="9867613" y="3445049"/>
                  <a:pt x="9867613" y="3445049"/>
                  <a:pt x="9867613" y="3445049"/>
                </a:cubicBezTo>
                <a:cubicBezTo>
                  <a:pt x="9977660" y="3421850"/>
                  <a:pt x="9977660" y="3421850"/>
                  <a:pt x="9977660" y="3421850"/>
                </a:cubicBezTo>
                <a:cubicBezTo>
                  <a:pt x="10029788" y="3439249"/>
                  <a:pt x="10029788" y="3439249"/>
                  <a:pt x="10029788" y="3439249"/>
                </a:cubicBezTo>
                <a:cubicBezTo>
                  <a:pt x="10058747" y="3456648"/>
                  <a:pt x="10058747" y="3456648"/>
                  <a:pt x="10058747" y="3456648"/>
                </a:cubicBezTo>
                <a:cubicBezTo>
                  <a:pt x="10070331" y="3456648"/>
                  <a:pt x="10070331" y="3456648"/>
                  <a:pt x="10070331" y="3456648"/>
                </a:cubicBezTo>
                <a:lnTo>
                  <a:pt x="10070331" y="3449914"/>
                </a:lnTo>
                <a:lnTo>
                  <a:pt x="10081915" y="3456648"/>
                </a:lnTo>
                <a:cubicBezTo>
                  <a:pt x="10087707" y="3439249"/>
                  <a:pt x="10087707" y="3439249"/>
                  <a:pt x="10087707" y="3439249"/>
                </a:cubicBezTo>
                <a:cubicBezTo>
                  <a:pt x="10110875" y="3433449"/>
                  <a:pt x="10110875" y="3433449"/>
                  <a:pt x="10110875" y="3433449"/>
                </a:cubicBezTo>
                <a:cubicBezTo>
                  <a:pt x="10128251" y="3439249"/>
                  <a:pt x="10128251" y="3439249"/>
                  <a:pt x="10128251" y="3439249"/>
                </a:cubicBezTo>
                <a:cubicBezTo>
                  <a:pt x="10157211" y="3427649"/>
                  <a:pt x="10157211" y="3427649"/>
                  <a:pt x="10157211" y="3427649"/>
                </a:cubicBezTo>
                <a:cubicBezTo>
                  <a:pt x="10168795" y="3433449"/>
                  <a:pt x="10168795" y="3433449"/>
                  <a:pt x="10168795" y="3433449"/>
                </a:cubicBezTo>
                <a:cubicBezTo>
                  <a:pt x="10255674" y="3416050"/>
                  <a:pt x="10255674" y="3416050"/>
                  <a:pt x="10255674" y="3416050"/>
                </a:cubicBezTo>
                <a:cubicBezTo>
                  <a:pt x="10273050" y="3421850"/>
                  <a:pt x="10273050" y="3421850"/>
                  <a:pt x="10273050" y="3421850"/>
                </a:cubicBezTo>
                <a:cubicBezTo>
                  <a:pt x="10261466" y="3433449"/>
                  <a:pt x="10261466" y="3433449"/>
                  <a:pt x="10261466" y="3433449"/>
                </a:cubicBezTo>
                <a:cubicBezTo>
                  <a:pt x="10290426" y="3439249"/>
                  <a:pt x="10290426" y="3439249"/>
                  <a:pt x="10290426" y="3439249"/>
                </a:cubicBezTo>
                <a:cubicBezTo>
                  <a:pt x="10273050" y="3456648"/>
                  <a:pt x="10273050" y="3456648"/>
                  <a:pt x="10273050" y="3456648"/>
                </a:cubicBezTo>
                <a:cubicBezTo>
                  <a:pt x="10226714" y="3456648"/>
                  <a:pt x="10226714" y="3456648"/>
                  <a:pt x="10226714" y="3456648"/>
                </a:cubicBezTo>
                <a:cubicBezTo>
                  <a:pt x="10191963" y="3456648"/>
                  <a:pt x="10191963" y="3456648"/>
                  <a:pt x="10191963" y="3456648"/>
                </a:cubicBezTo>
                <a:cubicBezTo>
                  <a:pt x="10197755" y="3474047"/>
                  <a:pt x="10197755" y="3474047"/>
                  <a:pt x="10197755" y="3474047"/>
                </a:cubicBezTo>
                <a:cubicBezTo>
                  <a:pt x="10163003" y="3474047"/>
                  <a:pt x="10163003" y="3474047"/>
                  <a:pt x="10163003" y="3474047"/>
                </a:cubicBezTo>
                <a:cubicBezTo>
                  <a:pt x="10116667" y="3497246"/>
                  <a:pt x="10116667" y="3497246"/>
                  <a:pt x="10116667" y="3497246"/>
                </a:cubicBezTo>
                <a:cubicBezTo>
                  <a:pt x="10047163" y="3526245"/>
                  <a:pt x="10047163" y="3526245"/>
                  <a:pt x="10047163" y="3526245"/>
                </a:cubicBezTo>
                <a:cubicBezTo>
                  <a:pt x="10035580" y="3520445"/>
                  <a:pt x="10035580" y="3520445"/>
                  <a:pt x="10035580" y="3520445"/>
                </a:cubicBezTo>
                <a:cubicBezTo>
                  <a:pt x="10029788" y="3520445"/>
                  <a:pt x="10029788" y="3520445"/>
                  <a:pt x="10029788" y="3520445"/>
                </a:cubicBezTo>
                <a:cubicBezTo>
                  <a:pt x="10023996" y="3532045"/>
                  <a:pt x="10023996" y="3532045"/>
                  <a:pt x="10023996" y="3532045"/>
                </a:cubicBezTo>
                <a:cubicBezTo>
                  <a:pt x="10006620" y="3526245"/>
                  <a:pt x="10006620" y="3526245"/>
                  <a:pt x="10006620" y="3526245"/>
                </a:cubicBezTo>
                <a:cubicBezTo>
                  <a:pt x="9995036" y="3532045"/>
                  <a:pt x="9995036" y="3532045"/>
                  <a:pt x="9995036" y="3532045"/>
                </a:cubicBezTo>
                <a:cubicBezTo>
                  <a:pt x="10006620" y="3537845"/>
                  <a:pt x="10006620" y="3537845"/>
                  <a:pt x="10006620" y="3537845"/>
                </a:cubicBezTo>
                <a:cubicBezTo>
                  <a:pt x="9954492" y="3549444"/>
                  <a:pt x="9954492" y="3549444"/>
                  <a:pt x="9954492" y="3549444"/>
                </a:cubicBezTo>
                <a:cubicBezTo>
                  <a:pt x="9925532" y="3572643"/>
                  <a:pt x="9925532" y="3572643"/>
                  <a:pt x="9925532" y="3572643"/>
                </a:cubicBezTo>
                <a:cubicBezTo>
                  <a:pt x="9850237" y="3595842"/>
                  <a:pt x="9850237" y="3595842"/>
                  <a:pt x="9850237" y="3595842"/>
                </a:cubicBezTo>
                <a:cubicBezTo>
                  <a:pt x="9844445" y="3590042"/>
                  <a:pt x="9844445" y="3590042"/>
                  <a:pt x="9844445" y="3590042"/>
                </a:cubicBezTo>
                <a:lnTo>
                  <a:pt x="9841171" y="3596600"/>
                </a:lnTo>
                <a:lnTo>
                  <a:pt x="9836209" y="3593486"/>
                </a:lnTo>
                <a:cubicBezTo>
                  <a:pt x="9834309" y="3591492"/>
                  <a:pt x="9832861" y="3588592"/>
                  <a:pt x="9832861" y="3584243"/>
                </a:cubicBezTo>
                <a:cubicBezTo>
                  <a:pt x="9803901" y="3601642"/>
                  <a:pt x="9803901" y="3601642"/>
                  <a:pt x="9803901" y="3601642"/>
                </a:cubicBezTo>
                <a:cubicBezTo>
                  <a:pt x="9798109" y="3595842"/>
                  <a:pt x="9798109" y="3595842"/>
                  <a:pt x="9798109" y="3595842"/>
                </a:cubicBezTo>
                <a:cubicBezTo>
                  <a:pt x="9792317" y="3607442"/>
                  <a:pt x="9792317" y="3607442"/>
                  <a:pt x="9792317" y="3607442"/>
                </a:cubicBezTo>
                <a:cubicBezTo>
                  <a:pt x="9798109" y="3630641"/>
                  <a:pt x="9798109" y="3630641"/>
                  <a:pt x="9798109" y="3630641"/>
                </a:cubicBezTo>
                <a:cubicBezTo>
                  <a:pt x="9792317" y="3634991"/>
                  <a:pt x="9794851" y="3638615"/>
                  <a:pt x="9800009" y="3641334"/>
                </a:cubicBezTo>
                <a:lnTo>
                  <a:pt x="9807340" y="3643517"/>
                </a:lnTo>
                <a:lnTo>
                  <a:pt x="9798821" y="3641900"/>
                </a:lnTo>
                <a:cubicBezTo>
                  <a:pt x="9790145" y="3640428"/>
                  <a:pt x="9778561" y="3638615"/>
                  <a:pt x="9763357" y="3636440"/>
                </a:cubicBezTo>
                <a:cubicBezTo>
                  <a:pt x="9786525" y="3648040"/>
                  <a:pt x="9786525" y="3648040"/>
                  <a:pt x="9786525" y="3648040"/>
                </a:cubicBezTo>
                <a:cubicBezTo>
                  <a:pt x="9815485" y="3648040"/>
                  <a:pt x="9815485" y="3648040"/>
                  <a:pt x="9815485" y="3648040"/>
                </a:cubicBezTo>
                <a:lnTo>
                  <a:pt x="9817099" y="3646424"/>
                </a:lnTo>
                <a:lnTo>
                  <a:pt x="9817657" y="3646590"/>
                </a:lnTo>
                <a:lnTo>
                  <a:pt x="9817373" y="3646149"/>
                </a:lnTo>
                <a:lnTo>
                  <a:pt x="9820553" y="3642965"/>
                </a:lnTo>
                <a:cubicBezTo>
                  <a:pt x="9821277" y="3642240"/>
                  <a:pt x="9821277" y="3642240"/>
                  <a:pt x="9821277" y="3642240"/>
                </a:cubicBezTo>
                <a:cubicBezTo>
                  <a:pt x="9838653" y="3642240"/>
                  <a:pt x="9827069" y="3624841"/>
                  <a:pt x="9861821" y="3619041"/>
                </a:cubicBezTo>
                <a:cubicBezTo>
                  <a:pt x="9873405" y="3624841"/>
                  <a:pt x="9873405" y="3624841"/>
                  <a:pt x="9873405" y="3624841"/>
                </a:cubicBezTo>
                <a:cubicBezTo>
                  <a:pt x="9879197" y="3619041"/>
                  <a:pt x="9879197" y="3619041"/>
                  <a:pt x="9879197" y="3619041"/>
                </a:cubicBezTo>
                <a:cubicBezTo>
                  <a:pt x="9908156" y="3624841"/>
                  <a:pt x="9908156" y="3624841"/>
                  <a:pt x="9908156" y="3624841"/>
                </a:cubicBezTo>
                <a:cubicBezTo>
                  <a:pt x="9931324" y="3613241"/>
                  <a:pt x="9931324" y="3613241"/>
                  <a:pt x="9931324" y="3613241"/>
                </a:cubicBezTo>
                <a:cubicBezTo>
                  <a:pt x="9948700" y="3619041"/>
                  <a:pt x="9948700" y="3619041"/>
                  <a:pt x="9948700" y="3619041"/>
                </a:cubicBezTo>
                <a:cubicBezTo>
                  <a:pt x="9948700" y="3630641"/>
                  <a:pt x="9948700" y="3630641"/>
                  <a:pt x="9948700" y="3630641"/>
                </a:cubicBezTo>
                <a:cubicBezTo>
                  <a:pt x="9937116" y="3648040"/>
                  <a:pt x="9937116" y="3648040"/>
                  <a:pt x="9937116" y="3648040"/>
                </a:cubicBezTo>
                <a:cubicBezTo>
                  <a:pt x="9890780" y="3648040"/>
                  <a:pt x="9890780" y="3648040"/>
                  <a:pt x="9890780" y="3648040"/>
                </a:cubicBezTo>
                <a:cubicBezTo>
                  <a:pt x="9867613" y="3665439"/>
                  <a:pt x="9867613" y="3665439"/>
                  <a:pt x="9867613" y="3665439"/>
                </a:cubicBezTo>
                <a:cubicBezTo>
                  <a:pt x="9844445" y="3677039"/>
                  <a:pt x="9844445" y="3677039"/>
                  <a:pt x="9844445" y="3677039"/>
                </a:cubicBezTo>
                <a:cubicBezTo>
                  <a:pt x="9838653" y="3671239"/>
                  <a:pt x="9838653" y="3671239"/>
                  <a:pt x="9838653" y="3671239"/>
                </a:cubicBezTo>
                <a:cubicBezTo>
                  <a:pt x="9809693" y="3665439"/>
                  <a:pt x="9809693" y="3665439"/>
                  <a:pt x="9809693" y="3665439"/>
                </a:cubicBezTo>
                <a:cubicBezTo>
                  <a:pt x="9798109" y="3665439"/>
                  <a:pt x="9798109" y="3665439"/>
                  <a:pt x="9798109" y="3665439"/>
                </a:cubicBezTo>
                <a:cubicBezTo>
                  <a:pt x="9792317" y="3671239"/>
                  <a:pt x="9792317" y="3671239"/>
                  <a:pt x="9792317" y="3671239"/>
                </a:cubicBezTo>
                <a:cubicBezTo>
                  <a:pt x="9815485" y="3688638"/>
                  <a:pt x="9815485" y="3688638"/>
                  <a:pt x="9815485" y="3688638"/>
                </a:cubicBezTo>
                <a:cubicBezTo>
                  <a:pt x="9798109" y="3700238"/>
                  <a:pt x="9798109" y="3700238"/>
                  <a:pt x="9798109" y="3700238"/>
                </a:cubicBezTo>
                <a:cubicBezTo>
                  <a:pt x="9763357" y="3700238"/>
                  <a:pt x="9763357" y="3700238"/>
                  <a:pt x="9763357" y="3700238"/>
                </a:cubicBezTo>
                <a:cubicBezTo>
                  <a:pt x="9740189" y="3711837"/>
                  <a:pt x="9740189" y="3711837"/>
                  <a:pt x="9740189" y="3711837"/>
                </a:cubicBezTo>
                <a:cubicBezTo>
                  <a:pt x="9722813" y="3711837"/>
                  <a:pt x="9769149" y="3682838"/>
                  <a:pt x="9711230" y="3723437"/>
                </a:cubicBezTo>
                <a:cubicBezTo>
                  <a:pt x="9711230" y="3729236"/>
                  <a:pt x="9711230" y="3729236"/>
                  <a:pt x="9711230" y="3729236"/>
                </a:cubicBezTo>
                <a:cubicBezTo>
                  <a:pt x="9745981" y="3723437"/>
                  <a:pt x="9745981" y="3723437"/>
                  <a:pt x="9745981" y="3723437"/>
                </a:cubicBezTo>
                <a:cubicBezTo>
                  <a:pt x="9717022" y="3740836"/>
                  <a:pt x="9717022" y="3740836"/>
                  <a:pt x="9717022" y="3740836"/>
                </a:cubicBezTo>
                <a:cubicBezTo>
                  <a:pt x="9728605" y="3746635"/>
                  <a:pt x="9728605" y="3746635"/>
                  <a:pt x="9728605" y="3746635"/>
                </a:cubicBezTo>
                <a:cubicBezTo>
                  <a:pt x="9757565" y="3740836"/>
                  <a:pt x="9757565" y="3740836"/>
                  <a:pt x="9757565" y="3740836"/>
                </a:cubicBezTo>
                <a:cubicBezTo>
                  <a:pt x="9757565" y="3752435"/>
                  <a:pt x="9717022" y="3735036"/>
                  <a:pt x="9763357" y="3758235"/>
                </a:cubicBezTo>
                <a:cubicBezTo>
                  <a:pt x="9740189" y="3758235"/>
                  <a:pt x="9740189" y="3758235"/>
                  <a:pt x="9740189" y="3758235"/>
                </a:cubicBezTo>
                <a:cubicBezTo>
                  <a:pt x="9740189" y="3764035"/>
                  <a:pt x="9740189" y="3764035"/>
                  <a:pt x="9740189" y="3764035"/>
                </a:cubicBezTo>
                <a:cubicBezTo>
                  <a:pt x="9745981" y="3769834"/>
                  <a:pt x="9745981" y="3769834"/>
                  <a:pt x="9745981" y="3769834"/>
                </a:cubicBezTo>
                <a:cubicBezTo>
                  <a:pt x="9728605" y="3764035"/>
                  <a:pt x="9728605" y="3764035"/>
                  <a:pt x="9728605" y="3764035"/>
                </a:cubicBezTo>
                <a:cubicBezTo>
                  <a:pt x="9722813" y="3769834"/>
                  <a:pt x="9722813" y="3769834"/>
                  <a:pt x="9722813" y="3769834"/>
                </a:cubicBezTo>
                <a:cubicBezTo>
                  <a:pt x="9705438" y="3746635"/>
                  <a:pt x="9705438" y="3746635"/>
                  <a:pt x="9705438" y="3746635"/>
                </a:cubicBezTo>
                <a:lnTo>
                  <a:pt x="9694079" y="3743792"/>
                </a:lnTo>
                <a:lnTo>
                  <a:pt x="9698300" y="3737018"/>
                </a:lnTo>
                <a:lnTo>
                  <a:pt x="9699241" y="3735228"/>
                </a:lnTo>
                <a:lnTo>
                  <a:pt x="9699646" y="3735036"/>
                </a:lnTo>
                <a:lnTo>
                  <a:pt x="9699277" y="3735160"/>
                </a:lnTo>
                <a:lnTo>
                  <a:pt x="9705438" y="3723437"/>
                </a:lnTo>
                <a:cubicBezTo>
                  <a:pt x="9664894" y="3723437"/>
                  <a:pt x="9664894" y="3723437"/>
                  <a:pt x="9664894" y="3723437"/>
                </a:cubicBezTo>
                <a:cubicBezTo>
                  <a:pt x="9659102" y="3729236"/>
                  <a:pt x="9659102" y="3729236"/>
                  <a:pt x="9659102" y="3729236"/>
                </a:cubicBezTo>
                <a:cubicBezTo>
                  <a:pt x="9606974" y="3735036"/>
                  <a:pt x="9606974" y="3735036"/>
                  <a:pt x="9606974" y="3735036"/>
                </a:cubicBezTo>
                <a:cubicBezTo>
                  <a:pt x="9589598" y="3752435"/>
                  <a:pt x="9589598" y="3752435"/>
                  <a:pt x="9589598" y="3752435"/>
                </a:cubicBezTo>
                <a:cubicBezTo>
                  <a:pt x="9589598" y="3758235"/>
                  <a:pt x="9589598" y="3758235"/>
                  <a:pt x="9589598" y="3758235"/>
                </a:cubicBezTo>
                <a:cubicBezTo>
                  <a:pt x="9583806" y="3752435"/>
                  <a:pt x="9583806" y="3752435"/>
                  <a:pt x="9583806" y="3752435"/>
                </a:cubicBezTo>
                <a:cubicBezTo>
                  <a:pt x="9566430" y="3769834"/>
                  <a:pt x="9566430" y="3769834"/>
                  <a:pt x="9566430" y="3769834"/>
                </a:cubicBezTo>
                <a:lnTo>
                  <a:pt x="9558579" y="3779730"/>
                </a:lnTo>
                <a:lnTo>
                  <a:pt x="9545991" y="3781131"/>
                </a:lnTo>
                <a:lnTo>
                  <a:pt x="9543987" y="3779984"/>
                </a:lnTo>
                <a:cubicBezTo>
                  <a:pt x="9537471" y="3774184"/>
                  <a:pt x="9525887" y="3766935"/>
                  <a:pt x="9491135" y="3781434"/>
                </a:cubicBezTo>
                <a:cubicBezTo>
                  <a:pt x="9496927" y="3775634"/>
                  <a:pt x="9496927" y="3775634"/>
                  <a:pt x="9496927" y="3775634"/>
                </a:cubicBezTo>
                <a:cubicBezTo>
                  <a:pt x="9491135" y="3769834"/>
                  <a:pt x="9491135" y="3769834"/>
                  <a:pt x="9491135" y="3769834"/>
                </a:cubicBezTo>
                <a:cubicBezTo>
                  <a:pt x="9421631" y="3793033"/>
                  <a:pt x="9421631" y="3793033"/>
                  <a:pt x="9421631" y="3793033"/>
                </a:cubicBezTo>
                <a:cubicBezTo>
                  <a:pt x="9415839" y="3793033"/>
                  <a:pt x="9462175" y="3769834"/>
                  <a:pt x="9404255" y="3798833"/>
                </a:cubicBezTo>
                <a:cubicBezTo>
                  <a:pt x="9404255" y="3810433"/>
                  <a:pt x="9404255" y="3810433"/>
                  <a:pt x="9404255" y="3810433"/>
                </a:cubicBezTo>
                <a:cubicBezTo>
                  <a:pt x="9415839" y="3816232"/>
                  <a:pt x="9415839" y="3816232"/>
                  <a:pt x="9415839" y="3816232"/>
                </a:cubicBezTo>
                <a:cubicBezTo>
                  <a:pt x="9427423" y="3810433"/>
                  <a:pt x="9427423" y="3810433"/>
                  <a:pt x="9427423" y="3810433"/>
                </a:cubicBezTo>
                <a:cubicBezTo>
                  <a:pt x="9543263" y="3816232"/>
                  <a:pt x="9543263" y="3816232"/>
                  <a:pt x="9543263" y="3816232"/>
                </a:cubicBezTo>
                <a:cubicBezTo>
                  <a:pt x="9549055" y="3816232"/>
                  <a:pt x="9549055" y="3816232"/>
                  <a:pt x="9549055" y="3816232"/>
                </a:cubicBezTo>
                <a:cubicBezTo>
                  <a:pt x="9554847" y="3810433"/>
                  <a:pt x="9554847" y="3810433"/>
                  <a:pt x="9554847" y="3810433"/>
                </a:cubicBezTo>
                <a:cubicBezTo>
                  <a:pt x="9549055" y="3798833"/>
                  <a:pt x="9549055" y="3798833"/>
                  <a:pt x="9549055" y="3798833"/>
                </a:cubicBezTo>
                <a:cubicBezTo>
                  <a:pt x="9554847" y="3798833"/>
                  <a:pt x="9572222" y="3810433"/>
                  <a:pt x="9566430" y="3793033"/>
                </a:cubicBezTo>
                <a:cubicBezTo>
                  <a:pt x="9543263" y="3781434"/>
                  <a:pt x="9543263" y="3781434"/>
                  <a:pt x="9543263" y="3781434"/>
                </a:cubicBezTo>
                <a:lnTo>
                  <a:pt x="9545991" y="3781131"/>
                </a:lnTo>
                <a:lnTo>
                  <a:pt x="9552222" y="3784696"/>
                </a:lnTo>
                <a:cubicBezTo>
                  <a:pt x="9553715" y="3784334"/>
                  <a:pt x="9555457" y="3783156"/>
                  <a:pt x="9557731" y="3780799"/>
                </a:cubicBezTo>
                <a:lnTo>
                  <a:pt x="9558579" y="3779730"/>
                </a:lnTo>
                <a:lnTo>
                  <a:pt x="9573399" y="3778081"/>
                </a:lnTo>
                <a:cubicBezTo>
                  <a:pt x="9595390" y="3775634"/>
                  <a:pt x="9595390" y="3775634"/>
                  <a:pt x="9595390" y="3775634"/>
                </a:cubicBezTo>
                <a:cubicBezTo>
                  <a:pt x="9583806" y="3787234"/>
                  <a:pt x="9583806" y="3787234"/>
                  <a:pt x="9583806" y="3787234"/>
                </a:cubicBezTo>
                <a:cubicBezTo>
                  <a:pt x="9612766" y="3816232"/>
                  <a:pt x="9612766" y="3816232"/>
                  <a:pt x="9612766" y="3816232"/>
                </a:cubicBezTo>
                <a:cubicBezTo>
                  <a:pt x="9624350" y="3810433"/>
                  <a:pt x="9624350" y="3810433"/>
                  <a:pt x="9624350" y="3810433"/>
                </a:cubicBezTo>
                <a:cubicBezTo>
                  <a:pt x="9635934" y="3816232"/>
                  <a:pt x="9635934" y="3816232"/>
                  <a:pt x="9635934" y="3816232"/>
                </a:cubicBezTo>
                <a:cubicBezTo>
                  <a:pt x="9635934" y="3810433"/>
                  <a:pt x="9635934" y="3810433"/>
                  <a:pt x="9635934" y="3810433"/>
                </a:cubicBezTo>
                <a:cubicBezTo>
                  <a:pt x="9670686" y="3810433"/>
                  <a:pt x="9670686" y="3810433"/>
                  <a:pt x="9670686" y="3810433"/>
                </a:cubicBezTo>
                <a:cubicBezTo>
                  <a:pt x="9664894" y="3816232"/>
                  <a:pt x="9664894" y="3816232"/>
                  <a:pt x="9664894" y="3816232"/>
                </a:cubicBezTo>
                <a:cubicBezTo>
                  <a:pt x="9693854" y="3810433"/>
                  <a:pt x="9693854" y="3810433"/>
                  <a:pt x="9693854" y="3810433"/>
                </a:cubicBezTo>
                <a:cubicBezTo>
                  <a:pt x="9682270" y="3798833"/>
                  <a:pt x="9682270" y="3798833"/>
                  <a:pt x="9682270" y="3798833"/>
                </a:cubicBezTo>
                <a:cubicBezTo>
                  <a:pt x="9699646" y="3810433"/>
                  <a:pt x="9699646" y="3810433"/>
                  <a:pt x="9699646" y="3810433"/>
                </a:cubicBezTo>
                <a:cubicBezTo>
                  <a:pt x="9705438" y="3810433"/>
                  <a:pt x="9705438" y="3810433"/>
                  <a:pt x="9705438" y="3810433"/>
                </a:cubicBezTo>
                <a:cubicBezTo>
                  <a:pt x="9711230" y="3810433"/>
                  <a:pt x="9711230" y="3810433"/>
                  <a:pt x="9711230" y="3810433"/>
                </a:cubicBezTo>
                <a:cubicBezTo>
                  <a:pt x="9717022" y="3804633"/>
                  <a:pt x="9717022" y="3804633"/>
                  <a:pt x="9717022" y="3804633"/>
                </a:cubicBezTo>
                <a:cubicBezTo>
                  <a:pt x="9740189" y="3822032"/>
                  <a:pt x="9740189" y="3822032"/>
                  <a:pt x="9740189" y="3822032"/>
                </a:cubicBezTo>
                <a:cubicBezTo>
                  <a:pt x="9751773" y="3816232"/>
                  <a:pt x="9751773" y="3816232"/>
                  <a:pt x="9751773" y="3816232"/>
                </a:cubicBezTo>
                <a:cubicBezTo>
                  <a:pt x="9757565" y="3810433"/>
                  <a:pt x="9757565" y="3810433"/>
                  <a:pt x="9757565" y="3810433"/>
                </a:cubicBezTo>
                <a:cubicBezTo>
                  <a:pt x="9763357" y="3816232"/>
                  <a:pt x="9763357" y="3816232"/>
                  <a:pt x="9763357" y="3816232"/>
                </a:cubicBezTo>
                <a:cubicBezTo>
                  <a:pt x="9780733" y="3798833"/>
                  <a:pt x="9780733" y="3798833"/>
                  <a:pt x="9780733" y="3798833"/>
                </a:cubicBezTo>
                <a:cubicBezTo>
                  <a:pt x="9774941" y="3787234"/>
                  <a:pt x="9774941" y="3787234"/>
                  <a:pt x="9774941" y="3787234"/>
                </a:cubicBezTo>
                <a:cubicBezTo>
                  <a:pt x="9798109" y="3793033"/>
                  <a:pt x="9798109" y="3793033"/>
                  <a:pt x="9798109" y="3793033"/>
                </a:cubicBezTo>
                <a:cubicBezTo>
                  <a:pt x="9803901" y="3787234"/>
                  <a:pt x="9803901" y="3787234"/>
                  <a:pt x="9803901" y="3787234"/>
                </a:cubicBezTo>
                <a:cubicBezTo>
                  <a:pt x="9838653" y="3793033"/>
                  <a:pt x="9728605" y="3827832"/>
                  <a:pt x="9838653" y="3787234"/>
                </a:cubicBezTo>
                <a:cubicBezTo>
                  <a:pt x="9861821" y="3781434"/>
                  <a:pt x="9861821" y="3781434"/>
                  <a:pt x="9861821" y="3781434"/>
                </a:cubicBezTo>
                <a:cubicBezTo>
                  <a:pt x="10006620" y="3758235"/>
                  <a:pt x="10006620" y="3758235"/>
                  <a:pt x="10006620" y="3758235"/>
                </a:cubicBezTo>
                <a:cubicBezTo>
                  <a:pt x="10087707" y="3740836"/>
                  <a:pt x="10087707" y="3740836"/>
                  <a:pt x="10087707" y="3740836"/>
                </a:cubicBezTo>
                <a:cubicBezTo>
                  <a:pt x="10226714" y="3735036"/>
                  <a:pt x="10226714" y="3735036"/>
                  <a:pt x="10226714" y="3735036"/>
                </a:cubicBezTo>
                <a:cubicBezTo>
                  <a:pt x="10238298" y="3735036"/>
                  <a:pt x="10238298" y="3735036"/>
                  <a:pt x="10238298" y="3735036"/>
                </a:cubicBezTo>
                <a:cubicBezTo>
                  <a:pt x="10209338" y="3752435"/>
                  <a:pt x="10209338" y="3752435"/>
                  <a:pt x="10209338" y="3752435"/>
                </a:cubicBezTo>
                <a:cubicBezTo>
                  <a:pt x="10134043" y="3769834"/>
                  <a:pt x="10134043" y="3769834"/>
                  <a:pt x="10134043" y="3769834"/>
                </a:cubicBezTo>
                <a:cubicBezTo>
                  <a:pt x="10099291" y="3787234"/>
                  <a:pt x="10099291" y="3787234"/>
                  <a:pt x="10099291" y="3787234"/>
                </a:cubicBezTo>
                <a:cubicBezTo>
                  <a:pt x="10052955" y="3798833"/>
                  <a:pt x="10052955" y="3798833"/>
                  <a:pt x="10052955" y="3798833"/>
                </a:cubicBezTo>
                <a:cubicBezTo>
                  <a:pt x="10047163" y="3833632"/>
                  <a:pt x="10047163" y="3833632"/>
                  <a:pt x="10047163" y="3833632"/>
                </a:cubicBezTo>
                <a:cubicBezTo>
                  <a:pt x="10087707" y="3816232"/>
                  <a:pt x="10087707" y="3816232"/>
                  <a:pt x="10087707" y="3816232"/>
                </a:cubicBezTo>
                <a:cubicBezTo>
                  <a:pt x="10087707" y="3822032"/>
                  <a:pt x="10087707" y="3822032"/>
                  <a:pt x="10087707" y="3822032"/>
                </a:cubicBezTo>
                <a:cubicBezTo>
                  <a:pt x="10047163" y="3851031"/>
                  <a:pt x="10047163" y="3851031"/>
                  <a:pt x="10047163" y="3851031"/>
                </a:cubicBezTo>
                <a:cubicBezTo>
                  <a:pt x="9954492" y="3868430"/>
                  <a:pt x="9954492" y="3868430"/>
                  <a:pt x="9954492" y="3868430"/>
                </a:cubicBezTo>
                <a:cubicBezTo>
                  <a:pt x="9908156" y="3885829"/>
                  <a:pt x="9908156" y="3885829"/>
                  <a:pt x="9908156" y="3885829"/>
                </a:cubicBezTo>
                <a:cubicBezTo>
                  <a:pt x="9919740" y="3891629"/>
                  <a:pt x="9919740" y="3891629"/>
                  <a:pt x="9919740" y="3891629"/>
                </a:cubicBezTo>
                <a:cubicBezTo>
                  <a:pt x="9919740" y="3891629"/>
                  <a:pt x="9902364" y="3880030"/>
                  <a:pt x="9913948" y="3903229"/>
                </a:cubicBezTo>
                <a:cubicBezTo>
                  <a:pt x="9896573" y="3888730"/>
                  <a:pt x="9887885" y="3881480"/>
                  <a:pt x="9883541" y="3877855"/>
                </a:cubicBezTo>
                <a:lnTo>
                  <a:pt x="9881973" y="3876547"/>
                </a:lnTo>
                <a:lnTo>
                  <a:pt x="9887885" y="3873505"/>
                </a:lnTo>
                <a:cubicBezTo>
                  <a:pt x="9889333" y="3872417"/>
                  <a:pt x="9889333" y="3871874"/>
                  <a:pt x="9885713" y="3873414"/>
                </a:cubicBezTo>
                <a:lnTo>
                  <a:pt x="9881095" y="3875814"/>
                </a:lnTo>
                <a:lnTo>
                  <a:pt x="9879197" y="3874230"/>
                </a:lnTo>
                <a:lnTo>
                  <a:pt x="9880683" y="3876028"/>
                </a:lnTo>
                <a:lnTo>
                  <a:pt x="9861821" y="3885829"/>
                </a:lnTo>
                <a:cubicBezTo>
                  <a:pt x="9873405" y="3903229"/>
                  <a:pt x="9873405" y="3903229"/>
                  <a:pt x="9873405" y="3903229"/>
                </a:cubicBezTo>
                <a:cubicBezTo>
                  <a:pt x="9850237" y="3909028"/>
                  <a:pt x="9850237" y="3909028"/>
                  <a:pt x="9850237" y="3909028"/>
                </a:cubicBezTo>
                <a:cubicBezTo>
                  <a:pt x="9850237" y="3926428"/>
                  <a:pt x="9850237" y="3926428"/>
                  <a:pt x="9850237" y="3926428"/>
                </a:cubicBezTo>
                <a:cubicBezTo>
                  <a:pt x="9827069" y="3926428"/>
                  <a:pt x="9827069" y="3926428"/>
                  <a:pt x="9827069" y="3926428"/>
                </a:cubicBezTo>
                <a:cubicBezTo>
                  <a:pt x="9798109" y="3949627"/>
                  <a:pt x="9798109" y="3949627"/>
                  <a:pt x="9798109" y="3949627"/>
                </a:cubicBezTo>
                <a:cubicBezTo>
                  <a:pt x="9769149" y="3955426"/>
                  <a:pt x="9769149" y="3955426"/>
                  <a:pt x="9769149" y="3955426"/>
                </a:cubicBezTo>
                <a:cubicBezTo>
                  <a:pt x="9763357" y="3972826"/>
                  <a:pt x="9763357" y="3972826"/>
                  <a:pt x="9763357" y="3972826"/>
                </a:cubicBezTo>
                <a:cubicBezTo>
                  <a:pt x="9769149" y="3978625"/>
                  <a:pt x="9769149" y="3978625"/>
                  <a:pt x="9769149" y="3978625"/>
                </a:cubicBezTo>
                <a:cubicBezTo>
                  <a:pt x="9763357" y="3984425"/>
                  <a:pt x="9763357" y="3984425"/>
                  <a:pt x="9763357" y="3984425"/>
                </a:cubicBezTo>
                <a:cubicBezTo>
                  <a:pt x="9705438" y="3967026"/>
                  <a:pt x="9705438" y="3967026"/>
                  <a:pt x="9705438" y="3967026"/>
                </a:cubicBezTo>
                <a:cubicBezTo>
                  <a:pt x="9676478" y="3961226"/>
                  <a:pt x="9798109" y="4001824"/>
                  <a:pt x="9664894" y="3961226"/>
                </a:cubicBezTo>
                <a:cubicBezTo>
                  <a:pt x="9635934" y="3972826"/>
                  <a:pt x="9635934" y="3972826"/>
                  <a:pt x="9635934" y="3972826"/>
                </a:cubicBezTo>
                <a:cubicBezTo>
                  <a:pt x="9676478" y="4001824"/>
                  <a:pt x="9676478" y="4001824"/>
                  <a:pt x="9676478" y="4001824"/>
                </a:cubicBezTo>
                <a:cubicBezTo>
                  <a:pt x="9682270" y="4013424"/>
                  <a:pt x="9682270" y="4013424"/>
                  <a:pt x="9682270" y="4013424"/>
                </a:cubicBezTo>
                <a:cubicBezTo>
                  <a:pt x="9659102" y="4019224"/>
                  <a:pt x="9659102" y="4019224"/>
                  <a:pt x="9659102" y="4019224"/>
                </a:cubicBezTo>
                <a:cubicBezTo>
                  <a:pt x="9630142" y="4001824"/>
                  <a:pt x="9630142" y="4001824"/>
                  <a:pt x="9630142" y="4001824"/>
                </a:cubicBezTo>
                <a:cubicBezTo>
                  <a:pt x="9606974" y="4001824"/>
                  <a:pt x="9606974" y="4001824"/>
                  <a:pt x="9606974" y="4001824"/>
                </a:cubicBezTo>
                <a:cubicBezTo>
                  <a:pt x="9601182" y="4001824"/>
                  <a:pt x="9601182" y="4001824"/>
                  <a:pt x="9601182" y="4001824"/>
                </a:cubicBezTo>
                <a:cubicBezTo>
                  <a:pt x="9612766" y="3984425"/>
                  <a:pt x="9612766" y="3984425"/>
                  <a:pt x="9612766" y="3984425"/>
                </a:cubicBezTo>
                <a:cubicBezTo>
                  <a:pt x="9566430" y="3990225"/>
                  <a:pt x="9566430" y="3990225"/>
                  <a:pt x="9566430" y="3990225"/>
                </a:cubicBezTo>
                <a:cubicBezTo>
                  <a:pt x="9549055" y="4001824"/>
                  <a:pt x="9549055" y="4001824"/>
                  <a:pt x="9549055" y="4001824"/>
                </a:cubicBezTo>
                <a:cubicBezTo>
                  <a:pt x="9485343" y="4001824"/>
                  <a:pt x="9485343" y="4001824"/>
                  <a:pt x="9485343" y="4001824"/>
                </a:cubicBezTo>
                <a:cubicBezTo>
                  <a:pt x="9479551" y="4030823"/>
                  <a:pt x="9479551" y="4030823"/>
                  <a:pt x="9479551" y="4030823"/>
                </a:cubicBezTo>
                <a:cubicBezTo>
                  <a:pt x="9479551" y="4030823"/>
                  <a:pt x="9485343" y="4030823"/>
                  <a:pt x="9491135" y="4030823"/>
                </a:cubicBezTo>
                <a:lnTo>
                  <a:pt x="9465650" y="4035076"/>
                </a:lnTo>
                <a:lnTo>
                  <a:pt x="9452763" y="4026473"/>
                </a:lnTo>
                <a:cubicBezTo>
                  <a:pt x="9450591" y="4025023"/>
                  <a:pt x="9450591" y="4025023"/>
                  <a:pt x="9450591" y="4025023"/>
                </a:cubicBezTo>
                <a:cubicBezTo>
                  <a:pt x="9433215" y="4025023"/>
                  <a:pt x="9433215" y="4025023"/>
                  <a:pt x="9433215" y="4025023"/>
                </a:cubicBezTo>
                <a:cubicBezTo>
                  <a:pt x="9375296" y="4036623"/>
                  <a:pt x="9375296" y="4036623"/>
                  <a:pt x="9375296" y="4036623"/>
                </a:cubicBezTo>
                <a:cubicBezTo>
                  <a:pt x="9334752" y="4054022"/>
                  <a:pt x="9334752" y="4054022"/>
                  <a:pt x="9334752" y="4054022"/>
                </a:cubicBezTo>
                <a:cubicBezTo>
                  <a:pt x="9323168" y="4048222"/>
                  <a:pt x="9323168" y="4048222"/>
                  <a:pt x="9323168" y="4048222"/>
                </a:cubicBezTo>
                <a:cubicBezTo>
                  <a:pt x="9242080" y="4071421"/>
                  <a:pt x="9242080" y="4071421"/>
                  <a:pt x="9242080" y="4071421"/>
                </a:cubicBezTo>
                <a:cubicBezTo>
                  <a:pt x="9224705" y="4071421"/>
                  <a:pt x="9224705" y="4071421"/>
                  <a:pt x="9224705" y="4071421"/>
                </a:cubicBezTo>
                <a:cubicBezTo>
                  <a:pt x="9224705" y="4065621"/>
                  <a:pt x="9224705" y="4059822"/>
                  <a:pt x="9242080" y="4065621"/>
                </a:cubicBezTo>
                <a:cubicBezTo>
                  <a:pt x="9236288" y="4054022"/>
                  <a:pt x="9300000" y="4071421"/>
                  <a:pt x="9218913" y="4054022"/>
                </a:cubicBezTo>
                <a:cubicBezTo>
                  <a:pt x="9213121" y="4065621"/>
                  <a:pt x="9213121" y="4065621"/>
                  <a:pt x="9213121" y="4065621"/>
                </a:cubicBezTo>
                <a:lnTo>
                  <a:pt x="9210911" y="4062614"/>
                </a:lnTo>
                <a:lnTo>
                  <a:pt x="9215564" y="4059912"/>
                </a:lnTo>
                <a:cubicBezTo>
                  <a:pt x="9220451" y="4055744"/>
                  <a:pt x="9211944" y="4057737"/>
                  <a:pt x="9209591" y="4060818"/>
                </a:cubicBezTo>
                <a:lnTo>
                  <a:pt x="9210911" y="4062614"/>
                </a:lnTo>
                <a:lnTo>
                  <a:pt x="9195745" y="4071421"/>
                </a:lnTo>
                <a:cubicBezTo>
                  <a:pt x="9184161" y="4059822"/>
                  <a:pt x="9184161" y="4059822"/>
                  <a:pt x="9184161" y="4059822"/>
                </a:cubicBezTo>
                <a:cubicBezTo>
                  <a:pt x="9184161" y="4077221"/>
                  <a:pt x="9184161" y="4077221"/>
                  <a:pt x="9184161" y="4077221"/>
                </a:cubicBezTo>
                <a:cubicBezTo>
                  <a:pt x="9178369" y="4071421"/>
                  <a:pt x="9178369" y="4071421"/>
                  <a:pt x="9178369" y="4071421"/>
                </a:cubicBezTo>
                <a:cubicBezTo>
                  <a:pt x="9155201" y="4077221"/>
                  <a:pt x="9155201" y="4077221"/>
                  <a:pt x="9155201" y="4077221"/>
                </a:cubicBezTo>
                <a:lnTo>
                  <a:pt x="9153753" y="4080121"/>
                </a:lnTo>
                <a:lnTo>
                  <a:pt x="9149409" y="4071421"/>
                </a:lnTo>
                <a:cubicBezTo>
                  <a:pt x="9126241" y="4083021"/>
                  <a:pt x="9126241" y="4083021"/>
                  <a:pt x="9126241" y="4083021"/>
                </a:cubicBezTo>
                <a:cubicBezTo>
                  <a:pt x="9097281" y="4088820"/>
                  <a:pt x="9097281" y="4088820"/>
                  <a:pt x="9097281" y="4088820"/>
                </a:cubicBezTo>
                <a:cubicBezTo>
                  <a:pt x="9085697" y="4100420"/>
                  <a:pt x="9085697" y="4100420"/>
                  <a:pt x="9085697" y="4100420"/>
                </a:cubicBezTo>
                <a:cubicBezTo>
                  <a:pt x="9062530" y="4100420"/>
                  <a:pt x="9062530" y="4100420"/>
                  <a:pt x="9062530" y="4100420"/>
                </a:cubicBezTo>
                <a:cubicBezTo>
                  <a:pt x="9033570" y="4112019"/>
                  <a:pt x="9033570" y="4112019"/>
                  <a:pt x="9033570" y="4112019"/>
                </a:cubicBezTo>
                <a:lnTo>
                  <a:pt x="9028055" y="4109258"/>
                </a:lnTo>
                <a:lnTo>
                  <a:pt x="9040086" y="4106945"/>
                </a:lnTo>
                <a:cubicBezTo>
                  <a:pt x="9043344" y="4105857"/>
                  <a:pt x="9043887" y="4104951"/>
                  <a:pt x="9037461" y="4105404"/>
                </a:cubicBezTo>
                <a:lnTo>
                  <a:pt x="9023662" y="4107059"/>
                </a:lnTo>
                <a:lnTo>
                  <a:pt x="9023434" y="4106945"/>
                </a:lnTo>
                <a:cubicBezTo>
                  <a:pt x="9021986" y="4106220"/>
                  <a:pt x="9021986" y="4106220"/>
                  <a:pt x="9021986" y="4106220"/>
                </a:cubicBezTo>
                <a:lnTo>
                  <a:pt x="9023173" y="4107117"/>
                </a:lnTo>
                <a:lnTo>
                  <a:pt x="9022065" y="4107250"/>
                </a:lnTo>
                <a:cubicBezTo>
                  <a:pt x="9014836" y="4108304"/>
                  <a:pt x="9005334" y="4109844"/>
                  <a:pt x="8993026" y="4112019"/>
                </a:cubicBezTo>
                <a:cubicBezTo>
                  <a:pt x="8987234" y="4117819"/>
                  <a:pt x="9004610" y="4117819"/>
                  <a:pt x="8993026" y="4123619"/>
                </a:cubicBezTo>
                <a:cubicBezTo>
                  <a:pt x="9021986" y="4129419"/>
                  <a:pt x="9021986" y="4129419"/>
                  <a:pt x="9021986" y="4129419"/>
                </a:cubicBezTo>
                <a:cubicBezTo>
                  <a:pt x="8998818" y="4146818"/>
                  <a:pt x="8998818" y="4146818"/>
                  <a:pt x="8998818" y="4146818"/>
                </a:cubicBezTo>
                <a:cubicBezTo>
                  <a:pt x="8964066" y="4158417"/>
                  <a:pt x="8964066" y="4158417"/>
                  <a:pt x="8964066" y="4158417"/>
                </a:cubicBezTo>
                <a:cubicBezTo>
                  <a:pt x="8958274" y="4164217"/>
                  <a:pt x="8958274" y="4164217"/>
                  <a:pt x="8958274" y="4164217"/>
                </a:cubicBezTo>
                <a:cubicBezTo>
                  <a:pt x="8946690" y="4164217"/>
                  <a:pt x="8946690" y="4164217"/>
                  <a:pt x="8946690" y="4164217"/>
                </a:cubicBezTo>
                <a:cubicBezTo>
                  <a:pt x="8917730" y="4204815"/>
                  <a:pt x="8917730" y="4204815"/>
                  <a:pt x="8917730" y="4204815"/>
                </a:cubicBezTo>
                <a:cubicBezTo>
                  <a:pt x="8877187" y="4251213"/>
                  <a:pt x="8877187" y="4251213"/>
                  <a:pt x="8877187" y="4251213"/>
                </a:cubicBezTo>
                <a:cubicBezTo>
                  <a:pt x="8888771" y="4262813"/>
                  <a:pt x="8888771" y="4262813"/>
                  <a:pt x="8888771" y="4262813"/>
                </a:cubicBezTo>
                <a:cubicBezTo>
                  <a:pt x="8917730" y="4245414"/>
                  <a:pt x="8917730" y="4245414"/>
                  <a:pt x="8917730" y="4245414"/>
                </a:cubicBezTo>
                <a:cubicBezTo>
                  <a:pt x="8958274" y="4251213"/>
                  <a:pt x="8958274" y="4251213"/>
                  <a:pt x="8958274" y="4251213"/>
                </a:cubicBezTo>
                <a:cubicBezTo>
                  <a:pt x="8935106" y="4239614"/>
                  <a:pt x="8935106" y="4239614"/>
                  <a:pt x="8935106" y="4239614"/>
                </a:cubicBezTo>
                <a:cubicBezTo>
                  <a:pt x="8940898" y="4233814"/>
                  <a:pt x="8940898" y="4233814"/>
                  <a:pt x="8940898" y="4233814"/>
                </a:cubicBezTo>
                <a:cubicBezTo>
                  <a:pt x="8958274" y="4245414"/>
                  <a:pt x="8958274" y="4245414"/>
                  <a:pt x="8958274" y="4245414"/>
                </a:cubicBezTo>
                <a:cubicBezTo>
                  <a:pt x="9021986" y="4222215"/>
                  <a:pt x="9021986" y="4222215"/>
                  <a:pt x="9021986" y="4222215"/>
                </a:cubicBezTo>
                <a:cubicBezTo>
                  <a:pt x="9016194" y="4233814"/>
                  <a:pt x="9016194" y="4233814"/>
                  <a:pt x="9016194" y="4233814"/>
                </a:cubicBezTo>
                <a:cubicBezTo>
                  <a:pt x="9062530" y="4233814"/>
                  <a:pt x="9062530" y="4233814"/>
                  <a:pt x="9062530" y="4233814"/>
                </a:cubicBezTo>
                <a:cubicBezTo>
                  <a:pt x="9068321" y="4228014"/>
                  <a:pt x="9068321" y="4228014"/>
                  <a:pt x="9068321" y="4228014"/>
                </a:cubicBezTo>
                <a:cubicBezTo>
                  <a:pt x="9039362" y="4222215"/>
                  <a:pt x="9039362" y="4222215"/>
                  <a:pt x="9039362" y="4222215"/>
                </a:cubicBezTo>
                <a:cubicBezTo>
                  <a:pt x="9039362" y="4210615"/>
                  <a:pt x="9039362" y="4210615"/>
                  <a:pt x="9039362" y="4210615"/>
                </a:cubicBezTo>
                <a:cubicBezTo>
                  <a:pt x="9068321" y="4193216"/>
                  <a:pt x="9045154" y="4251213"/>
                  <a:pt x="9074113" y="4193216"/>
                </a:cubicBezTo>
                <a:cubicBezTo>
                  <a:pt x="9079905" y="4210615"/>
                  <a:pt x="9079905" y="4210615"/>
                  <a:pt x="9079905" y="4210615"/>
                </a:cubicBezTo>
                <a:cubicBezTo>
                  <a:pt x="9132033" y="4210615"/>
                  <a:pt x="9132033" y="4210615"/>
                  <a:pt x="9132033" y="4210615"/>
                </a:cubicBezTo>
                <a:cubicBezTo>
                  <a:pt x="9142169" y="4209165"/>
                  <a:pt x="9149771" y="4208078"/>
                  <a:pt x="9155473" y="4207262"/>
                </a:cubicBezTo>
                <a:lnTo>
                  <a:pt x="9165721" y="4205796"/>
                </a:lnTo>
                <a:lnTo>
                  <a:pt x="9163889" y="4212065"/>
                </a:lnTo>
                <a:cubicBezTo>
                  <a:pt x="9163889" y="4215328"/>
                  <a:pt x="9165518" y="4216143"/>
                  <a:pt x="9168776" y="4206560"/>
                </a:cubicBezTo>
                <a:lnTo>
                  <a:pt x="9169133" y="4205308"/>
                </a:lnTo>
                <a:lnTo>
                  <a:pt x="9172577" y="4204815"/>
                </a:lnTo>
                <a:lnTo>
                  <a:pt x="9169299" y="4204724"/>
                </a:lnTo>
                <a:lnTo>
                  <a:pt x="9172577" y="4193216"/>
                </a:lnTo>
                <a:cubicBezTo>
                  <a:pt x="9178369" y="4193216"/>
                  <a:pt x="9178369" y="4193216"/>
                  <a:pt x="9178369" y="4193216"/>
                </a:cubicBezTo>
                <a:cubicBezTo>
                  <a:pt x="9178369" y="4199016"/>
                  <a:pt x="9178369" y="4199016"/>
                  <a:pt x="9178369" y="4199016"/>
                </a:cubicBezTo>
                <a:cubicBezTo>
                  <a:pt x="9207329" y="4193216"/>
                  <a:pt x="9207329" y="4193216"/>
                  <a:pt x="9207329" y="4193216"/>
                </a:cubicBezTo>
                <a:cubicBezTo>
                  <a:pt x="9207329" y="4187416"/>
                  <a:pt x="9207329" y="4187416"/>
                  <a:pt x="9207329" y="4187416"/>
                </a:cubicBezTo>
                <a:cubicBezTo>
                  <a:pt x="9224705" y="4175817"/>
                  <a:pt x="9242080" y="4193216"/>
                  <a:pt x="9242080" y="4175817"/>
                </a:cubicBezTo>
                <a:cubicBezTo>
                  <a:pt x="9242080" y="4181616"/>
                  <a:pt x="9259456" y="4170017"/>
                  <a:pt x="9242080" y="4187416"/>
                </a:cubicBezTo>
                <a:cubicBezTo>
                  <a:pt x="9247872" y="4181616"/>
                  <a:pt x="9247872" y="4199016"/>
                  <a:pt x="9253664" y="4175817"/>
                </a:cubicBezTo>
                <a:cubicBezTo>
                  <a:pt x="9253664" y="4170017"/>
                  <a:pt x="9253664" y="4170017"/>
                  <a:pt x="9253664" y="4170017"/>
                </a:cubicBezTo>
                <a:cubicBezTo>
                  <a:pt x="9276832" y="4158417"/>
                  <a:pt x="9276832" y="4158417"/>
                  <a:pt x="9276832" y="4158417"/>
                </a:cubicBezTo>
                <a:cubicBezTo>
                  <a:pt x="9275384" y="4155518"/>
                  <a:pt x="9276832" y="4154068"/>
                  <a:pt x="9279095" y="4153343"/>
                </a:cubicBezTo>
                <a:lnTo>
                  <a:pt x="9284662" y="4152778"/>
                </a:lnTo>
                <a:lnTo>
                  <a:pt x="9286968" y="4156242"/>
                </a:lnTo>
                <a:cubicBezTo>
                  <a:pt x="9288416" y="4158417"/>
                  <a:pt x="9288416" y="4158417"/>
                  <a:pt x="9288416" y="4158417"/>
                </a:cubicBezTo>
                <a:cubicBezTo>
                  <a:pt x="9334752" y="4146818"/>
                  <a:pt x="9334752" y="4146818"/>
                  <a:pt x="9334752" y="4146818"/>
                </a:cubicBezTo>
                <a:cubicBezTo>
                  <a:pt x="9340544" y="4158417"/>
                  <a:pt x="9340544" y="4158417"/>
                  <a:pt x="9340544" y="4158417"/>
                </a:cubicBezTo>
                <a:cubicBezTo>
                  <a:pt x="9323168" y="4152618"/>
                  <a:pt x="9323168" y="4152618"/>
                  <a:pt x="9323168" y="4152618"/>
                </a:cubicBezTo>
                <a:cubicBezTo>
                  <a:pt x="9323168" y="4164217"/>
                  <a:pt x="9323168" y="4164217"/>
                  <a:pt x="9323168" y="4164217"/>
                </a:cubicBezTo>
                <a:cubicBezTo>
                  <a:pt x="9340544" y="4164217"/>
                  <a:pt x="9340544" y="4164217"/>
                  <a:pt x="9340544" y="4164217"/>
                </a:cubicBezTo>
                <a:lnTo>
                  <a:pt x="9348306" y="4156445"/>
                </a:lnTo>
                <a:lnTo>
                  <a:pt x="9348507" y="4162767"/>
                </a:lnTo>
                <a:cubicBezTo>
                  <a:pt x="9357920" y="4164217"/>
                  <a:pt x="9378192" y="4158418"/>
                  <a:pt x="9363712" y="4152618"/>
                </a:cubicBezTo>
                <a:cubicBezTo>
                  <a:pt x="9363712" y="4152618"/>
                  <a:pt x="9363712" y="4152618"/>
                  <a:pt x="9361540" y="4151168"/>
                </a:cubicBezTo>
                <a:lnTo>
                  <a:pt x="9357656" y="4148575"/>
                </a:lnTo>
                <a:lnTo>
                  <a:pt x="9364899" y="4144213"/>
                </a:lnTo>
                <a:cubicBezTo>
                  <a:pt x="9373033" y="4140112"/>
                  <a:pt x="9383983" y="4135218"/>
                  <a:pt x="9398463" y="4129419"/>
                </a:cubicBezTo>
                <a:cubicBezTo>
                  <a:pt x="9392671" y="4141018"/>
                  <a:pt x="9392671" y="4141018"/>
                  <a:pt x="9392671" y="4141018"/>
                </a:cubicBezTo>
                <a:cubicBezTo>
                  <a:pt x="9404255" y="4141018"/>
                  <a:pt x="9404255" y="4141018"/>
                  <a:pt x="9404255" y="4141018"/>
                </a:cubicBezTo>
                <a:cubicBezTo>
                  <a:pt x="9410047" y="4129419"/>
                  <a:pt x="9410047" y="4129419"/>
                  <a:pt x="9410047" y="4129419"/>
                </a:cubicBezTo>
                <a:cubicBezTo>
                  <a:pt x="9485343" y="4106220"/>
                  <a:pt x="9485343" y="4106220"/>
                  <a:pt x="9485343" y="4106220"/>
                </a:cubicBezTo>
                <a:cubicBezTo>
                  <a:pt x="9491135" y="4106220"/>
                  <a:pt x="9494031" y="4098970"/>
                  <a:pt x="9498375" y="4094620"/>
                </a:cubicBezTo>
                <a:lnTo>
                  <a:pt x="9504149" y="4092436"/>
                </a:lnTo>
                <a:lnTo>
                  <a:pt x="9520095" y="4100420"/>
                </a:lnTo>
                <a:cubicBezTo>
                  <a:pt x="9514303" y="4094621"/>
                  <a:pt x="9509959" y="4092083"/>
                  <a:pt x="9506520" y="4091539"/>
                </a:cubicBezTo>
                <a:lnTo>
                  <a:pt x="9504149" y="4092436"/>
                </a:lnTo>
                <a:lnTo>
                  <a:pt x="9489687" y="4085196"/>
                </a:lnTo>
                <a:cubicBezTo>
                  <a:pt x="9485343" y="4083021"/>
                  <a:pt x="9485343" y="4083021"/>
                  <a:pt x="9485343" y="4083021"/>
                </a:cubicBezTo>
                <a:cubicBezTo>
                  <a:pt x="9467967" y="4088820"/>
                  <a:pt x="9467967" y="4088820"/>
                  <a:pt x="9467967" y="4088820"/>
                </a:cubicBezTo>
                <a:cubicBezTo>
                  <a:pt x="9462175" y="4077221"/>
                  <a:pt x="9462175" y="4077221"/>
                  <a:pt x="9462175" y="4077221"/>
                </a:cubicBezTo>
                <a:cubicBezTo>
                  <a:pt x="9404255" y="4077221"/>
                  <a:pt x="9404255" y="4077221"/>
                  <a:pt x="9404255" y="4077221"/>
                </a:cubicBezTo>
                <a:cubicBezTo>
                  <a:pt x="9404255" y="4083021"/>
                  <a:pt x="9404255" y="4077221"/>
                  <a:pt x="9398463" y="4065621"/>
                </a:cubicBezTo>
                <a:cubicBezTo>
                  <a:pt x="9386880" y="4071421"/>
                  <a:pt x="9392671" y="4100420"/>
                  <a:pt x="9369504" y="4077221"/>
                </a:cubicBezTo>
                <a:cubicBezTo>
                  <a:pt x="9357920" y="4065621"/>
                  <a:pt x="9357920" y="4065621"/>
                  <a:pt x="9357920" y="4065621"/>
                </a:cubicBezTo>
                <a:cubicBezTo>
                  <a:pt x="9404255" y="4048222"/>
                  <a:pt x="9404255" y="4048222"/>
                  <a:pt x="9404255" y="4048222"/>
                </a:cubicBezTo>
                <a:cubicBezTo>
                  <a:pt x="9415839" y="4054022"/>
                  <a:pt x="9415839" y="4054022"/>
                  <a:pt x="9415839" y="4054022"/>
                </a:cubicBezTo>
                <a:cubicBezTo>
                  <a:pt x="9404255" y="4059822"/>
                  <a:pt x="9427423" y="4065621"/>
                  <a:pt x="9404255" y="4059822"/>
                </a:cubicBezTo>
                <a:cubicBezTo>
                  <a:pt x="9433215" y="4071421"/>
                  <a:pt x="9433215" y="4071421"/>
                  <a:pt x="9433215" y="4071421"/>
                </a:cubicBezTo>
                <a:cubicBezTo>
                  <a:pt x="9439007" y="4071421"/>
                  <a:pt x="9439007" y="4071421"/>
                  <a:pt x="9439007" y="4071421"/>
                </a:cubicBezTo>
                <a:cubicBezTo>
                  <a:pt x="9433215" y="4059822"/>
                  <a:pt x="9485343" y="4083021"/>
                  <a:pt x="9427423" y="4054022"/>
                </a:cubicBezTo>
                <a:cubicBezTo>
                  <a:pt x="9421631" y="4048222"/>
                  <a:pt x="9421631" y="4048222"/>
                  <a:pt x="9421631" y="4048222"/>
                </a:cubicBezTo>
                <a:cubicBezTo>
                  <a:pt x="9427423" y="4042422"/>
                  <a:pt x="9439007" y="4036623"/>
                  <a:pt x="9439007" y="4042422"/>
                </a:cubicBezTo>
                <a:cubicBezTo>
                  <a:pt x="9439007" y="4048222"/>
                  <a:pt x="9439007" y="4048222"/>
                  <a:pt x="9439007" y="4048222"/>
                </a:cubicBezTo>
                <a:cubicBezTo>
                  <a:pt x="9473759" y="4077221"/>
                  <a:pt x="9473759" y="4077221"/>
                  <a:pt x="9473759" y="4077221"/>
                </a:cubicBezTo>
                <a:cubicBezTo>
                  <a:pt x="9525887" y="4077221"/>
                  <a:pt x="9525887" y="4077221"/>
                  <a:pt x="9525887" y="4077221"/>
                </a:cubicBezTo>
                <a:cubicBezTo>
                  <a:pt x="9520095" y="4100420"/>
                  <a:pt x="9543263" y="4083021"/>
                  <a:pt x="9554847" y="4088820"/>
                </a:cubicBezTo>
                <a:cubicBezTo>
                  <a:pt x="9549055" y="4112019"/>
                  <a:pt x="9549055" y="4112019"/>
                  <a:pt x="9549055" y="4112019"/>
                </a:cubicBezTo>
                <a:cubicBezTo>
                  <a:pt x="9554847" y="4129419"/>
                  <a:pt x="9572222" y="4106220"/>
                  <a:pt x="9572222" y="4123619"/>
                </a:cubicBezTo>
                <a:cubicBezTo>
                  <a:pt x="9572222" y="4117819"/>
                  <a:pt x="9572222" y="4117819"/>
                  <a:pt x="9572222" y="4117819"/>
                </a:cubicBezTo>
                <a:cubicBezTo>
                  <a:pt x="9578014" y="4123619"/>
                  <a:pt x="9578014" y="4123619"/>
                  <a:pt x="9578014" y="4123619"/>
                </a:cubicBezTo>
                <a:cubicBezTo>
                  <a:pt x="9583806" y="4123619"/>
                  <a:pt x="9583806" y="4123619"/>
                  <a:pt x="9583806" y="4123619"/>
                </a:cubicBezTo>
                <a:cubicBezTo>
                  <a:pt x="9589598" y="4117819"/>
                  <a:pt x="9589598" y="4117819"/>
                  <a:pt x="9589598" y="4117819"/>
                </a:cubicBezTo>
                <a:cubicBezTo>
                  <a:pt x="9583806" y="4112019"/>
                  <a:pt x="9583806" y="4112019"/>
                  <a:pt x="9583806" y="4112019"/>
                </a:cubicBezTo>
                <a:cubicBezTo>
                  <a:pt x="9635934" y="4117819"/>
                  <a:pt x="9635934" y="4117819"/>
                  <a:pt x="9635934" y="4117819"/>
                </a:cubicBezTo>
                <a:cubicBezTo>
                  <a:pt x="9676478" y="4094620"/>
                  <a:pt x="9676478" y="4094620"/>
                  <a:pt x="9676478" y="4094620"/>
                </a:cubicBezTo>
                <a:cubicBezTo>
                  <a:pt x="9728605" y="4083021"/>
                  <a:pt x="9728605" y="4083021"/>
                  <a:pt x="9728605" y="4083021"/>
                </a:cubicBezTo>
                <a:cubicBezTo>
                  <a:pt x="9728605" y="4071421"/>
                  <a:pt x="9705438" y="4100420"/>
                  <a:pt x="9728605" y="4071421"/>
                </a:cubicBezTo>
                <a:cubicBezTo>
                  <a:pt x="9757565" y="4077221"/>
                  <a:pt x="9757565" y="4077221"/>
                  <a:pt x="9757565" y="4077221"/>
                </a:cubicBezTo>
                <a:cubicBezTo>
                  <a:pt x="9850237" y="4059822"/>
                  <a:pt x="9850237" y="4059822"/>
                  <a:pt x="9850237" y="4059822"/>
                </a:cubicBezTo>
                <a:cubicBezTo>
                  <a:pt x="9850237" y="4065621"/>
                  <a:pt x="9850237" y="4065621"/>
                  <a:pt x="9850237" y="4065621"/>
                </a:cubicBezTo>
                <a:lnTo>
                  <a:pt x="9876999" y="4065621"/>
                </a:lnTo>
                <a:lnTo>
                  <a:pt x="9875214" y="4066437"/>
                </a:lnTo>
                <a:cubicBezTo>
                  <a:pt x="9865441" y="4074321"/>
                  <a:pt x="9898020" y="4069971"/>
                  <a:pt x="9884988" y="4065621"/>
                </a:cubicBezTo>
                <a:cubicBezTo>
                  <a:pt x="9884988" y="4065621"/>
                  <a:pt x="9884988" y="4065621"/>
                  <a:pt x="9880644" y="4065621"/>
                </a:cubicBezTo>
                <a:lnTo>
                  <a:pt x="9876999" y="4065621"/>
                </a:lnTo>
                <a:lnTo>
                  <a:pt x="9902364" y="4054022"/>
                </a:lnTo>
                <a:cubicBezTo>
                  <a:pt x="9902364" y="4065621"/>
                  <a:pt x="9902364" y="4065621"/>
                  <a:pt x="9902364" y="4065621"/>
                </a:cubicBezTo>
                <a:cubicBezTo>
                  <a:pt x="9942908" y="4059822"/>
                  <a:pt x="9942908" y="4059822"/>
                  <a:pt x="9942908" y="4059822"/>
                </a:cubicBezTo>
                <a:cubicBezTo>
                  <a:pt x="9948700" y="4054022"/>
                  <a:pt x="9948700" y="4054022"/>
                  <a:pt x="9948700" y="4054022"/>
                </a:cubicBezTo>
                <a:cubicBezTo>
                  <a:pt x="9931324" y="4042422"/>
                  <a:pt x="9931324" y="4042422"/>
                  <a:pt x="9931324" y="4042422"/>
                </a:cubicBezTo>
                <a:cubicBezTo>
                  <a:pt x="9960284" y="4036623"/>
                  <a:pt x="9960284" y="4036623"/>
                  <a:pt x="9960284" y="4036623"/>
                </a:cubicBezTo>
                <a:cubicBezTo>
                  <a:pt x="9966076" y="4042422"/>
                  <a:pt x="9966076" y="4042422"/>
                  <a:pt x="9966076" y="4042422"/>
                </a:cubicBezTo>
                <a:cubicBezTo>
                  <a:pt x="10018204" y="4013424"/>
                  <a:pt x="10018204" y="4013424"/>
                  <a:pt x="10018204" y="4013424"/>
                </a:cubicBezTo>
                <a:cubicBezTo>
                  <a:pt x="10035580" y="4019224"/>
                  <a:pt x="10052955" y="3978625"/>
                  <a:pt x="10064539" y="4019224"/>
                </a:cubicBezTo>
                <a:cubicBezTo>
                  <a:pt x="10134043" y="3990225"/>
                  <a:pt x="10134043" y="3990225"/>
                  <a:pt x="10134043" y="3990225"/>
                </a:cubicBezTo>
                <a:cubicBezTo>
                  <a:pt x="10139835" y="3978625"/>
                  <a:pt x="10139835" y="3978625"/>
                  <a:pt x="10139835" y="3978625"/>
                </a:cubicBezTo>
                <a:cubicBezTo>
                  <a:pt x="10145627" y="3990225"/>
                  <a:pt x="10145627" y="3990225"/>
                  <a:pt x="10145627" y="3990225"/>
                </a:cubicBezTo>
                <a:cubicBezTo>
                  <a:pt x="10163003" y="3984425"/>
                  <a:pt x="10163003" y="3984425"/>
                  <a:pt x="10163003" y="3984425"/>
                </a:cubicBezTo>
                <a:cubicBezTo>
                  <a:pt x="10186171" y="3996025"/>
                  <a:pt x="10186171" y="3996025"/>
                  <a:pt x="10186171" y="3996025"/>
                </a:cubicBezTo>
                <a:cubicBezTo>
                  <a:pt x="10215130" y="4019224"/>
                  <a:pt x="10215130" y="4019224"/>
                  <a:pt x="10215130" y="4019224"/>
                </a:cubicBezTo>
                <a:cubicBezTo>
                  <a:pt x="10191963" y="4036623"/>
                  <a:pt x="10191963" y="4036623"/>
                  <a:pt x="10191963" y="4036623"/>
                </a:cubicBezTo>
                <a:cubicBezTo>
                  <a:pt x="10174587" y="4030823"/>
                  <a:pt x="10174587" y="4030823"/>
                  <a:pt x="10174587" y="4030823"/>
                </a:cubicBezTo>
                <a:cubicBezTo>
                  <a:pt x="10174587" y="4042422"/>
                  <a:pt x="10151419" y="4019224"/>
                  <a:pt x="10163003" y="4048222"/>
                </a:cubicBezTo>
                <a:cubicBezTo>
                  <a:pt x="10157211" y="4042422"/>
                  <a:pt x="10157211" y="4042422"/>
                  <a:pt x="10157211" y="4042422"/>
                </a:cubicBezTo>
                <a:cubicBezTo>
                  <a:pt x="10087707" y="4065621"/>
                  <a:pt x="10087707" y="4065621"/>
                  <a:pt x="10087707" y="4065621"/>
                </a:cubicBezTo>
                <a:cubicBezTo>
                  <a:pt x="10081915" y="4083021"/>
                  <a:pt x="10081915" y="4083021"/>
                  <a:pt x="10081915" y="4083021"/>
                </a:cubicBezTo>
                <a:cubicBezTo>
                  <a:pt x="10000828" y="4088820"/>
                  <a:pt x="10000828" y="4088820"/>
                  <a:pt x="10000828" y="4088820"/>
                </a:cubicBezTo>
                <a:cubicBezTo>
                  <a:pt x="9989244" y="4106220"/>
                  <a:pt x="9989244" y="4106220"/>
                  <a:pt x="9989244" y="4106220"/>
                </a:cubicBezTo>
                <a:cubicBezTo>
                  <a:pt x="9942908" y="4117819"/>
                  <a:pt x="9942908" y="4117819"/>
                  <a:pt x="9942908" y="4117819"/>
                </a:cubicBezTo>
                <a:cubicBezTo>
                  <a:pt x="9925532" y="4129419"/>
                  <a:pt x="9925532" y="4129419"/>
                  <a:pt x="9925532" y="4129419"/>
                </a:cubicBezTo>
                <a:cubicBezTo>
                  <a:pt x="9879197" y="4146818"/>
                  <a:pt x="9879197" y="4146818"/>
                  <a:pt x="9879197" y="4146818"/>
                </a:cubicBezTo>
                <a:cubicBezTo>
                  <a:pt x="9879197" y="4164217"/>
                  <a:pt x="9879197" y="4164217"/>
                  <a:pt x="9879197" y="4164217"/>
                </a:cubicBezTo>
                <a:cubicBezTo>
                  <a:pt x="9861821" y="4164217"/>
                  <a:pt x="9853133" y="4164217"/>
                  <a:pt x="9848789" y="4164217"/>
                </a:cubicBezTo>
                <a:lnTo>
                  <a:pt x="9846164" y="4164217"/>
                </a:lnTo>
                <a:lnTo>
                  <a:pt x="9844445" y="4158417"/>
                </a:lnTo>
                <a:cubicBezTo>
                  <a:pt x="9798109" y="4187416"/>
                  <a:pt x="9798109" y="4187416"/>
                  <a:pt x="9798109" y="4187416"/>
                </a:cubicBezTo>
                <a:cubicBezTo>
                  <a:pt x="9780733" y="4187416"/>
                  <a:pt x="9780733" y="4187416"/>
                  <a:pt x="9780733" y="4187416"/>
                </a:cubicBezTo>
                <a:cubicBezTo>
                  <a:pt x="9769149" y="4204815"/>
                  <a:pt x="9769149" y="4204815"/>
                  <a:pt x="9769149" y="4204815"/>
                </a:cubicBezTo>
                <a:cubicBezTo>
                  <a:pt x="9763357" y="4187416"/>
                  <a:pt x="9763357" y="4187416"/>
                  <a:pt x="9763357" y="4187416"/>
                </a:cubicBezTo>
                <a:cubicBezTo>
                  <a:pt x="9740189" y="4199016"/>
                  <a:pt x="9740189" y="4199016"/>
                  <a:pt x="9740189" y="4199016"/>
                </a:cubicBezTo>
                <a:cubicBezTo>
                  <a:pt x="9740189" y="4199016"/>
                  <a:pt x="9717022" y="4187416"/>
                  <a:pt x="9740189" y="4216415"/>
                </a:cubicBezTo>
                <a:cubicBezTo>
                  <a:pt x="9722813" y="4216415"/>
                  <a:pt x="9722813" y="4216415"/>
                  <a:pt x="9722813" y="4216415"/>
                </a:cubicBezTo>
                <a:cubicBezTo>
                  <a:pt x="9717022" y="4228014"/>
                  <a:pt x="9717022" y="4228014"/>
                  <a:pt x="9717022" y="4228014"/>
                </a:cubicBezTo>
                <a:cubicBezTo>
                  <a:pt x="9693854" y="4228014"/>
                  <a:pt x="9693854" y="4228014"/>
                  <a:pt x="9693854" y="4228014"/>
                </a:cubicBezTo>
                <a:cubicBezTo>
                  <a:pt x="9682270" y="4245414"/>
                  <a:pt x="9682270" y="4245414"/>
                  <a:pt x="9682270" y="4245414"/>
                </a:cubicBezTo>
                <a:cubicBezTo>
                  <a:pt x="9647518" y="4233814"/>
                  <a:pt x="9647518" y="4233814"/>
                  <a:pt x="9647518" y="4233814"/>
                </a:cubicBezTo>
                <a:cubicBezTo>
                  <a:pt x="9618558" y="4239614"/>
                  <a:pt x="9618558" y="4239614"/>
                  <a:pt x="9618558" y="4239614"/>
                </a:cubicBezTo>
                <a:cubicBezTo>
                  <a:pt x="9618558" y="4251213"/>
                  <a:pt x="9618558" y="4251213"/>
                  <a:pt x="9618558" y="4251213"/>
                </a:cubicBezTo>
                <a:cubicBezTo>
                  <a:pt x="9647518" y="4268613"/>
                  <a:pt x="9647518" y="4268613"/>
                  <a:pt x="9647518" y="4268613"/>
                </a:cubicBezTo>
                <a:cubicBezTo>
                  <a:pt x="9670686" y="4291812"/>
                  <a:pt x="9670686" y="4291812"/>
                  <a:pt x="9670686" y="4291812"/>
                </a:cubicBezTo>
                <a:cubicBezTo>
                  <a:pt x="9653310" y="4303411"/>
                  <a:pt x="9653310" y="4303411"/>
                  <a:pt x="9653310" y="4303411"/>
                </a:cubicBezTo>
                <a:cubicBezTo>
                  <a:pt x="9630142" y="4280212"/>
                  <a:pt x="9630142" y="4280212"/>
                  <a:pt x="9630142" y="4280212"/>
                </a:cubicBezTo>
                <a:cubicBezTo>
                  <a:pt x="9520095" y="4297611"/>
                  <a:pt x="9520095" y="4297611"/>
                  <a:pt x="9520095" y="4297611"/>
                </a:cubicBezTo>
                <a:cubicBezTo>
                  <a:pt x="9508511" y="4291812"/>
                  <a:pt x="9508511" y="4291812"/>
                  <a:pt x="9508511" y="4291812"/>
                </a:cubicBezTo>
                <a:cubicBezTo>
                  <a:pt x="9439007" y="4309211"/>
                  <a:pt x="9439007" y="4309211"/>
                  <a:pt x="9439007" y="4309211"/>
                </a:cubicBezTo>
                <a:cubicBezTo>
                  <a:pt x="9404255" y="4309211"/>
                  <a:pt x="9404255" y="4309211"/>
                  <a:pt x="9404255" y="4309211"/>
                </a:cubicBezTo>
                <a:cubicBezTo>
                  <a:pt x="9404255" y="4315011"/>
                  <a:pt x="9404255" y="4315011"/>
                  <a:pt x="9404255" y="4315011"/>
                </a:cubicBezTo>
                <a:cubicBezTo>
                  <a:pt x="9386880" y="4309211"/>
                  <a:pt x="9386880" y="4309211"/>
                  <a:pt x="9386880" y="4309211"/>
                </a:cubicBezTo>
                <a:cubicBezTo>
                  <a:pt x="9363712" y="4326610"/>
                  <a:pt x="9363712" y="4326610"/>
                  <a:pt x="9363712" y="4326610"/>
                </a:cubicBezTo>
                <a:cubicBezTo>
                  <a:pt x="9363712" y="4326610"/>
                  <a:pt x="9352128" y="4338210"/>
                  <a:pt x="9352128" y="4320810"/>
                </a:cubicBezTo>
                <a:cubicBezTo>
                  <a:pt x="9346336" y="4326610"/>
                  <a:pt x="9346336" y="4326610"/>
                  <a:pt x="9346336" y="4326610"/>
                </a:cubicBezTo>
                <a:cubicBezTo>
                  <a:pt x="9271040" y="4338210"/>
                  <a:pt x="9271040" y="4338210"/>
                  <a:pt x="9271040" y="4338210"/>
                </a:cubicBezTo>
                <a:cubicBezTo>
                  <a:pt x="9108865" y="4390407"/>
                  <a:pt x="9108865" y="4390407"/>
                  <a:pt x="9108865" y="4390407"/>
                </a:cubicBezTo>
                <a:cubicBezTo>
                  <a:pt x="9079905" y="4407807"/>
                  <a:pt x="9079905" y="4407807"/>
                  <a:pt x="9079905" y="4407807"/>
                </a:cubicBezTo>
                <a:cubicBezTo>
                  <a:pt x="9062530" y="4402007"/>
                  <a:pt x="9062530" y="4402007"/>
                  <a:pt x="9062530" y="4402007"/>
                </a:cubicBezTo>
                <a:cubicBezTo>
                  <a:pt x="9045154" y="4407807"/>
                  <a:pt x="9045154" y="4407807"/>
                  <a:pt x="9045154" y="4407807"/>
                </a:cubicBezTo>
                <a:cubicBezTo>
                  <a:pt x="9045154" y="4413606"/>
                  <a:pt x="9045154" y="4413606"/>
                  <a:pt x="9045154" y="4413606"/>
                </a:cubicBezTo>
                <a:cubicBezTo>
                  <a:pt x="9056738" y="4419406"/>
                  <a:pt x="9056738" y="4419406"/>
                  <a:pt x="9056738" y="4419406"/>
                </a:cubicBezTo>
                <a:cubicBezTo>
                  <a:pt x="8906146" y="4471604"/>
                  <a:pt x="8906146" y="4471604"/>
                  <a:pt x="8906146" y="4471604"/>
                </a:cubicBezTo>
                <a:cubicBezTo>
                  <a:pt x="8859811" y="4494803"/>
                  <a:pt x="8859811" y="4494803"/>
                  <a:pt x="8859811" y="4494803"/>
                </a:cubicBezTo>
                <a:cubicBezTo>
                  <a:pt x="8842435" y="4494803"/>
                  <a:pt x="8842435" y="4494803"/>
                  <a:pt x="8842435" y="4494803"/>
                </a:cubicBezTo>
                <a:cubicBezTo>
                  <a:pt x="8836643" y="4506402"/>
                  <a:pt x="8836643" y="4506402"/>
                  <a:pt x="8836643" y="4506402"/>
                </a:cubicBezTo>
                <a:cubicBezTo>
                  <a:pt x="8825059" y="4500602"/>
                  <a:pt x="8825059" y="4500602"/>
                  <a:pt x="8825059" y="4500602"/>
                </a:cubicBezTo>
                <a:cubicBezTo>
                  <a:pt x="8807683" y="4509302"/>
                  <a:pt x="8798995" y="4513652"/>
                  <a:pt x="8794651" y="4515827"/>
                </a:cubicBezTo>
                <a:lnTo>
                  <a:pt x="8790307" y="4518002"/>
                </a:lnTo>
                <a:lnTo>
                  <a:pt x="8784515" y="4512202"/>
                </a:lnTo>
                <a:cubicBezTo>
                  <a:pt x="8691844" y="4535401"/>
                  <a:pt x="8691844" y="4535401"/>
                  <a:pt x="8691844" y="4535401"/>
                </a:cubicBezTo>
                <a:cubicBezTo>
                  <a:pt x="8668676" y="4541201"/>
                  <a:pt x="8668676" y="4541201"/>
                  <a:pt x="8668676" y="4541201"/>
                </a:cubicBezTo>
                <a:cubicBezTo>
                  <a:pt x="8599172" y="4564400"/>
                  <a:pt x="8599172" y="4564400"/>
                  <a:pt x="8599172" y="4564400"/>
                </a:cubicBezTo>
                <a:cubicBezTo>
                  <a:pt x="8564421" y="4581799"/>
                  <a:pt x="8564421" y="4581799"/>
                  <a:pt x="8564421" y="4581799"/>
                </a:cubicBezTo>
                <a:cubicBezTo>
                  <a:pt x="8477541" y="4668795"/>
                  <a:pt x="8477541" y="4668795"/>
                  <a:pt x="8477541" y="4668795"/>
                </a:cubicBezTo>
                <a:cubicBezTo>
                  <a:pt x="8442789" y="4709393"/>
                  <a:pt x="8442789" y="4709393"/>
                  <a:pt x="8442789" y="4709393"/>
                </a:cubicBezTo>
                <a:lnTo>
                  <a:pt x="8438121" y="4713132"/>
                </a:lnTo>
                <a:lnTo>
                  <a:pt x="8438434" y="4711523"/>
                </a:lnTo>
                <a:cubicBezTo>
                  <a:pt x="8435549" y="4711387"/>
                  <a:pt x="8420346" y="4723893"/>
                  <a:pt x="8379078" y="4767391"/>
                </a:cubicBezTo>
                <a:cubicBezTo>
                  <a:pt x="8332742" y="4802189"/>
                  <a:pt x="8332742" y="4802189"/>
                  <a:pt x="8332742" y="4802189"/>
                </a:cubicBezTo>
                <a:cubicBezTo>
                  <a:pt x="8326950" y="4807989"/>
                  <a:pt x="8326950" y="4807989"/>
                  <a:pt x="8326950" y="4807989"/>
                </a:cubicBezTo>
                <a:cubicBezTo>
                  <a:pt x="8332742" y="4813789"/>
                  <a:pt x="8332742" y="4813789"/>
                  <a:pt x="8332742" y="4813789"/>
                </a:cubicBezTo>
                <a:cubicBezTo>
                  <a:pt x="8326950" y="4825388"/>
                  <a:pt x="8326950" y="4825388"/>
                  <a:pt x="8326950" y="4825388"/>
                </a:cubicBezTo>
                <a:cubicBezTo>
                  <a:pt x="8321158" y="4819588"/>
                  <a:pt x="8321158" y="4819588"/>
                  <a:pt x="8321158" y="4819588"/>
                </a:cubicBezTo>
                <a:cubicBezTo>
                  <a:pt x="8292198" y="4842787"/>
                  <a:pt x="8292198" y="4842787"/>
                  <a:pt x="8292198" y="4842787"/>
                </a:cubicBezTo>
                <a:cubicBezTo>
                  <a:pt x="8292198" y="4854387"/>
                  <a:pt x="8292198" y="4854387"/>
                  <a:pt x="8292198" y="4854387"/>
                </a:cubicBezTo>
                <a:cubicBezTo>
                  <a:pt x="8269030" y="4877586"/>
                  <a:pt x="8269030" y="4877586"/>
                  <a:pt x="8269030" y="4877586"/>
                </a:cubicBezTo>
                <a:cubicBezTo>
                  <a:pt x="8199527" y="4935583"/>
                  <a:pt x="8199527" y="4935583"/>
                  <a:pt x="8199527" y="4935583"/>
                </a:cubicBezTo>
                <a:cubicBezTo>
                  <a:pt x="8187943" y="4958782"/>
                  <a:pt x="8187943" y="4958782"/>
                  <a:pt x="8187943" y="4958782"/>
                </a:cubicBezTo>
                <a:cubicBezTo>
                  <a:pt x="8153191" y="4976182"/>
                  <a:pt x="8153191" y="4976182"/>
                  <a:pt x="8153191" y="4976182"/>
                </a:cubicBezTo>
                <a:cubicBezTo>
                  <a:pt x="8147399" y="4970382"/>
                  <a:pt x="8141607" y="4970382"/>
                  <a:pt x="8141607" y="4976182"/>
                </a:cubicBezTo>
                <a:cubicBezTo>
                  <a:pt x="8135815" y="4999381"/>
                  <a:pt x="8135815" y="4999381"/>
                  <a:pt x="8135815" y="4999381"/>
                </a:cubicBezTo>
                <a:cubicBezTo>
                  <a:pt x="8089480" y="5039979"/>
                  <a:pt x="8089480" y="5039979"/>
                  <a:pt x="8089480" y="5039979"/>
                </a:cubicBezTo>
                <a:cubicBezTo>
                  <a:pt x="8083688" y="5039979"/>
                  <a:pt x="8083688" y="5039979"/>
                  <a:pt x="8083688" y="5039979"/>
                </a:cubicBezTo>
                <a:cubicBezTo>
                  <a:pt x="8077896" y="5039979"/>
                  <a:pt x="8077896" y="5039979"/>
                  <a:pt x="8077896" y="5039979"/>
                </a:cubicBezTo>
                <a:cubicBezTo>
                  <a:pt x="8077896" y="5057378"/>
                  <a:pt x="8077896" y="5057378"/>
                  <a:pt x="8077896" y="5057378"/>
                </a:cubicBezTo>
                <a:cubicBezTo>
                  <a:pt x="8037352" y="5092176"/>
                  <a:pt x="8037352" y="5092176"/>
                  <a:pt x="8037352" y="5092176"/>
                </a:cubicBezTo>
                <a:cubicBezTo>
                  <a:pt x="8019976" y="5103776"/>
                  <a:pt x="8019976" y="5103776"/>
                  <a:pt x="8019976" y="5103776"/>
                </a:cubicBezTo>
                <a:cubicBezTo>
                  <a:pt x="8019976" y="5103776"/>
                  <a:pt x="8037352" y="5068977"/>
                  <a:pt x="8014184" y="5109576"/>
                </a:cubicBezTo>
                <a:cubicBezTo>
                  <a:pt x="8008392" y="5109576"/>
                  <a:pt x="8008392" y="5109576"/>
                  <a:pt x="8008392" y="5109576"/>
                </a:cubicBezTo>
                <a:cubicBezTo>
                  <a:pt x="8014184" y="5126975"/>
                  <a:pt x="8014184" y="5126975"/>
                  <a:pt x="8014184" y="5126975"/>
                </a:cubicBezTo>
                <a:cubicBezTo>
                  <a:pt x="7991016" y="5138574"/>
                  <a:pt x="7991016" y="5138574"/>
                  <a:pt x="7991016" y="5138574"/>
                </a:cubicBezTo>
                <a:cubicBezTo>
                  <a:pt x="7985224" y="5144374"/>
                  <a:pt x="7985224" y="5144374"/>
                  <a:pt x="7985224" y="5144374"/>
                </a:cubicBezTo>
                <a:cubicBezTo>
                  <a:pt x="7973640" y="5138574"/>
                  <a:pt x="8031560" y="5126975"/>
                  <a:pt x="7967848" y="5138574"/>
                </a:cubicBezTo>
                <a:cubicBezTo>
                  <a:pt x="7956264" y="5155974"/>
                  <a:pt x="7956264" y="5155974"/>
                  <a:pt x="7956264" y="5155974"/>
                </a:cubicBezTo>
                <a:cubicBezTo>
                  <a:pt x="7967848" y="5161773"/>
                  <a:pt x="7967848" y="5161773"/>
                  <a:pt x="7967848" y="5161773"/>
                </a:cubicBezTo>
                <a:cubicBezTo>
                  <a:pt x="7933096" y="5184972"/>
                  <a:pt x="7933096" y="5184972"/>
                  <a:pt x="7933096" y="5184972"/>
                </a:cubicBezTo>
                <a:cubicBezTo>
                  <a:pt x="7921512" y="5184972"/>
                  <a:pt x="7921512" y="5184972"/>
                  <a:pt x="7921512" y="5184972"/>
                </a:cubicBezTo>
                <a:cubicBezTo>
                  <a:pt x="7921512" y="5202372"/>
                  <a:pt x="7921512" y="5202372"/>
                  <a:pt x="7921512" y="5202372"/>
                </a:cubicBezTo>
                <a:cubicBezTo>
                  <a:pt x="7898344" y="5219771"/>
                  <a:pt x="7898344" y="5219771"/>
                  <a:pt x="7898344" y="5219771"/>
                </a:cubicBezTo>
                <a:cubicBezTo>
                  <a:pt x="7892552" y="5231370"/>
                  <a:pt x="7892552" y="5231370"/>
                  <a:pt x="7892552" y="5231370"/>
                </a:cubicBezTo>
                <a:cubicBezTo>
                  <a:pt x="7869385" y="5231370"/>
                  <a:pt x="7869385" y="5231370"/>
                  <a:pt x="7869385" y="5231370"/>
                </a:cubicBezTo>
                <a:cubicBezTo>
                  <a:pt x="7869385" y="5242970"/>
                  <a:pt x="7869385" y="5242970"/>
                  <a:pt x="7869385" y="5242970"/>
                </a:cubicBezTo>
                <a:cubicBezTo>
                  <a:pt x="7859249" y="5250219"/>
                  <a:pt x="7851647" y="5255657"/>
                  <a:pt x="7845945" y="5259735"/>
                </a:cubicBezTo>
                <a:lnTo>
                  <a:pt x="7837918" y="5265476"/>
                </a:lnTo>
                <a:lnTo>
                  <a:pt x="7837800" y="5264628"/>
                </a:lnTo>
                <a:cubicBezTo>
                  <a:pt x="7833185" y="5255657"/>
                  <a:pt x="7824497" y="5271969"/>
                  <a:pt x="7828841" y="5271969"/>
                </a:cubicBezTo>
                <a:cubicBezTo>
                  <a:pt x="7828841" y="5271969"/>
                  <a:pt x="7828841" y="5271969"/>
                  <a:pt x="7833909" y="5268344"/>
                </a:cubicBezTo>
                <a:lnTo>
                  <a:pt x="7837918" y="5265476"/>
                </a:lnTo>
                <a:lnTo>
                  <a:pt x="7840425" y="5283568"/>
                </a:lnTo>
                <a:cubicBezTo>
                  <a:pt x="7823049" y="5289368"/>
                  <a:pt x="7823049" y="5289368"/>
                  <a:pt x="7823049" y="5289368"/>
                </a:cubicBezTo>
                <a:cubicBezTo>
                  <a:pt x="7811465" y="5306767"/>
                  <a:pt x="7811465" y="5306767"/>
                  <a:pt x="7811465" y="5306767"/>
                </a:cubicBezTo>
                <a:cubicBezTo>
                  <a:pt x="7782506" y="5312567"/>
                  <a:pt x="7782506" y="5312567"/>
                  <a:pt x="7782506" y="5312567"/>
                </a:cubicBezTo>
                <a:cubicBezTo>
                  <a:pt x="7782506" y="5329966"/>
                  <a:pt x="7782506" y="5329966"/>
                  <a:pt x="7782506" y="5329966"/>
                </a:cubicBezTo>
                <a:cubicBezTo>
                  <a:pt x="7759338" y="5347365"/>
                  <a:pt x="7759338" y="5347365"/>
                  <a:pt x="7759338" y="5347365"/>
                </a:cubicBezTo>
                <a:cubicBezTo>
                  <a:pt x="7741962" y="5347365"/>
                  <a:pt x="7741962" y="5347365"/>
                  <a:pt x="7741962" y="5347365"/>
                </a:cubicBezTo>
                <a:cubicBezTo>
                  <a:pt x="7747754" y="5364764"/>
                  <a:pt x="7747754" y="5364764"/>
                  <a:pt x="7747754" y="5364764"/>
                </a:cubicBezTo>
                <a:cubicBezTo>
                  <a:pt x="7724586" y="5387963"/>
                  <a:pt x="7724586" y="5387963"/>
                  <a:pt x="7724586" y="5387963"/>
                </a:cubicBezTo>
                <a:cubicBezTo>
                  <a:pt x="7713002" y="5387963"/>
                  <a:pt x="7713002" y="5387963"/>
                  <a:pt x="7713002" y="5387963"/>
                </a:cubicBezTo>
                <a:cubicBezTo>
                  <a:pt x="7637706" y="5445961"/>
                  <a:pt x="7637706" y="5445961"/>
                  <a:pt x="7637706" y="5445961"/>
                </a:cubicBezTo>
                <a:cubicBezTo>
                  <a:pt x="7643498" y="5451761"/>
                  <a:pt x="7643498" y="5451761"/>
                  <a:pt x="7643498" y="5451761"/>
                </a:cubicBezTo>
                <a:cubicBezTo>
                  <a:pt x="7626123" y="5463360"/>
                  <a:pt x="7626123" y="5463360"/>
                  <a:pt x="7626123" y="5463360"/>
                </a:cubicBezTo>
                <a:cubicBezTo>
                  <a:pt x="7626123" y="5466260"/>
                  <a:pt x="7624675" y="5466623"/>
                  <a:pt x="7622955" y="5465988"/>
                </a:cubicBezTo>
                <a:lnTo>
                  <a:pt x="7622955" y="5465988"/>
                </a:lnTo>
                <a:lnTo>
                  <a:pt x="7621779" y="5464810"/>
                </a:lnTo>
                <a:cubicBezTo>
                  <a:pt x="7620331" y="5463360"/>
                  <a:pt x="7620331" y="5463360"/>
                  <a:pt x="7620331" y="5463360"/>
                </a:cubicBezTo>
                <a:lnTo>
                  <a:pt x="7620040" y="5463725"/>
                </a:lnTo>
                <a:lnTo>
                  <a:pt x="7618792" y="5462545"/>
                </a:lnTo>
                <a:cubicBezTo>
                  <a:pt x="7616892" y="5461004"/>
                  <a:pt x="7617073" y="5461548"/>
                  <a:pt x="7618159" y="5462635"/>
                </a:cubicBezTo>
                <a:lnTo>
                  <a:pt x="7619924" y="5463869"/>
                </a:lnTo>
                <a:lnTo>
                  <a:pt x="7606937" y="5480125"/>
                </a:lnTo>
                <a:cubicBezTo>
                  <a:pt x="7597163" y="5492359"/>
                  <a:pt x="7597163" y="5492359"/>
                  <a:pt x="7597163" y="5492359"/>
                </a:cubicBezTo>
                <a:cubicBezTo>
                  <a:pt x="7573995" y="5498159"/>
                  <a:pt x="7573995" y="5498159"/>
                  <a:pt x="7573995" y="5498159"/>
                </a:cubicBezTo>
                <a:cubicBezTo>
                  <a:pt x="7585579" y="5503958"/>
                  <a:pt x="7579787" y="5509758"/>
                  <a:pt x="7573995" y="5515558"/>
                </a:cubicBezTo>
                <a:cubicBezTo>
                  <a:pt x="7545035" y="5532957"/>
                  <a:pt x="7545035" y="5532957"/>
                  <a:pt x="7545035" y="5532957"/>
                </a:cubicBezTo>
                <a:cubicBezTo>
                  <a:pt x="7539243" y="5550356"/>
                  <a:pt x="7539243" y="5550356"/>
                  <a:pt x="7539243" y="5550356"/>
                </a:cubicBezTo>
                <a:cubicBezTo>
                  <a:pt x="7516075" y="5556156"/>
                  <a:pt x="7516075" y="5556156"/>
                  <a:pt x="7516075" y="5556156"/>
                </a:cubicBezTo>
                <a:cubicBezTo>
                  <a:pt x="7498699" y="5585155"/>
                  <a:pt x="7498699" y="5585155"/>
                  <a:pt x="7498699" y="5585155"/>
                </a:cubicBezTo>
                <a:cubicBezTo>
                  <a:pt x="7382860" y="5689550"/>
                  <a:pt x="7261229" y="5805545"/>
                  <a:pt x="7139598" y="5915740"/>
                </a:cubicBezTo>
                <a:cubicBezTo>
                  <a:pt x="7145389" y="5921540"/>
                  <a:pt x="7145389" y="5921540"/>
                  <a:pt x="7145389" y="5921540"/>
                </a:cubicBezTo>
                <a:cubicBezTo>
                  <a:pt x="7104846" y="5938939"/>
                  <a:pt x="7081678" y="5996937"/>
                  <a:pt x="7041134" y="5996937"/>
                </a:cubicBezTo>
                <a:cubicBezTo>
                  <a:pt x="7046926" y="6002736"/>
                  <a:pt x="7046926" y="6002736"/>
                  <a:pt x="7046926" y="6002736"/>
                </a:cubicBezTo>
                <a:cubicBezTo>
                  <a:pt x="7023758" y="6031735"/>
                  <a:pt x="6971631" y="6072333"/>
                  <a:pt x="6960047" y="6095532"/>
                </a:cubicBezTo>
                <a:cubicBezTo>
                  <a:pt x="6960047" y="6112932"/>
                  <a:pt x="6942671" y="6118731"/>
                  <a:pt x="6931087" y="6124531"/>
                </a:cubicBezTo>
                <a:cubicBezTo>
                  <a:pt x="6936879" y="6130331"/>
                  <a:pt x="6936879" y="6130331"/>
                  <a:pt x="6936879" y="6130331"/>
                </a:cubicBezTo>
                <a:cubicBezTo>
                  <a:pt x="6936879" y="6130331"/>
                  <a:pt x="6960047" y="6124531"/>
                  <a:pt x="6931087" y="6141930"/>
                </a:cubicBezTo>
                <a:lnTo>
                  <a:pt x="6936539" y="6144660"/>
                </a:lnTo>
                <a:lnTo>
                  <a:pt x="6935340" y="6144468"/>
                </a:lnTo>
                <a:cubicBezTo>
                  <a:pt x="6935069" y="6146280"/>
                  <a:pt x="6935431" y="6150630"/>
                  <a:pt x="6936879" y="6159330"/>
                </a:cubicBezTo>
                <a:cubicBezTo>
                  <a:pt x="6913711" y="6147730"/>
                  <a:pt x="6913711" y="6147730"/>
                  <a:pt x="6913711" y="6147730"/>
                </a:cubicBezTo>
                <a:cubicBezTo>
                  <a:pt x="6878959" y="6165129"/>
                  <a:pt x="6844207" y="6194128"/>
                  <a:pt x="6821039" y="6223127"/>
                </a:cubicBezTo>
                <a:cubicBezTo>
                  <a:pt x="6815248" y="6240526"/>
                  <a:pt x="6815248" y="6240526"/>
                  <a:pt x="6815248" y="6240526"/>
                </a:cubicBezTo>
                <a:cubicBezTo>
                  <a:pt x="6780496" y="6252126"/>
                  <a:pt x="6780496" y="6252126"/>
                  <a:pt x="6780496" y="6252126"/>
                </a:cubicBezTo>
                <a:cubicBezTo>
                  <a:pt x="6699408" y="6252126"/>
                  <a:pt x="6699408" y="6252126"/>
                  <a:pt x="6699408" y="6252126"/>
                </a:cubicBezTo>
                <a:cubicBezTo>
                  <a:pt x="6676240" y="6234726"/>
                  <a:pt x="6676240" y="6234726"/>
                  <a:pt x="6676240" y="6234726"/>
                </a:cubicBezTo>
                <a:cubicBezTo>
                  <a:pt x="6693616" y="6228927"/>
                  <a:pt x="6693616" y="6228927"/>
                  <a:pt x="6693616" y="6228927"/>
                </a:cubicBezTo>
                <a:cubicBezTo>
                  <a:pt x="6693616" y="6217327"/>
                  <a:pt x="6693616" y="6217327"/>
                  <a:pt x="6693616" y="6217327"/>
                </a:cubicBezTo>
                <a:cubicBezTo>
                  <a:pt x="6722576" y="6182529"/>
                  <a:pt x="6722576" y="6182529"/>
                  <a:pt x="6722576" y="6182529"/>
                </a:cubicBezTo>
                <a:cubicBezTo>
                  <a:pt x="6716784" y="6176729"/>
                  <a:pt x="6716784" y="6176729"/>
                  <a:pt x="6716784" y="6176729"/>
                </a:cubicBezTo>
                <a:cubicBezTo>
                  <a:pt x="6728368" y="6165129"/>
                  <a:pt x="6728368" y="6165129"/>
                  <a:pt x="6728368" y="6165129"/>
                </a:cubicBezTo>
                <a:cubicBezTo>
                  <a:pt x="6722576" y="6159330"/>
                  <a:pt x="6722576" y="6159330"/>
                  <a:pt x="6722576" y="6159330"/>
                </a:cubicBezTo>
                <a:cubicBezTo>
                  <a:pt x="6710992" y="6170929"/>
                  <a:pt x="6687824" y="6170929"/>
                  <a:pt x="6676240" y="6182529"/>
                </a:cubicBezTo>
                <a:cubicBezTo>
                  <a:pt x="6658864" y="6217327"/>
                  <a:pt x="6658864" y="6217327"/>
                  <a:pt x="6658864" y="6217327"/>
                </a:cubicBezTo>
                <a:cubicBezTo>
                  <a:pt x="6635697" y="6228927"/>
                  <a:pt x="6635697" y="6228927"/>
                  <a:pt x="6635697" y="6228927"/>
                </a:cubicBezTo>
                <a:cubicBezTo>
                  <a:pt x="6641489" y="6234726"/>
                  <a:pt x="6641489" y="6234726"/>
                  <a:pt x="6641489" y="6234726"/>
                </a:cubicBezTo>
                <a:cubicBezTo>
                  <a:pt x="6624113" y="6252126"/>
                  <a:pt x="6624113" y="6252126"/>
                  <a:pt x="6624113" y="6252126"/>
                </a:cubicBezTo>
                <a:cubicBezTo>
                  <a:pt x="6519857" y="6252126"/>
                  <a:pt x="6519857" y="6252126"/>
                  <a:pt x="6519857" y="6252126"/>
                </a:cubicBezTo>
                <a:cubicBezTo>
                  <a:pt x="6519857" y="6240526"/>
                  <a:pt x="6519857" y="6240526"/>
                  <a:pt x="6519857" y="6240526"/>
                </a:cubicBezTo>
                <a:cubicBezTo>
                  <a:pt x="6554609" y="6228927"/>
                  <a:pt x="6554609" y="6228927"/>
                  <a:pt x="6554609" y="6228927"/>
                </a:cubicBezTo>
                <a:cubicBezTo>
                  <a:pt x="6571985" y="6211527"/>
                  <a:pt x="6571985" y="6211527"/>
                  <a:pt x="6571985" y="6211527"/>
                </a:cubicBezTo>
                <a:cubicBezTo>
                  <a:pt x="6566193" y="6199928"/>
                  <a:pt x="6566193" y="6199928"/>
                  <a:pt x="6566193" y="6199928"/>
                </a:cubicBezTo>
                <a:cubicBezTo>
                  <a:pt x="6583569" y="6188328"/>
                  <a:pt x="6592257" y="6182529"/>
                  <a:pt x="6596601" y="6179629"/>
                </a:cubicBezTo>
                <a:lnTo>
                  <a:pt x="6600108" y="6177287"/>
                </a:lnTo>
                <a:lnTo>
                  <a:pt x="6600945" y="6178360"/>
                </a:lnTo>
                <a:cubicBezTo>
                  <a:pt x="6604203" y="6181079"/>
                  <a:pt x="6600945" y="6172379"/>
                  <a:pt x="6600945" y="6176729"/>
                </a:cubicBezTo>
                <a:lnTo>
                  <a:pt x="6600108" y="6177287"/>
                </a:lnTo>
                <a:lnTo>
                  <a:pt x="6595153" y="6170929"/>
                </a:lnTo>
                <a:cubicBezTo>
                  <a:pt x="6629905" y="6188328"/>
                  <a:pt x="6629905" y="6188328"/>
                  <a:pt x="6629905" y="6188328"/>
                </a:cubicBezTo>
                <a:cubicBezTo>
                  <a:pt x="6635697" y="6182529"/>
                  <a:pt x="6635697" y="6182529"/>
                  <a:pt x="6635697" y="6182529"/>
                </a:cubicBezTo>
                <a:cubicBezTo>
                  <a:pt x="6629905" y="6176729"/>
                  <a:pt x="6629905" y="6176729"/>
                  <a:pt x="6629905" y="6176729"/>
                </a:cubicBezTo>
                <a:cubicBezTo>
                  <a:pt x="6612529" y="6170929"/>
                  <a:pt x="6612529" y="6170929"/>
                  <a:pt x="6612529" y="6170929"/>
                </a:cubicBezTo>
                <a:cubicBezTo>
                  <a:pt x="6624113" y="6159330"/>
                  <a:pt x="6624113" y="6159330"/>
                  <a:pt x="6624113" y="6159330"/>
                </a:cubicBezTo>
                <a:cubicBezTo>
                  <a:pt x="6624113" y="6147730"/>
                  <a:pt x="6624113" y="6147730"/>
                  <a:pt x="6624113" y="6147730"/>
                </a:cubicBezTo>
                <a:cubicBezTo>
                  <a:pt x="6606737" y="6182529"/>
                  <a:pt x="6566193" y="6147730"/>
                  <a:pt x="6554609" y="6159330"/>
                </a:cubicBezTo>
                <a:cubicBezTo>
                  <a:pt x="6514065" y="6194128"/>
                  <a:pt x="6514065" y="6194128"/>
                  <a:pt x="6514065" y="6194128"/>
                </a:cubicBezTo>
                <a:cubicBezTo>
                  <a:pt x="6519857" y="6194128"/>
                  <a:pt x="6519857" y="6194128"/>
                  <a:pt x="6519857" y="6194128"/>
                </a:cubicBezTo>
                <a:cubicBezTo>
                  <a:pt x="6461938" y="6252126"/>
                  <a:pt x="6461938" y="6252126"/>
                  <a:pt x="6461938" y="6252126"/>
                </a:cubicBezTo>
                <a:cubicBezTo>
                  <a:pt x="6363474" y="6252126"/>
                  <a:pt x="6363474" y="6252126"/>
                  <a:pt x="6363474" y="6252126"/>
                </a:cubicBezTo>
                <a:cubicBezTo>
                  <a:pt x="6375058" y="6240526"/>
                  <a:pt x="6340306" y="6257925"/>
                  <a:pt x="6369266" y="6234726"/>
                </a:cubicBezTo>
                <a:cubicBezTo>
                  <a:pt x="6351890" y="6240526"/>
                  <a:pt x="6351890" y="6240526"/>
                  <a:pt x="6351890" y="6240526"/>
                </a:cubicBezTo>
                <a:cubicBezTo>
                  <a:pt x="6363474" y="6211527"/>
                  <a:pt x="6363474" y="6211527"/>
                  <a:pt x="6363474" y="6211527"/>
                </a:cubicBezTo>
                <a:cubicBezTo>
                  <a:pt x="6386642" y="6211527"/>
                  <a:pt x="6346098" y="6199928"/>
                  <a:pt x="6386642" y="6199928"/>
                </a:cubicBezTo>
                <a:cubicBezTo>
                  <a:pt x="6380850" y="6194128"/>
                  <a:pt x="6380850" y="6194128"/>
                  <a:pt x="6380850" y="6194128"/>
                </a:cubicBezTo>
                <a:cubicBezTo>
                  <a:pt x="6363474" y="6205728"/>
                  <a:pt x="6340306" y="6199928"/>
                  <a:pt x="6334514" y="6205728"/>
                </a:cubicBezTo>
                <a:cubicBezTo>
                  <a:pt x="6386642" y="6159330"/>
                  <a:pt x="6386642" y="6159330"/>
                  <a:pt x="6386642" y="6159330"/>
                </a:cubicBezTo>
                <a:cubicBezTo>
                  <a:pt x="6444562" y="6118731"/>
                  <a:pt x="6444562" y="6118731"/>
                  <a:pt x="6444562" y="6118731"/>
                </a:cubicBezTo>
                <a:cubicBezTo>
                  <a:pt x="6444562" y="6101332"/>
                  <a:pt x="6444562" y="6101332"/>
                  <a:pt x="6444562" y="6101332"/>
                </a:cubicBezTo>
                <a:cubicBezTo>
                  <a:pt x="6461938" y="6101332"/>
                  <a:pt x="6461938" y="6101332"/>
                  <a:pt x="6461938" y="6101332"/>
                </a:cubicBezTo>
                <a:cubicBezTo>
                  <a:pt x="6479314" y="6089733"/>
                  <a:pt x="6490897" y="6066534"/>
                  <a:pt x="6490897" y="6049134"/>
                </a:cubicBezTo>
                <a:cubicBezTo>
                  <a:pt x="6473522" y="6066534"/>
                  <a:pt x="6473522" y="6066534"/>
                  <a:pt x="6473522" y="6066534"/>
                </a:cubicBezTo>
                <a:cubicBezTo>
                  <a:pt x="6409810" y="6095532"/>
                  <a:pt x="6351890" y="6170929"/>
                  <a:pt x="6293971" y="6211527"/>
                </a:cubicBezTo>
                <a:cubicBezTo>
                  <a:pt x="6293971" y="6228927"/>
                  <a:pt x="6293971" y="6228927"/>
                  <a:pt x="6293971" y="6228927"/>
                </a:cubicBezTo>
                <a:cubicBezTo>
                  <a:pt x="6270803" y="6252126"/>
                  <a:pt x="6270803" y="6252126"/>
                  <a:pt x="6270803" y="6252126"/>
                </a:cubicBezTo>
                <a:cubicBezTo>
                  <a:pt x="6189715" y="6252126"/>
                  <a:pt x="6189715" y="6252126"/>
                  <a:pt x="6189715" y="6252126"/>
                </a:cubicBezTo>
                <a:cubicBezTo>
                  <a:pt x="6230259" y="6205728"/>
                  <a:pt x="6230259" y="6205728"/>
                  <a:pt x="6230259" y="6205728"/>
                </a:cubicBezTo>
                <a:cubicBezTo>
                  <a:pt x="6230259" y="6199928"/>
                  <a:pt x="6230259" y="6199928"/>
                  <a:pt x="6230259" y="6199928"/>
                </a:cubicBezTo>
                <a:cubicBezTo>
                  <a:pt x="6293971" y="6130331"/>
                  <a:pt x="6293971" y="6130331"/>
                  <a:pt x="6293971" y="6130331"/>
                </a:cubicBezTo>
                <a:cubicBezTo>
                  <a:pt x="6270803" y="6118731"/>
                  <a:pt x="6293971" y="6118731"/>
                  <a:pt x="6288179" y="6101332"/>
                </a:cubicBezTo>
                <a:cubicBezTo>
                  <a:pt x="6288179" y="6095532"/>
                  <a:pt x="6288179" y="6095532"/>
                  <a:pt x="6288179" y="6095532"/>
                </a:cubicBezTo>
                <a:cubicBezTo>
                  <a:pt x="6253427" y="6118731"/>
                  <a:pt x="6253427" y="6118731"/>
                  <a:pt x="6253427" y="6118731"/>
                </a:cubicBezTo>
                <a:cubicBezTo>
                  <a:pt x="6218675" y="6141930"/>
                  <a:pt x="6218675" y="6141930"/>
                  <a:pt x="6218675" y="6141930"/>
                </a:cubicBezTo>
                <a:cubicBezTo>
                  <a:pt x="6253427" y="6095532"/>
                  <a:pt x="6253427" y="6095532"/>
                  <a:pt x="6253427" y="6095532"/>
                </a:cubicBezTo>
                <a:cubicBezTo>
                  <a:pt x="6265011" y="6083933"/>
                  <a:pt x="6265011" y="6083933"/>
                  <a:pt x="6265011" y="6083933"/>
                </a:cubicBezTo>
                <a:cubicBezTo>
                  <a:pt x="6259219" y="6078133"/>
                  <a:pt x="6259219" y="6078133"/>
                  <a:pt x="6259219" y="6078133"/>
                </a:cubicBezTo>
                <a:cubicBezTo>
                  <a:pt x="6270803" y="6060734"/>
                  <a:pt x="6270803" y="6060734"/>
                  <a:pt x="6270803" y="6060734"/>
                </a:cubicBezTo>
                <a:cubicBezTo>
                  <a:pt x="6265011" y="6054934"/>
                  <a:pt x="6265011" y="6054934"/>
                  <a:pt x="6265011" y="6054934"/>
                </a:cubicBezTo>
                <a:cubicBezTo>
                  <a:pt x="6247635" y="6060734"/>
                  <a:pt x="6247635" y="6060734"/>
                  <a:pt x="6247635" y="6060734"/>
                </a:cubicBezTo>
                <a:cubicBezTo>
                  <a:pt x="6230259" y="6072333"/>
                  <a:pt x="6265011" y="6072333"/>
                  <a:pt x="6241843" y="6078133"/>
                </a:cubicBezTo>
                <a:cubicBezTo>
                  <a:pt x="6247635" y="6083933"/>
                  <a:pt x="6247635" y="6083933"/>
                  <a:pt x="6247635" y="6083933"/>
                </a:cubicBezTo>
                <a:cubicBezTo>
                  <a:pt x="6236051" y="6095532"/>
                  <a:pt x="6236051" y="6095532"/>
                  <a:pt x="6236051" y="6095532"/>
                </a:cubicBezTo>
                <a:cubicBezTo>
                  <a:pt x="6230259" y="6078133"/>
                  <a:pt x="6230259" y="6078133"/>
                  <a:pt x="6230259" y="6078133"/>
                </a:cubicBezTo>
                <a:cubicBezTo>
                  <a:pt x="6172339" y="6130331"/>
                  <a:pt x="6172339" y="6130331"/>
                  <a:pt x="6172339" y="6130331"/>
                </a:cubicBezTo>
                <a:cubicBezTo>
                  <a:pt x="6160756" y="6124531"/>
                  <a:pt x="6160756" y="6124531"/>
                  <a:pt x="6160756" y="6124531"/>
                </a:cubicBezTo>
                <a:cubicBezTo>
                  <a:pt x="6183923" y="6112932"/>
                  <a:pt x="6154964" y="6107132"/>
                  <a:pt x="6166547" y="6095532"/>
                </a:cubicBezTo>
                <a:lnTo>
                  <a:pt x="6172339" y="6095532"/>
                </a:lnTo>
                <a:cubicBezTo>
                  <a:pt x="6172339" y="6095532"/>
                  <a:pt x="6172339" y="6095532"/>
                  <a:pt x="6173787" y="6095532"/>
                </a:cubicBezTo>
                <a:lnTo>
                  <a:pt x="6181751" y="6095532"/>
                </a:lnTo>
                <a:cubicBezTo>
                  <a:pt x="6183923" y="6095532"/>
                  <a:pt x="6183923" y="6095532"/>
                  <a:pt x="6183923" y="6095532"/>
                </a:cubicBezTo>
                <a:lnTo>
                  <a:pt x="6187543" y="6095532"/>
                </a:lnTo>
                <a:cubicBezTo>
                  <a:pt x="6189715" y="6095532"/>
                  <a:pt x="6189715" y="6095532"/>
                  <a:pt x="6189715" y="6095532"/>
                </a:cubicBezTo>
                <a:cubicBezTo>
                  <a:pt x="6195507" y="6083933"/>
                  <a:pt x="6195507" y="6083933"/>
                  <a:pt x="6195507" y="6083933"/>
                </a:cubicBezTo>
                <a:cubicBezTo>
                  <a:pt x="6189715" y="6089733"/>
                  <a:pt x="6207091" y="6078133"/>
                  <a:pt x="6183923" y="6072333"/>
                </a:cubicBezTo>
                <a:cubicBezTo>
                  <a:pt x="6183923" y="6066534"/>
                  <a:pt x="6183923" y="6066534"/>
                  <a:pt x="6183923" y="6066534"/>
                </a:cubicBezTo>
                <a:cubicBezTo>
                  <a:pt x="6149172" y="6089733"/>
                  <a:pt x="6149172" y="6089733"/>
                  <a:pt x="6149172" y="6089733"/>
                </a:cubicBezTo>
                <a:cubicBezTo>
                  <a:pt x="6137588" y="6107132"/>
                  <a:pt x="6137588" y="6107132"/>
                  <a:pt x="6137588" y="6107132"/>
                </a:cubicBezTo>
                <a:cubicBezTo>
                  <a:pt x="6126004" y="6118731"/>
                  <a:pt x="6126004" y="6118731"/>
                  <a:pt x="6126004" y="6118731"/>
                </a:cubicBezTo>
                <a:cubicBezTo>
                  <a:pt x="6120212" y="6101332"/>
                  <a:pt x="6120212" y="6101332"/>
                  <a:pt x="6120212" y="6101332"/>
                </a:cubicBezTo>
                <a:cubicBezTo>
                  <a:pt x="6091252" y="6124531"/>
                  <a:pt x="6091252" y="6124531"/>
                  <a:pt x="6091252" y="6124531"/>
                </a:cubicBezTo>
                <a:cubicBezTo>
                  <a:pt x="6091252" y="6141930"/>
                  <a:pt x="6091252" y="6141930"/>
                  <a:pt x="6091252" y="6141930"/>
                </a:cubicBezTo>
                <a:cubicBezTo>
                  <a:pt x="6068084" y="6147730"/>
                  <a:pt x="6068084" y="6147730"/>
                  <a:pt x="6068084" y="6147730"/>
                </a:cubicBezTo>
                <a:cubicBezTo>
                  <a:pt x="6044916" y="6170929"/>
                  <a:pt x="6044916" y="6170929"/>
                  <a:pt x="6044916" y="6170929"/>
                </a:cubicBezTo>
                <a:cubicBezTo>
                  <a:pt x="6044916" y="6182529"/>
                  <a:pt x="6044916" y="6182529"/>
                  <a:pt x="6044916" y="6182529"/>
                </a:cubicBezTo>
                <a:cubicBezTo>
                  <a:pt x="6033332" y="6188328"/>
                  <a:pt x="6033332" y="6188328"/>
                  <a:pt x="6033332" y="6188328"/>
                </a:cubicBezTo>
                <a:cubicBezTo>
                  <a:pt x="6010164" y="6170929"/>
                  <a:pt x="6010164" y="6170929"/>
                  <a:pt x="6010164" y="6170929"/>
                </a:cubicBezTo>
                <a:cubicBezTo>
                  <a:pt x="5998581" y="6182529"/>
                  <a:pt x="5998581" y="6182529"/>
                  <a:pt x="5998581" y="6182529"/>
                </a:cubicBezTo>
                <a:lnTo>
                  <a:pt x="5980571" y="6182529"/>
                </a:lnTo>
                <a:lnTo>
                  <a:pt x="5981386" y="6181079"/>
                </a:lnTo>
                <a:lnTo>
                  <a:pt x="5980773" y="6181227"/>
                </a:lnTo>
                <a:lnTo>
                  <a:pt x="5982291" y="6179176"/>
                </a:lnTo>
                <a:cubicBezTo>
                  <a:pt x="5984101" y="6173104"/>
                  <a:pt x="5982653" y="6166579"/>
                  <a:pt x="5975413" y="6159330"/>
                </a:cubicBezTo>
                <a:cubicBezTo>
                  <a:pt x="6027540" y="6124531"/>
                  <a:pt x="6027540" y="6124531"/>
                  <a:pt x="6027540" y="6124531"/>
                </a:cubicBezTo>
                <a:cubicBezTo>
                  <a:pt x="6027540" y="6107132"/>
                  <a:pt x="6027540" y="6107132"/>
                  <a:pt x="6027540" y="6107132"/>
                </a:cubicBezTo>
                <a:cubicBezTo>
                  <a:pt x="6004372" y="6095532"/>
                  <a:pt x="6004372" y="6095532"/>
                  <a:pt x="6004372" y="6095532"/>
                </a:cubicBezTo>
                <a:cubicBezTo>
                  <a:pt x="5992789" y="6095532"/>
                  <a:pt x="5992789" y="6095532"/>
                  <a:pt x="5992789" y="6095532"/>
                </a:cubicBezTo>
                <a:cubicBezTo>
                  <a:pt x="5975413" y="6118731"/>
                  <a:pt x="5975413" y="6118731"/>
                  <a:pt x="5975413" y="6118731"/>
                </a:cubicBezTo>
                <a:cubicBezTo>
                  <a:pt x="5969621" y="6107132"/>
                  <a:pt x="5969621" y="6107132"/>
                  <a:pt x="5969621" y="6107132"/>
                </a:cubicBezTo>
                <a:cubicBezTo>
                  <a:pt x="5946453" y="6124531"/>
                  <a:pt x="5946453" y="6124531"/>
                  <a:pt x="5946453" y="6124531"/>
                </a:cubicBezTo>
                <a:cubicBezTo>
                  <a:pt x="5940661" y="6118731"/>
                  <a:pt x="5940661" y="6118731"/>
                  <a:pt x="5940661" y="6118731"/>
                </a:cubicBezTo>
                <a:cubicBezTo>
                  <a:pt x="5923285" y="6124531"/>
                  <a:pt x="5923285" y="6124531"/>
                  <a:pt x="5923285" y="6124531"/>
                </a:cubicBezTo>
                <a:cubicBezTo>
                  <a:pt x="5917493" y="6124531"/>
                  <a:pt x="5917493" y="6124531"/>
                  <a:pt x="5917493" y="6124531"/>
                </a:cubicBezTo>
                <a:cubicBezTo>
                  <a:pt x="5940661" y="6078133"/>
                  <a:pt x="5981205" y="6078133"/>
                  <a:pt x="5992789" y="6025935"/>
                </a:cubicBezTo>
                <a:cubicBezTo>
                  <a:pt x="5986997" y="6025935"/>
                  <a:pt x="5986997" y="6025935"/>
                  <a:pt x="5986997" y="6025935"/>
                </a:cubicBezTo>
                <a:cubicBezTo>
                  <a:pt x="5963829" y="6037535"/>
                  <a:pt x="5946453" y="6060734"/>
                  <a:pt x="5911701" y="6060734"/>
                </a:cubicBezTo>
                <a:cubicBezTo>
                  <a:pt x="5923285" y="6054934"/>
                  <a:pt x="5923285" y="6054934"/>
                  <a:pt x="5923285" y="6054934"/>
                </a:cubicBezTo>
                <a:cubicBezTo>
                  <a:pt x="5929077" y="6031735"/>
                  <a:pt x="5929077" y="6031735"/>
                  <a:pt x="5929077" y="6031735"/>
                </a:cubicBezTo>
                <a:cubicBezTo>
                  <a:pt x="5917493" y="6031735"/>
                  <a:pt x="5917493" y="6031735"/>
                  <a:pt x="5917493" y="6031735"/>
                </a:cubicBezTo>
                <a:cubicBezTo>
                  <a:pt x="5900117" y="6049134"/>
                  <a:pt x="5876949" y="6066534"/>
                  <a:pt x="5865365" y="6083933"/>
                </a:cubicBezTo>
                <a:cubicBezTo>
                  <a:pt x="5853781" y="6083933"/>
                  <a:pt x="5865365" y="6107132"/>
                  <a:pt x="5853781" y="6078133"/>
                </a:cubicBezTo>
                <a:cubicBezTo>
                  <a:pt x="5847989" y="6083933"/>
                  <a:pt x="5847989" y="6083933"/>
                  <a:pt x="5847989" y="6083933"/>
                </a:cubicBezTo>
                <a:cubicBezTo>
                  <a:pt x="5853781" y="6095532"/>
                  <a:pt x="5853781" y="6095532"/>
                  <a:pt x="5853781" y="6095532"/>
                </a:cubicBezTo>
                <a:cubicBezTo>
                  <a:pt x="5842197" y="6089733"/>
                  <a:pt x="5842197" y="6089733"/>
                  <a:pt x="5842197" y="6089733"/>
                </a:cubicBezTo>
                <a:cubicBezTo>
                  <a:pt x="5824822" y="6095532"/>
                  <a:pt x="5853781" y="6078133"/>
                  <a:pt x="5819030" y="6095532"/>
                </a:cubicBezTo>
                <a:cubicBezTo>
                  <a:pt x="5836405" y="6078133"/>
                  <a:pt x="5836405" y="6078133"/>
                  <a:pt x="5836405" y="6078133"/>
                </a:cubicBezTo>
                <a:cubicBezTo>
                  <a:pt x="5836405" y="6066534"/>
                  <a:pt x="5836405" y="6066534"/>
                  <a:pt x="5836405" y="6066534"/>
                </a:cubicBezTo>
                <a:cubicBezTo>
                  <a:pt x="5876949" y="6037535"/>
                  <a:pt x="5876949" y="6037535"/>
                  <a:pt x="5876949" y="6037535"/>
                </a:cubicBezTo>
                <a:cubicBezTo>
                  <a:pt x="5882741" y="6025935"/>
                  <a:pt x="5882741" y="6025935"/>
                  <a:pt x="5882741" y="6025935"/>
                </a:cubicBezTo>
                <a:cubicBezTo>
                  <a:pt x="5876949" y="6020136"/>
                  <a:pt x="5876949" y="6020136"/>
                  <a:pt x="5876949" y="6020136"/>
                </a:cubicBezTo>
                <a:cubicBezTo>
                  <a:pt x="5871157" y="6008536"/>
                  <a:pt x="5871157" y="6008536"/>
                  <a:pt x="5871157" y="6008536"/>
                </a:cubicBezTo>
                <a:cubicBezTo>
                  <a:pt x="5882741" y="5996937"/>
                  <a:pt x="5882741" y="5996937"/>
                  <a:pt x="5882741" y="5996937"/>
                </a:cubicBezTo>
                <a:cubicBezTo>
                  <a:pt x="5876949" y="5991137"/>
                  <a:pt x="5876949" y="5991137"/>
                  <a:pt x="5876949" y="5991137"/>
                </a:cubicBezTo>
                <a:cubicBezTo>
                  <a:pt x="5853781" y="5985337"/>
                  <a:pt x="5847989" y="6002736"/>
                  <a:pt x="5836405" y="6002736"/>
                </a:cubicBezTo>
                <a:cubicBezTo>
                  <a:pt x="5830614" y="6008536"/>
                  <a:pt x="5830614" y="6008536"/>
                  <a:pt x="5830614" y="6008536"/>
                </a:cubicBezTo>
                <a:cubicBezTo>
                  <a:pt x="5859573" y="6008536"/>
                  <a:pt x="5859573" y="6008536"/>
                  <a:pt x="5859573" y="6008536"/>
                </a:cubicBezTo>
                <a:cubicBezTo>
                  <a:pt x="5836405" y="6014336"/>
                  <a:pt x="5824822" y="6014336"/>
                  <a:pt x="5801654" y="6014336"/>
                </a:cubicBezTo>
                <a:cubicBezTo>
                  <a:pt x="5819030" y="5991137"/>
                  <a:pt x="5819030" y="5991137"/>
                  <a:pt x="5819030" y="5991137"/>
                </a:cubicBezTo>
                <a:cubicBezTo>
                  <a:pt x="5813238" y="5979537"/>
                  <a:pt x="5813238" y="5979537"/>
                  <a:pt x="5813238" y="5979537"/>
                </a:cubicBezTo>
                <a:cubicBezTo>
                  <a:pt x="5813238" y="5985337"/>
                  <a:pt x="5801654" y="5962138"/>
                  <a:pt x="5807446" y="5991137"/>
                </a:cubicBezTo>
                <a:cubicBezTo>
                  <a:pt x="5795862" y="5985337"/>
                  <a:pt x="5795862" y="5985337"/>
                  <a:pt x="5795862" y="5985337"/>
                </a:cubicBezTo>
                <a:cubicBezTo>
                  <a:pt x="5813238" y="5973738"/>
                  <a:pt x="5813238" y="5950539"/>
                  <a:pt x="5819030" y="5944739"/>
                </a:cubicBezTo>
                <a:cubicBezTo>
                  <a:pt x="5853781" y="5933140"/>
                  <a:pt x="5853781" y="5933140"/>
                  <a:pt x="5853781" y="5933140"/>
                </a:cubicBezTo>
                <a:cubicBezTo>
                  <a:pt x="5871157" y="5904141"/>
                  <a:pt x="5871157" y="5904141"/>
                  <a:pt x="5871157" y="5904141"/>
                </a:cubicBezTo>
                <a:cubicBezTo>
                  <a:pt x="5888533" y="5898341"/>
                  <a:pt x="5888533" y="5898341"/>
                  <a:pt x="5888533" y="5898341"/>
                </a:cubicBezTo>
                <a:cubicBezTo>
                  <a:pt x="5894325" y="5886742"/>
                  <a:pt x="5894325" y="5886742"/>
                  <a:pt x="5894325" y="5886742"/>
                </a:cubicBezTo>
                <a:cubicBezTo>
                  <a:pt x="5871157" y="5886742"/>
                  <a:pt x="5871157" y="5886742"/>
                  <a:pt x="5871157" y="5886742"/>
                </a:cubicBezTo>
                <a:cubicBezTo>
                  <a:pt x="5859573" y="5909941"/>
                  <a:pt x="5859573" y="5909941"/>
                  <a:pt x="5859573" y="5909941"/>
                </a:cubicBezTo>
                <a:cubicBezTo>
                  <a:pt x="5847989" y="5898341"/>
                  <a:pt x="5847989" y="5898341"/>
                  <a:pt x="5847989" y="5898341"/>
                </a:cubicBezTo>
                <a:cubicBezTo>
                  <a:pt x="5853781" y="5892541"/>
                  <a:pt x="5853781" y="5892541"/>
                  <a:pt x="5853781" y="5892541"/>
                </a:cubicBezTo>
                <a:cubicBezTo>
                  <a:pt x="5847989" y="5886742"/>
                  <a:pt x="5847989" y="5886742"/>
                  <a:pt x="5847989" y="5886742"/>
                </a:cubicBezTo>
                <a:cubicBezTo>
                  <a:pt x="5871157" y="5840344"/>
                  <a:pt x="5871157" y="5840344"/>
                  <a:pt x="5871157" y="5840344"/>
                </a:cubicBezTo>
                <a:cubicBezTo>
                  <a:pt x="5923285" y="5805545"/>
                  <a:pt x="5923285" y="5805545"/>
                  <a:pt x="5923285" y="5805545"/>
                </a:cubicBezTo>
                <a:cubicBezTo>
                  <a:pt x="5923285" y="5799745"/>
                  <a:pt x="5923285" y="5799745"/>
                  <a:pt x="5923285" y="5799745"/>
                </a:cubicBezTo>
                <a:cubicBezTo>
                  <a:pt x="5917493" y="5793946"/>
                  <a:pt x="5917493" y="5793946"/>
                  <a:pt x="5917493" y="5793946"/>
                </a:cubicBezTo>
                <a:cubicBezTo>
                  <a:pt x="5905909" y="5805545"/>
                  <a:pt x="5905909" y="5805545"/>
                  <a:pt x="5905909" y="5805545"/>
                </a:cubicBezTo>
                <a:cubicBezTo>
                  <a:pt x="5888533" y="5811345"/>
                  <a:pt x="5888533" y="5811345"/>
                  <a:pt x="5888533" y="5811345"/>
                </a:cubicBezTo>
                <a:cubicBezTo>
                  <a:pt x="5876949" y="5857743"/>
                  <a:pt x="5813238" y="5851943"/>
                  <a:pt x="5795862" y="5904141"/>
                </a:cubicBezTo>
                <a:cubicBezTo>
                  <a:pt x="5772694" y="5904141"/>
                  <a:pt x="5772694" y="5904141"/>
                  <a:pt x="5772694" y="5904141"/>
                </a:cubicBezTo>
                <a:cubicBezTo>
                  <a:pt x="5766902" y="5915740"/>
                  <a:pt x="5766902" y="5915740"/>
                  <a:pt x="5766902" y="5915740"/>
                </a:cubicBezTo>
                <a:cubicBezTo>
                  <a:pt x="5737942" y="5933140"/>
                  <a:pt x="5737942" y="5933140"/>
                  <a:pt x="5737942" y="5933140"/>
                </a:cubicBezTo>
                <a:cubicBezTo>
                  <a:pt x="5743734" y="5938939"/>
                  <a:pt x="5743734" y="5938939"/>
                  <a:pt x="5743734" y="5938939"/>
                </a:cubicBezTo>
                <a:cubicBezTo>
                  <a:pt x="5714774" y="5962138"/>
                  <a:pt x="5714774" y="5962138"/>
                  <a:pt x="5714774" y="5962138"/>
                </a:cubicBezTo>
                <a:cubicBezTo>
                  <a:pt x="5703190" y="5956339"/>
                  <a:pt x="5703190" y="5956339"/>
                  <a:pt x="5703190" y="5956339"/>
                </a:cubicBezTo>
                <a:cubicBezTo>
                  <a:pt x="5703190" y="5967938"/>
                  <a:pt x="5703190" y="5967938"/>
                  <a:pt x="5703190" y="5967938"/>
                </a:cubicBezTo>
                <a:cubicBezTo>
                  <a:pt x="5680022" y="5996937"/>
                  <a:pt x="5680022" y="5996937"/>
                  <a:pt x="5680022" y="5996937"/>
                </a:cubicBezTo>
                <a:cubicBezTo>
                  <a:pt x="5680022" y="6014336"/>
                  <a:pt x="5680022" y="6014336"/>
                  <a:pt x="5680022" y="6014336"/>
                </a:cubicBezTo>
                <a:cubicBezTo>
                  <a:pt x="5662647" y="6014336"/>
                  <a:pt x="5662647" y="6014336"/>
                  <a:pt x="5662647" y="6014336"/>
                </a:cubicBezTo>
                <a:cubicBezTo>
                  <a:pt x="5662647" y="6014336"/>
                  <a:pt x="5645271" y="6014336"/>
                  <a:pt x="5668439" y="6002736"/>
                </a:cubicBezTo>
                <a:cubicBezTo>
                  <a:pt x="5656855" y="5996937"/>
                  <a:pt x="5656855" y="5996937"/>
                  <a:pt x="5656855" y="5996937"/>
                </a:cubicBezTo>
                <a:cubicBezTo>
                  <a:pt x="5645271" y="6014336"/>
                  <a:pt x="5645271" y="6014336"/>
                  <a:pt x="5645271" y="6014336"/>
                </a:cubicBezTo>
                <a:cubicBezTo>
                  <a:pt x="5622103" y="6002736"/>
                  <a:pt x="5622103" y="6002736"/>
                  <a:pt x="5622103" y="6002736"/>
                </a:cubicBezTo>
                <a:cubicBezTo>
                  <a:pt x="5610519" y="6008536"/>
                  <a:pt x="5610519" y="6008536"/>
                  <a:pt x="5610519" y="6008536"/>
                </a:cubicBezTo>
                <a:cubicBezTo>
                  <a:pt x="5604727" y="6025935"/>
                  <a:pt x="5604727" y="6025935"/>
                  <a:pt x="5604727" y="6025935"/>
                </a:cubicBezTo>
                <a:cubicBezTo>
                  <a:pt x="5598935" y="6014336"/>
                  <a:pt x="5598935" y="6014336"/>
                  <a:pt x="5598935" y="6014336"/>
                </a:cubicBezTo>
                <a:cubicBezTo>
                  <a:pt x="5569975" y="6031735"/>
                  <a:pt x="5569975" y="6031735"/>
                  <a:pt x="5569975" y="6031735"/>
                </a:cubicBezTo>
                <a:cubicBezTo>
                  <a:pt x="5558391" y="6043335"/>
                  <a:pt x="5552599" y="6054934"/>
                  <a:pt x="5546807" y="6066534"/>
                </a:cubicBezTo>
                <a:cubicBezTo>
                  <a:pt x="5541015" y="6066534"/>
                  <a:pt x="5541015" y="6066534"/>
                  <a:pt x="5541015" y="6066534"/>
                </a:cubicBezTo>
                <a:cubicBezTo>
                  <a:pt x="5541015" y="6049134"/>
                  <a:pt x="5541015" y="6049134"/>
                  <a:pt x="5541015" y="6049134"/>
                </a:cubicBezTo>
                <a:cubicBezTo>
                  <a:pt x="5517847" y="6049134"/>
                  <a:pt x="5517847" y="6049134"/>
                  <a:pt x="5517847" y="6049134"/>
                </a:cubicBezTo>
                <a:cubicBezTo>
                  <a:pt x="5541015" y="6037535"/>
                  <a:pt x="5541015" y="6037535"/>
                  <a:pt x="5541015" y="6037535"/>
                </a:cubicBezTo>
                <a:cubicBezTo>
                  <a:pt x="5541015" y="6025935"/>
                  <a:pt x="5541015" y="6025935"/>
                  <a:pt x="5541015" y="6025935"/>
                </a:cubicBezTo>
                <a:cubicBezTo>
                  <a:pt x="5546807" y="6025935"/>
                  <a:pt x="5546807" y="6025935"/>
                  <a:pt x="5546807" y="6025935"/>
                </a:cubicBezTo>
                <a:cubicBezTo>
                  <a:pt x="5552599" y="6002736"/>
                  <a:pt x="5552599" y="6002736"/>
                  <a:pt x="5552599" y="6002736"/>
                </a:cubicBezTo>
                <a:cubicBezTo>
                  <a:pt x="5569975" y="6008536"/>
                  <a:pt x="5569975" y="6008536"/>
                  <a:pt x="5569975" y="6008536"/>
                </a:cubicBezTo>
                <a:cubicBezTo>
                  <a:pt x="5598935" y="5991137"/>
                  <a:pt x="5598935" y="5991137"/>
                  <a:pt x="5598935" y="5991137"/>
                </a:cubicBezTo>
                <a:cubicBezTo>
                  <a:pt x="5604727" y="5973738"/>
                  <a:pt x="5604727" y="5973738"/>
                  <a:pt x="5604727" y="5973738"/>
                </a:cubicBezTo>
                <a:cubicBezTo>
                  <a:pt x="5587351" y="5973738"/>
                  <a:pt x="5587351" y="5973738"/>
                  <a:pt x="5587351" y="5973738"/>
                </a:cubicBezTo>
                <a:cubicBezTo>
                  <a:pt x="5575767" y="5985337"/>
                  <a:pt x="5575767" y="5985337"/>
                  <a:pt x="5575767" y="5985337"/>
                </a:cubicBezTo>
                <a:cubicBezTo>
                  <a:pt x="5569975" y="5979537"/>
                  <a:pt x="5593143" y="5979537"/>
                  <a:pt x="5564183" y="5985337"/>
                </a:cubicBezTo>
                <a:cubicBezTo>
                  <a:pt x="5564183" y="5979537"/>
                  <a:pt x="5587351" y="5973738"/>
                  <a:pt x="5587351" y="5962138"/>
                </a:cubicBezTo>
                <a:cubicBezTo>
                  <a:pt x="5558391" y="5962138"/>
                  <a:pt x="5558391" y="5962138"/>
                  <a:pt x="5558391" y="5962138"/>
                </a:cubicBezTo>
                <a:cubicBezTo>
                  <a:pt x="5575767" y="5950539"/>
                  <a:pt x="5575767" y="5950539"/>
                  <a:pt x="5575767" y="5950539"/>
                </a:cubicBezTo>
                <a:cubicBezTo>
                  <a:pt x="5575767" y="5933140"/>
                  <a:pt x="5575767" y="5933140"/>
                  <a:pt x="5575767" y="5933140"/>
                </a:cubicBezTo>
                <a:cubicBezTo>
                  <a:pt x="5564183" y="5938939"/>
                  <a:pt x="5546807" y="5962138"/>
                  <a:pt x="5523639" y="5962138"/>
                </a:cubicBezTo>
                <a:cubicBezTo>
                  <a:pt x="5523639" y="5944739"/>
                  <a:pt x="5523639" y="5944739"/>
                  <a:pt x="5523639" y="5944739"/>
                </a:cubicBezTo>
                <a:cubicBezTo>
                  <a:pt x="5506264" y="5956339"/>
                  <a:pt x="5506264" y="5956339"/>
                  <a:pt x="5506264" y="5956339"/>
                </a:cubicBezTo>
                <a:cubicBezTo>
                  <a:pt x="5517847" y="5938939"/>
                  <a:pt x="5517847" y="5938939"/>
                  <a:pt x="5517847" y="5938939"/>
                </a:cubicBezTo>
                <a:cubicBezTo>
                  <a:pt x="5529431" y="5938939"/>
                  <a:pt x="5529431" y="5938939"/>
                  <a:pt x="5529431" y="5938939"/>
                </a:cubicBezTo>
                <a:cubicBezTo>
                  <a:pt x="5541015" y="5927340"/>
                  <a:pt x="5541015" y="5927340"/>
                  <a:pt x="5541015" y="5927340"/>
                </a:cubicBezTo>
                <a:cubicBezTo>
                  <a:pt x="5552599" y="5933140"/>
                  <a:pt x="5552599" y="5933140"/>
                  <a:pt x="5552599" y="5933140"/>
                </a:cubicBezTo>
                <a:cubicBezTo>
                  <a:pt x="5558391" y="5927340"/>
                  <a:pt x="5535223" y="5921540"/>
                  <a:pt x="5564183" y="5927340"/>
                </a:cubicBezTo>
                <a:cubicBezTo>
                  <a:pt x="5558391" y="5915740"/>
                  <a:pt x="5558391" y="5915740"/>
                  <a:pt x="5558391" y="5915740"/>
                </a:cubicBezTo>
                <a:cubicBezTo>
                  <a:pt x="5535223" y="5909941"/>
                  <a:pt x="5535223" y="5909941"/>
                  <a:pt x="5535223" y="5909941"/>
                </a:cubicBezTo>
                <a:cubicBezTo>
                  <a:pt x="5546807" y="5898341"/>
                  <a:pt x="5546807" y="5898341"/>
                  <a:pt x="5546807" y="5898341"/>
                </a:cubicBezTo>
                <a:cubicBezTo>
                  <a:pt x="5541015" y="5898341"/>
                  <a:pt x="5541015" y="5898341"/>
                  <a:pt x="5541015" y="5898341"/>
                </a:cubicBezTo>
                <a:cubicBezTo>
                  <a:pt x="5558391" y="5898341"/>
                  <a:pt x="5529431" y="5869342"/>
                  <a:pt x="5546807" y="5880942"/>
                </a:cubicBezTo>
                <a:cubicBezTo>
                  <a:pt x="5541015" y="5875142"/>
                  <a:pt x="5541015" y="5875142"/>
                  <a:pt x="5541015" y="5875142"/>
                </a:cubicBezTo>
                <a:cubicBezTo>
                  <a:pt x="5529431" y="5886742"/>
                  <a:pt x="5529431" y="5886742"/>
                  <a:pt x="5529431" y="5886742"/>
                </a:cubicBezTo>
                <a:cubicBezTo>
                  <a:pt x="5546807" y="5857743"/>
                  <a:pt x="5546807" y="5857743"/>
                  <a:pt x="5546807" y="5857743"/>
                </a:cubicBezTo>
                <a:cubicBezTo>
                  <a:pt x="5535223" y="5828744"/>
                  <a:pt x="5535223" y="5828744"/>
                  <a:pt x="5535223" y="5828744"/>
                </a:cubicBezTo>
                <a:cubicBezTo>
                  <a:pt x="5546807" y="5811345"/>
                  <a:pt x="5546807" y="5811345"/>
                  <a:pt x="5546807" y="5811345"/>
                </a:cubicBezTo>
                <a:cubicBezTo>
                  <a:pt x="5569975" y="5817145"/>
                  <a:pt x="5569975" y="5817145"/>
                  <a:pt x="5569975" y="5817145"/>
                </a:cubicBezTo>
                <a:cubicBezTo>
                  <a:pt x="5575767" y="5817145"/>
                  <a:pt x="5575767" y="5817145"/>
                  <a:pt x="5575767" y="5817145"/>
                </a:cubicBezTo>
                <a:cubicBezTo>
                  <a:pt x="5587351" y="5811345"/>
                  <a:pt x="5587351" y="5811345"/>
                  <a:pt x="5587351" y="5811345"/>
                </a:cubicBezTo>
                <a:cubicBezTo>
                  <a:pt x="5569975" y="5793946"/>
                  <a:pt x="5569975" y="5793946"/>
                  <a:pt x="5569975" y="5793946"/>
                </a:cubicBezTo>
                <a:cubicBezTo>
                  <a:pt x="5587351" y="5782346"/>
                  <a:pt x="5575767" y="5764947"/>
                  <a:pt x="5587351" y="5753347"/>
                </a:cubicBezTo>
                <a:cubicBezTo>
                  <a:pt x="5604727" y="5753347"/>
                  <a:pt x="5604727" y="5753347"/>
                  <a:pt x="5604727" y="5753347"/>
                </a:cubicBezTo>
                <a:cubicBezTo>
                  <a:pt x="5633687" y="5712749"/>
                  <a:pt x="5633687" y="5712749"/>
                  <a:pt x="5633687" y="5712749"/>
                </a:cubicBezTo>
                <a:cubicBezTo>
                  <a:pt x="5639479" y="5695350"/>
                  <a:pt x="5639479" y="5695350"/>
                  <a:pt x="5639479" y="5695350"/>
                </a:cubicBezTo>
                <a:cubicBezTo>
                  <a:pt x="5645271" y="5689550"/>
                  <a:pt x="5645271" y="5689550"/>
                  <a:pt x="5645271" y="5689550"/>
                </a:cubicBezTo>
                <a:cubicBezTo>
                  <a:pt x="5651063" y="5706949"/>
                  <a:pt x="5651063" y="5706949"/>
                  <a:pt x="5651063" y="5706949"/>
                </a:cubicBezTo>
                <a:cubicBezTo>
                  <a:pt x="5668439" y="5706949"/>
                  <a:pt x="5668439" y="5706949"/>
                  <a:pt x="5668439" y="5706949"/>
                </a:cubicBezTo>
                <a:cubicBezTo>
                  <a:pt x="5668439" y="5695350"/>
                  <a:pt x="5668439" y="5695350"/>
                  <a:pt x="5668439" y="5695350"/>
                </a:cubicBezTo>
                <a:cubicBezTo>
                  <a:pt x="5685814" y="5683750"/>
                  <a:pt x="5685814" y="5683750"/>
                  <a:pt x="5685814" y="5683750"/>
                </a:cubicBezTo>
                <a:cubicBezTo>
                  <a:pt x="5703190" y="5660552"/>
                  <a:pt x="5703190" y="5660552"/>
                  <a:pt x="5703190" y="5660552"/>
                </a:cubicBezTo>
                <a:cubicBezTo>
                  <a:pt x="5737942" y="5643152"/>
                  <a:pt x="5737942" y="5643152"/>
                  <a:pt x="5737942" y="5643152"/>
                </a:cubicBezTo>
                <a:cubicBezTo>
                  <a:pt x="5737942" y="5625753"/>
                  <a:pt x="5737942" y="5625753"/>
                  <a:pt x="5737942" y="5625753"/>
                </a:cubicBezTo>
                <a:cubicBezTo>
                  <a:pt x="5790070" y="5596754"/>
                  <a:pt x="5807446" y="5561956"/>
                  <a:pt x="5865365" y="5527157"/>
                </a:cubicBezTo>
                <a:cubicBezTo>
                  <a:pt x="5865365" y="5509758"/>
                  <a:pt x="5865365" y="5509758"/>
                  <a:pt x="5865365" y="5509758"/>
                </a:cubicBezTo>
                <a:cubicBezTo>
                  <a:pt x="5871157" y="5515558"/>
                  <a:pt x="5871157" y="5515558"/>
                  <a:pt x="5871157" y="5515558"/>
                </a:cubicBezTo>
                <a:cubicBezTo>
                  <a:pt x="5888533" y="5509758"/>
                  <a:pt x="5888533" y="5509758"/>
                  <a:pt x="5888533" y="5509758"/>
                </a:cubicBezTo>
                <a:cubicBezTo>
                  <a:pt x="5894325" y="5486559"/>
                  <a:pt x="5894325" y="5486559"/>
                  <a:pt x="5894325" y="5486559"/>
                </a:cubicBezTo>
                <a:cubicBezTo>
                  <a:pt x="5905909" y="5492359"/>
                  <a:pt x="5905909" y="5492359"/>
                  <a:pt x="5905909" y="5492359"/>
                </a:cubicBezTo>
                <a:cubicBezTo>
                  <a:pt x="5929077" y="5457560"/>
                  <a:pt x="5929077" y="5457560"/>
                  <a:pt x="5929077" y="5457560"/>
                </a:cubicBezTo>
                <a:cubicBezTo>
                  <a:pt x="5905909" y="5445961"/>
                  <a:pt x="5905909" y="5445961"/>
                  <a:pt x="5905909" y="5445961"/>
                </a:cubicBezTo>
                <a:cubicBezTo>
                  <a:pt x="5929077" y="5445961"/>
                  <a:pt x="5934869" y="5411162"/>
                  <a:pt x="5934869" y="5416962"/>
                </a:cubicBezTo>
                <a:cubicBezTo>
                  <a:pt x="5952245" y="5416962"/>
                  <a:pt x="5952245" y="5416962"/>
                  <a:pt x="5952245" y="5416962"/>
                </a:cubicBezTo>
                <a:cubicBezTo>
                  <a:pt x="5952245" y="5411162"/>
                  <a:pt x="5952245" y="5411162"/>
                  <a:pt x="5952245" y="5411162"/>
                </a:cubicBezTo>
                <a:cubicBezTo>
                  <a:pt x="5969621" y="5422762"/>
                  <a:pt x="5958037" y="5393763"/>
                  <a:pt x="5981205" y="5399563"/>
                </a:cubicBezTo>
                <a:cubicBezTo>
                  <a:pt x="5963829" y="5393763"/>
                  <a:pt x="5963829" y="5393763"/>
                  <a:pt x="5963829" y="5393763"/>
                </a:cubicBezTo>
                <a:cubicBezTo>
                  <a:pt x="5981205" y="5387963"/>
                  <a:pt x="5981205" y="5387963"/>
                  <a:pt x="5981205" y="5387963"/>
                </a:cubicBezTo>
                <a:cubicBezTo>
                  <a:pt x="5992789" y="5382164"/>
                  <a:pt x="5992789" y="5382164"/>
                  <a:pt x="5992789" y="5382164"/>
                </a:cubicBezTo>
                <a:cubicBezTo>
                  <a:pt x="5981205" y="5376364"/>
                  <a:pt x="5981205" y="5376364"/>
                  <a:pt x="5981205" y="5376364"/>
                </a:cubicBezTo>
                <a:cubicBezTo>
                  <a:pt x="6015956" y="5358965"/>
                  <a:pt x="6015956" y="5358965"/>
                  <a:pt x="6015956" y="5358965"/>
                </a:cubicBezTo>
                <a:cubicBezTo>
                  <a:pt x="6027540" y="5358965"/>
                  <a:pt x="6027540" y="5358965"/>
                  <a:pt x="6027540" y="5358965"/>
                </a:cubicBezTo>
                <a:cubicBezTo>
                  <a:pt x="6033332" y="5358965"/>
                  <a:pt x="6033332" y="5358965"/>
                  <a:pt x="6033332" y="5358965"/>
                </a:cubicBezTo>
                <a:cubicBezTo>
                  <a:pt x="6044916" y="5353165"/>
                  <a:pt x="6044916" y="5353165"/>
                  <a:pt x="6044916" y="5353165"/>
                </a:cubicBezTo>
                <a:cubicBezTo>
                  <a:pt x="6010164" y="5347365"/>
                  <a:pt x="6010164" y="5347365"/>
                  <a:pt x="6010164" y="5347365"/>
                </a:cubicBezTo>
                <a:cubicBezTo>
                  <a:pt x="6027540" y="5341566"/>
                  <a:pt x="6027540" y="5341566"/>
                  <a:pt x="6027540" y="5341566"/>
                </a:cubicBezTo>
                <a:cubicBezTo>
                  <a:pt x="6050708" y="5347365"/>
                  <a:pt x="6050708" y="5347365"/>
                  <a:pt x="6050708" y="5347365"/>
                </a:cubicBezTo>
                <a:cubicBezTo>
                  <a:pt x="6056500" y="5341566"/>
                  <a:pt x="6056500" y="5341566"/>
                  <a:pt x="6056500" y="5341566"/>
                </a:cubicBezTo>
                <a:cubicBezTo>
                  <a:pt x="6044916" y="5318367"/>
                  <a:pt x="6044916" y="5318367"/>
                  <a:pt x="6044916" y="5318367"/>
                </a:cubicBezTo>
                <a:cubicBezTo>
                  <a:pt x="6079668" y="5271969"/>
                  <a:pt x="6079668" y="5271969"/>
                  <a:pt x="6079668" y="5271969"/>
                </a:cubicBezTo>
                <a:cubicBezTo>
                  <a:pt x="6085460" y="5283568"/>
                  <a:pt x="6085460" y="5283568"/>
                  <a:pt x="6085460" y="5283568"/>
                </a:cubicBezTo>
                <a:cubicBezTo>
                  <a:pt x="6108628" y="5266169"/>
                  <a:pt x="6108628" y="5266169"/>
                  <a:pt x="6108628" y="5266169"/>
                </a:cubicBezTo>
                <a:cubicBezTo>
                  <a:pt x="6108628" y="5277768"/>
                  <a:pt x="6108628" y="5277768"/>
                  <a:pt x="6108628" y="5277768"/>
                </a:cubicBezTo>
                <a:cubicBezTo>
                  <a:pt x="6126004" y="5271969"/>
                  <a:pt x="6126004" y="5271969"/>
                  <a:pt x="6126004" y="5271969"/>
                </a:cubicBezTo>
                <a:cubicBezTo>
                  <a:pt x="6131796" y="5260369"/>
                  <a:pt x="6131796" y="5260369"/>
                  <a:pt x="6131796" y="5260369"/>
                </a:cubicBezTo>
                <a:cubicBezTo>
                  <a:pt x="6126004" y="5242970"/>
                  <a:pt x="6126004" y="5242970"/>
                  <a:pt x="6126004" y="5242970"/>
                </a:cubicBezTo>
                <a:cubicBezTo>
                  <a:pt x="6108628" y="5242970"/>
                  <a:pt x="6108628" y="5242970"/>
                  <a:pt x="6108628" y="5242970"/>
                </a:cubicBezTo>
                <a:cubicBezTo>
                  <a:pt x="6091252" y="5260369"/>
                  <a:pt x="6091252" y="5260369"/>
                  <a:pt x="6091252" y="5260369"/>
                </a:cubicBezTo>
                <a:cubicBezTo>
                  <a:pt x="6050708" y="5254569"/>
                  <a:pt x="6050708" y="5254569"/>
                  <a:pt x="6050708" y="5254569"/>
                </a:cubicBezTo>
                <a:cubicBezTo>
                  <a:pt x="6044916" y="5242970"/>
                  <a:pt x="6044916" y="5242970"/>
                  <a:pt x="6044916" y="5242970"/>
                </a:cubicBezTo>
                <a:cubicBezTo>
                  <a:pt x="6062292" y="5237170"/>
                  <a:pt x="6062292" y="5237170"/>
                  <a:pt x="6062292" y="5237170"/>
                </a:cubicBezTo>
                <a:cubicBezTo>
                  <a:pt x="6062292" y="5219771"/>
                  <a:pt x="6073876" y="5231370"/>
                  <a:pt x="6079668" y="5213971"/>
                </a:cubicBezTo>
                <a:cubicBezTo>
                  <a:pt x="6079668" y="5225571"/>
                  <a:pt x="6079668" y="5225571"/>
                  <a:pt x="6079668" y="5225571"/>
                </a:cubicBezTo>
                <a:cubicBezTo>
                  <a:pt x="6114420" y="5213971"/>
                  <a:pt x="6114420" y="5213971"/>
                  <a:pt x="6114420" y="5213971"/>
                </a:cubicBezTo>
                <a:cubicBezTo>
                  <a:pt x="6126004" y="5225571"/>
                  <a:pt x="6126004" y="5225571"/>
                  <a:pt x="6126004" y="5225571"/>
                </a:cubicBezTo>
                <a:cubicBezTo>
                  <a:pt x="6131796" y="5202372"/>
                  <a:pt x="6131796" y="5202372"/>
                  <a:pt x="6131796" y="5202372"/>
                </a:cubicBezTo>
                <a:cubicBezTo>
                  <a:pt x="6154964" y="5190772"/>
                  <a:pt x="6154964" y="5190772"/>
                  <a:pt x="6154964" y="5190772"/>
                </a:cubicBezTo>
                <a:cubicBezTo>
                  <a:pt x="6166547" y="5202372"/>
                  <a:pt x="6166547" y="5202372"/>
                  <a:pt x="6166547" y="5202372"/>
                </a:cubicBezTo>
                <a:cubicBezTo>
                  <a:pt x="6183923" y="5179173"/>
                  <a:pt x="6183923" y="5179173"/>
                  <a:pt x="6183923" y="5179173"/>
                </a:cubicBezTo>
                <a:lnTo>
                  <a:pt x="6202677" y="5175417"/>
                </a:lnTo>
                <a:lnTo>
                  <a:pt x="6203471" y="5176273"/>
                </a:lnTo>
                <a:lnTo>
                  <a:pt x="6205524" y="5174847"/>
                </a:lnTo>
                <a:lnTo>
                  <a:pt x="6209263" y="5174098"/>
                </a:lnTo>
                <a:cubicBezTo>
                  <a:pt x="6212883" y="5173373"/>
                  <a:pt x="6212883" y="5173373"/>
                  <a:pt x="6212883" y="5173373"/>
                </a:cubicBezTo>
                <a:cubicBezTo>
                  <a:pt x="6211435" y="5171923"/>
                  <a:pt x="6209625" y="5172285"/>
                  <a:pt x="6207906" y="5173192"/>
                </a:cubicBezTo>
                <a:lnTo>
                  <a:pt x="6205524" y="5174847"/>
                </a:lnTo>
                <a:lnTo>
                  <a:pt x="6202677" y="5175417"/>
                </a:lnTo>
                <a:lnTo>
                  <a:pt x="6202295" y="5175004"/>
                </a:lnTo>
                <a:cubicBezTo>
                  <a:pt x="6202747" y="5173010"/>
                  <a:pt x="6204195" y="5169023"/>
                  <a:pt x="6207091" y="5161773"/>
                </a:cubicBezTo>
                <a:cubicBezTo>
                  <a:pt x="6172339" y="5173373"/>
                  <a:pt x="6172339" y="5173373"/>
                  <a:pt x="6172339" y="5173373"/>
                </a:cubicBezTo>
                <a:cubicBezTo>
                  <a:pt x="6189715" y="5150174"/>
                  <a:pt x="6189715" y="5150174"/>
                  <a:pt x="6189715" y="5150174"/>
                </a:cubicBezTo>
                <a:cubicBezTo>
                  <a:pt x="6166547" y="5150174"/>
                  <a:pt x="6166547" y="5161773"/>
                  <a:pt x="6149172" y="5155974"/>
                </a:cubicBezTo>
                <a:cubicBezTo>
                  <a:pt x="6166547" y="5161773"/>
                  <a:pt x="6166547" y="5161773"/>
                  <a:pt x="6166547" y="5161773"/>
                </a:cubicBezTo>
                <a:cubicBezTo>
                  <a:pt x="6154964" y="5179173"/>
                  <a:pt x="6154964" y="5179173"/>
                  <a:pt x="6154964" y="5179173"/>
                </a:cubicBezTo>
                <a:cubicBezTo>
                  <a:pt x="6137588" y="5173373"/>
                  <a:pt x="6137588" y="5173373"/>
                  <a:pt x="6137588" y="5173373"/>
                </a:cubicBezTo>
                <a:cubicBezTo>
                  <a:pt x="6149172" y="5161773"/>
                  <a:pt x="6149172" y="5161773"/>
                  <a:pt x="6149172" y="5161773"/>
                </a:cubicBezTo>
                <a:cubicBezTo>
                  <a:pt x="6114420" y="5161773"/>
                  <a:pt x="6114420" y="5161773"/>
                  <a:pt x="6114420" y="5161773"/>
                </a:cubicBezTo>
                <a:cubicBezTo>
                  <a:pt x="6126004" y="5184972"/>
                  <a:pt x="6126004" y="5184972"/>
                  <a:pt x="6126004" y="5184972"/>
                </a:cubicBezTo>
                <a:cubicBezTo>
                  <a:pt x="6114420" y="5179173"/>
                  <a:pt x="6114420" y="5179173"/>
                  <a:pt x="6114420" y="5179173"/>
                </a:cubicBezTo>
                <a:cubicBezTo>
                  <a:pt x="6108628" y="5179173"/>
                  <a:pt x="6108628" y="5179173"/>
                  <a:pt x="6108628" y="5179173"/>
                </a:cubicBezTo>
                <a:cubicBezTo>
                  <a:pt x="6108628" y="5190772"/>
                  <a:pt x="6108628" y="5190772"/>
                  <a:pt x="6108628" y="5190772"/>
                </a:cubicBezTo>
                <a:cubicBezTo>
                  <a:pt x="6056500" y="5196572"/>
                  <a:pt x="6056500" y="5196572"/>
                  <a:pt x="6056500" y="5196572"/>
                </a:cubicBezTo>
                <a:cubicBezTo>
                  <a:pt x="6027540" y="5208171"/>
                  <a:pt x="6027540" y="5208171"/>
                  <a:pt x="6027540" y="5208171"/>
                </a:cubicBezTo>
                <a:cubicBezTo>
                  <a:pt x="6015956" y="5202372"/>
                  <a:pt x="6015956" y="5202372"/>
                  <a:pt x="6015956" y="5202372"/>
                </a:cubicBezTo>
                <a:cubicBezTo>
                  <a:pt x="6004372" y="5213971"/>
                  <a:pt x="6004372" y="5213971"/>
                  <a:pt x="6004372" y="5213971"/>
                </a:cubicBezTo>
                <a:cubicBezTo>
                  <a:pt x="5992789" y="5225571"/>
                  <a:pt x="5975413" y="5208171"/>
                  <a:pt x="5969621" y="5213971"/>
                </a:cubicBezTo>
                <a:cubicBezTo>
                  <a:pt x="5969621" y="5208171"/>
                  <a:pt x="5969621" y="5208171"/>
                  <a:pt x="5969621" y="5208171"/>
                </a:cubicBezTo>
                <a:cubicBezTo>
                  <a:pt x="5998581" y="5202372"/>
                  <a:pt x="5998581" y="5202372"/>
                  <a:pt x="5998581" y="5202372"/>
                </a:cubicBezTo>
                <a:cubicBezTo>
                  <a:pt x="6010164" y="5184972"/>
                  <a:pt x="6010164" y="5184972"/>
                  <a:pt x="6010164" y="5184972"/>
                </a:cubicBezTo>
                <a:cubicBezTo>
                  <a:pt x="6010164" y="5179173"/>
                  <a:pt x="6010164" y="5179173"/>
                  <a:pt x="6010164" y="5179173"/>
                </a:cubicBezTo>
                <a:cubicBezTo>
                  <a:pt x="6004372" y="5184972"/>
                  <a:pt x="5998581" y="5196572"/>
                  <a:pt x="5981205" y="5190772"/>
                </a:cubicBezTo>
                <a:cubicBezTo>
                  <a:pt x="5981205" y="5196572"/>
                  <a:pt x="5981205" y="5196572"/>
                  <a:pt x="5981205" y="5196572"/>
                </a:cubicBezTo>
                <a:cubicBezTo>
                  <a:pt x="5969621" y="5173373"/>
                  <a:pt x="5969621" y="5173373"/>
                  <a:pt x="5969621" y="5173373"/>
                </a:cubicBezTo>
                <a:cubicBezTo>
                  <a:pt x="5969621" y="5161773"/>
                  <a:pt x="5969621" y="5161773"/>
                  <a:pt x="5969621" y="5161773"/>
                </a:cubicBezTo>
                <a:cubicBezTo>
                  <a:pt x="5992789" y="5161773"/>
                  <a:pt x="5992789" y="5161773"/>
                  <a:pt x="5992789" y="5161773"/>
                </a:cubicBezTo>
                <a:cubicBezTo>
                  <a:pt x="6004372" y="5155974"/>
                  <a:pt x="6004372" y="5155974"/>
                  <a:pt x="6004372" y="5155974"/>
                </a:cubicBezTo>
                <a:cubicBezTo>
                  <a:pt x="6010164" y="5161773"/>
                  <a:pt x="6010164" y="5161773"/>
                  <a:pt x="6010164" y="5161773"/>
                </a:cubicBezTo>
                <a:cubicBezTo>
                  <a:pt x="6010164" y="5167573"/>
                  <a:pt x="6027540" y="5167573"/>
                  <a:pt x="6004372" y="5167573"/>
                </a:cubicBezTo>
                <a:cubicBezTo>
                  <a:pt x="6004372" y="5173373"/>
                  <a:pt x="6004372" y="5173373"/>
                  <a:pt x="6004372" y="5173373"/>
                </a:cubicBezTo>
                <a:cubicBezTo>
                  <a:pt x="6033332" y="5167573"/>
                  <a:pt x="6033332" y="5167573"/>
                  <a:pt x="6033332" y="5167573"/>
                </a:cubicBezTo>
                <a:cubicBezTo>
                  <a:pt x="6039124" y="5155974"/>
                  <a:pt x="6039124" y="5155974"/>
                  <a:pt x="6039124" y="5155974"/>
                </a:cubicBezTo>
                <a:cubicBezTo>
                  <a:pt x="6039124" y="5150174"/>
                  <a:pt x="6021748" y="5144374"/>
                  <a:pt x="6033332" y="5138574"/>
                </a:cubicBezTo>
                <a:cubicBezTo>
                  <a:pt x="6027540" y="5132775"/>
                  <a:pt x="6027540" y="5132775"/>
                  <a:pt x="6027540" y="5132775"/>
                </a:cubicBezTo>
                <a:cubicBezTo>
                  <a:pt x="6010164" y="5138574"/>
                  <a:pt x="6010164" y="5138574"/>
                  <a:pt x="6010164" y="5138574"/>
                </a:cubicBezTo>
                <a:cubicBezTo>
                  <a:pt x="6004372" y="5126975"/>
                  <a:pt x="6004372" y="5126975"/>
                  <a:pt x="6004372" y="5126975"/>
                </a:cubicBezTo>
                <a:cubicBezTo>
                  <a:pt x="6027540" y="5109576"/>
                  <a:pt x="6027540" y="5109576"/>
                  <a:pt x="6027540" y="5109576"/>
                </a:cubicBezTo>
                <a:cubicBezTo>
                  <a:pt x="6010164" y="5103776"/>
                  <a:pt x="6010164" y="5103776"/>
                  <a:pt x="6010164" y="5103776"/>
                </a:cubicBezTo>
                <a:cubicBezTo>
                  <a:pt x="6010164" y="5092176"/>
                  <a:pt x="6010164" y="5092176"/>
                  <a:pt x="6010164" y="5092176"/>
                </a:cubicBezTo>
                <a:cubicBezTo>
                  <a:pt x="6033332" y="5086377"/>
                  <a:pt x="5998581" y="5115375"/>
                  <a:pt x="6033332" y="5086377"/>
                </a:cubicBezTo>
                <a:cubicBezTo>
                  <a:pt x="6039124" y="5092176"/>
                  <a:pt x="6027540" y="5097976"/>
                  <a:pt x="6033332" y="5109576"/>
                </a:cubicBezTo>
                <a:cubicBezTo>
                  <a:pt x="6027540" y="5115375"/>
                  <a:pt x="6027540" y="5115375"/>
                  <a:pt x="6027540" y="5115375"/>
                </a:cubicBezTo>
                <a:lnTo>
                  <a:pt x="6039124" y="5115375"/>
                </a:lnTo>
                <a:cubicBezTo>
                  <a:pt x="6050708" y="5132775"/>
                  <a:pt x="6050708" y="5132775"/>
                  <a:pt x="6050708" y="5132775"/>
                </a:cubicBezTo>
                <a:cubicBezTo>
                  <a:pt x="6056500" y="5132775"/>
                  <a:pt x="6056500" y="5132775"/>
                  <a:pt x="6056500" y="5132775"/>
                </a:cubicBezTo>
                <a:cubicBezTo>
                  <a:pt x="6079668" y="5121175"/>
                  <a:pt x="6079668" y="5121175"/>
                  <a:pt x="6079668" y="5121175"/>
                </a:cubicBezTo>
                <a:cubicBezTo>
                  <a:pt x="6079668" y="5109576"/>
                  <a:pt x="6079668" y="5109576"/>
                  <a:pt x="6079668" y="5109576"/>
                </a:cubicBezTo>
                <a:cubicBezTo>
                  <a:pt x="6102836" y="5103776"/>
                  <a:pt x="6102836" y="5103776"/>
                  <a:pt x="6102836" y="5103776"/>
                </a:cubicBezTo>
                <a:cubicBezTo>
                  <a:pt x="6108628" y="5086377"/>
                  <a:pt x="6108628" y="5086377"/>
                  <a:pt x="6108628" y="5086377"/>
                </a:cubicBezTo>
                <a:cubicBezTo>
                  <a:pt x="6131796" y="5097976"/>
                  <a:pt x="6131796" y="5097976"/>
                  <a:pt x="6131796" y="5097976"/>
                </a:cubicBezTo>
                <a:cubicBezTo>
                  <a:pt x="6149172" y="5086377"/>
                  <a:pt x="6149172" y="5086377"/>
                  <a:pt x="6149172" y="5086377"/>
                </a:cubicBezTo>
                <a:cubicBezTo>
                  <a:pt x="6131796" y="5109576"/>
                  <a:pt x="6131796" y="5109576"/>
                  <a:pt x="6131796" y="5109576"/>
                </a:cubicBezTo>
                <a:cubicBezTo>
                  <a:pt x="6114420" y="5097976"/>
                  <a:pt x="6114420" y="5097976"/>
                  <a:pt x="6114420" y="5097976"/>
                </a:cubicBezTo>
                <a:cubicBezTo>
                  <a:pt x="6108628" y="5103776"/>
                  <a:pt x="6108628" y="5103776"/>
                  <a:pt x="6108628" y="5103776"/>
                </a:cubicBezTo>
                <a:cubicBezTo>
                  <a:pt x="6102836" y="5103776"/>
                  <a:pt x="6126004" y="5103776"/>
                  <a:pt x="6102836" y="5115375"/>
                </a:cubicBezTo>
                <a:cubicBezTo>
                  <a:pt x="6126004" y="5121175"/>
                  <a:pt x="6126004" y="5121175"/>
                  <a:pt x="6126004" y="5121175"/>
                </a:cubicBezTo>
                <a:cubicBezTo>
                  <a:pt x="6108628" y="5126975"/>
                  <a:pt x="6108628" y="5126975"/>
                  <a:pt x="6108628" y="5126975"/>
                </a:cubicBezTo>
                <a:cubicBezTo>
                  <a:pt x="6102836" y="5132775"/>
                  <a:pt x="6102836" y="5132775"/>
                  <a:pt x="6102836" y="5132775"/>
                </a:cubicBezTo>
                <a:cubicBezTo>
                  <a:pt x="6108628" y="5138574"/>
                  <a:pt x="6108628" y="5138574"/>
                  <a:pt x="6108628" y="5138574"/>
                </a:cubicBezTo>
                <a:cubicBezTo>
                  <a:pt x="6149172" y="5115375"/>
                  <a:pt x="6149172" y="5115375"/>
                  <a:pt x="6149172" y="5115375"/>
                </a:cubicBezTo>
                <a:cubicBezTo>
                  <a:pt x="6154964" y="5103776"/>
                  <a:pt x="6154964" y="5103776"/>
                  <a:pt x="6154964" y="5103776"/>
                </a:cubicBezTo>
                <a:cubicBezTo>
                  <a:pt x="6149172" y="5097976"/>
                  <a:pt x="6149172" y="5097976"/>
                  <a:pt x="6149172" y="5097976"/>
                </a:cubicBezTo>
                <a:cubicBezTo>
                  <a:pt x="6166547" y="5092176"/>
                  <a:pt x="6166547" y="5092176"/>
                  <a:pt x="6166547" y="5092176"/>
                </a:cubicBezTo>
                <a:cubicBezTo>
                  <a:pt x="6212883" y="5063178"/>
                  <a:pt x="6212883" y="5063178"/>
                  <a:pt x="6212883" y="5063178"/>
                </a:cubicBezTo>
                <a:cubicBezTo>
                  <a:pt x="6218675" y="5063178"/>
                  <a:pt x="6218675" y="5063178"/>
                  <a:pt x="6218675" y="5063178"/>
                </a:cubicBezTo>
                <a:lnTo>
                  <a:pt x="6223792" y="5061470"/>
                </a:lnTo>
                <a:lnTo>
                  <a:pt x="6223834" y="5063087"/>
                </a:lnTo>
                <a:cubicBezTo>
                  <a:pt x="6226277" y="5065353"/>
                  <a:pt x="6231707" y="5068978"/>
                  <a:pt x="6241843" y="5074777"/>
                </a:cubicBezTo>
                <a:cubicBezTo>
                  <a:pt x="6250531" y="5074777"/>
                  <a:pt x="6254875" y="5074777"/>
                  <a:pt x="6257047" y="5074777"/>
                </a:cubicBezTo>
                <a:lnTo>
                  <a:pt x="6257972" y="5074777"/>
                </a:lnTo>
                <a:lnTo>
                  <a:pt x="6253427" y="5086377"/>
                </a:lnTo>
                <a:cubicBezTo>
                  <a:pt x="6270803" y="5063178"/>
                  <a:pt x="6270803" y="5063178"/>
                  <a:pt x="6270803" y="5063178"/>
                </a:cubicBezTo>
                <a:cubicBezTo>
                  <a:pt x="6270803" y="5068977"/>
                  <a:pt x="6288179" y="5080577"/>
                  <a:pt x="6288179" y="5057378"/>
                </a:cubicBezTo>
                <a:cubicBezTo>
                  <a:pt x="6311347" y="5051578"/>
                  <a:pt x="6322931" y="5057378"/>
                  <a:pt x="6340306" y="5039979"/>
                </a:cubicBezTo>
                <a:cubicBezTo>
                  <a:pt x="6363474" y="4999381"/>
                  <a:pt x="6363474" y="4999381"/>
                  <a:pt x="6363474" y="4999381"/>
                </a:cubicBezTo>
                <a:cubicBezTo>
                  <a:pt x="6375058" y="4993581"/>
                  <a:pt x="6375058" y="4993581"/>
                  <a:pt x="6375058" y="4993581"/>
                </a:cubicBezTo>
                <a:cubicBezTo>
                  <a:pt x="6386642" y="4976182"/>
                  <a:pt x="6386642" y="4976182"/>
                  <a:pt x="6386642" y="4976182"/>
                </a:cubicBezTo>
                <a:lnTo>
                  <a:pt x="6388452" y="4976182"/>
                </a:lnTo>
                <a:cubicBezTo>
                  <a:pt x="6390624" y="4978357"/>
                  <a:pt x="6395330" y="4981981"/>
                  <a:pt x="6404018" y="4987781"/>
                </a:cubicBezTo>
                <a:cubicBezTo>
                  <a:pt x="6415602" y="4970382"/>
                  <a:pt x="6415602" y="4970382"/>
                  <a:pt x="6415602" y="4970382"/>
                </a:cubicBezTo>
                <a:cubicBezTo>
                  <a:pt x="6444562" y="4981981"/>
                  <a:pt x="6444562" y="4981981"/>
                  <a:pt x="6444562" y="4981981"/>
                </a:cubicBezTo>
                <a:cubicBezTo>
                  <a:pt x="6456146" y="4964582"/>
                  <a:pt x="6456146" y="4964582"/>
                  <a:pt x="6456146" y="4964582"/>
                </a:cubicBezTo>
                <a:cubicBezTo>
                  <a:pt x="6450354" y="4958782"/>
                  <a:pt x="6450354" y="4958782"/>
                  <a:pt x="6450354" y="4958782"/>
                </a:cubicBezTo>
                <a:cubicBezTo>
                  <a:pt x="6444562" y="4952983"/>
                  <a:pt x="6444562" y="4952983"/>
                  <a:pt x="6444562" y="4952983"/>
                </a:cubicBezTo>
                <a:cubicBezTo>
                  <a:pt x="6444562" y="4958782"/>
                  <a:pt x="6432978" y="4952983"/>
                  <a:pt x="6427186" y="4958782"/>
                </a:cubicBezTo>
                <a:cubicBezTo>
                  <a:pt x="6456146" y="4935583"/>
                  <a:pt x="6456146" y="4935583"/>
                  <a:pt x="6456146" y="4935583"/>
                </a:cubicBezTo>
                <a:lnTo>
                  <a:pt x="6475467" y="4923975"/>
                </a:lnTo>
                <a:lnTo>
                  <a:pt x="6485106" y="4929784"/>
                </a:lnTo>
                <a:cubicBezTo>
                  <a:pt x="6502481" y="4918184"/>
                  <a:pt x="6502481" y="4918184"/>
                  <a:pt x="6502481" y="4918184"/>
                </a:cubicBezTo>
                <a:cubicBezTo>
                  <a:pt x="6479314" y="4906585"/>
                  <a:pt x="6479314" y="4906585"/>
                  <a:pt x="6479314" y="4906585"/>
                </a:cubicBezTo>
                <a:cubicBezTo>
                  <a:pt x="6508273" y="4883386"/>
                  <a:pt x="6508273" y="4883386"/>
                  <a:pt x="6508273" y="4883386"/>
                </a:cubicBezTo>
                <a:cubicBezTo>
                  <a:pt x="6502481" y="4889185"/>
                  <a:pt x="6502481" y="4889185"/>
                  <a:pt x="6502481" y="4889185"/>
                </a:cubicBezTo>
                <a:cubicBezTo>
                  <a:pt x="6531441" y="4883386"/>
                  <a:pt x="6531441" y="4883386"/>
                  <a:pt x="6531441" y="4883386"/>
                </a:cubicBezTo>
                <a:cubicBezTo>
                  <a:pt x="6543025" y="4860187"/>
                  <a:pt x="6543025" y="4860187"/>
                  <a:pt x="6543025" y="4860187"/>
                </a:cubicBezTo>
                <a:cubicBezTo>
                  <a:pt x="6589361" y="4819588"/>
                  <a:pt x="6589361" y="4819588"/>
                  <a:pt x="6589361" y="4819588"/>
                </a:cubicBezTo>
                <a:lnTo>
                  <a:pt x="6589820" y="4819571"/>
                </a:lnTo>
                <a:lnTo>
                  <a:pt x="6594248" y="4823666"/>
                </a:lnTo>
                <a:cubicBezTo>
                  <a:pt x="6597506" y="4826023"/>
                  <a:pt x="6594248" y="4821491"/>
                  <a:pt x="6591714" y="4819498"/>
                </a:cubicBezTo>
                <a:lnTo>
                  <a:pt x="6589820" y="4819571"/>
                </a:lnTo>
                <a:lnTo>
                  <a:pt x="6583569" y="4813789"/>
                </a:lnTo>
                <a:cubicBezTo>
                  <a:pt x="6560401" y="4825388"/>
                  <a:pt x="6560401" y="4825388"/>
                  <a:pt x="6560401" y="4825388"/>
                </a:cubicBezTo>
                <a:cubicBezTo>
                  <a:pt x="6543025" y="4819588"/>
                  <a:pt x="6543025" y="4819588"/>
                  <a:pt x="6543025" y="4819588"/>
                </a:cubicBezTo>
                <a:cubicBezTo>
                  <a:pt x="6531441" y="4819588"/>
                  <a:pt x="6531441" y="4819588"/>
                  <a:pt x="6531441" y="4819588"/>
                </a:cubicBezTo>
                <a:cubicBezTo>
                  <a:pt x="6519857" y="4836988"/>
                  <a:pt x="6519857" y="4836988"/>
                  <a:pt x="6519857" y="4836988"/>
                </a:cubicBezTo>
                <a:cubicBezTo>
                  <a:pt x="6461938" y="4848587"/>
                  <a:pt x="6461938" y="4848587"/>
                  <a:pt x="6461938" y="4848587"/>
                </a:cubicBezTo>
                <a:cubicBezTo>
                  <a:pt x="6450354" y="4854387"/>
                  <a:pt x="6450354" y="4854387"/>
                  <a:pt x="6450354" y="4854387"/>
                </a:cubicBezTo>
                <a:cubicBezTo>
                  <a:pt x="6415602" y="4865986"/>
                  <a:pt x="6415602" y="4865986"/>
                  <a:pt x="6415602" y="4865986"/>
                </a:cubicBezTo>
                <a:cubicBezTo>
                  <a:pt x="6392434" y="4848587"/>
                  <a:pt x="6392434" y="4848587"/>
                  <a:pt x="6392434" y="4848587"/>
                </a:cubicBezTo>
                <a:cubicBezTo>
                  <a:pt x="6357682" y="4854387"/>
                  <a:pt x="6357682" y="4854387"/>
                  <a:pt x="6357682" y="4854387"/>
                </a:cubicBezTo>
                <a:cubicBezTo>
                  <a:pt x="6369266" y="4860187"/>
                  <a:pt x="6328722" y="4865986"/>
                  <a:pt x="6363474" y="4871786"/>
                </a:cubicBezTo>
                <a:cubicBezTo>
                  <a:pt x="6351890" y="4883386"/>
                  <a:pt x="6351890" y="4883386"/>
                  <a:pt x="6351890" y="4883386"/>
                </a:cubicBezTo>
                <a:cubicBezTo>
                  <a:pt x="6346098" y="4877586"/>
                  <a:pt x="6346098" y="4877586"/>
                  <a:pt x="6346098" y="4877586"/>
                </a:cubicBezTo>
                <a:cubicBezTo>
                  <a:pt x="6311347" y="4889185"/>
                  <a:pt x="6311347" y="4889185"/>
                  <a:pt x="6311347" y="4889185"/>
                </a:cubicBezTo>
                <a:cubicBezTo>
                  <a:pt x="6293971" y="4871786"/>
                  <a:pt x="6293971" y="4871786"/>
                  <a:pt x="6293971" y="4871786"/>
                </a:cubicBezTo>
                <a:cubicBezTo>
                  <a:pt x="6195507" y="4894985"/>
                  <a:pt x="6195507" y="4894985"/>
                  <a:pt x="6195507" y="4894985"/>
                </a:cubicBezTo>
                <a:cubicBezTo>
                  <a:pt x="6160756" y="4900785"/>
                  <a:pt x="6160756" y="4900785"/>
                  <a:pt x="6160756" y="4900785"/>
                </a:cubicBezTo>
                <a:cubicBezTo>
                  <a:pt x="6154964" y="4923984"/>
                  <a:pt x="6195507" y="4889185"/>
                  <a:pt x="6154964" y="4918184"/>
                </a:cubicBezTo>
                <a:cubicBezTo>
                  <a:pt x="6172339" y="4912384"/>
                  <a:pt x="6195507" y="4918184"/>
                  <a:pt x="6212883" y="4906585"/>
                </a:cubicBezTo>
                <a:cubicBezTo>
                  <a:pt x="6218675" y="4918184"/>
                  <a:pt x="6218675" y="4918184"/>
                  <a:pt x="6218675" y="4918184"/>
                </a:cubicBezTo>
                <a:cubicBezTo>
                  <a:pt x="6149172" y="4935583"/>
                  <a:pt x="6149172" y="4935583"/>
                  <a:pt x="6149172" y="4935583"/>
                </a:cubicBezTo>
                <a:cubicBezTo>
                  <a:pt x="6097044" y="4941383"/>
                  <a:pt x="6097044" y="4941383"/>
                  <a:pt x="6097044" y="4941383"/>
                </a:cubicBezTo>
                <a:cubicBezTo>
                  <a:pt x="6114420" y="4923984"/>
                  <a:pt x="6114420" y="4923984"/>
                  <a:pt x="6114420" y="4923984"/>
                </a:cubicBezTo>
                <a:cubicBezTo>
                  <a:pt x="6126004" y="4929784"/>
                  <a:pt x="6126004" y="4929784"/>
                  <a:pt x="6126004" y="4929784"/>
                </a:cubicBezTo>
                <a:cubicBezTo>
                  <a:pt x="6149172" y="4918184"/>
                  <a:pt x="6149172" y="4918184"/>
                  <a:pt x="6149172" y="4918184"/>
                </a:cubicBezTo>
                <a:cubicBezTo>
                  <a:pt x="6126004" y="4912384"/>
                  <a:pt x="6126004" y="4912384"/>
                  <a:pt x="6126004" y="4912384"/>
                </a:cubicBezTo>
                <a:cubicBezTo>
                  <a:pt x="6056500" y="4935583"/>
                  <a:pt x="6056500" y="4935583"/>
                  <a:pt x="6056500" y="4935583"/>
                </a:cubicBezTo>
                <a:cubicBezTo>
                  <a:pt x="6062292" y="4947183"/>
                  <a:pt x="6062292" y="4947183"/>
                  <a:pt x="6062292" y="4947183"/>
                </a:cubicBezTo>
                <a:cubicBezTo>
                  <a:pt x="6073876" y="4947183"/>
                  <a:pt x="6073876" y="4947183"/>
                  <a:pt x="6073876" y="4947183"/>
                </a:cubicBezTo>
                <a:cubicBezTo>
                  <a:pt x="6062292" y="4952983"/>
                  <a:pt x="6062292" y="4952983"/>
                  <a:pt x="6062292" y="4952983"/>
                </a:cubicBezTo>
                <a:cubicBezTo>
                  <a:pt x="6056500" y="4952983"/>
                  <a:pt x="6056500" y="4952983"/>
                  <a:pt x="6056500" y="4952983"/>
                </a:cubicBezTo>
                <a:cubicBezTo>
                  <a:pt x="6021748" y="4964582"/>
                  <a:pt x="6021748" y="4964582"/>
                  <a:pt x="6021748" y="4964582"/>
                </a:cubicBezTo>
                <a:cubicBezTo>
                  <a:pt x="6021748" y="4952983"/>
                  <a:pt x="6021748" y="4952983"/>
                  <a:pt x="6021748" y="4952983"/>
                </a:cubicBezTo>
                <a:cubicBezTo>
                  <a:pt x="6044916" y="4952983"/>
                  <a:pt x="6044916" y="4952983"/>
                  <a:pt x="6044916" y="4952983"/>
                </a:cubicBezTo>
                <a:cubicBezTo>
                  <a:pt x="6044916" y="4941383"/>
                  <a:pt x="6044916" y="4941383"/>
                  <a:pt x="6044916" y="4941383"/>
                </a:cubicBezTo>
                <a:lnTo>
                  <a:pt x="6044916" y="4941383"/>
                </a:lnTo>
                <a:lnTo>
                  <a:pt x="6050708" y="4947183"/>
                </a:lnTo>
                <a:cubicBezTo>
                  <a:pt x="6044916" y="4935583"/>
                  <a:pt x="6044916" y="4934133"/>
                  <a:pt x="6045640" y="4935583"/>
                </a:cubicBezTo>
                <a:lnTo>
                  <a:pt x="6044916" y="4941383"/>
                </a:lnTo>
                <a:lnTo>
                  <a:pt x="6035504" y="4931959"/>
                </a:lnTo>
                <a:cubicBezTo>
                  <a:pt x="6033332" y="4929784"/>
                  <a:pt x="6033332" y="4929784"/>
                  <a:pt x="6033332" y="4929784"/>
                </a:cubicBezTo>
                <a:cubicBezTo>
                  <a:pt x="6015956" y="4941383"/>
                  <a:pt x="6015956" y="4941383"/>
                  <a:pt x="6015956" y="4941383"/>
                </a:cubicBezTo>
                <a:lnTo>
                  <a:pt x="6012458" y="4938817"/>
                </a:lnTo>
                <a:lnTo>
                  <a:pt x="6020843" y="4937305"/>
                </a:lnTo>
                <a:cubicBezTo>
                  <a:pt x="6028445" y="4934949"/>
                  <a:pt x="6012156" y="4933680"/>
                  <a:pt x="6008173" y="4935674"/>
                </a:cubicBezTo>
                <a:lnTo>
                  <a:pt x="6012458" y="4938817"/>
                </a:lnTo>
                <a:lnTo>
                  <a:pt x="6010097" y="4939242"/>
                </a:lnTo>
                <a:cubicBezTo>
                  <a:pt x="6004644" y="4939933"/>
                  <a:pt x="5997133" y="4940658"/>
                  <a:pt x="5986997" y="4941383"/>
                </a:cubicBezTo>
                <a:cubicBezTo>
                  <a:pt x="5940661" y="4958782"/>
                  <a:pt x="5940661" y="4958782"/>
                  <a:pt x="5940661" y="4958782"/>
                </a:cubicBezTo>
                <a:cubicBezTo>
                  <a:pt x="5911701" y="4958782"/>
                  <a:pt x="5911701" y="4958782"/>
                  <a:pt x="5911701" y="4958782"/>
                </a:cubicBezTo>
                <a:cubicBezTo>
                  <a:pt x="5842197" y="4970382"/>
                  <a:pt x="5842197" y="4970382"/>
                  <a:pt x="5842197" y="4970382"/>
                </a:cubicBezTo>
                <a:cubicBezTo>
                  <a:pt x="5836405" y="4976182"/>
                  <a:pt x="5836405" y="4976182"/>
                  <a:pt x="5836405" y="4976182"/>
                </a:cubicBezTo>
                <a:cubicBezTo>
                  <a:pt x="5813238" y="4976182"/>
                  <a:pt x="5813238" y="4976182"/>
                  <a:pt x="5813238" y="4976182"/>
                </a:cubicBezTo>
                <a:cubicBezTo>
                  <a:pt x="5790070" y="4987781"/>
                  <a:pt x="5790070" y="4987781"/>
                  <a:pt x="5790070" y="4987781"/>
                </a:cubicBezTo>
                <a:cubicBezTo>
                  <a:pt x="5761110" y="4993581"/>
                  <a:pt x="5761110" y="4993581"/>
                  <a:pt x="5761110" y="4993581"/>
                </a:cubicBezTo>
                <a:cubicBezTo>
                  <a:pt x="5755318" y="4987781"/>
                  <a:pt x="5755318" y="4987781"/>
                  <a:pt x="5755318" y="4987781"/>
                </a:cubicBezTo>
                <a:cubicBezTo>
                  <a:pt x="5746630" y="4993581"/>
                  <a:pt x="5742286" y="4996481"/>
                  <a:pt x="5740114" y="4997931"/>
                </a:cubicBezTo>
                <a:lnTo>
                  <a:pt x="5738365" y="4999099"/>
                </a:lnTo>
                <a:lnTo>
                  <a:pt x="5737343" y="4996765"/>
                </a:lnTo>
                <a:lnTo>
                  <a:pt x="5736675" y="4993853"/>
                </a:lnTo>
                <a:cubicBezTo>
                  <a:pt x="5742558" y="4986377"/>
                  <a:pt x="5758621" y="4976068"/>
                  <a:pt x="5731132" y="4995495"/>
                </a:cubicBezTo>
                <a:lnTo>
                  <a:pt x="5730823" y="4995711"/>
                </a:lnTo>
                <a:lnTo>
                  <a:pt x="5716132" y="4993943"/>
                </a:lnTo>
                <a:cubicBezTo>
                  <a:pt x="5708258" y="4993581"/>
                  <a:pt x="5701742" y="4993581"/>
                  <a:pt x="5703190" y="4993581"/>
                </a:cubicBezTo>
                <a:cubicBezTo>
                  <a:pt x="5703190" y="4993581"/>
                  <a:pt x="5703190" y="4993581"/>
                  <a:pt x="5703914" y="4995756"/>
                </a:cubicBezTo>
                <a:lnTo>
                  <a:pt x="5707694" y="5007109"/>
                </a:lnTo>
                <a:lnTo>
                  <a:pt x="5697410" y="5009122"/>
                </a:lnTo>
                <a:cubicBezTo>
                  <a:pt x="5684095" y="5011342"/>
                  <a:pt x="5666991" y="5013880"/>
                  <a:pt x="5645271" y="5016780"/>
                </a:cubicBezTo>
                <a:cubicBezTo>
                  <a:pt x="5581559" y="5028379"/>
                  <a:pt x="5581559" y="5028379"/>
                  <a:pt x="5581559" y="5028379"/>
                </a:cubicBezTo>
                <a:cubicBezTo>
                  <a:pt x="5459928" y="5045779"/>
                  <a:pt x="5459928" y="5045779"/>
                  <a:pt x="5459928" y="5045779"/>
                </a:cubicBezTo>
                <a:cubicBezTo>
                  <a:pt x="5448344" y="5034179"/>
                  <a:pt x="5448344" y="5034179"/>
                  <a:pt x="5448344" y="5034179"/>
                </a:cubicBezTo>
                <a:cubicBezTo>
                  <a:pt x="5442552" y="5034179"/>
                  <a:pt x="5442552" y="5034179"/>
                  <a:pt x="5442552" y="5034179"/>
                </a:cubicBezTo>
                <a:cubicBezTo>
                  <a:pt x="5442552" y="5045779"/>
                  <a:pt x="5442552" y="5045779"/>
                  <a:pt x="5442552" y="5045779"/>
                </a:cubicBezTo>
                <a:cubicBezTo>
                  <a:pt x="5407800" y="5063178"/>
                  <a:pt x="5407800" y="5063178"/>
                  <a:pt x="5407800" y="5063178"/>
                </a:cubicBezTo>
                <a:cubicBezTo>
                  <a:pt x="5309337" y="5068977"/>
                  <a:pt x="5309337" y="5068977"/>
                  <a:pt x="5309337" y="5068977"/>
                </a:cubicBezTo>
                <a:cubicBezTo>
                  <a:pt x="5309337" y="5063178"/>
                  <a:pt x="5309337" y="5063178"/>
                  <a:pt x="5309337" y="5063178"/>
                </a:cubicBezTo>
                <a:cubicBezTo>
                  <a:pt x="5286169" y="5063178"/>
                  <a:pt x="5286169" y="5063178"/>
                  <a:pt x="5286169" y="5063178"/>
                </a:cubicBezTo>
                <a:cubicBezTo>
                  <a:pt x="5274585" y="5074777"/>
                  <a:pt x="5274585" y="5074777"/>
                  <a:pt x="5274585" y="5074777"/>
                </a:cubicBezTo>
                <a:cubicBezTo>
                  <a:pt x="5222457" y="5086377"/>
                  <a:pt x="5222457" y="5086377"/>
                  <a:pt x="5222457" y="5086377"/>
                </a:cubicBezTo>
                <a:cubicBezTo>
                  <a:pt x="5199289" y="5074777"/>
                  <a:pt x="5199289" y="5074777"/>
                  <a:pt x="5199289" y="5074777"/>
                </a:cubicBezTo>
                <a:cubicBezTo>
                  <a:pt x="5193497" y="5063178"/>
                  <a:pt x="5176122" y="5063178"/>
                  <a:pt x="5181914" y="5092176"/>
                </a:cubicBezTo>
                <a:cubicBezTo>
                  <a:pt x="5176122" y="5097976"/>
                  <a:pt x="5176122" y="5097976"/>
                  <a:pt x="5176122" y="5097976"/>
                </a:cubicBezTo>
                <a:cubicBezTo>
                  <a:pt x="5152954" y="5074777"/>
                  <a:pt x="5152954" y="5074777"/>
                  <a:pt x="5152954" y="5074777"/>
                </a:cubicBezTo>
                <a:cubicBezTo>
                  <a:pt x="5141370" y="5080577"/>
                  <a:pt x="5141370" y="5080577"/>
                  <a:pt x="5141370" y="5080577"/>
                </a:cubicBezTo>
                <a:cubicBezTo>
                  <a:pt x="5123994" y="5097976"/>
                  <a:pt x="5123994" y="5097976"/>
                  <a:pt x="5123994" y="5097976"/>
                </a:cubicBezTo>
                <a:cubicBezTo>
                  <a:pt x="5095034" y="5109576"/>
                  <a:pt x="5095034" y="5109576"/>
                  <a:pt x="5095034" y="5109576"/>
                </a:cubicBezTo>
                <a:cubicBezTo>
                  <a:pt x="4990779" y="5115375"/>
                  <a:pt x="4990779" y="5115375"/>
                  <a:pt x="4990779" y="5115375"/>
                </a:cubicBezTo>
                <a:cubicBezTo>
                  <a:pt x="4984987" y="5121175"/>
                  <a:pt x="4984987" y="5121175"/>
                  <a:pt x="4984987" y="5121175"/>
                </a:cubicBezTo>
                <a:cubicBezTo>
                  <a:pt x="4973403" y="5121175"/>
                  <a:pt x="4973403" y="5121175"/>
                  <a:pt x="4973403" y="5121175"/>
                </a:cubicBezTo>
                <a:cubicBezTo>
                  <a:pt x="4967611" y="5115375"/>
                  <a:pt x="4967611" y="5115375"/>
                  <a:pt x="4967611" y="5115375"/>
                </a:cubicBezTo>
                <a:cubicBezTo>
                  <a:pt x="4961819" y="5121175"/>
                  <a:pt x="4961819" y="5121175"/>
                  <a:pt x="4961819" y="5121175"/>
                </a:cubicBezTo>
                <a:cubicBezTo>
                  <a:pt x="4932859" y="5126975"/>
                  <a:pt x="4932859" y="5126975"/>
                  <a:pt x="4932859" y="5126975"/>
                </a:cubicBezTo>
                <a:cubicBezTo>
                  <a:pt x="4828604" y="5138574"/>
                  <a:pt x="4828604" y="5138574"/>
                  <a:pt x="4828604" y="5138574"/>
                </a:cubicBezTo>
                <a:cubicBezTo>
                  <a:pt x="4811228" y="5144374"/>
                  <a:pt x="4811228" y="5144374"/>
                  <a:pt x="4811228" y="5144374"/>
                </a:cubicBezTo>
                <a:cubicBezTo>
                  <a:pt x="4747516" y="5155974"/>
                  <a:pt x="4747516" y="5155974"/>
                  <a:pt x="4747516" y="5155974"/>
                </a:cubicBezTo>
                <a:cubicBezTo>
                  <a:pt x="4712764" y="5161773"/>
                  <a:pt x="4712764" y="5161773"/>
                  <a:pt x="4712764" y="5161773"/>
                </a:cubicBezTo>
                <a:cubicBezTo>
                  <a:pt x="4701180" y="5155974"/>
                  <a:pt x="4701180" y="5155974"/>
                  <a:pt x="4701180" y="5155974"/>
                </a:cubicBezTo>
                <a:cubicBezTo>
                  <a:pt x="4672221" y="5161773"/>
                  <a:pt x="4672221" y="5161773"/>
                  <a:pt x="4672221" y="5161773"/>
                </a:cubicBezTo>
                <a:cubicBezTo>
                  <a:pt x="4666429" y="5161773"/>
                  <a:pt x="4666429" y="5161773"/>
                  <a:pt x="4666429" y="5161773"/>
                </a:cubicBezTo>
                <a:cubicBezTo>
                  <a:pt x="4660637" y="5155974"/>
                  <a:pt x="4660637" y="5155974"/>
                  <a:pt x="4660637" y="5155974"/>
                </a:cubicBezTo>
                <a:cubicBezTo>
                  <a:pt x="4608509" y="5173373"/>
                  <a:pt x="4608509" y="5173373"/>
                  <a:pt x="4608509" y="5173373"/>
                </a:cubicBezTo>
                <a:cubicBezTo>
                  <a:pt x="4544797" y="5179173"/>
                  <a:pt x="4544797" y="5179173"/>
                  <a:pt x="4544797" y="5179173"/>
                </a:cubicBezTo>
                <a:cubicBezTo>
                  <a:pt x="4481086" y="5184972"/>
                  <a:pt x="4481086" y="5184972"/>
                  <a:pt x="4481086" y="5184972"/>
                </a:cubicBezTo>
                <a:cubicBezTo>
                  <a:pt x="4475294" y="5184972"/>
                  <a:pt x="4475294" y="5184972"/>
                  <a:pt x="4475294" y="5184972"/>
                </a:cubicBezTo>
                <a:cubicBezTo>
                  <a:pt x="4457918" y="5190772"/>
                  <a:pt x="4457918" y="5190772"/>
                  <a:pt x="4457918" y="5190772"/>
                </a:cubicBezTo>
                <a:cubicBezTo>
                  <a:pt x="4452126" y="5184972"/>
                  <a:pt x="4452126" y="5184972"/>
                  <a:pt x="4452126" y="5184972"/>
                </a:cubicBezTo>
                <a:cubicBezTo>
                  <a:pt x="4405790" y="5202372"/>
                  <a:pt x="4405790" y="5202372"/>
                  <a:pt x="4405790" y="5202372"/>
                </a:cubicBezTo>
                <a:cubicBezTo>
                  <a:pt x="4353663" y="5202372"/>
                  <a:pt x="4353663" y="5202372"/>
                  <a:pt x="4353663" y="5202372"/>
                </a:cubicBezTo>
                <a:cubicBezTo>
                  <a:pt x="4342079" y="5208171"/>
                  <a:pt x="4342079" y="5208171"/>
                  <a:pt x="4342079" y="5208171"/>
                </a:cubicBezTo>
                <a:cubicBezTo>
                  <a:pt x="4318911" y="5202372"/>
                  <a:pt x="4318911" y="5202372"/>
                  <a:pt x="4318911" y="5202372"/>
                </a:cubicBezTo>
                <a:cubicBezTo>
                  <a:pt x="4249407" y="5213971"/>
                  <a:pt x="4249407" y="5213971"/>
                  <a:pt x="4249407" y="5213971"/>
                </a:cubicBezTo>
                <a:cubicBezTo>
                  <a:pt x="4232032" y="5213971"/>
                  <a:pt x="4232032" y="5213971"/>
                  <a:pt x="4232032" y="5213971"/>
                </a:cubicBezTo>
                <a:cubicBezTo>
                  <a:pt x="4226239" y="5225571"/>
                  <a:pt x="4226239" y="5225571"/>
                  <a:pt x="4226239" y="5225571"/>
                </a:cubicBezTo>
                <a:cubicBezTo>
                  <a:pt x="4046688" y="5248770"/>
                  <a:pt x="4046688" y="5248770"/>
                  <a:pt x="4046688" y="5248770"/>
                </a:cubicBezTo>
                <a:cubicBezTo>
                  <a:pt x="4000353" y="5254569"/>
                  <a:pt x="4000353" y="5254569"/>
                  <a:pt x="4000353" y="5254569"/>
                </a:cubicBezTo>
                <a:cubicBezTo>
                  <a:pt x="3994561" y="5266169"/>
                  <a:pt x="3994561" y="5266169"/>
                  <a:pt x="3994561" y="5266169"/>
                </a:cubicBezTo>
                <a:cubicBezTo>
                  <a:pt x="3994561" y="5271969"/>
                  <a:pt x="3988769" y="5277768"/>
                  <a:pt x="3977185" y="5271969"/>
                </a:cubicBezTo>
                <a:cubicBezTo>
                  <a:pt x="3994561" y="5254569"/>
                  <a:pt x="3994561" y="5254569"/>
                  <a:pt x="3994561" y="5254569"/>
                </a:cubicBezTo>
                <a:cubicBezTo>
                  <a:pt x="3965601" y="5254569"/>
                  <a:pt x="3965601" y="5254569"/>
                  <a:pt x="3965601" y="5254569"/>
                </a:cubicBezTo>
                <a:cubicBezTo>
                  <a:pt x="3913473" y="5260369"/>
                  <a:pt x="3913473" y="5260369"/>
                  <a:pt x="3913473" y="5260369"/>
                </a:cubicBezTo>
                <a:cubicBezTo>
                  <a:pt x="3896097" y="5271969"/>
                  <a:pt x="3896097" y="5271969"/>
                  <a:pt x="3896097" y="5271969"/>
                </a:cubicBezTo>
                <a:cubicBezTo>
                  <a:pt x="3867137" y="5266169"/>
                  <a:pt x="3867137" y="5266169"/>
                  <a:pt x="3867137" y="5266169"/>
                </a:cubicBezTo>
                <a:cubicBezTo>
                  <a:pt x="3832386" y="5277768"/>
                  <a:pt x="3832386" y="5277768"/>
                  <a:pt x="3832386" y="5277768"/>
                </a:cubicBezTo>
                <a:cubicBezTo>
                  <a:pt x="3815010" y="5271969"/>
                  <a:pt x="3815010" y="5271969"/>
                  <a:pt x="3815010" y="5271969"/>
                </a:cubicBezTo>
                <a:cubicBezTo>
                  <a:pt x="3751299" y="5283568"/>
                  <a:pt x="3751299" y="5283568"/>
                  <a:pt x="3751299" y="5283568"/>
                </a:cubicBezTo>
                <a:cubicBezTo>
                  <a:pt x="3699171" y="5289368"/>
                  <a:pt x="3699171" y="5289368"/>
                  <a:pt x="3699171" y="5289368"/>
                </a:cubicBezTo>
                <a:cubicBezTo>
                  <a:pt x="3670211" y="5295168"/>
                  <a:pt x="3670211" y="5295168"/>
                  <a:pt x="3670211" y="5295168"/>
                </a:cubicBezTo>
                <a:cubicBezTo>
                  <a:pt x="3612291" y="5300967"/>
                  <a:pt x="3612291" y="5300967"/>
                  <a:pt x="3612291" y="5300967"/>
                </a:cubicBezTo>
                <a:cubicBezTo>
                  <a:pt x="3600707" y="5306767"/>
                  <a:pt x="3600707" y="5306767"/>
                  <a:pt x="3600707" y="5306767"/>
                </a:cubicBezTo>
                <a:cubicBezTo>
                  <a:pt x="3583331" y="5306767"/>
                  <a:pt x="3583331" y="5306767"/>
                  <a:pt x="3583331" y="5306767"/>
                </a:cubicBezTo>
                <a:cubicBezTo>
                  <a:pt x="3554371" y="5318367"/>
                  <a:pt x="3554371" y="5318367"/>
                  <a:pt x="3554371" y="5318367"/>
                </a:cubicBezTo>
                <a:cubicBezTo>
                  <a:pt x="3444324" y="5324166"/>
                  <a:pt x="3444324" y="5324166"/>
                  <a:pt x="3444324" y="5324166"/>
                </a:cubicBezTo>
                <a:cubicBezTo>
                  <a:pt x="3380613" y="5329966"/>
                  <a:pt x="3380613" y="5329966"/>
                  <a:pt x="3380613" y="5329966"/>
                </a:cubicBezTo>
                <a:cubicBezTo>
                  <a:pt x="3369028" y="5347365"/>
                  <a:pt x="3369028" y="5347365"/>
                  <a:pt x="3369028" y="5347365"/>
                </a:cubicBezTo>
                <a:cubicBezTo>
                  <a:pt x="3369028" y="5335766"/>
                  <a:pt x="3369028" y="5335766"/>
                  <a:pt x="3369028" y="5335766"/>
                </a:cubicBezTo>
                <a:cubicBezTo>
                  <a:pt x="3363237" y="5341566"/>
                  <a:pt x="3360341" y="5344465"/>
                  <a:pt x="3358893" y="5345915"/>
                </a:cubicBezTo>
                <a:lnTo>
                  <a:pt x="3358756" y="5346052"/>
                </a:lnTo>
                <a:lnTo>
                  <a:pt x="3345861" y="5341566"/>
                </a:lnTo>
                <a:cubicBezTo>
                  <a:pt x="3345861" y="5353165"/>
                  <a:pt x="3345861" y="5353165"/>
                  <a:pt x="3345861" y="5353165"/>
                </a:cubicBezTo>
                <a:lnTo>
                  <a:pt x="3333458" y="5349025"/>
                </a:lnTo>
                <a:lnTo>
                  <a:pt x="3334277" y="5341566"/>
                </a:lnTo>
                <a:cubicBezTo>
                  <a:pt x="3305317" y="5347365"/>
                  <a:pt x="3305317" y="5347365"/>
                  <a:pt x="3305317" y="5347365"/>
                </a:cubicBezTo>
                <a:cubicBezTo>
                  <a:pt x="3293733" y="5341566"/>
                  <a:pt x="3293733" y="5341566"/>
                  <a:pt x="3293733" y="5341566"/>
                </a:cubicBezTo>
                <a:cubicBezTo>
                  <a:pt x="3212646" y="5364764"/>
                  <a:pt x="3212646" y="5364764"/>
                  <a:pt x="3212646" y="5364764"/>
                </a:cubicBezTo>
                <a:cubicBezTo>
                  <a:pt x="3241605" y="5376364"/>
                  <a:pt x="3264773" y="5335766"/>
                  <a:pt x="3282149" y="5364764"/>
                </a:cubicBezTo>
                <a:lnTo>
                  <a:pt x="3294561" y="5362279"/>
                </a:lnTo>
                <a:lnTo>
                  <a:pt x="3279434" y="5372377"/>
                </a:lnTo>
                <a:cubicBezTo>
                  <a:pt x="3264773" y="5382164"/>
                  <a:pt x="3264773" y="5382164"/>
                  <a:pt x="3264773" y="5382164"/>
                </a:cubicBezTo>
                <a:cubicBezTo>
                  <a:pt x="3206854" y="5382164"/>
                  <a:pt x="3206854" y="5382164"/>
                  <a:pt x="3206854" y="5382164"/>
                </a:cubicBezTo>
                <a:cubicBezTo>
                  <a:pt x="3183686" y="5411162"/>
                  <a:pt x="3183686" y="5411162"/>
                  <a:pt x="3183686" y="5411162"/>
                </a:cubicBezTo>
                <a:cubicBezTo>
                  <a:pt x="3154726" y="5411162"/>
                  <a:pt x="3154726" y="5411162"/>
                  <a:pt x="3154726" y="5411162"/>
                </a:cubicBezTo>
                <a:cubicBezTo>
                  <a:pt x="3160518" y="5408262"/>
                  <a:pt x="3153278" y="5402463"/>
                  <a:pt x="3151106" y="5397388"/>
                </a:cubicBezTo>
                <a:lnTo>
                  <a:pt x="3152987" y="5392952"/>
                </a:lnTo>
                <a:lnTo>
                  <a:pt x="3177894" y="5387963"/>
                </a:lnTo>
                <a:cubicBezTo>
                  <a:pt x="3164862" y="5387963"/>
                  <a:pt x="3157622" y="5389051"/>
                  <a:pt x="3153912" y="5390773"/>
                </a:cubicBezTo>
                <a:lnTo>
                  <a:pt x="3152987" y="5392952"/>
                </a:lnTo>
                <a:lnTo>
                  <a:pt x="3152554" y="5393038"/>
                </a:lnTo>
                <a:cubicBezTo>
                  <a:pt x="3148934" y="5393763"/>
                  <a:pt x="3148934" y="5393763"/>
                  <a:pt x="3148934" y="5393763"/>
                </a:cubicBezTo>
                <a:cubicBezTo>
                  <a:pt x="3137350" y="5387963"/>
                  <a:pt x="3137350" y="5387963"/>
                  <a:pt x="3137350" y="5387963"/>
                </a:cubicBezTo>
                <a:cubicBezTo>
                  <a:pt x="3119974" y="5399563"/>
                  <a:pt x="3119974" y="5399563"/>
                  <a:pt x="3119974" y="5399563"/>
                </a:cubicBezTo>
                <a:cubicBezTo>
                  <a:pt x="3137350" y="5411162"/>
                  <a:pt x="3137350" y="5411162"/>
                  <a:pt x="3137350" y="5411162"/>
                </a:cubicBezTo>
                <a:cubicBezTo>
                  <a:pt x="3122870" y="5411162"/>
                  <a:pt x="3115630" y="5411162"/>
                  <a:pt x="3112010" y="5411162"/>
                </a:cubicBezTo>
                <a:lnTo>
                  <a:pt x="3109969" y="5411162"/>
                </a:lnTo>
                <a:lnTo>
                  <a:pt x="3113006" y="5401375"/>
                </a:lnTo>
                <a:cubicBezTo>
                  <a:pt x="3114363" y="5394851"/>
                  <a:pt x="3112372" y="5395213"/>
                  <a:pt x="3109114" y="5398113"/>
                </a:cubicBezTo>
                <a:lnTo>
                  <a:pt x="3107220" y="5400084"/>
                </a:lnTo>
                <a:lnTo>
                  <a:pt x="3096806" y="5399563"/>
                </a:lnTo>
                <a:cubicBezTo>
                  <a:pt x="3091014" y="5411162"/>
                  <a:pt x="3091014" y="5411162"/>
                  <a:pt x="3091014" y="5411162"/>
                </a:cubicBezTo>
                <a:cubicBezTo>
                  <a:pt x="3091014" y="5415512"/>
                  <a:pt x="3093910" y="5413700"/>
                  <a:pt x="3097621" y="5410075"/>
                </a:cubicBezTo>
                <a:lnTo>
                  <a:pt x="3107220" y="5400084"/>
                </a:lnTo>
                <a:lnTo>
                  <a:pt x="3111286" y="5400288"/>
                </a:lnTo>
                <a:cubicBezTo>
                  <a:pt x="3111286" y="5402463"/>
                  <a:pt x="3108390" y="5405363"/>
                  <a:pt x="3108390" y="5405363"/>
                </a:cubicBezTo>
                <a:cubicBezTo>
                  <a:pt x="3108390" y="5405363"/>
                  <a:pt x="3108390" y="5405363"/>
                  <a:pt x="3108390" y="5411162"/>
                </a:cubicBezTo>
                <a:lnTo>
                  <a:pt x="3109969" y="5411162"/>
                </a:lnTo>
                <a:lnTo>
                  <a:pt x="3108198" y="5416871"/>
                </a:lnTo>
                <a:cubicBezTo>
                  <a:pt x="3105585" y="5424121"/>
                  <a:pt x="3101874" y="5433636"/>
                  <a:pt x="3096806" y="5445961"/>
                </a:cubicBezTo>
                <a:cubicBezTo>
                  <a:pt x="3091014" y="5445961"/>
                  <a:pt x="3091014" y="5445961"/>
                  <a:pt x="3091014" y="5445961"/>
                </a:cubicBezTo>
                <a:cubicBezTo>
                  <a:pt x="3096806" y="5434361"/>
                  <a:pt x="3096806" y="5434361"/>
                  <a:pt x="3096806" y="5434361"/>
                </a:cubicBezTo>
                <a:cubicBezTo>
                  <a:pt x="3096806" y="5422762"/>
                  <a:pt x="3096806" y="5422762"/>
                  <a:pt x="3096806" y="5422762"/>
                </a:cubicBezTo>
                <a:cubicBezTo>
                  <a:pt x="3067847" y="5416962"/>
                  <a:pt x="3067847" y="5416962"/>
                  <a:pt x="3067847" y="5416962"/>
                </a:cubicBezTo>
                <a:cubicBezTo>
                  <a:pt x="3073639" y="5416962"/>
                  <a:pt x="3073639" y="5416962"/>
                  <a:pt x="3073639" y="5416962"/>
                </a:cubicBezTo>
                <a:cubicBezTo>
                  <a:pt x="3067847" y="5411162"/>
                  <a:pt x="3067847" y="5411162"/>
                  <a:pt x="3067847" y="5411162"/>
                </a:cubicBezTo>
                <a:cubicBezTo>
                  <a:pt x="3044679" y="5416962"/>
                  <a:pt x="3044679" y="5416962"/>
                  <a:pt x="3044679" y="5416962"/>
                </a:cubicBezTo>
                <a:cubicBezTo>
                  <a:pt x="3038887" y="5422762"/>
                  <a:pt x="3038887" y="5422762"/>
                  <a:pt x="3038887" y="5422762"/>
                </a:cubicBezTo>
                <a:cubicBezTo>
                  <a:pt x="3015719" y="5416962"/>
                  <a:pt x="3004135" y="5414062"/>
                  <a:pt x="2998343" y="5412612"/>
                </a:cubicBezTo>
                <a:lnTo>
                  <a:pt x="2996115" y="5412054"/>
                </a:lnTo>
                <a:lnTo>
                  <a:pt x="2996533" y="5411253"/>
                </a:lnTo>
                <a:cubicBezTo>
                  <a:pt x="2995447" y="5410075"/>
                  <a:pt x="2992551" y="5408263"/>
                  <a:pt x="2986759" y="5405363"/>
                </a:cubicBezTo>
                <a:cubicBezTo>
                  <a:pt x="3027303" y="5393763"/>
                  <a:pt x="3027303" y="5393763"/>
                  <a:pt x="3027303" y="5393763"/>
                </a:cubicBezTo>
                <a:lnTo>
                  <a:pt x="3037158" y="5386469"/>
                </a:lnTo>
                <a:lnTo>
                  <a:pt x="3043943" y="5390852"/>
                </a:lnTo>
                <a:cubicBezTo>
                  <a:pt x="3061014" y="5400605"/>
                  <a:pt x="3063322" y="5397207"/>
                  <a:pt x="3062778" y="5390138"/>
                </a:cubicBezTo>
                <a:lnTo>
                  <a:pt x="3062596" y="5387963"/>
                </a:lnTo>
                <a:lnTo>
                  <a:pt x="3072191" y="5387963"/>
                </a:lnTo>
                <a:cubicBezTo>
                  <a:pt x="3073639" y="5387963"/>
                  <a:pt x="3073639" y="5387963"/>
                  <a:pt x="3073639" y="5387963"/>
                </a:cubicBezTo>
                <a:cubicBezTo>
                  <a:pt x="3062054" y="5376364"/>
                  <a:pt x="3079430" y="5387963"/>
                  <a:pt x="3079430" y="5370564"/>
                </a:cubicBezTo>
                <a:cubicBezTo>
                  <a:pt x="3091014" y="5358965"/>
                  <a:pt x="3091014" y="5358965"/>
                  <a:pt x="3091014" y="5358965"/>
                </a:cubicBezTo>
                <a:cubicBezTo>
                  <a:pt x="3056263" y="5358965"/>
                  <a:pt x="3056263" y="5358965"/>
                  <a:pt x="3056263" y="5358965"/>
                </a:cubicBezTo>
                <a:cubicBezTo>
                  <a:pt x="3044679" y="5364764"/>
                  <a:pt x="3044679" y="5364764"/>
                  <a:pt x="3044679" y="5364764"/>
                </a:cubicBezTo>
                <a:cubicBezTo>
                  <a:pt x="3062054" y="5364764"/>
                  <a:pt x="2998343" y="5399563"/>
                  <a:pt x="3073639" y="5364764"/>
                </a:cubicBezTo>
                <a:cubicBezTo>
                  <a:pt x="3064951" y="5364764"/>
                  <a:pt x="3062055" y="5368752"/>
                  <a:pt x="3061421" y="5373917"/>
                </a:cubicBezTo>
                <a:lnTo>
                  <a:pt x="3061830" y="5378799"/>
                </a:lnTo>
                <a:lnTo>
                  <a:pt x="3061331" y="5378539"/>
                </a:lnTo>
                <a:cubicBezTo>
                  <a:pt x="3059159" y="5379264"/>
                  <a:pt x="3056263" y="5382164"/>
                  <a:pt x="3056263" y="5382164"/>
                </a:cubicBezTo>
                <a:cubicBezTo>
                  <a:pt x="3053367" y="5376364"/>
                  <a:pt x="3049023" y="5377814"/>
                  <a:pt x="3043955" y="5381439"/>
                </a:cubicBezTo>
                <a:lnTo>
                  <a:pt x="3037158" y="5386469"/>
                </a:lnTo>
                <a:lnTo>
                  <a:pt x="3021511" y="5376364"/>
                </a:lnTo>
                <a:cubicBezTo>
                  <a:pt x="3015719" y="5370564"/>
                  <a:pt x="3015719" y="5370564"/>
                  <a:pt x="3015719" y="5370564"/>
                </a:cubicBezTo>
                <a:cubicBezTo>
                  <a:pt x="3009927" y="5376364"/>
                  <a:pt x="3009927" y="5376364"/>
                  <a:pt x="3009927" y="5376364"/>
                </a:cubicBezTo>
                <a:cubicBezTo>
                  <a:pt x="3004135" y="5376364"/>
                  <a:pt x="2986759" y="5422762"/>
                  <a:pt x="2975175" y="5376364"/>
                </a:cubicBezTo>
                <a:cubicBezTo>
                  <a:pt x="2969383" y="5376364"/>
                  <a:pt x="2969383" y="5376364"/>
                  <a:pt x="2969383" y="5376364"/>
                </a:cubicBezTo>
                <a:cubicBezTo>
                  <a:pt x="2969383" y="5387963"/>
                  <a:pt x="2969383" y="5387963"/>
                  <a:pt x="2969383" y="5387963"/>
                </a:cubicBezTo>
                <a:cubicBezTo>
                  <a:pt x="2980967" y="5393763"/>
                  <a:pt x="2980967" y="5393763"/>
                  <a:pt x="2980967" y="5393763"/>
                </a:cubicBezTo>
                <a:cubicBezTo>
                  <a:pt x="2963591" y="5399563"/>
                  <a:pt x="2963591" y="5399563"/>
                  <a:pt x="2963591" y="5399563"/>
                </a:cubicBezTo>
                <a:cubicBezTo>
                  <a:pt x="2957799" y="5382164"/>
                  <a:pt x="2957799" y="5382164"/>
                  <a:pt x="2957799" y="5382164"/>
                </a:cubicBezTo>
                <a:cubicBezTo>
                  <a:pt x="2934631" y="5382164"/>
                  <a:pt x="2934631" y="5382164"/>
                  <a:pt x="2934631" y="5382164"/>
                </a:cubicBezTo>
                <a:cubicBezTo>
                  <a:pt x="2952007" y="5376364"/>
                  <a:pt x="2952007" y="5376364"/>
                  <a:pt x="2952007" y="5376364"/>
                </a:cubicBezTo>
                <a:cubicBezTo>
                  <a:pt x="2946215" y="5364764"/>
                  <a:pt x="2946215" y="5364764"/>
                  <a:pt x="2946215" y="5364764"/>
                </a:cubicBezTo>
                <a:cubicBezTo>
                  <a:pt x="2952007" y="5341566"/>
                  <a:pt x="2952007" y="5341566"/>
                  <a:pt x="2952007" y="5341566"/>
                </a:cubicBezTo>
                <a:cubicBezTo>
                  <a:pt x="2980967" y="5341566"/>
                  <a:pt x="2980967" y="5341566"/>
                  <a:pt x="2980967" y="5341566"/>
                </a:cubicBezTo>
                <a:cubicBezTo>
                  <a:pt x="2992551" y="5335766"/>
                  <a:pt x="2992551" y="5335766"/>
                  <a:pt x="2992551" y="5335766"/>
                </a:cubicBezTo>
                <a:cubicBezTo>
                  <a:pt x="3009927" y="5335766"/>
                  <a:pt x="3009927" y="5335766"/>
                  <a:pt x="3009927" y="5335766"/>
                </a:cubicBezTo>
                <a:cubicBezTo>
                  <a:pt x="3038887" y="5329966"/>
                  <a:pt x="3038887" y="5329966"/>
                  <a:pt x="3038887" y="5329966"/>
                </a:cubicBezTo>
                <a:cubicBezTo>
                  <a:pt x="3038887" y="5324166"/>
                  <a:pt x="3038887" y="5324166"/>
                  <a:pt x="3038887" y="5324166"/>
                </a:cubicBezTo>
                <a:cubicBezTo>
                  <a:pt x="3038887" y="5319817"/>
                  <a:pt x="3045403" y="5308942"/>
                  <a:pt x="3053548" y="5316010"/>
                </a:cubicBezTo>
                <a:lnTo>
                  <a:pt x="3058381" y="5323939"/>
                </a:lnTo>
                <a:lnTo>
                  <a:pt x="3056986" y="5326976"/>
                </a:lnTo>
                <a:lnTo>
                  <a:pt x="3059280" y="5328329"/>
                </a:lnTo>
                <a:lnTo>
                  <a:pt x="3058570" y="5330204"/>
                </a:lnTo>
                <a:lnTo>
                  <a:pt x="3057020" y="5333489"/>
                </a:lnTo>
                <a:lnTo>
                  <a:pt x="3056987" y="5333500"/>
                </a:lnTo>
                <a:cubicBezTo>
                  <a:pt x="3049023" y="5336853"/>
                  <a:pt x="3034543" y="5343016"/>
                  <a:pt x="3009927" y="5353165"/>
                </a:cubicBezTo>
                <a:cubicBezTo>
                  <a:pt x="2980967" y="5364764"/>
                  <a:pt x="2980967" y="5364764"/>
                  <a:pt x="2980967" y="5364764"/>
                </a:cubicBezTo>
                <a:cubicBezTo>
                  <a:pt x="2992551" y="5370564"/>
                  <a:pt x="2992551" y="5370564"/>
                  <a:pt x="2992551" y="5370564"/>
                </a:cubicBezTo>
                <a:cubicBezTo>
                  <a:pt x="3038887" y="5364764"/>
                  <a:pt x="3038887" y="5364764"/>
                  <a:pt x="3038887" y="5364764"/>
                </a:cubicBezTo>
                <a:cubicBezTo>
                  <a:pt x="3044679" y="5353165"/>
                  <a:pt x="3044679" y="5353165"/>
                  <a:pt x="3044679" y="5353165"/>
                </a:cubicBezTo>
                <a:cubicBezTo>
                  <a:pt x="3073639" y="5347365"/>
                  <a:pt x="3073639" y="5347365"/>
                  <a:pt x="3073639" y="5347365"/>
                </a:cubicBezTo>
                <a:cubicBezTo>
                  <a:pt x="3067847" y="5335766"/>
                  <a:pt x="3067847" y="5335766"/>
                  <a:pt x="3067847" y="5335766"/>
                </a:cubicBezTo>
                <a:cubicBezTo>
                  <a:pt x="3091014" y="5335766"/>
                  <a:pt x="3091014" y="5335766"/>
                  <a:pt x="3091014" y="5335766"/>
                </a:cubicBezTo>
                <a:cubicBezTo>
                  <a:pt x="3091014" y="5347365"/>
                  <a:pt x="3091014" y="5347365"/>
                  <a:pt x="3091014" y="5347365"/>
                </a:cubicBezTo>
                <a:cubicBezTo>
                  <a:pt x="3108390" y="5347365"/>
                  <a:pt x="3108390" y="5347365"/>
                  <a:pt x="3108390" y="5347365"/>
                </a:cubicBezTo>
                <a:cubicBezTo>
                  <a:pt x="3114182" y="5335766"/>
                  <a:pt x="3114182" y="5335766"/>
                  <a:pt x="3114182" y="5335766"/>
                </a:cubicBezTo>
                <a:cubicBezTo>
                  <a:pt x="3189478" y="5324166"/>
                  <a:pt x="3189478" y="5324166"/>
                  <a:pt x="3189478" y="5324166"/>
                </a:cubicBezTo>
                <a:cubicBezTo>
                  <a:pt x="3183686" y="5312567"/>
                  <a:pt x="3183686" y="5312567"/>
                  <a:pt x="3183686" y="5312567"/>
                </a:cubicBezTo>
                <a:lnTo>
                  <a:pt x="3166310" y="5312567"/>
                </a:lnTo>
                <a:lnTo>
                  <a:pt x="3163414" y="5312567"/>
                </a:lnTo>
                <a:cubicBezTo>
                  <a:pt x="3160518" y="5312567"/>
                  <a:pt x="3160518" y="5312567"/>
                  <a:pt x="3160518" y="5312567"/>
                </a:cubicBezTo>
                <a:lnTo>
                  <a:pt x="3146038" y="5312567"/>
                </a:lnTo>
                <a:cubicBezTo>
                  <a:pt x="3143142" y="5312567"/>
                  <a:pt x="3143142" y="5312567"/>
                  <a:pt x="3143142" y="5312567"/>
                </a:cubicBezTo>
                <a:cubicBezTo>
                  <a:pt x="3131558" y="5300967"/>
                  <a:pt x="3131558" y="5300967"/>
                  <a:pt x="3131558" y="5300967"/>
                </a:cubicBezTo>
                <a:cubicBezTo>
                  <a:pt x="3096806" y="5312567"/>
                  <a:pt x="3096806" y="5312567"/>
                  <a:pt x="3096806" y="5312567"/>
                </a:cubicBezTo>
                <a:cubicBezTo>
                  <a:pt x="3091014" y="5306767"/>
                  <a:pt x="3091014" y="5306767"/>
                  <a:pt x="3091014" y="5306767"/>
                </a:cubicBezTo>
                <a:cubicBezTo>
                  <a:pt x="3067847" y="5318367"/>
                  <a:pt x="3067847" y="5318367"/>
                  <a:pt x="3067847" y="5318367"/>
                </a:cubicBezTo>
                <a:cubicBezTo>
                  <a:pt x="3050471" y="5306767"/>
                  <a:pt x="3050471" y="5306767"/>
                  <a:pt x="3050471" y="5306767"/>
                </a:cubicBezTo>
                <a:cubicBezTo>
                  <a:pt x="3056263" y="5289368"/>
                  <a:pt x="3056263" y="5289368"/>
                  <a:pt x="3056263" y="5289368"/>
                </a:cubicBezTo>
                <a:cubicBezTo>
                  <a:pt x="3096806" y="5295168"/>
                  <a:pt x="3096806" y="5295168"/>
                  <a:pt x="3096806" y="5295168"/>
                </a:cubicBezTo>
                <a:cubicBezTo>
                  <a:pt x="3096806" y="5283568"/>
                  <a:pt x="3096806" y="5283568"/>
                  <a:pt x="3096806" y="5283568"/>
                </a:cubicBezTo>
                <a:cubicBezTo>
                  <a:pt x="3111286" y="5280668"/>
                  <a:pt x="3118526" y="5279218"/>
                  <a:pt x="3122146" y="5278493"/>
                </a:cubicBezTo>
                <a:lnTo>
                  <a:pt x="3124408" y="5278040"/>
                </a:lnTo>
                <a:lnTo>
                  <a:pt x="3119250" y="5279943"/>
                </a:lnTo>
                <a:cubicBezTo>
                  <a:pt x="3117078" y="5282118"/>
                  <a:pt x="3119974" y="5286468"/>
                  <a:pt x="3143142" y="5295168"/>
                </a:cubicBezTo>
                <a:cubicBezTo>
                  <a:pt x="3172102" y="5277768"/>
                  <a:pt x="3172102" y="5277768"/>
                  <a:pt x="3172102" y="5277768"/>
                </a:cubicBezTo>
                <a:cubicBezTo>
                  <a:pt x="3195270" y="5283568"/>
                  <a:pt x="3195270" y="5283568"/>
                  <a:pt x="3195270" y="5283568"/>
                </a:cubicBezTo>
                <a:cubicBezTo>
                  <a:pt x="3218438" y="5271969"/>
                  <a:pt x="3218438" y="5271969"/>
                  <a:pt x="3218438" y="5271969"/>
                </a:cubicBezTo>
                <a:lnTo>
                  <a:pt x="3244016" y="5268767"/>
                </a:lnTo>
                <a:lnTo>
                  <a:pt x="3238710" y="5270519"/>
                </a:lnTo>
                <a:cubicBezTo>
                  <a:pt x="3219705" y="5276862"/>
                  <a:pt x="3218800" y="5278108"/>
                  <a:pt x="3278770" y="5265407"/>
                </a:cubicBezTo>
                <a:lnTo>
                  <a:pt x="3289835" y="5263032"/>
                </a:lnTo>
                <a:lnTo>
                  <a:pt x="3298801" y="5261910"/>
                </a:lnTo>
                <a:cubicBezTo>
                  <a:pt x="3357445" y="5254569"/>
                  <a:pt x="3357445" y="5254569"/>
                  <a:pt x="3357445" y="5254569"/>
                </a:cubicBezTo>
                <a:cubicBezTo>
                  <a:pt x="3380613" y="5254569"/>
                  <a:pt x="3380613" y="5254569"/>
                  <a:pt x="3380613" y="5254569"/>
                </a:cubicBezTo>
                <a:cubicBezTo>
                  <a:pt x="3403781" y="5242970"/>
                  <a:pt x="3403781" y="5242970"/>
                  <a:pt x="3403781" y="5242970"/>
                </a:cubicBezTo>
                <a:lnTo>
                  <a:pt x="3391533" y="5240965"/>
                </a:lnTo>
                <a:lnTo>
                  <a:pt x="3461700" y="5225571"/>
                </a:lnTo>
                <a:cubicBezTo>
                  <a:pt x="3508036" y="5202372"/>
                  <a:pt x="3508036" y="5202372"/>
                  <a:pt x="3508036" y="5202372"/>
                </a:cubicBezTo>
                <a:cubicBezTo>
                  <a:pt x="3548579" y="5196572"/>
                  <a:pt x="3548579" y="5196572"/>
                  <a:pt x="3548579" y="5196572"/>
                </a:cubicBezTo>
                <a:cubicBezTo>
                  <a:pt x="3548579" y="5184972"/>
                  <a:pt x="3548579" y="5184972"/>
                  <a:pt x="3548579" y="5184972"/>
                </a:cubicBezTo>
                <a:cubicBezTo>
                  <a:pt x="3554371" y="5184972"/>
                  <a:pt x="3554371" y="5184972"/>
                  <a:pt x="3554371" y="5184972"/>
                </a:cubicBezTo>
                <a:cubicBezTo>
                  <a:pt x="3554371" y="5190772"/>
                  <a:pt x="3548579" y="5190772"/>
                  <a:pt x="3554371" y="5190772"/>
                </a:cubicBezTo>
                <a:lnTo>
                  <a:pt x="3560542" y="5196952"/>
                </a:lnTo>
                <a:lnTo>
                  <a:pt x="3558715" y="5199834"/>
                </a:lnTo>
                <a:cubicBezTo>
                  <a:pt x="3556905" y="5202734"/>
                  <a:pt x="3557267" y="5202372"/>
                  <a:pt x="3558715" y="5200922"/>
                </a:cubicBezTo>
                <a:lnTo>
                  <a:pt x="3561875" y="5198285"/>
                </a:lnTo>
                <a:lnTo>
                  <a:pt x="3564507" y="5200922"/>
                </a:lnTo>
                <a:cubicBezTo>
                  <a:pt x="3565955" y="5202372"/>
                  <a:pt x="3565955" y="5202372"/>
                  <a:pt x="3565955" y="5202372"/>
                </a:cubicBezTo>
                <a:cubicBezTo>
                  <a:pt x="3571748" y="5196572"/>
                  <a:pt x="3571748" y="5196572"/>
                  <a:pt x="3571748" y="5196572"/>
                </a:cubicBezTo>
                <a:cubicBezTo>
                  <a:pt x="3570299" y="5193672"/>
                  <a:pt x="3567765" y="5194034"/>
                  <a:pt x="3565231" y="5195484"/>
                </a:cubicBezTo>
                <a:lnTo>
                  <a:pt x="3561875" y="5198285"/>
                </a:lnTo>
                <a:lnTo>
                  <a:pt x="3560542" y="5196952"/>
                </a:lnTo>
                <a:lnTo>
                  <a:pt x="3563195" y="5192766"/>
                </a:lnTo>
                <a:cubicBezTo>
                  <a:pt x="3565322" y="5189413"/>
                  <a:pt x="3568128" y="5184972"/>
                  <a:pt x="3571748" y="5179173"/>
                </a:cubicBezTo>
                <a:cubicBezTo>
                  <a:pt x="3594915" y="5161773"/>
                  <a:pt x="3594915" y="5161773"/>
                  <a:pt x="3594915" y="5161773"/>
                </a:cubicBezTo>
                <a:cubicBezTo>
                  <a:pt x="3647043" y="5150174"/>
                  <a:pt x="3647043" y="5150174"/>
                  <a:pt x="3647043" y="5150174"/>
                </a:cubicBezTo>
                <a:cubicBezTo>
                  <a:pt x="3687587" y="5144374"/>
                  <a:pt x="3687587" y="5144374"/>
                  <a:pt x="3687587" y="5144374"/>
                </a:cubicBezTo>
                <a:cubicBezTo>
                  <a:pt x="3693378" y="5138574"/>
                  <a:pt x="3693378" y="5138574"/>
                  <a:pt x="3693378" y="5138574"/>
                </a:cubicBezTo>
                <a:cubicBezTo>
                  <a:pt x="3635459" y="5132775"/>
                  <a:pt x="3635459" y="5132775"/>
                  <a:pt x="3635459" y="5132775"/>
                </a:cubicBezTo>
                <a:cubicBezTo>
                  <a:pt x="3652835" y="5121175"/>
                  <a:pt x="3652835" y="5121175"/>
                  <a:pt x="3652835" y="5121175"/>
                </a:cubicBezTo>
                <a:cubicBezTo>
                  <a:pt x="3629667" y="5109576"/>
                  <a:pt x="3629667" y="5109576"/>
                  <a:pt x="3629667" y="5109576"/>
                </a:cubicBezTo>
                <a:cubicBezTo>
                  <a:pt x="3600707" y="5126975"/>
                  <a:pt x="3600707" y="5126975"/>
                  <a:pt x="3600707" y="5126975"/>
                </a:cubicBezTo>
                <a:cubicBezTo>
                  <a:pt x="3606499" y="5126975"/>
                  <a:pt x="3618083" y="5121175"/>
                  <a:pt x="3623876" y="5132775"/>
                </a:cubicBezTo>
                <a:lnTo>
                  <a:pt x="3605823" y="5146332"/>
                </a:lnTo>
                <a:lnTo>
                  <a:pt x="3600787" y="5146843"/>
                </a:lnTo>
                <a:lnTo>
                  <a:pt x="3591205" y="5147942"/>
                </a:lnTo>
                <a:lnTo>
                  <a:pt x="3600707" y="5144374"/>
                </a:lnTo>
                <a:cubicBezTo>
                  <a:pt x="3594915" y="5132775"/>
                  <a:pt x="3592019" y="5126975"/>
                  <a:pt x="3590571" y="5124075"/>
                </a:cubicBezTo>
                <a:lnTo>
                  <a:pt x="3590107" y="5123145"/>
                </a:lnTo>
                <a:lnTo>
                  <a:pt x="3591296" y="5122897"/>
                </a:lnTo>
                <a:lnTo>
                  <a:pt x="3591296" y="5122897"/>
                </a:lnTo>
                <a:cubicBezTo>
                  <a:pt x="3595639" y="5122716"/>
                  <a:pt x="3602879" y="5120722"/>
                  <a:pt x="3595640" y="5121991"/>
                </a:cubicBezTo>
                <a:lnTo>
                  <a:pt x="3591296" y="5122897"/>
                </a:lnTo>
                <a:lnTo>
                  <a:pt x="3589123" y="5121175"/>
                </a:lnTo>
                <a:lnTo>
                  <a:pt x="3590107" y="5123145"/>
                </a:lnTo>
                <a:lnTo>
                  <a:pt x="3571748" y="5126975"/>
                </a:lnTo>
                <a:cubicBezTo>
                  <a:pt x="3571748" y="5132775"/>
                  <a:pt x="3571748" y="5132775"/>
                  <a:pt x="3571748" y="5132775"/>
                </a:cubicBezTo>
                <a:cubicBezTo>
                  <a:pt x="3554371" y="5115375"/>
                  <a:pt x="3554371" y="5115375"/>
                  <a:pt x="3554371" y="5115375"/>
                </a:cubicBezTo>
                <a:cubicBezTo>
                  <a:pt x="3577539" y="5115375"/>
                  <a:pt x="3594915" y="5103776"/>
                  <a:pt x="3618083" y="5097976"/>
                </a:cubicBezTo>
                <a:cubicBezTo>
                  <a:pt x="3635459" y="5103776"/>
                  <a:pt x="3635459" y="5103776"/>
                  <a:pt x="3635459" y="5103776"/>
                </a:cubicBezTo>
                <a:cubicBezTo>
                  <a:pt x="3652835" y="5097976"/>
                  <a:pt x="3670211" y="5097976"/>
                  <a:pt x="3681795" y="5103776"/>
                </a:cubicBezTo>
                <a:cubicBezTo>
                  <a:pt x="3693378" y="5086377"/>
                  <a:pt x="3693378" y="5086377"/>
                  <a:pt x="3693378" y="5086377"/>
                </a:cubicBezTo>
                <a:cubicBezTo>
                  <a:pt x="3699171" y="5080577"/>
                  <a:pt x="3699171" y="5080577"/>
                  <a:pt x="3699171" y="5080577"/>
                </a:cubicBezTo>
                <a:cubicBezTo>
                  <a:pt x="3710754" y="5092176"/>
                  <a:pt x="3710754" y="5092176"/>
                  <a:pt x="3710754" y="5092176"/>
                </a:cubicBezTo>
                <a:cubicBezTo>
                  <a:pt x="3733922" y="5086377"/>
                  <a:pt x="3733922" y="5086377"/>
                  <a:pt x="3733922" y="5086377"/>
                </a:cubicBezTo>
                <a:cubicBezTo>
                  <a:pt x="3751299" y="5103776"/>
                  <a:pt x="3751299" y="5103776"/>
                  <a:pt x="3751299" y="5103776"/>
                </a:cubicBezTo>
                <a:cubicBezTo>
                  <a:pt x="3762882" y="5097976"/>
                  <a:pt x="3762882" y="5097976"/>
                  <a:pt x="3762882" y="5097976"/>
                </a:cubicBezTo>
                <a:cubicBezTo>
                  <a:pt x="3757090" y="5086377"/>
                  <a:pt x="3757090" y="5086377"/>
                  <a:pt x="3757090" y="5086377"/>
                </a:cubicBezTo>
                <a:cubicBezTo>
                  <a:pt x="3791842" y="5063178"/>
                  <a:pt x="3791842" y="5063178"/>
                  <a:pt x="3791842" y="5063178"/>
                </a:cubicBezTo>
                <a:cubicBezTo>
                  <a:pt x="3733922" y="5063178"/>
                  <a:pt x="3733922" y="5063178"/>
                  <a:pt x="3733922" y="5063178"/>
                </a:cubicBezTo>
                <a:cubicBezTo>
                  <a:pt x="3704962" y="5074777"/>
                  <a:pt x="3704962" y="5074777"/>
                  <a:pt x="3704962" y="5074777"/>
                </a:cubicBezTo>
                <a:cubicBezTo>
                  <a:pt x="3699171" y="5074777"/>
                  <a:pt x="3699171" y="5074777"/>
                  <a:pt x="3699171" y="5074777"/>
                </a:cubicBezTo>
                <a:cubicBezTo>
                  <a:pt x="3699171" y="5063178"/>
                  <a:pt x="3699171" y="5063178"/>
                  <a:pt x="3699171" y="5063178"/>
                </a:cubicBezTo>
                <a:cubicBezTo>
                  <a:pt x="3664419" y="5051578"/>
                  <a:pt x="3664419" y="5051578"/>
                  <a:pt x="3664419" y="5051578"/>
                </a:cubicBezTo>
                <a:cubicBezTo>
                  <a:pt x="3606499" y="5063178"/>
                  <a:pt x="3606499" y="5063178"/>
                  <a:pt x="3606499" y="5063178"/>
                </a:cubicBezTo>
                <a:cubicBezTo>
                  <a:pt x="3600707" y="5074777"/>
                  <a:pt x="3600707" y="5074777"/>
                  <a:pt x="3600707" y="5074777"/>
                </a:cubicBezTo>
                <a:cubicBezTo>
                  <a:pt x="3623876" y="5074777"/>
                  <a:pt x="3623876" y="5074777"/>
                  <a:pt x="3623876" y="5074777"/>
                </a:cubicBezTo>
                <a:lnTo>
                  <a:pt x="3617061" y="5077507"/>
                </a:lnTo>
                <a:lnTo>
                  <a:pt x="3594203" y="5081936"/>
                </a:lnTo>
                <a:cubicBezTo>
                  <a:pt x="3581340" y="5084474"/>
                  <a:pt x="3564507" y="5087826"/>
                  <a:pt x="3542787" y="5092176"/>
                </a:cubicBezTo>
                <a:cubicBezTo>
                  <a:pt x="3531203" y="5086377"/>
                  <a:pt x="3531203" y="5086377"/>
                  <a:pt x="3531203" y="5086377"/>
                </a:cubicBezTo>
                <a:cubicBezTo>
                  <a:pt x="3519620" y="5092176"/>
                  <a:pt x="3519620" y="5092176"/>
                  <a:pt x="3519620" y="5092176"/>
                </a:cubicBezTo>
                <a:cubicBezTo>
                  <a:pt x="3444324" y="5103776"/>
                  <a:pt x="3444324" y="5103776"/>
                  <a:pt x="3444324" y="5103776"/>
                </a:cubicBezTo>
                <a:cubicBezTo>
                  <a:pt x="3438532" y="5097976"/>
                  <a:pt x="3438532" y="5097976"/>
                  <a:pt x="3438532" y="5097976"/>
                </a:cubicBezTo>
                <a:cubicBezTo>
                  <a:pt x="3409572" y="5115375"/>
                  <a:pt x="3409572" y="5115375"/>
                  <a:pt x="3409572" y="5115375"/>
                </a:cubicBezTo>
                <a:cubicBezTo>
                  <a:pt x="3397989" y="5109576"/>
                  <a:pt x="3397989" y="5109576"/>
                  <a:pt x="3397989" y="5109576"/>
                </a:cubicBezTo>
                <a:cubicBezTo>
                  <a:pt x="3287941" y="5126975"/>
                  <a:pt x="3287941" y="5126975"/>
                  <a:pt x="3287941" y="5126975"/>
                </a:cubicBezTo>
                <a:cubicBezTo>
                  <a:pt x="3282149" y="5138574"/>
                  <a:pt x="3282149" y="5138574"/>
                  <a:pt x="3282149" y="5138574"/>
                </a:cubicBezTo>
                <a:cubicBezTo>
                  <a:pt x="3282149" y="5144374"/>
                  <a:pt x="3293733" y="5121175"/>
                  <a:pt x="3287941" y="5150174"/>
                </a:cubicBezTo>
                <a:cubicBezTo>
                  <a:pt x="3299525" y="5138574"/>
                  <a:pt x="3299525" y="5138574"/>
                  <a:pt x="3299525" y="5138574"/>
                </a:cubicBezTo>
                <a:cubicBezTo>
                  <a:pt x="3340069" y="5144374"/>
                  <a:pt x="3322693" y="5115375"/>
                  <a:pt x="3369028" y="5144374"/>
                </a:cubicBezTo>
                <a:cubicBezTo>
                  <a:pt x="3369028" y="5150174"/>
                  <a:pt x="3369028" y="5150174"/>
                  <a:pt x="3369028" y="5150174"/>
                </a:cubicBezTo>
                <a:cubicBezTo>
                  <a:pt x="3345861" y="5144374"/>
                  <a:pt x="3345861" y="5144374"/>
                  <a:pt x="3345861" y="5144374"/>
                </a:cubicBezTo>
                <a:cubicBezTo>
                  <a:pt x="3328485" y="5167573"/>
                  <a:pt x="3328485" y="5167573"/>
                  <a:pt x="3328485" y="5167573"/>
                </a:cubicBezTo>
                <a:cubicBezTo>
                  <a:pt x="3340069" y="5173373"/>
                  <a:pt x="3340069" y="5173373"/>
                  <a:pt x="3340069" y="5173373"/>
                </a:cubicBezTo>
                <a:cubicBezTo>
                  <a:pt x="3305317" y="5167573"/>
                  <a:pt x="3305317" y="5167573"/>
                  <a:pt x="3305317" y="5167573"/>
                </a:cubicBezTo>
                <a:cubicBezTo>
                  <a:pt x="3287941" y="5167573"/>
                  <a:pt x="3287941" y="5167573"/>
                  <a:pt x="3287941" y="5167573"/>
                </a:cubicBezTo>
                <a:cubicBezTo>
                  <a:pt x="3276357" y="5138574"/>
                  <a:pt x="3276357" y="5138574"/>
                  <a:pt x="3276357" y="5138574"/>
                </a:cubicBezTo>
                <a:cubicBezTo>
                  <a:pt x="3270565" y="5138574"/>
                  <a:pt x="3258981" y="5126975"/>
                  <a:pt x="3253189" y="5150174"/>
                </a:cubicBezTo>
                <a:cubicBezTo>
                  <a:pt x="3264773" y="5161773"/>
                  <a:pt x="3264773" y="5161773"/>
                  <a:pt x="3264773" y="5161773"/>
                </a:cubicBezTo>
                <a:cubicBezTo>
                  <a:pt x="3230022" y="5167573"/>
                  <a:pt x="3230022" y="5167573"/>
                  <a:pt x="3230022" y="5167573"/>
                </a:cubicBezTo>
                <a:cubicBezTo>
                  <a:pt x="3212646" y="5190772"/>
                  <a:pt x="3212646" y="5190772"/>
                  <a:pt x="3212646" y="5190772"/>
                </a:cubicBezTo>
                <a:cubicBezTo>
                  <a:pt x="3201062" y="5184972"/>
                  <a:pt x="3201062" y="5184972"/>
                  <a:pt x="3201062" y="5184972"/>
                </a:cubicBezTo>
                <a:cubicBezTo>
                  <a:pt x="3189478" y="5196572"/>
                  <a:pt x="3189478" y="5196572"/>
                  <a:pt x="3189478" y="5196572"/>
                </a:cubicBezTo>
                <a:cubicBezTo>
                  <a:pt x="3183686" y="5179173"/>
                  <a:pt x="3183686" y="5179173"/>
                  <a:pt x="3183686" y="5179173"/>
                </a:cubicBezTo>
                <a:cubicBezTo>
                  <a:pt x="3177894" y="5173373"/>
                  <a:pt x="3166310" y="5196572"/>
                  <a:pt x="3166310" y="5173373"/>
                </a:cubicBezTo>
                <a:cubicBezTo>
                  <a:pt x="3143142" y="5184972"/>
                  <a:pt x="3143142" y="5184972"/>
                  <a:pt x="3143142" y="5184972"/>
                </a:cubicBezTo>
                <a:cubicBezTo>
                  <a:pt x="3143142" y="5213971"/>
                  <a:pt x="3119974" y="5161773"/>
                  <a:pt x="3125766" y="5208171"/>
                </a:cubicBezTo>
                <a:cubicBezTo>
                  <a:pt x="3108390" y="5190772"/>
                  <a:pt x="3108390" y="5190772"/>
                  <a:pt x="3108390" y="5190772"/>
                </a:cubicBezTo>
                <a:cubicBezTo>
                  <a:pt x="3096806" y="5196572"/>
                  <a:pt x="3096806" y="5196572"/>
                  <a:pt x="3096806" y="5196572"/>
                </a:cubicBezTo>
                <a:lnTo>
                  <a:pt x="3094409" y="5201299"/>
                </a:lnTo>
                <a:lnTo>
                  <a:pt x="3087847" y="5199019"/>
                </a:lnTo>
                <a:cubicBezTo>
                  <a:pt x="3080064" y="5197387"/>
                  <a:pt x="3088571" y="5202644"/>
                  <a:pt x="3093820" y="5202462"/>
                </a:cubicBezTo>
                <a:lnTo>
                  <a:pt x="3094409" y="5201299"/>
                </a:lnTo>
                <a:lnTo>
                  <a:pt x="3114182" y="5208171"/>
                </a:lnTo>
                <a:cubicBezTo>
                  <a:pt x="3085222" y="5208171"/>
                  <a:pt x="3085222" y="5208171"/>
                  <a:pt x="3085222" y="5208171"/>
                </a:cubicBezTo>
                <a:cubicBezTo>
                  <a:pt x="3085222" y="5196572"/>
                  <a:pt x="3085222" y="5196572"/>
                  <a:pt x="3085222" y="5196572"/>
                </a:cubicBezTo>
                <a:cubicBezTo>
                  <a:pt x="3137350" y="5179173"/>
                  <a:pt x="3137350" y="5179173"/>
                  <a:pt x="3137350" y="5179173"/>
                </a:cubicBezTo>
                <a:cubicBezTo>
                  <a:pt x="3131558" y="5167573"/>
                  <a:pt x="3131558" y="5167573"/>
                  <a:pt x="3131558" y="5167573"/>
                </a:cubicBezTo>
                <a:cubicBezTo>
                  <a:pt x="3125766" y="5161773"/>
                  <a:pt x="3125766" y="5161773"/>
                  <a:pt x="3125766" y="5161773"/>
                </a:cubicBezTo>
                <a:cubicBezTo>
                  <a:pt x="3108390" y="5173373"/>
                  <a:pt x="3108390" y="5173373"/>
                  <a:pt x="3108390" y="5173373"/>
                </a:cubicBezTo>
                <a:cubicBezTo>
                  <a:pt x="3038887" y="5190772"/>
                  <a:pt x="3038887" y="5190772"/>
                  <a:pt x="3038887" y="5190772"/>
                </a:cubicBezTo>
                <a:cubicBezTo>
                  <a:pt x="3015719" y="5202372"/>
                  <a:pt x="3015719" y="5202372"/>
                  <a:pt x="3015719" y="5202372"/>
                </a:cubicBezTo>
                <a:cubicBezTo>
                  <a:pt x="3038887" y="5219771"/>
                  <a:pt x="3038887" y="5219771"/>
                  <a:pt x="3038887" y="5219771"/>
                </a:cubicBezTo>
                <a:cubicBezTo>
                  <a:pt x="3050471" y="5208171"/>
                  <a:pt x="3050471" y="5208171"/>
                  <a:pt x="3050471" y="5208171"/>
                </a:cubicBezTo>
                <a:cubicBezTo>
                  <a:pt x="3079430" y="5208171"/>
                  <a:pt x="3079430" y="5208171"/>
                  <a:pt x="3079430" y="5208171"/>
                </a:cubicBezTo>
                <a:cubicBezTo>
                  <a:pt x="3038887" y="5231370"/>
                  <a:pt x="3038887" y="5231370"/>
                  <a:pt x="3038887" y="5231370"/>
                </a:cubicBezTo>
                <a:cubicBezTo>
                  <a:pt x="3004135" y="5231370"/>
                  <a:pt x="3004135" y="5231370"/>
                  <a:pt x="3004135" y="5231370"/>
                </a:cubicBezTo>
                <a:cubicBezTo>
                  <a:pt x="2975175" y="5225571"/>
                  <a:pt x="2975175" y="5225571"/>
                  <a:pt x="2975175" y="5225571"/>
                </a:cubicBezTo>
                <a:cubicBezTo>
                  <a:pt x="2946215" y="5237170"/>
                  <a:pt x="2946215" y="5237170"/>
                  <a:pt x="2946215" y="5237170"/>
                </a:cubicBezTo>
                <a:cubicBezTo>
                  <a:pt x="2923047" y="5231370"/>
                  <a:pt x="2923047" y="5231370"/>
                  <a:pt x="2923047" y="5231370"/>
                </a:cubicBezTo>
                <a:cubicBezTo>
                  <a:pt x="2784040" y="5254569"/>
                  <a:pt x="2784040" y="5254569"/>
                  <a:pt x="2784040" y="5254569"/>
                </a:cubicBezTo>
                <a:cubicBezTo>
                  <a:pt x="2766664" y="5266169"/>
                  <a:pt x="2737705" y="5254569"/>
                  <a:pt x="2726121" y="5277768"/>
                </a:cubicBezTo>
                <a:cubicBezTo>
                  <a:pt x="2737705" y="5283568"/>
                  <a:pt x="2737705" y="5283568"/>
                  <a:pt x="2737705" y="5283568"/>
                </a:cubicBezTo>
                <a:cubicBezTo>
                  <a:pt x="2772456" y="5271969"/>
                  <a:pt x="2772456" y="5271969"/>
                  <a:pt x="2772456" y="5271969"/>
                </a:cubicBezTo>
                <a:cubicBezTo>
                  <a:pt x="2801416" y="5271969"/>
                  <a:pt x="2801416" y="5271969"/>
                  <a:pt x="2801416" y="5271969"/>
                </a:cubicBezTo>
                <a:cubicBezTo>
                  <a:pt x="2795624" y="5271969"/>
                  <a:pt x="2813000" y="5271969"/>
                  <a:pt x="2795624" y="5277768"/>
                </a:cubicBezTo>
                <a:cubicBezTo>
                  <a:pt x="2795624" y="5283568"/>
                  <a:pt x="2795624" y="5283568"/>
                  <a:pt x="2795624" y="5283568"/>
                </a:cubicBezTo>
                <a:cubicBezTo>
                  <a:pt x="2923047" y="5271969"/>
                  <a:pt x="2923047" y="5271969"/>
                  <a:pt x="2923047" y="5271969"/>
                </a:cubicBezTo>
                <a:cubicBezTo>
                  <a:pt x="2963591" y="5271969"/>
                  <a:pt x="2963591" y="5271969"/>
                  <a:pt x="2963591" y="5271969"/>
                </a:cubicBezTo>
                <a:cubicBezTo>
                  <a:pt x="2975175" y="5289368"/>
                  <a:pt x="2975175" y="5289368"/>
                  <a:pt x="2975175" y="5289368"/>
                </a:cubicBezTo>
                <a:cubicBezTo>
                  <a:pt x="2952007" y="5289368"/>
                  <a:pt x="2952007" y="5289368"/>
                  <a:pt x="2952007" y="5289368"/>
                </a:cubicBezTo>
                <a:cubicBezTo>
                  <a:pt x="2911464" y="5277768"/>
                  <a:pt x="2911464" y="5277768"/>
                  <a:pt x="2911464" y="5277768"/>
                </a:cubicBezTo>
                <a:cubicBezTo>
                  <a:pt x="2818792" y="5289368"/>
                  <a:pt x="2818792" y="5289368"/>
                  <a:pt x="2818792" y="5289368"/>
                </a:cubicBezTo>
                <a:cubicBezTo>
                  <a:pt x="2813000" y="5283568"/>
                  <a:pt x="2813000" y="5283568"/>
                  <a:pt x="2813000" y="5283568"/>
                </a:cubicBezTo>
                <a:cubicBezTo>
                  <a:pt x="2702953" y="5295168"/>
                  <a:pt x="2702953" y="5295168"/>
                  <a:pt x="2702953" y="5295168"/>
                </a:cubicBezTo>
                <a:cubicBezTo>
                  <a:pt x="2668201" y="5289368"/>
                  <a:pt x="2668201" y="5289368"/>
                  <a:pt x="2668201" y="5289368"/>
                </a:cubicBezTo>
                <a:cubicBezTo>
                  <a:pt x="2639241" y="5295168"/>
                  <a:pt x="2639241" y="5295168"/>
                  <a:pt x="2639241" y="5295168"/>
                </a:cubicBezTo>
                <a:cubicBezTo>
                  <a:pt x="2633449" y="5306767"/>
                  <a:pt x="2633449" y="5306767"/>
                  <a:pt x="2633449" y="5306767"/>
                </a:cubicBezTo>
                <a:cubicBezTo>
                  <a:pt x="2610281" y="5300967"/>
                  <a:pt x="2610281" y="5300967"/>
                  <a:pt x="2610281" y="5300967"/>
                </a:cubicBezTo>
                <a:cubicBezTo>
                  <a:pt x="2575529" y="5306767"/>
                  <a:pt x="2575529" y="5306767"/>
                  <a:pt x="2575529" y="5306767"/>
                </a:cubicBezTo>
                <a:lnTo>
                  <a:pt x="2542168" y="5324166"/>
                </a:lnTo>
                <a:lnTo>
                  <a:pt x="2534986" y="5324166"/>
                </a:lnTo>
                <a:lnTo>
                  <a:pt x="2534309" y="5325521"/>
                </a:lnTo>
                <a:lnTo>
                  <a:pt x="2488650" y="5329966"/>
                </a:lnTo>
                <a:cubicBezTo>
                  <a:pt x="2488650" y="5335766"/>
                  <a:pt x="2488650" y="5335766"/>
                  <a:pt x="2488650" y="5335766"/>
                </a:cubicBezTo>
                <a:cubicBezTo>
                  <a:pt x="2529194" y="5335766"/>
                  <a:pt x="2529194" y="5335766"/>
                  <a:pt x="2529194" y="5335766"/>
                </a:cubicBezTo>
                <a:cubicBezTo>
                  <a:pt x="2587114" y="5329966"/>
                  <a:pt x="2587114" y="5329966"/>
                  <a:pt x="2587114" y="5329966"/>
                </a:cubicBezTo>
                <a:cubicBezTo>
                  <a:pt x="2610281" y="5341566"/>
                  <a:pt x="2610281" y="5341566"/>
                  <a:pt x="2610281" y="5341566"/>
                </a:cubicBezTo>
                <a:cubicBezTo>
                  <a:pt x="2633449" y="5335766"/>
                  <a:pt x="2633449" y="5335766"/>
                  <a:pt x="2633449" y="5335766"/>
                </a:cubicBezTo>
                <a:cubicBezTo>
                  <a:pt x="2633449" y="5341566"/>
                  <a:pt x="2633449" y="5341566"/>
                  <a:pt x="2633449" y="5341566"/>
                </a:cubicBezTo>
                <a:cubicBezTo>
                  <a:pt x="2662409" y="5341566"/>
                  <a:pt x="2662409" y="5341566"/>
                  <a:pt x="2662409" y="5341566"/>
                </a:cubicBezTo>
                <a:lnTo>
                  <a:pt x="2670512" y="5350349"/>
                </a:lnTo>
                <a:lnTo>
                  <a:pt x="2674083" y="5355431"/>
                </a:lnTo>
                <a:cubicBezTo>
                  <a:pt x="2674400" y="5355385"/>
                  <a:pt x="2674016" y="5354457"/>
                  <a:pt x="2672285" y="5352270"/>
                </a:cubicBezTo>
                <a:lnTo>
                  <a:pt x="2670512" y="5350349"/>
                </a:lnTo>
                <a:lnTo>
                  <a:pt x="2668925" y="5348090"/>
                </a:lnTo>
                <a:cubicBezTo>
                  <a:pt x="2666753" y="5340116"/>
                  <a:pt x="2673993" y="5329966"/>
                  <a:pt x="2731913" y="5341566"/>
                </a:cubicBezTo>
                <a:cubicBezTo>
                  <a:pt x="2778248" y="5329966"/>
                  <a:pt x="2778248" y="5329966"/>
                  <a:pt x="2778248" y="5329966"/>
                </a:cubicBezTo>
                <a:cubicBezTo>
                  <a:pt x="2766664" y="5341566"/>
                  <a:pt x="2766664" y="5341566"/>
                  <a:pt x="2766664" y="5341566"/>
                </a:cubicBezTo>
                <a:cubicBezTo>
                  <a:pt x="2784040" y="5347365"/>
                  <a:pt x="2784040" y="5347365"/>
                  <a:pt x="2784040" y="5347365"/>
                </a:cubicBezTo>
                <a:cubicBezTo>
                  <a:pt x="2807208" y="5341566"/>
                  <a:pt x="2824584" y="5347365"/>
                  <a:pt x="2841960" y="5341566"/>
                </a:cubicBezTo>
                <a:cubicBezTo>
                  <a:pt x="2824584" y="5353165"/>
                  <a:pt x="2824584" y="5353165"/>
                  <a:pt x="2824584" y="5353165"/>
                </a:cubicBezTo>
                <a:cubicBezTo>
                  <a:pt x="2836168" y="5358965"/>
                  <a:pt x="2836168" y="5358965"/>
                  <a:pt x="2836168" y="5358965"/>
                </a:cubicBezTo>
                <a:cubicBezTo>
                  <a:pt x="2847752" y="5358965"/>
                  <a:pt x="2847752" y="5364764"/>
                  <a:pt x="2853544" y="5341566"/>
                </a:cubicBezTo>
                <a:cubicBezTo>
                  <a:pt x="2865128" y="5353165"/>
                  <a:pt x="2865128" y="5353165"/>
                  <a:pt x="2865128" y="5353165"/>
                </a:cubicBezTo>
                <a:cubicBezTo>
                  <a:pt x="2865128" y="5341566"/>
                  <a:pt x="2865128" y="5341566"/>
                  <a:pt x="2865128" y="5341566"/>
                </a:cubicBezTo>
                <a:cubicBezTo>
                  <a:pt x="2876712" y="5347365"/>
                  <a:pt x="2876712" y="5347365"/>
                  <a:pt x="2876712" y="5347365"/>
                </a:cubicBezTo>
                <a:cubicBezTo>
                  <a:pt x="2889744" y="5347365"/>
                  <a:pt x="2909291" y="5334316"/>
                  <a:pt x="2923138" y="5335132"/>
                </a:cubicBezTo>
                <a:lnTo>
                  <a:pt x="2932446" y="5340342"/>
                </a:lnTo>
                <a:lnTo>
                  <a:pt x="2926124" y="5345190"/>
                </a:lnTo>
                <a:cubicBezTo>
                  <a:pt x="2923409" y="5347365"/>
                  <a:pt x="2921599" y="5348815"/>
                  <a:pt x="2923047" y="5347365"/>
                </a:cubicBezTo>
                <a:cubicBezTo>
                  <a:pt x="2923047" y="5347365"/>
                  <a:pt x="2923047" y="5347365"/>
                  <a:pt x="2924495" y="5346640"/>
                </a:cubicBezTo>
                <a:lnTo>
                  <a:pt x="2933056" y="5342354"/>
                </a:lnTo>
                <a:lnTo>
                  <a:pt x="2926690" y="5349268"/>
                </a:lnTo>
                <a:cubicBezTo>
                  <a:pt x="2922957" y="5353165"/>
                  <a:pt x="2917979" y="5358240"/>
                  <a:pt x="2911464" y="5364764"/>
                </a:cubicBezTo>
                <a:cubicBezTo>
                  <a:pt x="2905672" y="5358965"/>
                  <a:pt x="2905672" y="5358965"/>
                  <a:pt x="2905672" y="5358965"/>
                </a:cubicBezTo>
                <a:cubicBezTo>
                  <a:pt x="2894088" y="5370564"/>
                  <a:pt x="2894088" y="5370564"/>
                  <a:pt x="2894088" y="5370564"/>
                </a:cubicBezTo>
                <a:cubicBezTo>
                  <a:pt x="2841960" y="5376364"/>
                  <a:pt x="2841960" y="5376364"/>
                  <a:pt x="2841960" y="5376364"/>
                </a:cubicBezTo>
                <a:cubicBezTo>
                  <a:pt x="2824584" y="5370564"/>
                  <a:pt x="2824584" y="5370564"/>
                  <a:pt x="2824584" y="5370564"/>
                </a:cubicBezTo>
                <a:cubicBezTo>
                  <a:pt x="2801416" y="5364764"/>
                  <a:pt x="2801416" y="5364764"/>
                  <a:pt x="2801416" y="5364764"/>
                </a:cubicBezTo>
                <a:cubicBezTo>
                  <a:pt x="2801416" y="5387963"/>
                  <a:pt x="2801416" y="5387963"/>
                  <a:pt x="2801416" y="5387963"/>
                </a:cubicBezTo>
                <a:cubicBezTo>
                  <a:pt x="2795624" y="5387963"/>
                  <a:pt x="2795624" y="5387963"/>
                  <a:pt x="2795624" y="5387963"/>
                </a:cubicBezTo>
                <a:cubicBezTo>
                  <a:pt x="2795624" y="5370564"/>
                  <a:pt x="2795624" y="5370564"/>
                  <a:pt x="2795624" y="5370564"/>
                </a:cubicBezTo>
                <a:cubicBezTo>
                  <a:pt x="2737705" y="5382164"/>
                  <a:pt x="2737705" y="5382164"/>
                  <a:pt x="2737705" y="5382164"/>
                </a:cubicBezTo>
                <a:cubicBezTo>
                  <a:pt x="2726121" y="5393763"/>
                  <a:pt x="2726121" y="5393763"/>
                  <a:pt x="2726121" y="5393763"/>
                </a:cubicBezTo>
                <a:cubicBezTo>
                  <a:pt x="2714537" y="5393763"/>
                  <a:pt x="2714537" y="5393763"/>
                  <a:pt x="2714537" y="5393763"/>
                </a:cubicBezTo>
                <a:cubicBezTo>
                  <a:pt x="2726121" y="5387963"/>
                  <a:pt x="2726121" y="5387963"/>
                  <a:pt x="2726121" y="5387963"/>
                </a:cubicBezTo>
                <a:lnTo>
                  <a:pt x="2719754" y="5384776"/>
                </a:lnTo>
                <a:lnTo>
                  <a:pt x="2720057" y="5381258"/>
                </a:lnTo>
                <a:cubicBezTo>
                  <a:pt x="2714899" y="5376364"/>
                  <a:pt x="2702953" y="5367665"/>
                  <a:pt x="2679785" y="5353165"/>
                </a:cubicBezTo>
                <a:cubicBezTo>
                  <a:pt x="2668201" y="5376364"/>
                  <a:pt x="2668201" y="5376364"/>
                  <a:pt x="2668201" y="5376364"/>
                </a:cubicBezTo>
                <a:cubicBezTo>
                  <a:pt x="2656617" y="5382164"/>
                  <a:pt x="2656617" y="5382164"/>
                  <a:pt x="2656617" y="5382164"/>
                </a:cubicBezTo>
                <a:cubicBezTo>
                  <a:pt x="2645033" y="5370564"/>
                  <a:pt x="2645033" y="5370564"/>
                  <a:pt x="2645033" y="5370564"/>
                </a:cubicBezTo>
                <a:cubicBezTo>
                  <a:pt x="2610281" y="5393763"/>
                  <a:pt x="2610281" y="5393763"/>
                  <a:pt x="2610281" y="5393763"/>
                </a:cubicBezTo>
                <a:cubicBezTo>
                  <a:pt x="2598697" y="5387963"/>
                  <a:pt x="2598697" y="5387963"/>
                  <a:pt x="2598697" y="5387963"/>
                </a:cubicBezTo>
                <a:cubicBezTo>
                  <a:pt x="2558154" y="5399563"/>
                  <a:pt x="2558154" y="5399563"/>
                  <a:pt x="2558154" y="5399563"/>
                </a:cubicBezTo>
                <a:cubicBezTo>
                  <a:pt x="2506026" y="5393763"/>
                  <a:pt x="2506026" y="5393763"/>
                  <a:pt x="2506026" y="5393763"/>
                </a:cubicBezTo>
                <a:lnTo>
                  <a:pt x="2490929" y="5405101"/>
                </a:lnTo>
                <a:lnTo>
                  <a:pt x="2485490" y="5403568"/>
                </a:lnTo>
                <a:lnTo>
                  <a:pt x="2485754" y="5403188"/>
                </a:lnTo>
                <a:lnTo>
                  <a:pt x="2483430" y="5402988"/>
                </a:lnTo>
                <a:lnTo>
                  <a:pt x="2471274" y="5399563"/>
                </a:lnTo>
                <a:cubicBezTo>
                  <a:pt x="2468378" y="5401013"/>
                  <a:pt x="2470550" y="5401738"/>
                  <a:pt x="2474170" y="5402191"/>
                </a:cubicBezTo>
                <a:lnTo>
                  <a:pt x="2483430" y="5402988"/>
                </a:lnTo>
                <a:lnTo>
                  <a:pt x="2485490" y="5403568"/>
                </a:lnTo>
                <a:lnTo>
                  <a:pt x="2484306" y="5405272"/>
                </a:lnTo>
                <a:cubicBezTo>
                  <a:pt x="2479238" y="5406450"/>
                  <a:pt x="2468378" y="5408262"/>
                  <a:pt x="2448106" y="5411162"/>
                </a:cubicBezTo>
                <a:lnTo>
                  <a:pt x="2435422" y="5398461"/>
                </a:lnTo>
                <a:lnTo>
                  <a:pt x="2438061" y="5394579"/>
                </a:lnTo>
                <a:cubicBezTo>
                  <a:pt x="2440504" y="5389413"/>
                  <a:pt x="2430730" y="5398113"/>
                  <a:pt x="2430730" y="5393763"/>
                </a:cubicBezTo>
                <a:cubicBezTo>
                  <a:pt x="2430730" y="5393763"/>
                  <a:pt x="2430730" y="5393763"/>
                  <a:pt x="2432902" y="5395938"/>
                </a:cubicBezTo>
                <a:lnTo>
                  <a:pt x="2435422" y="5398461"/>
                </a:lnTo>
                <a:lnTo>
                  <a:pt x="2430730" y="5405363"/>
                </a:lnTo>
                <a:cubicBezTo>
                  <a:pt x="2430730" y="5399563"/>
                  <a:pt x="2430730" y="5399563"/>
                  <a:pt x="2430730" y="5399563"/>
                </a:cubicBezTo>
                <a:cubicBezTo>
                  <a:pt x="2413355" y="5405363"/>
                  <a:pt x="2413355" y="5405363"/>
                  <a:pt x="2413355" y="5405363"/>
                </a:cubicBezTo>
                <a:cubicBezTo>
                  <a:pt x="2413355" y="5416962"/>
                  <a:pt x="2413355" y="5416962"/>
                  <a:pt x="2413355" y="5416962"/>
                </a:cubicBezTo>
                <a:cubicBezTo>
                  <a:pt x="2361227" y="5411162"/>
                  <a:pt x="2361227" y="5411162"/>
                  <a:pt x="2361227" y="5411162"/>
                </a:cubicBezTo>
                <a:cubicBezTo>
                  <a:pt x="2390187" y="5399563"/>
                  <a:pt x="2390187" y="5399563"/>
                  <a:pt x="2390187" y="5399563"/>
                </a:cubicBezTo>
                <a:cubicBezTo>
                  <a:pt x="2384395" y="5393763"/>
                  <a:pt x="2419147" y="5411162"/>
                  <a:pt x="2378603" y="5387963"/>
                </a:cubicBezTo>
                <a:lnTo>
                  <a:pt x="2353809" y="5397894"/>
                </a:lnTo>
                <a:lnTo>
                  <a:pt x="2351385" y="5397025"/>
                </a:lnTo>
                <a:cubicBezTo>
                  <a:pt x="2343760" y="5394579"/>
                  <a:pt x="2333715" y="5391588"/>
                  <a:pt x="2320683" y="5387963"/>
                </a:cubicBezTo>
                <a:cubicBezTo>
                  <a:pt x="2314891" y="5399563"/>
                  <a:pt x="2314891" y="5399563"/>
                  <a:pt x="2314891" y="5399563"/>
                </a:cubicBezTo>
                <a:cubicBezTo>
                  <a:pt x="2309099" y="5411162"/>
                  <a:pt x="2309099" y="5411162"/>
                  <a:pt x="2309099" y="5411162"/>
                </a:cubicBezTo>
                <a:cubicBezTo>
                  <a:pt x="2320683" y="5416962"/>
                  <a:pt x="2320683" y="5416962"/>
                  <a:pt x="2320683" y="5416962"/>
                </a:cubicBezTo>
                <a:cubicBezTo>
                  <a:pt x="2251180" y="5416962"/>
                  <a:pt x="2251180" y="5416962"/>
                  <a:pt x="2251180" y="5416962"/>
                </a:cubicBezTo>
                <a:lnTo>
                  <a:pt x="2258691" y="5409441"/>
                </a:lnTo>
                <a:lnTo>
                  <a:pt x="2260591" y="5413337"/>
                </a:lnTo>
                <a:cubicBezTo>
                  <a:pt x="2263125" y="5413700"/>
                  <a:pt x="2266564" y="5413156"/>
                  <a:pt x="2267922" y="5411797"/>
                </a:cubicBezTo>
                <a:lnTo>
                  <a:pt x="2264053" y="5406971"/>
                </a:lnTo>
                <a:lnTo>
                  <a:pt x="2280139" y="5399563"/>
                </a:lnTo>
                <a:cubicBezTo>
                  <a:pt x="2251180" y="5393763"/>
                  <a:pt x="2251180" y="5393763"/>
                  <a:pt x="2251180" y="5393763"/>
                </a:cubicBezTo>
                <a:cubicBezTo>
                  <a:pt x="2245388" y="5399563"/>
                  <a:pt x="2245388" y="5399563"/>
                  <a:pt x="2245388" y="5399563"/>
                </a:cubicBezTo>
                <a:cubicBezTo>
                  <a:pt x="2239596" y="5393763"/>
                  <a:pt x="2239596" y="5393763"/>
                  <a:pt x="2239596" y="5393763"/>
                </a:cubicBezTo>
                <a:cubicBezTo>
                  <a:pt x="2228012" y="5399563"/>
                  <a:pt x="2228012" y="5399563"/>
                  <a:pt x="2228012" y="5399563"/>
                </a:cubicBezTo>
                <a:cubicBezTo>
                  <a:pt x="2229460" y="5402463"/>
                  <a:pt x="2225478" y="5404275"/>
                  <a:pt x="2220048" y="5405544"/>
                </a:cubicBezTo>
                <a:lnTo>
                  <a:pt x="2214092" y="5406516"/>
                </a:lnTo>
                <a:lnTo>
                  <a:pt x="2197604" y="5401013"/>
                </a:lnTo>
                <a:cubicBezTo>
                  <a:pt x="2193260" y="5399563"/>
                  <a:pt x="2193260" y="5399563"/>
                  <a:pt x="2193260" y="5399563"/>
                </a:cubicBezTo>
                <a:cubicBezTo>
                  <a:pt x="2178780" y="5405362"/>
                  <a:pt x="2171540" y="5408262"/>
                  <a:pt x="2167920" y="5409712"/>
                </a:cubicBezTo>
                <a:lnTo>
                  <a:pt x="2166713" y="5410196"/>
                </a:lnTo>
                <a:lnTo>
                  <a:pt x="2165024" y="5406813"/>
                </a:lnTo>
                <a:cubicBezTo>
                  <a:pt x="2164300" y="5405363"/>
                  <a:pt x="2164300" y="5405363"/>
                  <a:pt x="2164300" y="5405363"/>
                </a:cubicBezTo>
                <a:lnTo>
                  <a:pt x="2162232" y="5411577"/>
                </a:lnTo>
                <a:lnTo>
                  <a:pt x="2160680" y="5411887"/>
                </a:lnTo>
                <a:lnTo>
                  <a:pt x="2161908" y="5412549"/>
                </a:lnTo>
                <a:lnTo>
                  <a:pt x="2159232" y="5420587"/>
                </a:lnTo>
                <a:cubicBezTo>
                  <a:pt x="2158508" y="5422762"/>
                  <a:pt x="2158508" y="5422762"/>
                  <a:pt x="2158508" y="5422762"/>
                </a:cubicBezTo>
                <a:cubicBezTo>
                  <a:pt x="2152716" y="5416962"/>
                  <a:pt x="2152716" y="5416962"/>
                  <a:pt x="2152716" y="5416962"/>
                </a:cubicBezTo>
                <a:cubicBezTo>
                  <a:pt x="2141132" y="5428562"/>
                  <a:pt x="2141132" y="5428562"/>
                  <a:pt x="2141132" y="5428562"/>
                </a:cubicBezTo>
                <a:cubicBezTo>
                  <a:pt x="2141132" y="5428562"/>
                  <a:pt x="2129548" y="5440161"/>
                  <a:pt x="2141132" y="5422762"/>
                </a:cubicBezTo>
                <a:cubicBezTo>
                  <a:pt x="2135340" y="5416962"/>
                  <a:pt x="2135340" y="5416962"/>
                  <a:pt x="2135340" y="5416962"/>
                </a:cubicBezTo>
                <a:cubicBezTo>
                  <a:pt x="2089004" y="5428562"/>
                  <a:pt x="2089004" y="5428562"/>
                  <a:pt x="2089004" y="5428562"/>
                </a:cubicBezTo>
                <a:cubicBezTo>
                  <a:pt x="2094796" y="5416962"/>
                  <a:pt x="2094796" y="5416962"/>
                  <a:pt x="2094796" y="5416962"/>
                </a:cubicBezTo>
                <a:cubicBezTo>
                  <a:pt x="2083213" y="5414062"/>
                  <a:pt x="2077421" y="5412612"/>
                  <a:pt x="2074525" y="5411887"/>
                </a:cubicBezTo>
                <a:lnTo>
                  <a:pt x="2073158" y="5411545"/>
                </a:lnTo>
                <a:lnTo>
                  <a:pt x="2083032" y="5408716"/>
                </a:lnTo>
                <a:cubicBezTo>
                  <a:pt x="2095521" y="5404638"/>
                  <a:pt x="2067285" y="5411162"/>
                  <a:pt x="2071629" y="5411162"/>
                </a:cubicBezTo>
                <a:lnTo>
                  <a:pt x="2073158" y="5411545"/>
                </a:lnTo>
                <a:lnTo>
                  <a:pt x="2054253" y="5416962"/>
                </a:lnTo>
                <a:cubicBezTo>
                  <a:pt x="2048461" y="5416962"/>
                  <a:pt x="2048461" y="5416962"/>
                  <a:pt x="2048461" y="5416962"/>
                </a:cubicBezTo>
                <a:cubicBezTo>
                  <a:pt x="2019501" y="5422762"/>
                  <a:pt x="2019501" y="5422762"/>
                  <a:pt x="2019501" y="5422762"/>
                </a:cubicBezTo>
                <a:cubicBezTo>
                  <a:pt x="2002125" y="5422762"/>
                  <a:pt x="2002125" y="5422762"/>
                  <a:pt x="2002125" y="5422762"/>
                </a:cubicBezTo>
                <a:cubicBezTo>
                  <a:pt x="2002125" y="5440161"/>
                  <a:pt x="2002125" y="5440161"/>
                  <a:pt x="2002125" y="5440161"/>
                </a:cubicBezTo>
                <a:lnTo>
                  <a:pt x="1999308" y="5443095"/>
                </a:lnTo>
                <a:lnTo>
                  <a:pt x="1998166" y="5442382"/>
                </a:lnTo>
                <a:cubicBezTo>
                  <a:pt x="1992170" y="5438893"/>
                  <a:pt x="1984025" y="5434362"/>
                  <a:pt x="1973165" y="5428562"/>
                </a:cubicBezTo>
                <a:cubicBezTo>
                  <a:pt x="1967373" y="5440161"/>
                  <a:pt x="1967373" y="5440161"/>
                  <a:pt x="1967373" y="5440161"/>
                </a:cubicBezTo>
                <a:cubicBezTo>
                  <a:pt x="1926829" y="5422762"/>
                  <a:pt x="1926829" y="5422762"/>
                  <a:pt x="1926829" y="5422762"/>
                </a:cubicBezTo>
                <a:cubicBezTo>
                  <a:pt x="1955789" y="5422762"/>
                  <a:pt x="1955789" y="5422762"/>
                  <a:pt x="1955789" y="5422762"/>
                </a:cubicBezTo>
                <a:cubicBezTo>
                  <a:pt x="1955789" y="5405363"/>
                  <a:pt x="1955789" y="5405363"/>
                  <a:pt x="1955789" y="5405363"/>
                </a:cubicBezTo>
                <a:cubicBezTo>
                  <a:pt x="1961581" y="5399563"/>
                  <a:pt x="1938413" y="5405363"/>
                  <a:pt x="1967373" y="5399563"/>
                </a:cubicBezTo>
                <a:cubicBezTo>
                  <a:pt x="1955789" y="5399563"/>
                  <a:pt x="1955789" y="5399563"/>
                  <a:pt x="1955789" y="5399563"/>
                </a:cubicBezTo>
                <a:cubicBezTo>
                  <a:pt x="1932621" y="5416962"/>
                  <a:pt x="1932621" y="5416962"/>
                  <a:pt x="1932621" y="5416962"/>
                </a:cubicBezTo>
                <a:cubicBezTo>
                  <a:pt x="1886286" y="5411162"/>
                  <a:pt x="1886286" y="5411162"/>
                  <a:pt x="1886286" y="5411162"/>
                </a:cubicBezTo>
                <a:cubicBezTo>
                  <a:pt x="1863118" y="5416962"/>
                  <a:pt x="1863118" y="5416962"/>
                  <a:pt x="1863118" y="5416962"/>
                </a:cubicBezTo>
                <a:cubicBezTo>
                  <a:pt x="1915245" y="5411162"/>
                  <a:pt x="1816782" y="5434361"/>
                  <a:pt x="1909454" y="5422762"/>
                </a:cubicBezTo>
                <a:cubicBezTo>
                  <a:pt x="1897870" y="5434361"/>
                  <a:pt x="1897870" y="5434361"/>
                  <a:pt x="1897870" y="5434361"/>
                </a:cubicBezTo>
                <a:lnTo>
                  <a:pt x="1898761" y="5437038"/>
                </a:lnTo>
                <a:lnTo>
                  <a:pt x="1889182" y="5439436"/>
                </a:lnTo>
                <a:cubicBezTo>
                  <a:pt x="1886286" y="5440161"/>
                  <a:pt x="1886286" y="5440161"/>
                  <a:pt x="1886286" y="5440161"/>
                </a:cubicBezTo>
                <a:cubicBezTo>
                  <a:pt x="1874702" y="5445961"/>
                  <a:pt x="1874702" y="5445961"/>
                  <a:pt x="1874702" y="5445961"/>
                </a:cubicBezTo>
                <a:cubicBezTo>
                  <a:pt x="1892078" y="5457560"/>
                  <a:pt x="1892078" y="5457560"/>
                  <a:pt x="1892078" y="5457560"/>
                </a:cubicBezTo>
                <a:cubicBezTo>
                  <a:pt x="1839950" y="5474960"/>
                  <a:pt x="1839950" y="5474960"/>
                  <a:pt x="1839950" y="5474960"/>
                </a:cubicBezTo>
                <a:cubicBezTo>
                  <a:pt x="1816782" y="5469160"/>
                  <a:pt x="1816782" y="5469160"/>
                  <a:pt x="1816782" y="5469160"/>
                </a:cubicBezTo>
                <a:cubicBezTo>
                  <a:pt x="1834158" y="5463360"/>
                  <a:pt x="1834158" y="5463360"/>
                  <a:pt x="1834158" y="5463360"/>
                </a:cubicBezTo>
                <a:cubicBezTo>
                  <a:pt x="1810990" y="5451761"/>
                  <a:pt x="1810990" y="5451761"/>
                  <a:pt x="1810990" y="5451761"/>
                </a:cubicBezTo>
                <a:cubicBezTo>
                  <a:pt x="1787822" y="5463360"/>
                  <a:pt x="1787822" y="5463360"/>
                  <a:pt x="1787822" y="5463360"/>
                </a:cubicBezTo>
                <a:cubicBezTo>
                  <a:pt x="1782030" y="5474960"/>
                  <a:pt x="1782030" y="5474960"/>
                  <a:pt x="1782030" y="5474960"/>
                </a:cubicBezTo>
                <a:cubicBezTo>
                  <a:pt x="1764654" y="5492359"/>
                  <a:pt x="1764654" y="5492359"/>
                  <a:pt x="1764654" y="5492359"/>
                </a:cubicBezTo>
                <a:cubicBezTo>
                  <a:pt x="1770446" y="5503958"/>
                  <a:pt x="1770446" y="5503958"/>
                  <a:pt x="1770446" y="5503958"/>
                </a:cubicBezTo>
                <a:cubicBezTo>
                  <a:pt x="1776238" y="5509758"/>
                  <a:pt x="1776238" y="5509758"/>
                  <a:pt x="1776238" y="5509758"/>
                </a:cubicBezTo>
                <a:cubicBezTo>
                  <a:pt x="1787822" y="5498159"/>
                  <a:pt x="1787822" y="5498159"/>
                  <a:pt x="1787822" y="5498159"/>
                </a:cubicBezTo>
                <a:cubicBezTo>
                  <a:pt x="1810990" y="5498159"/>
                  <a:pt x="1810990" y="5498159"/>
                  <a:pt x="1810990" y="5498159"/>
                </a:cubicBezTo>
                <a:cubicBezTo>
                  <a:pt x="1805198" y="5503958"/>
                  <a:pt x="1805198" y="5503958"/>
                  <a:pt x="1805198" y="5503958"/>
                </a:cubicBezTo>
                <a:cubicBezTo>
                  <a:pt x="1810990" y="5515558"/>
                  <a:pt x="1810990" y="5515558"/>
                  <a:pt x="1810990" y="5515558"/>
                </a:cubicBezTo>
                <a:cubicBezTo>
                  <a:pt x="1799406" y="5521358"/>
                  <a:pt x="1799406" y="5521358"/>
                  <a:pt x="1799406" y="5521358"/>
                </a:cubicBezTo>
                <a:cubicBezTo>
                  <a:pt x="1816782" y="5532957"/>
                  <a:pt x="1816782" y="5532957"/>
                  <a:pt x="1816782" y="5532957"/>
                </a:cubicBezTo>
                <a:cubicBezTo>
                  <a:pt x="1822574" y="5544557"/>
                  <a:pt x="1822574" y="5544557"/>
                  <a:pt x="1822574" y="5544557"/>
                </a:cubicBezTo>
                <a:cubicBezTo>
                  <a:pt x="1834158" y="5538757"/>
                  <a:pt x="1834158" y="5538757"/>
                  <a:pt x="1834158" y="5538757"/>
                </a:cubicBezTo>
                <a:cubicBezTo>
                  <a:pt x="1828366" y="5532957"/>
                  <a:pt x="1828366" y="5532957"/>
                  <a:pt x="1828366" y="5532957"/>
                </a:cubicBezTo>
                <a:cubicBezTo>
                  <a:pt x="1857326" y="5509758"/>
                  <a:pt x="1857326" y="5509758"/>
                  <a:pt x="1857326" y="5509758"/>
                </a:cubicBezTo>
                <a:cubicBezTo>
                  <a:pt x="1874702" y="5515558"/>
                  <a:pt x="1874702" y="5515558"/>
                  <a:pt x="1874702" y="5515558"/>
                </a:cubicBezTo>
                <a:lnTo>
                  <a:pt x="1882683" y="5495577"/>
                </a:lnTo>
                <a:lnTo>
                  <a:pt x="1892078" y="5499609"/>
                </a:lnTo>
                <a:cubicBezTo>
                  <a:pt x="1897508" y="5501058"/>
                  <a:pt x="1905110" y="5502508"/>
                  <a:pt x="1915245" y="5503958"/>
                </a:cubicBezTo>
                <a:cubicBezTo>
                  <a:pt x="1938413" y="5509758"/>
                  <a:pt x="1903662" y="5498159"/>
                  <a:pt x="1932621" y="5492359"/>
                </a:cubicBezTo>
                <a:cubicBezTo>
                  <a:pt x="1944205" y="5498159"/>
                  <a:pt x="1944205" y="5498159"/>
                  <a:pt x="1944205" y="5498159"/>
                </a:cubicBezTo>
                <a:cubicBezTo>
                  <a:pt x="1932621" y="5509758"/>
                  <a:pt x="1932621" y="5509758"/>
                  <a:pt x="1932621" y="5509758"/>
                </a:cubicBezTo>
                <a:cubicBezTo>
                  <a:pt x="1949997" y="5527157"/>
                  <a:pt x="1949997" y="5527157"/>
                  <a:pt x="1949997" y="5527157"/>
                </a:cubicBezTo>
                <a:cubicBezTo>
                  <a:pt x="1978957" y="5521358"/>
                  <a:pt x="1978957" y="5521358"/>
                  <a:pt x="1978957" y="5521358"/>
                </a:cubicBezTo>
                <a:cubicBezTo>
                  <a:pt x="2013709" y="5521358"/>
                  <a:pt x="2013709" y="5521358"/>
                  <a:pt x="2013709" y="5521358"/>
                </a:cubicBezTo>
                <a:cubicBezTo>
                  <a:pt x="2013709" y="5527157"/>
                  <a:pt x="2013709" y="5527157"/>
                  <a:pt x="2013709" y="5527157"/>
                </a:cubicBezTo>
                <a:cubicBezTo>
                  <a:pt x="1973165" y="5544557"/>
                  <a:pt x="1973165" y="5544557"/>
                  <a:pt x="1973165" y="5544557"/>
                </a:cubicBezTo>
                <a:cubicBezTo>
                  <a:pt x="1955789" y="5579355"/>
                  <a:pt x="1955789" y="5579355"/>
                  <a:pt x="1955789" y="5579355"/>
                </a:cubicBezTo>
                <a:cubicBezTo>
                  <a:pt x="1897870" y="5579355"/>
                  <a:pt x="1897870" y="5579355"/>
                  <a:pt x="1897870" y="5579355"/>
                </a:cubicBezTo>
                <a:cubicBezTo>
                  <a:pt x="1897870" y="5573555"/>
                  <a:pt x="1897870" y="5573555"/>
                  <a:pt x="1897870" y="5573555"/>
                </a:cubicBezTo>
                <a:cubicBezTo>
                  <a:pt x="1915245" y="5573555"/>
                  <a:pt x="1915245" y="5573555"/>
                  <a:pt x="1915245" y="5573555"/>
                </a:cubicBezTo>
                <a:cubicBezTo>
                  <a:pt x="1903662" y="5561956"/>
                  <a:pt x="1903662" y="5561956"/>
                  <a:pt x="1903662" y="5561956"/>
                </a:cubicBezTo>
                <a:cubicBezTo>
                  <a:pt x="1863118" y="5561956"/>
                  <a:pt x="1863118" y="5561956"/>
                  <a:pt x="1863118" y="5561956"/>
                </a:cubicBezTo>
                <a:cubicBezTo>
                  <a:pt x="1857326" y="5556156"/>
                  <a:pt x="1857326" y="5556156"/>
                  <a:pt x="1857326" y="5556156"/>
                </a:cubicBezTo>
                <a:cubicBezTo>
                  <a:pt x="1839950" y="5561956"/>
                  <a:pt x="1839950" y="5561956"/>
                  <a:pt x="1839950" y="5561956"/>
                </a:cubicBezTo>
                <a:cubicBezTo>
                  <a:pt x="1851534" y="5579355"/>
                  <a:pt x="1851534" y="5579355"/>
                  <a:pt x="1851534" y="5579355"/>
                </a:cubicBezTo>
                <a:cubicBezTo>
                  <a:pt x="1834158" y="5585155"/>
                  <a:pt x="1834158" y="5585155"/>
                  <a:pt x="1834158" y="5585155"/>
                </a:cubicBezTo>
                <a:cubicBezTo>
                  <a:pt x="1845742" y="5590955"/>
                  <a:pt x="1845742" y="5590955"/>
                  <a:pt x="1845742" y="5590955"/>
                </a:cubicBezTo>
                <a:cubicBezTo>
                  <a:pt x="1845742" y="5602554"/>
                  <a:pt x="1845742" y="5602554"/>
                  <a:pt x="1845742" y="5602554"/>
                </a:cubicBezTo>
                <a:cubicBezTo>
                  <a:pt x="1828366" y="5608354"/>
                  <a:pt x="1828366" y="5608354"/>
                  <a:pt x="1828366" y="5608354"/>
                </a:cubicBezTo>
                <a:lnTo>
                  <a:pt x="1823380" y="5603361"/>
                </a:lnTo>
                <a:lnTo>
                  <a:pt x="1828706" y="5603902"/>
                </a:lnTo>
                <a:cubicBezTo>
                  <a:pt x="1832982" y="5600742"/>
                  <a:pt x="1830538" y="5584430"/>
                  <a:pt x="1810990" y="5538757"/>
                </a:cubicBezTo>
                <a:cubicBezTo>
                  <a:pt x="1805198" y="5538757"/>
                  <a:pt x="1805198" y="5538757"/>
                  <a:pt x="1805198" y="5538757"/>
                </a:cubicBezTo>
                <a:cubicBezTo>
                  <a:pt x="1787822" y="5550356"/>
                  <a:pt x="1787822" y="5550356"/>
                  <a:pt x="1787822" y="5550356"/>
                </a:cubicBezTo>
                <a:cubicBezTo>
                  <a:pt x="1770446" y="5532957"/>
                  <a:pt x="1770446" y="5532957"/>
                  <a:pt x="1770446" y="5532957"/>
                </a:cubicBezTo>
                <a:cubicBezTo>
                  <a:pt x="1753071" y="5538757"/>
                  <a:pt x="1753071" y="5538757"/>
                  <a:pt x="1753071" y="5538757"/>
                </a:cubicBezTo>
                <a:cubicBezTo>
                  <a:pt x="1735695" y="5556156"/>
                  <a:pt x="1735695" y="5556156"/>
                  <a:pt x="1735695" y="5556156"/>
                </a:cubicBezTo>
                <a:cubicBezTo>
                  <a:pt x="1735695" y="5561956"/>
                  <a:pt x="1712527" y="5556156"/>
                  <a:pt x="1741486" y="5567756"/>
                </a:cubicBezTo>
                <a:cubicBezTo>
                  <a:pt x="1729903" y="5567756"/>
                  <a:pt x="1729903" y="5567756"/>
                  <a:pt x="1729903" y="5567756"/>
                </a:cubicBezTo>
                <a:cubicBezTo>
                  <a:pt x="1735695" y="5579355"/>
                  <a:pt x="1735695" y="5579355"/>
                  <a:pt x="1735695" y="5579355"/>
                </a:cubicBezTo>
                <a:cubicBezTo>
                  <a:pt x="1729903" y="5596754"/>
                  <a:pt x="1729903" y="5596754"/>
                  <a:pt x="1729903" y="5596754"/>
                </a:cubicBezTo>
                <a:cubicBezTo>
                  <a:pt x="1712527" y="5590955"/>
                  <a:pt x="1712527" y="5590955"/>
                  <a:pt x="1712527" y="5590955"/>
                </a:cubicBezTo>
                <a:cubicBezTo>
                  <a:pt x="1706735" y="5573555"/>
                  <a:pt x="1706735" y="5573555"/>
                  <a:pt x="1706735" y="5573555"/>
                </a:cubicBezTo>
                <a:cubicBezTo>
                  <a:pt x="1712527" y="5556156"/>
                  <a:pt x="1712527" y="5556156"/>
                  <a:pt x="1712527" y="5556156"/>
                </a:cubicBezTo>
                <a:cubicBezTo>
                  <a:pt x="1706735" y="5538757"/>
                  <a:pt x="1706735" y="5538757"/>
                  <a:pt x="1706735" y="5538757"/>
                </a:cubicBezTo>
                <a:cubicBezTo>
                  <a:pt x="1695151" y="5527157"/>
                  <a:pt x="1695151" y="5527157"/>
                  <a:pt x="1695151" y="5527157"/>
                </a:cubicBezTo>
                <a:cubicBezTo>
                  <a:pt x="1660399" y="5532957"/>
                  <a:pt x="1660399" y="5532957"/>
                  <a:pt x="1660399" y="5532957"/>
                </a:cubicBezTo>
                <a:cubicBezTo>
                  <a:pt x="1643023" y="5544557"/>
                  <a:pt x="1643023" y="5544557"/>
                  <a:pt x="1643023" y="5544557"/>
                </a:cubicBezTo>
                <a:cubicBezTo>
                  <a:pt x="1638679" y="5537307"/>
                  <a:pt x="1635421" y="5531870"/>
                  <a:pt x="1632978" y="5527792"/>
                </a:cubicBezTo>
                <a:lnTo>
                  <a:pt x="1627904" y="5519324"/>
                </a:lnTo>
                <a:lnTo>
                  <a:pt x="1643023" y="5509758"/>
                </a:lnTo>
                <a:cubicBezTo>
                  <a:pt x="1643023" y="5521358"/>
                  <a:pt x="1643023" y="5521358"/>
                  <a:pt x="1643023" y="5521358"/>
                </a:cubicBezTo>
                <a:cubicBezTo>
                  <a:pt x="1654607" y="5532957"/>
                  <a:pt x="1654607" y="5532957"/>
                  <a:pt x="1654607" y="5532957"/>
                </a:cubicBezTo>
                <a:lnTo>
                  <a:pt x="1655927" y="5531636"/>
                </a:lnTo>
                <a:lnTo>
                  <a:pt x="1656417" y="5531960"/>
                </a:lnTo>
                <a:cubicBezTo>
                  <a:pt x="1662933" y="5531507"/>
                  <a:pt x="1674879" y="5528607"/>
                  <a:pt x="1695151" y="5521358"/>
                </a:cubicBezTo>
                <a:lnTo>
                  <a:pt x="1688192" y="5514390"/>
                </a:lnTo>
                <a:lnTo>
                  <a:pt x="1718319" y="5509758"/>
                </a:lnTo>
                <a:cubicBezTo>
                  <a:pt x="1735695" y="5486559"/>
                  <a:pt x="1735695" y="5486559"/>
                  <a:pt x="1735695" y="5486559"/>
                </a:cubicBezTo>
                <a:cubicBezTo>
                  <a:pt x="1758863" y="5486559"/>
                  <a:pt x="1758863" y="5486559"/>
                  <a:pt x="1758863" y="5486559"/>
                </a:cubicBezTo>
                <a:cubicBezTo>
                  <a:pt x="1764654" y="5480759"/>
                  <a:pt x="1764654" y="5480759"/>
                  <a:pt x="1764654" y="5480759"/>
                </a:cubicBezTo>
                <a:cubicBezTo>
                  <a:pt x="1735695" y="5474960"/>
                  <a:pt x="1735695" y="5474960"/>
                  <a:pt x="1735695" y="5474960"/>
                </a:cubicBezTo>
                <a:cubicBezTo>
                  <a:pt x="1758863" y="5463360"/>
                  <a:pt x="1758863" y="5463360"/>
                  <a:pt x="1758863" y="5463360"/>
                </a:cubicBezTo>
                <a:cubicBezTo>
                  <a:pt x="1816782" y="5440161"/>
                  <a:pt x="1816782" y="5440161"/>
                  <a:pt x="1816782" y="5440161"/>
                </a:cubicBezTo>
                <a:cubicBezTo>
                  <a:pt x="1787822" y="5434361"/>
                  <a:pt x="1787822" y="5434361"/>
                  <a:pt x="1787822" y="5434361"/>
                </a:cubicBezTo>
                <a:cubicBezTo>
                  <a:pt x="1793614" y="5416962"/>
                  <a:pt x="1793614" y="5416962"/>
                  <a:pt x="1793614" y="5416962"/>
                </a:cubicBezTo>
                <a:cubicBezTo>
                  <a:pt x="1810990" y="5411162"/>
                  <a:pt x="1810990" y="5411162"/>
                  <a:pt x="1810990" y="5411162"/>
                </a:cubicBezTo>
                <a:cubicBezTo>
                  <a:pt x="1839950" y="5399563"/>
                  <a:pt x="1839950" y="5399563"/>
                  <a:pt x="1839950" y="5399563"/>
                </a:cubicBezTo>
                <a:cubicBezTo>
                  <a:pt x="1834158" y="5376364"/>
                  <a:pt x="1834158" y="5376364"/>
                  <a:pt x="1834158" y="5376364"/>
                </a:cubicBezTo>
                <a:cubicBezTo>
                  <a:pt x="1851534" y="5370564"/>
                  <a:pt x="1851534" y="5370564"/>
                  <a:pt x="1851534" y="5370564"/>
                </a:cubicBezTo>
                <a:cubicBezTo>
                  <a:pt x="1863118" y="5382164"/>
                  <a:pt x="1863118" y="5382164"/>
                  <a:pt x="1863118" y="5382164"/>
                </a:cubicBezTo>
                <a:cubicBezTo>
                  <a:pt x="1909454" y="5364764"/>
                  <a:pt x="1909454" y="5364764"/>
                  <a:pt x="1909454" y="5364764"/>
                </a:cubicBezTo>
                <a:cubicBezTo>
                  <a:pt x="1909454" y="5370564"/>
                  <a:pt x="1839950" y="5382164"/>
                  <a:pt x="1944205" y="5370564"/>
                </a:cubicBezTo>
                <a:lnTo>
                  <a:pt x="1940458" y="5363059"/>
                </a:lnTo>
                <a:lnTo>
                  <a:pt x="1944205" y="5353165"/>
                </a:lnTo>
                <a:cubicBezTo>
                  <a:pt x="1915245" y="5358965"/>
                  <a:pt x="1915245" y="5358965"/>
                  <a:pt x="1915245" y="5358965"/>
                </a:cubicBezTo>
                <a:cubicBezTo>
                  <a:pt x="1915245" y="5341566"/>
                  <a:pt x="1915245" y="5341566"/>
                  <a:pt x="1915245" y="5341566"/>
                </a:cubicBezTo>
                <a:cubicBezTo>
                  <a:pt x="1932621" y="5341566"/>
                  <a:pt x="1932621" y="5341566"/>
                  <a:pt x="1932621" y="5341566"/>
                </a:cubicBezTo>
                <a:cubicBezTo>
                  <a:pt x="1932621" y="5329966"/>
                  <a:pt x="1932621" y="5329966"/>
                  <a:pt x="1932621" y="5329966"/>
                </a:cubicBezTo>
                <a:cubicBezTo>
                  <a:pt x="1938413" y="5324166"/>
                  <a:pt x="1938413" y="5324166"/>
                  <a:pt x="1938413" y="5324166"/>
                </a:cubicBezTo>
                <a:cubicBezTo>
                  <a:pt x="1932621" y="5312567"/>
                  <a:pt x="1932621" y="5312567"/>
                  <a:pt x="1932621" y="5312567"/>
                </a:cubicBezTo>
                <a:cubicBezTo>
                  <a:pt x="1909454" y="5312567"/>
                  <a:pt x="1909454" y="5312567"/>
                  <a:pt x="1909454" y="5312567"/>
                </a:cubicBezTo>
                <a:cubicBezTo>
                  <a:pt x="1915245" y="5300967"/>
                  <a:pt x="1915245" y="5300967"/>
                  <a:pt x="1915245" y="5300967"/>
                </a:cubicBezTo>
                <a:cubicBezTo>
                  <a:pt x="1906558" y="5292268"/>
                  <a:pt x="1900042" y="5285743"/>
                  <a:pt x="1895155" y="5280849"/>
                </a:cubicBezTo>
                <a:lnTo>
                  <a:pt x="1885821" y="5271503"/>
                </a:lnTo>
                <a:lnTo>
                  <a:pt x="1887010" y="5271062"/>
                </a:lnTo>
                <a:cubicBezTo>
                  <a:pt x="1894612" y="5266169"/>
                  <a:pt x="1876150" y="5266169"/>
                  <a:pt x="1880494" y="5266169"/>
                </a:cubicBezTo>
                <a:cubicBezTo>
                  <a:pt x="1880494" y="5266169"/>
                  <a:pt x="1880494" y="5266169"/>
                  <a:pt x="1884838" y="5270519"/>
                </a:cubicBezTo>
                <a:lnTo>
                  <a:pt x="1885821" y="5271503"/>
                </a:lnTo>
                <a:lnTo>
                  <a:pt x="1868910" y="5277768"/>
                </a:lnTo>
                <a:cubicBezTo>
                  <a:pt x="1874702" y="5266169"/>
                  <a:pt x="1874702" y="5266169"/>
                  <a:pt x="1874702" y="5266169"/>
                </a:cubicBezTo>
                <a:cubicBezTo>
                  <a:pt x="1834158" y="5254569"/>
                  <a:pt x="1834158" y="5254569"/>
                  <a:pt x="1834158" y="5254569"/>
                </a:cubicBezTo>
                <a:cubicBezTo>
                  <a:pt x="1822574" y="5271969"/>
                  <a:pt x="1822574" y="5271969"/>
                  <a:pt x="1822574" y="5271969"/>
                </a:cubicBezTo>
                <a:cubicBezTo>
                  <a:pt x="1810990" y="5260369"/>
                  <a:pt x="1810990" y="5260369"/>
                  <a:pt x="1810990" y="5260369"/>
                </a:cubicBezTo>
                <a:cubicBezTo>
                  <a:pt x="1816782" y="5260369"/>
                  <a:pt x="1816782" y="5277768"/>
                  <a:pt x="1822574" y="5254569"/>
                </a:cubicBezTo>
                <a:cubicBezTo>
                  <a:pt x="1805198" y="5254569"/>
                  <a:pt x="1805198" y="5254569"/>
                  <a:pt x="1805198" y="5254569"/>
                </a:cubicBezTo>
                <a:cubicBezTo>
                  <a:pt x="1805198" y="5260369"/>
                  <a:pt x="1787822" y="5260369"/>
                  <a:pt x="1793614" y="5266169"/>
                </a:cubicBezTo>
                <a:cubicBezTo>
                  <a:pt x="1787822" y="5277768"/>
                  <a:pt x="1787822" y="5277768"/>
                  <a:pt x="1787822" y="5277768"/>
                </a:cubicBezTo>
                <a:cubicBezTo>
                  <a:pt x="1787822" y="5260369"/>
                  <a:pt x="1787822" y="5260369"/>
                  <a:pt x="1787822" y="5260369"/>
                </a:cubicBezTo>
                <a:cubicBezTo>
                  <a:pt x="1753071" y="5248770"/>
                  <a:pt x="1753071" y="5248770"/>
                  <a:pt x="1753071" y="5248770"/>
                </a:cubicBezTo>
                <a:cubicBezTo>
                  <a:pt x="1747279" y="5271969"/>
                  <a:pt x="1729903" y="5237170"/>
                  <a:pt x="1712527" y="5271969"/>
                </a:cubicBezTo>
                <a:cubicBezTo>
                  <a:pt x="1700943" y="5266169"/>
                  <a:pt x="1700943" y="5266169"/>
                  <a:pt x="1700943" y="5266169"/>
                </a:cubicBezTo>
                <a:cubicBezTo>
                  <a:pt x="1677775" y="5289368"/>
                  <a:pt x="1677775" y="5289368"/>
                  <a:pt x="1677775" y="5289368"/>
                </a:cubicBezTo>
                <a:cubicBezTo>
                  <a:pt x="1660399" y="5286468"/>
                  <a:pt x="1651711" y="5285018"/>
                  <a:pt x="1647367" y="5284293"/>
                </a:cubicBezTo>
                <a:lnTo>
                  <a:pt x="1644434" y="5283804"/>
                </a:lnTo>
                <a:lnTo>
                  <a:pt x="1645147" y="5283568"/>
                </a:lnTo>
                <a:lnTo>
                  <a:pt x="1653159" y="5283568"/>
                </a:lnTo>
                <a:cubicBezTo>
                  <a:pt x="1654607" y="5283568"/>
                  <a:pt x="1654607" y="5283568"/>
                  <a:pt x="1654607" y="5283568"/>
                </a:cubicBezTo>
                <a:lnTo>
                  <a:pt x="1654607" y="5280441"/>
                </a:lnTo>
                <a:lnTo>
                  <a:pt x="1658171" y="5279263"/>
                </a:lnTo>
                <a:cubicBezTo>
                  <a:pt x="1666101" y="5276228"/>
                  <a:pt x="1676327" y="5271969"/>
                  <a:pt x="1689359" y="5266169"/>
                </a:cubicBezTo>
                <a:cubicBezTo>
                  <a:pt x="1677775" y="5254569"/>
                  <a:pt x="1677775" y="5254569"/>
                  <a:pt x="1677775" y="5254569"/>
                </a:cubicBezTo>
                <a:cubicBezTo>
                  <a:pt x="1654607" y="5277768"/>
                  <a:pt x="1671983" y="5225571"/>
                  <a:pt x="1625647" y="5271969"/>
                </a:cubicBezTo>
                <a:cubicBezTo>
                  <a:pt x="1625647" y="5266169"/>
                  <a:pt x="1625647" y="5266169"/>
                  <a:pt x="1625647" y="5266169"/>
                </a:cubicBezTo>
                <a:cubicBezTo>
                  <a:pt x="1648815" y="5248770"/>
                  <a:pt x="1648815" y="5248770"/>
                  <a:pt x="1648815" y="5248770"/>
                </a:cubicBezTo>
                <a:cubicBezTo>
                  <a:pt x="1671983" y="5254569"/>
                  <a:pt x="1671983" y="5254569"/>
                  <a:pt x="1671983" y="5254569"/>
                </a:cubicBezTo>
                <a:cubicBezTo>
                  <a:pt x="1700943" y="5237170"/>
                  <a:pt x="1700943" y="5237170"/>
                  <a:pt x="1700943" y="5237170"/>
                </a:cubicBezTo>
                <a:cubicBezTo>
                  <a:pt x="1683567" y="5213971"/>
                  <a:pt x="1683567" y="5213971"/>
                  <a:pt x="1683567" y="5213971"/>
                </a:cubicBezTo>
                <a:cubicBezTo>
                  <a:pt x="1695151" y="5202372"/>
                  <a:pt x="1695151" y="5202372"/>
                  <a:pt x="1695151" y="5202372"/>
                </a:cubicBezTo>
                <a:cubicBezTo>
                  <a:pt x="1689359" y="5213971"/>
                  <a:pt x="1689359" y="5213971"/>
                  <a:pt x="1689359" y="5213971"/>
                </a:cubicBezTo>
                <a:cubicBezTo>
                  <a:pt x="1695151" y="5219771"/>
                  <a:pt x="1695151" y="5219771"/>
                  <a:pt x="1695151" y="5219771"/>
                </a:cubicBezTo>
                <a:cubicBezTo>
                  <a:pt x="1735695" y="5202372"/>
                  <a:pt x="1735695" y="5202372"/>
                  <a:pt x="1735695" y="5202372"/>
                </a:cubicBezTo>
                <a:cubicBezTo>
                  <a:pt x="1753071" y="5208171"/>
                  <a:pt x="1753071" y="5208171"/>
                  <a:pt x="1753071" y="5208171"/>
                </a:cubicBezTo>
                <a:cubicBezTo>
                  <a:pt x="1799406" y="5184972"/>
                  <a:pt x="1799406" y="5184972"/>
                  <a:pt x="1799406" y="5184972"/>
                </a:cubicBezTo>
                <a:cubicBezTo>
                  <a:pt x="1793614" y="5184972"/>
                  <a:pt x="1793614" y="5184972"/>
                  <a:pt x="1793614" y="5184972"/>
                </a:cubicBezTo>
                <a:lnTo>
                  <a:pt x="1790459" y="5181813"/>
                </a:lnTo>
                <a:lnTo>
                  <a:pt x="1793614" y="5182798"/>
                </a:lnTo>
                <a:cubicBezTo>
                  <a:pt x="1797234" y="5183885"/>
                  <a:pt x="1797958" y="5183704"/>
                  <a:pt x="1791623" y="5179988"/>
                </a:cubicBezTo>
                <a:lnTo>
                  <a:pt x="1784918" y="5176264"/>
                </a:lnTo>
                <a:lnTo>
                  <a:pt x="1783478" y="5174823"/>
                </a:lnTo>
                <a:cubicBezTo>
                  <a:pt x="1782030" y="5173373"/>
                  <a:pt x="1782030" y="5173373"/>
                  <a:pt x="1782030" y="5173373"/>
                </a:cubicBezTo>
                <a:cubicBezTo>
                  <a:pt x="1782030" y="5177723"/>
                  <a:pt x="1788546" y="5165761"/>
                  <a:pt x="1784474" y="5169295"/>
                </a:cubicBezTo>
                <a:lnTo>
                  <a:pt x="1780643" y="5173890"/>
                </a:lnTo>
                <a:lnTo>
                  <a:pt x="1776306" y="5171481"/>
                </a:lnTo>
                <a:cubicBezTo>
                  <a:pt x="1769089" y="5167573"/>
                  <a:pt x="1759587" y="5162498"/>
                  <a:pt x="1747279" y="5155974"/>
                </a:cubicBezTo>
                <a:cubicBezTo>
                  <a:pt x="1747279" y="5144374"/>
                  <a:pt x="1747279" y="5144374"/>
                  <a:pt x="1747279" y="5144374"/>
                </a:cubicBezTo>
                <a:cubicBezTo>
                  <a:pt x="1747279" y="5144374"/>
                  <a:pt x="1741486" y="5138574"/>
                  <a:pt x="1753071" y="5138574"/>
                </a:cubicBezTo>
                <a:cubicBezTo>
                  <a:pt x="1729903" y="5132775"/>
                  <a:pt x="1729903" y="5132775"/>
                  <a:pt x="1729903" y="5132775"/>
                </a:cubicBezTo>
                <a:cubicBezTo>
                  <a:pt x="1729903" y="5126975"/>
                  <a:pt x="1729903" y="5126975"/>
                  <a:pt x="1729903" y="5126975"/>
                </a:cubicBezTo>
                <a:cubicBezTo>
                  <a:pt x="1718319" y="5121175"/>
                  <a:pt x="1718319" y="5121175"/>
                  <a:pt x="1718319" y="5121175"/>
                </a:cubicBezTo>
                <a:lnTo>
                  <a:pt x="1719326" y="5119536"/>
                </a:lnTo>
                <a:lnTo>
                  <a:pt x="1724835" y="5116282"/>
                </a:lnTo>
                <a:cubicBezTo>
                  <a:pt x="1729903" y="5113019"/>
                  <a:pt x="1723387" y="5116282"/>
                  <a:pt x="1719767" y="5118819"/>
                </a:cubicBezTo>
                <a:lnTo>
                  <a:pt x="1719326" y="5119536"/>
                </a:lnTo>
                <a:lnTo>
                  <a:pt x="1706735" y="5126975"/>
                </a:lnTo>
                <a:cubicBezTo>
                  <a:pt x="1712527" y="5132775"/>
                  <a:pt x="1712527" y="5121175"/>
                  <a:pt x="1718319" y="5132775"/>
                </a:cubicBezTo>
                <a:cubicBezTo>
                  <a:pt x="1700943" y="5138574"/>
                  <a:pt x="1700943" y="5138574"/>
                  <a:pt x="1700943" y="5138574"/>
                </a:cubicBezTo>
                <a:cubicBezTo>
                  <a:pt x="1718319" y="5144374"/>
                  <a:pt x="1718319" y="5144374"/>
                  <a:pt x="1718319" y="5144374"/>
                </a:cubicBezTo>
                <a:cubicBezTo>
                  <a:pt x="1695151" y="5173373"/>
                  <a:pt x="1695151" y="5173373"/>
                  <a:pt x="1695151" y="5173373"/>
                </a:cubicBezTo>
                <a:lnTo>
                  <a:pt x="1685846" y="5173373"/>
                </a:lnTo>
                <a:lnTo>
                  <a:pt x="1687549" y="5170926"/>
                </a:lnTo>
                <a:cubicBezTo>
                  <a:pt x="1690807" y="5163586"/>
                  <a:pt x="1677775" y="5173373"/>
                  <a:pt x="1677775" y="5173373"/>
                </a:cubicBezTo>
                <a:cubicBezTo>
                  <a:pt x="1677775" y="5173373"/>
                  <a:pt x="1677775" y="5173373"/>
                  <a:pt x="1679947" y="5173373"/>
                </a:cubicBezTo>
                <a:lnTo>
                  <a:pt x="1685846" y="5173373"/>
                </a:lnTo>
                <a:lnTo>
                  <a:pt x="1677775" y="5184972"/>
                </a:lnTo>
                <a:cubicBezTo>
                  <a:pt x="1666191" y="5179173"/>
                  <a:pt x="1666191" y="5179173"/>
                  <a:pt x="1666191" y="5179173"/>
                </a:cubicBezTo>
                <a:cubicBezTo>
                  <a:pt x="1695151" y="5144374"/>
                  <a:pt x="1695151" y="5144374"/>
                  <a:pt x="1695151" y="5144374"/>
                </a:cubicBezTo>
                <a:cubicBezTo>
                  <a:pt x="1683567" y="5144374"/>
                  <a:pt x="1712527" y="5132775"/>
                  <a:pt x="1677775" y="5138574"/>
                </a:cubicBezTo>
                <a:cubicBezTo>
                  <a:pt x="1677775" y="5150174"/>
                  <a:pt x="1677775" y="5150174"/>
                  <a:pt x="1677775" y="5150174"/>
                </a:cubicBezTo>
                <a:cubicBezTo>
                  <a:pt x="1671983" y="5141474"/>
                  <a:pt x="1669087" y="5137124"/>
                  <a:pt x="1667639" y="5134950"/>
                </a:cubicBezTo>
                <a:lnTo>
                  <a:pt x="1667060" y="5134080"/>
                </a:lnTo>
                <a:lnTo>
                  <a:pt x="1678409" y="5125434"/>
                </a:lnTo>
                <a:cubicBezTo>
                  <a:pt x="1692255" y="5113201"/>
                  <a:pt x="1653159" y="5132775"/>
                  <a:pt x="1666191" y="5132775"/>
                </a:cubicBezTo>
                <a:lnTo>
                  <a:pt x="1667060" y="5134080"/>
                </a:lnTo>
                <a:lnTo>
                  <a:pt x="1666587" y="5134440"/>
                </a:lnTo>
                <a:cubicBezTo>
                  <a:pt x="1660852" y="5138484"/>
                  <a:pt x="1653159" y="5143649"/>
                  <a:pt x="1643023" y="5150174"/>
                </a:cubicBezTo>
                <a:cubicBezTo>
                  <a:pt x="1643023" y="5155974"/>
                  <a:pt x="1643023" y="5155974"/>
                  <a:pt x="1643023" y="5155974"/>
                </a:cubicBezTo>
                <a:cubicBezTo>
                  <a:pt x="1654607" y="5155974"/>
                  <a:pt x="1654607" y="5155974"/>
                  <a:pt x="1654607" y="5155974"/>
                </a:cubicBezTo>
                <a:cubicBezTo>
                  <a:pt x="1608271" y="5190772"/>
                  <a:pt x="1608271" y="5190772"/>
                  <a:pt x="1608271" y="5190772"/>
                </a:cubicBezTo>
                <a:cubicBezTo>
                  <a:pt x="1637231" y="5155974"/>
                  <a:pt x="1637231" y="5155974"/>
                  <a:pt x="1637231" y="5155974"/>
                </a:cubicBezTo>
                <a:lnTo>
                  <a:pt x="1630680" y="5155974"/>
                </a:lnTo>
                <a:lnTo>
                  <a:pt x="1629267" y="5150899"/>
                </a:lnTo>
                <a:cubicBezTo>
                  <a:pt x="1627095" y="5145824"/>
                  <a:pt x="1625647" y="5138574"/>
                  <a:pt x="1643023" y="5132775"/>
                </a:cubicBezTo>
                <a:cubicBezTo>
                  <a:pt x="1631439" y="5126975"/>
                  <a:pt x="1631439" y="5126975"/>
                  <a:pt x="1631439" y="5126975"/>
                </a:cubicBezTo>
                <a:cubicBezTo>
                  <a:pt x="1654607" y="5121175"/>
                  <a:pt x="1654607" y="5121175"/>
                  <a:pt x="1654607" y="5121175"/>
                </a:cubicBezTo>
                <a:cubicBezTo>
                  <a:pt x="1660399" y="5121175"/>
                  <a:pt x="1666191" y="5115375"/>
                  <a:pt x="1660399" y="5126975"/>
                </a:cubicBezTo>
                <a:cubicBezTo>
                  <a:pt x="1666191" y="5121175"/>
                  <a:pt x="1666191" y="5121175"/>
                  <a:pt x="1666191" y="5121175"/>
                </a:cubicBezTo>
                <a:cubicBezTo>
                  <a:pt x="1689359" y="5092176"/>
                  <a:pt x="1654607" y="5138574"/>
                  <a:pt x="1706735" y="5092176"/>
                </a:cubicBezTo>
                <a:cubicBezTo>
                  <a:pt x="1724111" y="5080577"/>
                  <a:pt x="1724111" y="5080577"/>
                  <a:pt x="1724111" y="5080577"/>
                </a:cubicBezTo>
                <a:cubicBezTo>
                  <a:pt x="1706735" y="5077677"/>
                  <a:pt x="1698047" y="5076227"/>
                  <a:pt x="1693703" y="5075502"/>
                </a:cubicBezTo>
                <a:lnTo>
                  <a:pt x="1690675" y="5074997"/>
                </a:lnTo>
                <a:lnTo>
                  <a:pt x="1691531" y="5074777"/>
                </a:lnTo>
                <a:cubicBezTo>
                  <a:pt x="1696237" y="5073327"/>
                  <a:pt x="1697866" y="5071877"/>
                  <a:pt x="1691440" y="5070065"/>
                </a:cubicBezTo>
                <a:lnTo>
                  <a:pt x="1684212" y="5068719"/>
                </a:lnTo>
                <a:lnTo>
                  <a:pt x="1708907" y="5058828"/>
                </a:lnTo>
                <a:cubicBezTo>
                  <a:pt x="1712527" y="5057378"/>
                  <a:pt x="1712527" y="5057378"/>
                  <a:pt x="1712527" y="5057378"/>
                </a:cubicBezTo>
                <a:cubicBezTo>
                  <a:pt x="1718319" y="5051578"/>
                  <a:pt x="1735695" y="5045779"/>
                  <a:pt x="1724111" y="5034179"/>
                </a:cubicBezTo>
                <a:cubicBezTo>
                  <a:pt x="1700943" y="5039979"/>
                  <a:pt x="1700943" y="5039979"/>
                  <a:pt x="1700943" y="5039979"/>
                </a:cubicBezTo>
                <a:cubicBezTo>
                  <a:pt x="1706735" y="5022580"/>
                  <a:pt x="1729903" y="5022580"/>
                  <a:pt x="1741486" y="5010980"/>
                </a:cubicBezTo>
                <a:cubicBezTo>
                  <a:pt x="1741486" y="5016780"/>
                  <a:pt x="1741486" y="5016780"/>
                  <a:pt x="1741486" y="5016780"/>
                </a:cubicBezTo>
                <a:cubicBezTo>
                  <a:pt x="1724111" y="5022580"/>
                  <a:pt x="1724111" y="5022580"/>
                  <a:pt x="1724111" y="5022580"/>
                </a:cubicBezTo>
                <a:cubicBezTo>
                  <a:pt x="1735695" y="5039979"/>
                  <a:pt x="1735695" y="5039979"/>
                  <a:pt x="1735695" y="5039979"/>
                </a:cubicBezTo>
                <a:cubicBezTo>
                  <a:pt x="1753071" y="5039979"/>
                  <a:pt x="1753071" y="5039979"/>
                  <a:pt x="1753071" y="5039979"/>
                </a:cubicBezTo>
                <a:cubicBezTo>
                  <a:pt x="1747279" y="5039979"/>
                  <a:pt x="1770446" y="5039979"/>
                  <a:pt x="1753071" y="5022580"/>
                </a:cubicBezTo>
                <a:cubicBezTo>
                  <a:pt x="1758863" y="5028379"/>
                  <a:pt x="1758863" y="5028379"/>
                  <a:pt x="1758863" y="5028379"/>
                </a:cubicBezTo>
                <a:cubicBezTo>
                  <a:pt x="1770446" y="5022580"/>
                  <a:pt x="1770446" y="5016780"/>
                  <a:pt x="1787822" y="5016780"/>
                </a:cubicBezTo>
                <a:cubicBezTo>
                  <a:pt x="1793614" y="5016780"/>
                  <a:pt x="1793614" y="5016780"/>
                  <a:pt x="1793614" y="5016780"/>
                </a:cubicBezTo>
                <a:cubicBezTo>
                  <a:pt x="1776238" y="5005180"/>
                  <a:pt x="1776238" y="5005180"/>
                  <a:pt x="1776238" y="5005180"/>
                </a:cubicBezTo>
                <a:cubicBezTo>
                  <a:pt x="1782030" y="4987781"/>
                  <a:pt x="1782030" y="4987781"/>
                  <a:pt x="1782030" y="4987781"/>
                </a:cubicBezTo>
                <a:lnTo>
                  <a:pt x="1793233" y="4989352"/>
                </a:lnTo>
                <a:lnTo>
                  <a:pt x="1783478" y="4995756"/>
                </a:lnTo>
                <a:cubicBezTo>
                  <a:pt x="1779134" y="4999018"/>
                  <a:pt x="1778772" y="4999924"/>
                  <a:pt x="1788184" y="4994215"/>
                </a:cubicBezTo>
                <a:lnTo>
                  <a:pt x="1795381" y="4989653"/>
                </a:lnTo>
                <a:lnTo>
                  <a:pt x="1795605" y="4989684"/>
                </a:lnTo>
                <a:lnTo>
                  <a:pt x="1799864" y="4986810"/>
                </a:lnTo>
                <a:lnTo>
                  <a:pt x="1808723" y="4981193"/>
                </a:lnTo>
                <a:lnTo>
                  <a:pt x="1810733" y="4980992"/>
                </a:lnTo>
                <a:lnTo>
                  <a:pt x="1810990" y="4981981"/>
                </a:lnTo>
                <a:lnTo>
                  <a:pt x="1816965" y="4984540"/>
                </a:lnTo>
                <a:lnTo>
                  <a:pt x="1817665" y="4988495"/>
                </a:lnTo>
                <a:cubicBezTo>
                  <a:pt x="1817778" y="4992493"/>
                  <a:pt x="1817506" y="4997931"/>
                  <a:pt x="1816782" y="5005180"/>
                </a:cubicBezTo>
                <a:cubicBezTo>
                  <a:pt x="1834158" y="4999381"/>
                  <a:pt x="1834158" y="4999381"/>
                  <a:pt x="1834158" y="4999381"/>
                </a:cubicBezTo>
                <a:cubicBezTo>
                  <a:pt x="1834158" y="4996481"/>
                  <a:pt x="1837054" y="4996481"/>
                  <a:pt x="1839226" y="4995756"/>
                </a:cubicBezTo>
                <a:lnTo>
                  <a:pt x="1839373" y="4994136"/>
                </a:lnTo>
                <a:lnTo>
                  <a:pt x="1839769" y="4994306"/>
                </a:lnTo>
                <a:cubicBezTo>
                  <a:pt x="1843932" y="4995756"/>
                  <a:pt x="1843570" y="4995031"/>
                  <a:pt x="1841398" y="4993581"/>
                </a:cubicBezTo>
                <a:lnTo>
                  <a:pt x="1839517" y="4992547"/>
                </a:lnTo>
                <a:lnTo>
                  <a:pt x="1839950" y="4987781"/>
                </a:lnTo>
                <a:cubicBezTo>
                  <a:pt x="1828366" y="4987781"/>
                  <a:pt x="1828366" y="4987781"/>
                  <a:pt x="1828366" y="4987781"/>
                </a:cubicBezTo>
                <a:cubicBezTo>
                  <a:pt x="1826918" y="4986331"/>
                  <a:pt x="1829090" y="4987056"/>
                  <a:pt x="1832167" y="4988506"/>
                </a:cubicBezTo>
                <a:lnTo>
                  <a:pt x="1839517" y="4992547"/>
                </a:lnTo>
                <a:lnTo>
                  <a:pt x="1839373" y="4994136"/>
                </a:lnTo>
                <a:lnTo>
                  <a:pt x="1816965" y="4984540"/>
                </a:lnTo>
                <a:lnTo>
                  <a:pt x="1816239" y="4980441"/>
                </a:lnTo>
                <a:lnTo>
                  <a:pt x="1810733" y="4980992"/>
                </a:lnTo>
                <a:lnTo>
                  <a:pt x="1810493" y="4980068"/>
                </a:lnTo>
                <a:lnTo>
                  <a:pt x="1851534" y="4952983"/>
                </a:lnTo>
                <a:cubicBezTo>
                  <a:pt x="1845742" y="4952983"/>
                  <a:pt x="1857326" y="4952983"/>
                  <a:pt x="1845742" y="4958782"/>
                </a:cubicBezTo>
                <a:cubicBezTo>
                  <a:pt x="1857326" y="4941383"/>
                  <a:pt x="1874702" y="4958782"/>
                  <a:pt x="1880494" y="4941383"/>
                </a:cubicBezTo>
                <a:cubicBezTo>
                  <a:pt x="1886286" y="4947183"/>
                  <a:pt x="1903662" y="4952983"/>
                  <a:pt x="1909454" y="4941383"/>
                </a:cubicBezTo>
                <a:cubicBezTo>
                  <a:pt x="1915245" y="4935583"/>
                  <a:pt x="1915245" y="4935583"/>
                  <a:pt x="1915245" y="4935583"/>
                </a:cubicBezTo>
                <a:cubicBezTo>
                  <a:pt x="1874702" y="4929784"/>
                  <a:pt x="1874702" y="4929784"/>
                  <a:pt x="1874702" y="4929784"/>
                </a:cubicBezTo>
                <a:cubicBezTo>
                  <a:pt x="1839950" y="4912384"/>
                  <a:pt x="1839950" y="4912384"/>
                  <a:pt x="1839950" y="4912384"/>
                </a:cubicBezTo>
                <a:cubicBezTo>
                  <a:pt x="1805198" y="4912384"/>
                  <a:pt x="1805198" y="4912384"/>
                  <a:pt x="1805198" y="4912384"/>
                </a:cubicBezTo>
                <a:cubicBezTo>
                  <a:pt x="1776238" y="4941383"/>
                  <a:pt x="1776238" y="4941383"/>
                  <a:pt x="1776238" y="4941383"/>
                </a:cubicBezTo>
                <a:cubicBezTo>
                  <a:pt x="1787822" y="4918184"/>
                  <a:pt x="1787822" y="4918184"/>
                  <a:pt x="1787822" y="4918184"/>
                </a:cubicBezTo>
                <a:cubicBezTo>
                  <a:pt x="1770446" y="4918184"/>
                  <a:pt x="1770446" y="4918184"/>
                  <a:pt x="1770446" y="4918184"/>
                </a:cubicBezTo>
                <a:cubicBezTo>
                  <a:pt x="1747279" y="4935583"/>
                  <a:pt x="1747279" y="4935583"/>
                  <a:pt x="1747279" y="4935583"/>
                </a:cubicBezTo>
                <a:cubicBezTo>
                  <a:pt x="1712527" y="4947183"/>
                  <a:pt x="1712527" y="4947183"/>
                  <a:pt x="1712527" y="4947183"/>
                </a:cubicBezTo>
                <a:cubicBezTo>
                  <a:pt x="1706735" y="4952983"/>
                  <a:pt x="1706735" y="4952983"/>
                  <a:pt x="1706735" y="4952983"/>
                </a:cubicBezTo>
                <a:lnTo>
                  <a:pt x="1703049" y="4960364"/>
                </a:lnTo>
                <a:lnTo>
                  <a:pt x="1695151" y="4958782"/>
                </a:lnTo>
                <a:cubicBezTo>
                  <a:pt x="1695151" y="4958782"/>
                  <a:pt x="1695151" y="4958782"/>
                  <a:pt x="1700943" y="4964582"/>
                </a:cubicBezTo>
                <a:cubicBezTo>
                  <a:pt x="1700943" y="4964582"/>
                  <a:pt x="1700943" y="4964582"/>
                  <a:pt x="1701667" y="4963132"/>
                </a:cubicBezTo>
                <a:lnTo>
                  <a:pt x="1703049" y="4960364"/>
                </a:lnTo>
                <a:lnTo>
                  <a:pt x="1711240" y="4962004"/>
                </a:lnTo>
                <a:lnTo>
                  <a:pt x="1712014" y="4963556"/>
                </a:lnTo>
                <a:lnTo>
                  <a:pt x="1705739" y="4969385"/>
                </a:lnTo>
                <a:lnTo>
                  <a:pt x="1687662" y="4984383"/>
                </a:lnTo>
                <a:lnTo>
                  <a:pt x="1684291" y="4977632"/>
                </a:lnTo>
                <a:cubicBezTo>
                  <a:pt x="1683567" y="4976182"/>
                  <a:pt x="1683567" y="4976182"/>
                  <a:pt x="1683567" y="4976182"/>
                </a:cubicBezTo>
                <a:cubicBezTo>
                  <a:pt x="1671983" y="4993581"/>
                  <a:pt x="1700943" y="4947183"/>
                  <a:pt x="1654607" y="4981981"/>
                </a:cubicBezTo>
                <a:cubicBezTo>
                  <a:pt x="1671983" y="4993581"/>
                  <a:pt x="1671983" y="4993581"/>
                  <a:pt x="1671983" y="4993581"/>
                </a:cubicBezTo>
                <a:cubicBezTo>
                  <a:pt x="1677775" y="4999381"/>
                  <a:pt x="1677775" y="4999381"/>
                  <a:pt x="1677775" y="4999381"/>
                </a:cubicBezTo>
                <a:cubicBezTo>
                  <a:pt x="1677775" y="5005180"/>
                  <a:pt x="1677775" y="5005180"/>
                  <a:pt x="1677775" y="5005180"/>
                </a:cubicBezTo>
                <a:cubicBezTo>
                  <a:pt x="1643023" y="5010980"/>
                  <a:pt x="1643023" y="5010980"/>
                  <a:pt x="1643023" y="5010980"/>
                </a:cubicBezTo>
                <a:cubicBezTo>
                  <a:pt x="1643023" y="5016780"/>
                  <a:pt x="1671983" y="5022580"/>
                  <a:pt x="1654607" y="5022580"/>
                </a:cubicBezTo>
                <a:cubicBezTo>
                  <a:pt x="1654607" y="5028379"/>
                  <a:pt x="1654607" y="5028379"/>
                  <a:pt x="1654607" y="5028379"/>
                </a:cubicBezTo>
                <a:cubicBezTo>
                  <a:pt x="1631439" y="5022580"/>
                  <a:pt x="1631439" y="5022580"/>
                  <a:pt x="1631439" y="5022580"/>
                </a:cubicBezTo>
                <a:cubicBezTo>
                  <a:pt x="1625647" y="5022580"/>
                  <a:pt x="1625647" y="5022580"/>
                  <a:pt x="1625647" y="5022580"/>
                </a:cubicBezTo>
                <a:cubicBezTo>
                  <a:pt x="1619855" y="5045779"/>
                  <a:pt x="1619855" y="5045779"/>
                  <a:pt x="1619855" y="5045779"/>
                </a:cubicBezTo>
                <a:cubicBezTo>
                  <a:pt x="1596687" y="5057378"/>
                  <a:pt x="1596687" y="5057378"/>
                  <a:pt x="1596687" y="5057378"/>
                </a:cubicBezTo>
                <a:cubicBezTo>
                  <a:pt x="1585104" y="5057378"/>
                  <a:pt x="1585104" y="5057378"/>
                  <a:pt x="1585104" y="5057378"/>
                </a:cubicBezTo>
                <a:cubicBezTo>
                  <a:pt x="1590896" y="5045779"/>
                  <a:pt x="1590896" y="5045779"/>
                  <a:pt x="1590896" y="5045779"/>
                </a:cubicBezTo>
                <a:cubicBezTo>
                  <a:pt x="1596687" y="5045779"/>
                  <a:pt x="1556144" y="5074777"/>
                  <a:pt x="1590896" y="5028379"/>
                </a:cubicBezTo>
                <a:cubicBezTo>
                  <a:pt x="1567728" y="5034179"/>
                  <a:pt x="1567728" y="5034179"/>
                  <a:pt x="1567728" y="5034179"/>
                </a:cubicBezTo>
                <a:cubicBezTo>
                  <a:pt x="1567728" y="5034179"/>
                  <a:pt x="1561936" y="5051578"/>
                  <a:pt x="1567728" y="5028379"/>
                </a:cubicBezTo>
                <a:cubicBezTo>
                  <a:pt x="1585104" y="5022580"/>
                  <a:pt x="1585104" y="5022580"/>
                  <a:pt x="1585104" y="5022580"/>
                </a:cubicBezTo>
                <a:cubicBezTo>
                  <a:pt x="1596687" y="4993581"/>
                  <a:pt x="1596687" y="4993581"/>
                  <a:pt x="1596687" y="4993581"/>
                </a:cubicBezTo>
                <a:cubicBezTo>
                  <a:pt x="1585104" y="4987781"/>
                  <a:pt x="1585104" y="4987781"/>
                  <a:pt x="1585104" y="4987781"/>
                </a:cubicBezTo>
                <a:cubicBezTo>
                  <a:pt x="1596687" y="4976182"/>
                  <a:pt x="1596687" y="4976182"/>
                  <a:pt x="1596687" y="4976182"/>
                </a:cubicBezTo>
                <a:cubicBezTo>
                  <a:pt x="1643023" y="4952983"/>
                  <a:pt x="1643023" y="4952983"/>
                  <a:pt x="1643023" y="4952983"/>
                </a:cubicBezTo>
                <a:cubicBezTo>
                  <a:pt x="1648815" y="4952983"/>
                  <a:pt x="1648815" y="4952983"/>
                  <a:pt x="1648815" y="4952983"/>
                </a:cubicBezTo>
                <a:cubicBezTo>
                  <a:pt x="1689359" y="4947183"/>
                  <a:pt x="1689359" y="4947183"/>
                  <a:pt x="1689359" y="4947183"/>
                </a:cubicBezTo>
                <a:cubicBezTo>
                  <a:pt x="1689359" y="4952983"/>
                  <a:pt x="1689359" y="4952983"/>
                  <a:pt x="1683567" y="4952983"/>
                </a:cubicBezTo>
                <a:cubicBezTo>
                  <a:pt x="1689359" y="4958782"/>
                  <a:pt x="1689359" y="4958782"/>
                  <a:pt x="1689359" y="4958782"/>
                </a:cubicBezTo>
                <a:cubicBezTo>
                  <a:pt x="1700943" y="4947183"/>
                  <a:pt x="1700943" y="4947183"/>
                  <a:pt x="1700943" y="4947183"/>
                </a:cubicBezTo>
                <a:cubicBezTo>
                  <a:pt x="1689359" y="4935583"/>
                  <a:pt x="1689359" y="4935583"/>
                  <a:pt x="1689359" y="4935583"/>
                </a:cubicBezTo>
                <a:cubicBezTo>
                  <a:pt x="1700943" y="4918184"/>
                  <a:pt x="1689359" y="4970382"/>
                  <a:pt x="1700943" y="4918184"/>
                </a:cubicBezTo>
                <a:lnTo>
                  <a:pt x="1687911" y="4913834"/>
                </a:lnTo>
                <a:lnTo>
                  <a:pt x="1687911" y="4913834"/>
                </a:lnTo>
                <a:cubicBezTo>
                  <a:pt x="1688635" y="4913109"/>
                  <a:pt x="1687911" y="4912384"/>
                  <a:pt x="1683567" y="4912384"/>
                </a:cubicBezTo>
                <a:cubicBezTo>
                  <a:pt x="1685739" y="4910209"/>
                  <a:pt x="1690807" y="4906584"/>
                  <a:pt x="1700943" y="4900785"/>
                </a:cubicBezTo>
                <a:cubicBezTo>
                  <a:pt x="1706735" y="4912384"/>
                  <a:pt x="1706735" y="4912384"/>
                  <a:pt x="1706735" y="4912384"/>
                </a:cubicBezTo>
                <a:cubicBezTo>
                  <a:pt x="1718319" y="4877586"/>
                  <a:pt x="1718319" y="4877586"/>
                  <a:pt x="1718319" y="4877586"/>
                </a:cubicBezTo>
                <a:cubicBezTo>
                  <a:pt x="1712527" y="4871786"/>
                  <a:pt x="1712527" y="4871786"/>
                  <a:pt x="1712527" y="4871786"/>
                </a:cubicBezTo>
                <a:cubicBezTo>
                  <a:pt x="1712527" y="4854387"/>
                  <a:pt x="1712527" y="4854387"/>
                  <a:pt x="1712527" y="4854387"/>
                </a:cubicBezTo>
                <a:cubicBezTo>
                  <a:pt x="1729903" y="4871786"/>
                  <a:pt x="1729903" y="4871786"/>
                  <a:pt x="1729903" y="4871786"/>
                </a:cubicBezTo>
                <a:cubicBezTo>
                  <a:pt x="1735695" y="4871786"/>
                  <a:pt x="1735695" y="4871786"/>
                  <a:pt x="1735695" y="4871786"/>
                </a:cubicBezTo>
                <a:cubicBezTo>
                  <a:pt x="1738591" y="4863086"/>
                  <a:pt x="1740039" y="4858737"/>
                  <a:pt x="1740762" y="4856562"/>
                </a:cubicBezTo>
                <a:lnTo>
                  <a:pt x="1740809" y="4856422"/>
                </a:lnTo>
                <a:lnTo>
                  <a:pt x="1741486" y="4856345"/>
                </a:lnTo>
                <a:lnTo>
                  <a:pt x="1741486" y="4859462"/>
                </a:lnTo>
                <a:cubicBezTo>
                  <a:pt x="1741486" y="4860187"/>
                  <a:pt x="1741486" y="4860187"/>
                  <a:pt x="1741486" y="4860187"/>
                </a:cubicBezTo>
                <a:cubicBezTo>
                  <a:pt x="1753071" y="4860187"/>
                  <a:pt x="1729903" y="4894985"/>
                  <a:pt x="1758863" y="4854387"/>
                </a:cubicBezTo>
                <a:cubicBezTo>
                  <a:pt x="1764654" y="4854387"/>
                  <a:pt x="1764654" y="4854387"/>
                  <a:pt x="1764654" y="4854387"/>
                </a:cubicBezTo>
                <a:cubicBezTo>
                  <a:pt x="1776238" y="4842787"/>
                  <a:pt x="1776238" y="4842787"/>
                  <a:pt x="1776238" y="4842787"/>
                </a:cubicBezTo>
                <a:cubicBezTo>
                  <a:pt x="1793614" y="4842787"/>
                  <a:pt x="1793614" y="4842787"/>
                  <a:pt x="1793614" y="4842787"/>
                </a:cubicBezTo>
                <a:cubicBezTo>
                  <a:pt x="1787822" y="4836988"/>
                  <a:pt x="1784926" y="4834088"/>
                  <a:pt x="1783478" y="4832638"/>
                </a:cubicBezTo>
                <a:lnTo>
                  <a:pt x="1783347" y="4832506"/>
                </a:lnTo>
                <a:lnTo>
                  <a:pt x="1799406" y="4825388"/>
                </a:lnTo>
                <a:cubicBezTo>
                  <a:pt x="1805198" y="4819588"/>
                  <a:pt x="1805198" y="4819588"/>
                  <a:pt x="1805198" y="4819588"/>
                </a:cubicBezTo>
                <a:lnTo>
                  <a:pt x="1803730" y="4818853"/>
                </a:lnTo>
                <a:lnTo>
                  <a:pt x="1804126" y="4815920"/>
                </a:lnTo>
                <a:lnTo>
                  <a:pt x="1816126" y="4810923"/>
                </a:lnTo>
                <a:cubicBezTo>
                  <a:pt x="1826466" y="4806992"/>
                  <a:pt x="1839950" y="4802189"/>
                  <a:pt x="1857326" y="4796389"/>
                </a:cubicBezTo>
                <a:cubicBezTo>
                  <a:pt x="1868910" y="4796389"/>
                  <a:pt x="1868910" y="4796389"/>
                  <a:pt x="1868910" y="4796389"/>
                </a:cubicBezTo>
                <a:cubicBezTo>
                  <a:pt x="1863118" y="4802189"/>
                  <a:pt x="1863118" y="4802189"/>
                  <a:pt x="1863118" y="4802189"/>
                </a:cubicBezTo>
                <a:cubicBezTo>
                  <a:pt x="1874702" y="4807989"/>
                  <a:pt x="1874702" y="4807989"/>
                  <a:pt x="1874702" y="4807989"/>
                </a:cubicBezTo>
                <a:cubicBezTo>
                  <a:pt x="1868910" y="4813789"/>
                  <a:pt x="1868910" y="4813789"/>
                  <a:pt x="1868910" y="4813789"/>
                </a:cubicBezTo>
                <a:cubicBezTo>
                  <a:pt x="1892078" y="4831188"/>
                  <a:pt x="1892078" y="4831188"/>
                  <a:pt x="1892078" y="4831188"/>
                </a:cubicBezTo>
                <a:cubicBezTo>
                  <a:pt x="1886286" y="4831188"/>
                  <a:pt x="1903662" y="4848587"/>
                  <a:pt x="1874702" y="4836988"/>
                </a:cubicBezTo>
                <a:lnTo>
                  <a:pt x="1877707" y="4843834"/>
                </a:lnTo>
                <a:lnTo>
                  <a:pt x="1868186" y="4844328"/>
                </a:lnTo>
                <a:cubicBezTo>
                  <a:pt x="1860946" y="4845959"/>
                  <a:pt x="1873978" y="4847953"/>
                  <a:pt x="1878322" y="4845234"/>
                </a:cubicBezTo>
                <a:lnTo>
                  <a:pt x="1877707" y="4843834"/>
                </a:lnTo>
                <a:lnTo>
                  <a:pt x="1897870" y="4842787"/>
                </a:lnTo>
                <a:cubicBezTo>
                  <a:pt x="1897870" y="4825388"/>
                  <a:pt x="1897870" y="4825388"/>
                  <a:pt x="1897870" y="4825388"/>
                </a:cubicBezTo>
                <a:cubicBezTo>
                  <a:pt x="1915245" y="4836988"/>
                  <a:pt x="1915245" y="4807989"/>
                  <a:pt x="1915245" y="4813789"/>
                </a:cubicBezTo>
                <a:cubicBezTo>
                  <a:pt x="1967373" y="4807989"/>
                  <a:pt x="1967373" y="4807989"/>
                  <a:pt x="1967373" y="4807989"/>
                </a:cubicBezTo>
                <a:cubicBezTo>
                  <a:pt x="1961581" y="4807989"/>
                  <a:pt x="1967373" y="4802189"/>
                  <a:pt x="1967373" y="4796389"/>
                </a:cubicBezTo>
                <a:cubicBezTo>
                  <a:pt x="1938413" y="4796389"/>
                  <a:pt x="1938413" y="4796389"/>
                  <a:pt x="1938413" y="4796389"/>
                </a:cubicBezTo>
                <a:cubicBezTo>
                  <a:pt x="1915245" y="4790590"/>
                  <a:pt x="1903662" y="4787690"/>
                  <a:pt x="1897870" y="4786240"/>
                </a:cubicBezTo>
                <a:lnTo>
                  <a:pt x="1896769" y="4785964"/>
                </a:lnTo>
                <a:lnTo>
                  <a:pt x="1898594" y="4780712"/>
                </a:lnTo>
                <a:cubicBezTo>
                  <a:pt x="1898232" y="4777540"/>
                  <a:pt x="1896422" y="4773190"/>
                  <a:pt x="1892078" y="4767391"/>
                </a:cubicBezTo>
                <a:cubicBezTo>
                  <a:pt x="1857326" y="4778990"/>
                  <a:pt x="1857326" y="4778990"/>
                  <a:pt x="1857326" y="4778990"/>
                </a:cubicBezTo>
                <a:cubicBezTo>
                  <a:pt x="1839950" y="4767391"/>
                  <a:pt x="1839950" y="4767391"/>
                  <a:pt x="1839950" y="4767391"/>
                </a:cubicBezTo>
                <a:cubicBezTo>
                  <a:pt x="1857326" y="4767391"/>
                  <a:pt x="1857326" y="4767391"/>
                  <a:pt x="1857326" y="4767391"/>
                </a:cubicBezTo>
                <a:cubicBezTo>
                  <a:pt x="1863118" y="4767391"/>
                  <a:pt x="1863118" y="4767391"/>
                  <a:pt x="1863118" y="4767391"/>
                </a:cubicBezTo>
                <a:cubicBezTo>
                  <a:pt x="1857326" y="4755791"/>
                  <a:pt x="1857326" y="4755791"/>
                  <a:pt x="1857326" y="4755791"/>
                </a:cubicBezTo>
                <a:cubicBezTo>
                  <a:pt x="1886286" y="4767391"/>
                  <a:pt x="1886286" y="4767391"/>
                  <a:pt x="1886286" y="4767391"/>
                </a:cubicBezTo>
                <a:cubicBezTo>
                  <a:pt x="1880494" y="4749992"/>
                  <a:pt x="1880494" y="4749992"/>
                  <a:pt x="1880494" y="4749992"/>
                </a:cubicBezTo>
                <a:cubicBezTo>
                  <a:pt x="1839950" y="4744192"/>
                  <a:pt x="1839950" y="4744192"/>
                  <a:pt x="1839950" y="4744192"/>
                </a:cubicBezTo>
                <a:cubicBezTo>
                  <a:pt x="1834158" y="4738392"/>
                  <a:pt x="1834158" y="4738392"/>
                  <a:pt x="1834158" y="4738392"/>
                </a:cubicBezTo>
                <a:cubicBezTo>
                  <a:pt x="1810990" y="4732592"/>
                  <a:pt x="1810990" y="4732592"/>
                  <a:pt x="1810990" y="4732592"/>
                </a:cubicBezTo>
                <a:cubicBezTo>
                  <a:pt x="1802302" y="4738392"/>
                  <a:pt x="1797958" y="4741292"/>
                  <a:pt x="1795786" y="4742742"/>
                </a:cubicBezTo>
                <a:lnTo>
                  <a:pt x="1794773" y="4743418"/>
                </a:lnTo>
                <a:lnTo>
                  <a:pt x="1797596" y="4738392"/>
                </a:lnTo>
                <a:cubicBezTo>
                  <a:pt x="1798682" y="4735130"/>
                  <a:pt x="1797958" y="4734042"/>
                  <a:pt x="1796510" y="4734042"/>
                </a:cubicBezTo>
                <a:lnTo>
                  <a:pt x="1787822" y="4738392"/>
                </a:lnTo>
                <a:lnTo>
                  <a:pt x="1783478" y="4734042"/>
                </a:lnTo>
                <a:cubicBezTo>
                  <a:pt x="1782030" y="4732592"/>
                  <a:pt x="1782030" y="4732592"/>
                  <a:pt x="1782030" y="4732592"/>
                </a:cubicBezTo>
                <a:cubicBezTo>
                  <a:pt x="1753071" y="4738392"/>
                  <a:pt x="1753071" y="4738392"/>
                  <a:pt x="1753071" y="4738392"/>
                </a:cubicBezTo>
                <a:cubicBezTo>
                  <a:pt x="1770446" y="4749992"/>
                  <a:pt x="1770446" y="4749992"/>
                  <a:pt x="1770446" y="4749992"/>
                </a:cubicBezTo>
                <a:cubicBezTo>
                  <a:pt x="1753071" y="4749992"/>
                  <a:pt x="1753071" y="4749992"/>
                  <a:pt x="1753071" y="4749992"/>
                </a:cubicBezTo>
                <a:cubicBezTo>
                  <a:pt x="1741486" y="4738392"/>
                  <a:pt x="1741486" y="4738392"/>
                  <a:pt x="1741486" y="4738392"/>
                </a:cubicBezTo>
                <a:cubicBezTo>
                  <a:pt x="1706735" y="4744192"/>
                  <a:pt x="1706735" y="4744192"/>
                  <a:pt x="1706735" y="4744192"/>
                </a:cubicBezTo>
                <a:cubicBezTo>
                  <a:pt x="1689359" y="4767391"/>
                  <a:pt x="1689359" y="4767391"/>
                  <a:pt x="1689359" y="4767391"/>
                </a:cubicBezTo>
                <a:cubicBezTo>
                  <a:pt x="1677775" y="4755791"/>
                  <a:pt x="1677775" y="4755791"/>
                  <a:pt x="1677775" y="4755791"/>
                </a:cubicBezTo>
                <a:cubicBezTo>
                  <a:pt x="1689359" y="4749992"/>
                  <a:pt x="1689359" y="4749992"/>
                  <a:pt x="1689359" y="4749992"/>
                </a:cubicBezTo>
                <a:cubicBezTo>
                  <a:pt x="1666191" y="4747092"/>
                  <a:pt x="1654607" y="4745642"/>
                  <a:pt x="1648815" y="4744917"/>
                </a:cubicBezTo>
                <a:lnTo>
                  <a:pt x="1648109" y="4744828"/>
                </a:lnTo>
                <a:lnTo>
                  <a:pt x="1649845" y="4743981"/>
                </a:lnTo>
                <a:lnTo>
                  <a:pt x="1660761" y="4741745"/>
                </a:lnTo>
                <a:cubicBezTo>
                  <a:pt x="1671621" y="4734405"/>
                  <a:pt x="1679223" y="4718093"/>
                  <a:pt x="1683567" y="4744192"/>
                </a:cubicBezTo>
                <a:cubicBezTo>
                  <a:pt x="1689359" y="4738392"/>
                  <a:pt x="1718319" y="4761591"/>
                  <a:pt x="1683567" y="4726793"/>
                </a:cubicBezTo>
                <a:cubicBezTo>
                  <a:pt x="1677775" y="4709393"/>
                  <a:pt x="1677775" y="4732592"/>
                  <a:pt x="1706735" y="4715193"/>
                </a:cubicBezTo>
                <a:cubicBezTo>
                  <a:pt x="1700943" y="4709393"/>
                  <a:pt x="1724111" y="4697794"/>
                  <a:pt x="1689359" y="4703594"/>
                </a:cubicBezTo>
                <a:cubicBezTo>
                  <a:pt x="1683567" y="4709393"/>
                  <a:pt x="1683567" y="4709393"/>
                  <a:pt x="1683567" y="4709393"/>
                </a:cubicBezTo>
                <a:cubicBezTo>
                  <a:pt x="1677775" y="4703594"/>
                  <a:pt x="1677775" y="4703594"/>
                  <a:pt x="1677775" y="4703594"/>
                </a:cubicBezTo>
                <a:cubicBezTo>
                  <a:pt x="1660399" y="4720993"/>
                  <a:pt x="1660399" y="4720993"/>
                  <a:pt x="1660399" y="4720993"/>
                </a:cubicBezTo>
                <a:cubicBezTo>
                  <a:pt x="1666191" y="4709393"/>
                  <a:pt x="1666191" y="4709393"/>
                  <a:pt x="1666191" y="4709393"/>
                </a:cubicBezTo>
                <a:cubicBezTo>
                  <a:pt x="1663295" y="4709393"/>
                  <a:pt x="1674879" y="4703594"/>
                  <a:pt x="1679223" y="4699969"/>
                </a:cubicBezTo>
                <a:lnTo>
                  <a:pt x="1678456" y="4698647"/>
                </a:lnTo>
                <a:lnTo>
                  <a:pt x="1679223" y="4698519"/>
                </a:lnTo>
                <a:cubicBezTo>
                  <a:pt x="1683567" y="4697794"/>
                  <a:pt x="1683567" y="4697794"/>
                  <a:pt x="1683567" y="4697794"/>
                </a:cubicBezTo>
                <a:cubicBezTo>
                  <a:pt x="1671983" y="4686194"/>
                  <a:pt x="1671983" y="4686194"/>
                  <a:pt x="1671983" y="4686194"/>
                </a:cubicBezTo>
                <a:cubicBezTo>
                  <a:pt x="1648815" y="4691994"/>
                  <a:pt x="1648815" y="4691994"/>
                  <a:pt x="1648815" y="4691994"/>
                </a:cubicBezTo>
                <a:cubicBezTo>
                  <a:pt x="1625647" y="4662995"/>
                  <a:pt x="1695151" y="4691994"/>
                  <a:pt x="1648815" y="4651396"/>
                </a:cubicBezTo>
                <a:cubicBezTo>
                  <a:pt x="1666191" y="4651396"/>
                  <a:pt x="1666191" y="4651396"/>
                  <a:pt x="1666191" y="4651396"/>
                </a:cubicBezTo>
                <a:cubicBezTo>
                  <a:pt x="1671983" y="4639796"/>
                  <a:pt x="1671983" y="4639796"/>
                  <a:pt x="1671983" y="4639796"/>
                </a:cubicBezTo>
                <a:cubicBezTo>
                  <a:pt x="1695151" y="4639796"/>
                  <a:pt x="1695151" y="4639796"/>
                  <a:pt x="1695151" y="4639796"/>
                </a:cubicBezTo>
                <a:cubicBezTo>
                  <a:pt x="1695151" y="4633997"/>
                  <a:pt x="1695151" y="4633997"/>
                  <a:pt x="1695151" y="4633997"/>
                </a:cubicBezTo>
                <a:cubicBezTo>
                  <a:pt x="1724111" y="4628197"/>
                  <a:pt x="1724111" y="4628197"/>
                  <a:pt x="1724111" y="4628197"/>
                </a:cubicBezTo>
                <a:lnTo>
                  <a:pt x="1718597" y="4625436"/>
                </a:lnTo>
                <a:lnTo>
                  <a:pt x="1721701" y="4626215"/>
                </a:lnTo>
                <a:cubicBezTo>
                  <a:pt x="1722165" y="4625886"/>
                  <a:pt x="1721034" y="4624753"/>
                  <a:pt x="1719043" y="4623122"/>
                </a:cubicBezTo>
                <a:lnTo>
                  <a:pt x="1716515" y="4621066"/>
                </a:lnTo>
                <a:lnTo>
                  <a:pt x="1723387" y="4618772"/>
                </a:lnTo>
                <a:cubicBezTo>
                  <a:pt x="1725559" y="4616597"/>
                  <a:pt x="1727007" y="4613698"/>
                  <a:pt x="1729903" y="4610798"/>
                </a:cubicBezTo>
                <a:cubicBezTo>
                  <a:pt x="1700943" y="4599198"/>
                  <a:pt x="1700943" y="4599198"/>
                  <a:pt x="1700943" y="4599198"/>
                </a:cubicBezTo>
                <a:cubicBezTo>
                  <a:pt x="1695151" y="4600648"/>
                  <a:pt x="1697685" y="4604998"/>
                  <a:pt x="1702662" y="4609801"/>
                </a:cubicBezTo>
                <a:lnTo>
                  <a:pt x="1716515" y="4621066"/>
                </a:lnTo>
                <a:lnTo>
                  <a:pt x="1712527" y="4622397"/>
                </a:lnTo>
                <a:cubicBezTo>
                  <a:pt x="1712527" y="4622397"/>
                  <a:pt x="1712527" y="4622397"/>
                  <a:pt x="1713975" y="4623122"/>
                </a:cubicBezTo>
                <a:lnTo>
                  <a:pt x="1718597" y="4625436"/>
                </a:lnTo>
                <a:lnTo>
                  <a:pt x="1714789" y="4624482"/>
                </a:lnTo>
                <a:cubicBezTo>
                  <a:pt x="1706011" y="4621310"/>
                  <a:pt x="1687911" y="4613698"/>
                  <a:pt x="1654607" y="4599198"/>
                </a:cubicBezTo>
                <a:cubicBezTo>
                  <a:pt x="1645919" y="4590498"/>
                  <a:pt x="1641575" y="4586149"/>
                  <a:pt x="1639403" y="4583974"/>
                </a:cubicBezTo>
                <a:lnTo>
                  <a:pt x="1637231" y="4581799"/>
                </a:lnTo>
                <a:lnTo>
                  <a:pt x="1644833" y="4574187"/>
                </a:lnTo>
                <a:cubicBezTo>
                  <a:pt x="1654607" y="4564400"/>
                  <a:pt x="1654607" y="4564400"/>
                  <a:pt x="1654607" y="4564400"/>
                </a:cubicBezTo>
                <a:cubicBezTo>
                  <a:pt x="1677775" y="4570199"/>
                  <a:pt x="1677775" y="4570199"/>
                  <a:pt x="1677775" y="4570199"/>
                </a:cubicBezTo>
                <a:cubicBezTo>
                  <a:pt x="1683567" y="4564400"/>
                  <a:pt x="1683567" y="4564400"/>
                  <a:pt x="1683567" y="4564400"/>
                </a:cubicBezTo>
                <a:cubicBezTo>
                  <a:pt x="1677775" y="4558600"/>
                  <a:pt x="1677775" y="4558600"/>
                  <a:pt x="1677775" y="4558600"/>
                </a:cubicBezTo>
                <a:cubicBezTo>
                  <a:pt x="1700943" y="4547000"/>
                  <a:pt x="1700943" y="4547000"/>
                  <a:pt x="1700943" y="4547000"/>
                </a:cubicBezTo>
                <a:cubicBezTo>
                  <a:pt x="1683567" y="4541201"/>
                  <a:pt x="1683567" y="4541201"/>
                  <a:pt x="1683567" y="4541201"/>
                </a:cubicBezTo>
                <a:cubicBezTo>
                  <a:pt x="1695151" y="4529601"/>
                  <a:pt x="1695151" y="4529601"/>
                  <a:pt x="1695151" y="4529601"/>
                </a:cubicBezTo>
                <a:cubicBezTo>
                  <a:pt x="1695151" y="4512202"/>
                  <a:pt x="1695151" y="4512202"/>
                  <a:pt x="1695151" y="4512202"/>
                </a:cubicBezTo>
                <a:cubicBezTo>
                  <a:pt x="1671983" y="4500602"/>
                  <a:pt x="1671983" y="4500602"/>
                  <a:pt x="1671983" y="4500602"/>
                </a:cubicBezTo>
                <a:cubicBezTo>
                  <a:pt x="1683567" y="4489003"/>
                  <a:pt x="1683567" y="4489003"/>
                  <a:pt x="1683567" y="4489003"/>
                </a:cubicBezTo>
                <a:cubicBezTo>
                  <a:pt x="1648815" y="4465804"/>
                  <a:pt x="1648815" y="4465804"/>
                  <a:pt x="1648815" y="4465804"/>
                </a:cubicBezTo>
                <a:cubicBezTo>
                  <a:pt x="1648815" y="4436805"/>
                  <a:pt x="1648815" y="4436805"/>
                  <a:pt x="1648815" y="4436805"/>
                </a:cubicBezTo>
                <a:cubicBezTo>
                  <a:pt x="1666191" y="4431006"/>
                  <a:pt x="1666191" y="4431006"/>
                  <a:pt x="1666191" y="4431006"/>
                </a:cubicBezTo>
                <a:cubicBezTo>
                  <a:pt x="1666191" y="4419406"/>
                  <a:pt x="1666191" y="4413607"/>
                  <a:pt x="1666191" y="4410707"/>
                </a:cubicBezTo>
                <a:lnTo>
                  <a:pt x="1666191" y="4409134"/>
                </a:lnTo>
                <a:lnTo>
                  <a:pt x="1671983" y="4407807"/>
                </a:lnTo>
                <a:cubicBezTo>
                  <a:pt x="1648815" y="4396207"/>
                  <a:pt x="1648815" y="4396207"/>
                  <a:pt x="1648815" y="4396207"/>
                </a:cubicBezTo>
                <a:cubicBezTo>
                  <a:pt x="1660399" y="4390407"/>
                  <a:pt x="1660399" y="4390407"/>
                  <a:pt x="1660399" y="4390407"/>
                </a:cubicBezTo>
                <a:cubicBezTo>
                  <a:pt x="1700943" y="4396207"/>
                  <a:pt x="1700943" y="4396207"/>
                  <a:pt x="1700943" y="4396207"/>
                </a:cubicBezTo>
                <a:cubicBezTo>
                  <a:pt x="1706735" y="4396207"/>
                  <a:pt x="1706735" y="4396207"/>
                  <a:pt x="1706735" y="4396207"/>
                </a:cubicBezTo>
                <a:cubicBezTo>
                  <a:pt x="1706735" y="4384608"/>
                  <a:pt x="1706735" y="4384608"/>
                  <a:pt x="1706735" y="4384608"/>
                </a:cubicBezTo>
                <a:cubicBezTo>
                  <a:pt x="1712527" y="4378808"/>
                  <a:pt x="1712527" y="4378808"/>
                  <a:pt x="1712527" y="4378808"/>
                </a:cubicBezTo>
                <a:cubicBezTo>
                  <a:pt x="1689359" y="4361409"/>
                  <a:pt x="1689359" y="4361409"/>
                  <a:pt x="1689359" y="4361409"/>
                </a:cubicBezTo>
                <a:cubicBezTo>
                  <a:pt x="1683567" y="4361409"/>
                  <a:pt x="1683567" y="4361409"/>
                  <a:pt x="1683567" y="4361409"/>
                </a:cubicBezTo>
                <a:cubicBezTo>
                  <a:pt x="1718319" y="4349809"/>
                  <a:pt x="1718319" y="4349809"/>
                  <a:pt x="1718319" y="4349809"/>
                </a:cubicBezTo>
                <a:cubicBezTo>
                  <a:pt x="1724111" y="4349809"/>
                  <a:pt x="1724111" y="4349809"/>
                  <a:pt x="1724111" y="4349809"/>
                </a:cubicBezTo>
                <a:lnTo>
                  <a:pt x="1718319" y="4357059"/>
                </a:lnTo>
                <a:lnTo>
                  <a:pt x="1712527" y="4355609"/>
                </a:lnTo>
                <a:cubicBezTo>
                  <a:pt x="1709631" y="4361408"/>
                  <a:pt x="1713975" y="4359959"/>
                  <a:pt x="1718319" y="4357059"/>
                </a:cubicBezTo>
                <a:lnTo>
                  <a:pt x="1718319" y="4357059"/>
                </a:lnTo>
                <a:lnTo>
                  <a:pt x="1732799" y="4360684"/>
                </a:lnTo>
                <a:cubicBezTo>
                  <a:pt x="1735695" y="4361409"/>
                  <a:pt x="1735695" y="4361409"/>
                  <a:pt x="1735695" y="4361409"/>
                </a:cubicBezTo>
                <a:cubicBezTo>
                  <a:pt x="1758863" y="4355609"/>
                  <a:pt x="1758863" y="4355609"/>
                  <a:pt x="1758863" y="4355609"/>
                </a:cubicBezTo>
                <a:cubicBezTo>
                  <a:pt x="1758863" y="4332410"/>
                  <a:pt x="1758863" y="4332410"/>
                  <a:pt x="1758863" y="4332410"/>
                </a:cubicBezTo>
                <a:cubicBezTo>
                  <a:pt x="1787822" y="4332410"/>
                  <a:pt x="1787822" y="4332410"/>
                  <a:pt x="1787822" y="4332410"/>
                </a:cubicBezTo>
                <a:cubicBezTo>
                  <a:pt x="1787822" y="4326610"/>
                  <a:pt x="1787822" y="4326610"/>
                  <a:pt x="1787822" y="4326610"/>
                </a:cubicBezTo>
                <a:cubicBezTo>
                  <a:pt x="1816782" y="4320810"/>
                  <a:pt x="1816782" y="4320810"/>
                  <a:pt x="1816782" y="4320810"/>
                </a:cubicBezTo>
                <a:cubicBezTo>
                  <a:pt x="1834158" y="4320810"/>
                  <a:pt x="1834158" y="4320810"/>
                  <a:pt x="1834158" y="4320810"/>
                </a:cubicBezTo>
                <a:cubicBezTo>
                  <a:pt x="1851534" y="4297611"/>
                  <a:pt x="1851534" y="4297611"/>
                  <a:pt x="1851534" y="4297611"/>
                </a:cubicBezTo>
                <a:cubicBezTo>
                  <a:pt x="1839950" y="4280212"/>
                  <a:pt x="1839950" y="4280212"/>
                  <a:pt x="1839950" y="4280212"/>
                </a:cubicBezTo>
                <a:cubicBezTo>
                  <a:pt x="1828366" y="4274412"/>
                  <a:pt x="1839950" y="4309211"/>
                  <a:pt x="1816782" y="4280212"/>
                </a:cubicBezTo>
                <a:cubicBezTo>
                  <a:pt x="1805198" y="4291812"/>
                  <a:pt x="1805198" y="4291812"/>
                  <a:pt x="1805198" y="4291812"/>
                </a:cubicBezTo>
                <a:cubicBezTo>
                  <a:pt x="1799406" y="4268613"/>
                  <a:pt x="1799406" y="4268613"/>
                  <a:pt x="1799406" y="4268613"/>
                </a:cubicBezTo>
                <a:cubicBezTo>
                  <a:pt x="1782030" y="4268613"/>
                  <a:pt x="1782030" y="4268613"/>
                  <a:pt x="1782030" y="4268613"/>
                </a:cubicBezTo>
                <a:cubicBezTo>
                  <a:pt x="1782030" y="4274412"/>
                  <a:pt x="1753071" y="4280212"/>
                  <a:pt x="1782030" y="4286012"/>
                </a:cubicBezTo>
                <a:cubicBezTo>
                  <a:pt x="1747279" y="4303411"/>
                  <a:pt x="1747279" y="4303411"/>
                  <a:pt x="1747279" y="4303411"/>
                </a:cubicBezTo>
                <a:cubicBezTo>
                  <a:pt x="1729903" y="4303411"/>
                  <a:pt x="1729903" y="4303411"/>
                  <a:pt x="1729903" y="4303411"/>
                </a:cubicBezTo>
                <a:cubicBezTo>
                  <a:pt x="1724111" y="4286012"/>
                  <a:pt x="1724111" y="4286012"/>
                  <a:pt x="1724111" y="4286012"/>
                </a:cubicBezTo>
                <a:cubicBezTo>
                  <a:pt x="1706735" y="4280212"/>
                  <a:pt x="1706735" y="4280212"/>
                  <a:pt x="1706735" y="4280212"/>
                </a:cubicBezTo>
                <a:cubicBezTo>
                  <a:pt x="1729903" y="4268613"/>
                  <a:pt x="1729903" y="4268613"/>
                  <a:pt x="1729903" y="4268613"/>
                </a:cubicBezTo>
                <a:cubicBezTo>
                  <a:pt x="1753071" y="4286012"/>
                  <a:pt x="1753071" y="4286012"/>
                  <a:pt x="1753071" y="4286012"/>
                </a:cubicBezTo>
                <a:cubicBezTo>
                  <a:pt x="1764654" y="4268613"/>
                  <a:pt x="1764654" y="4268613"/>
                  <a:pt x="1764654" y="4268613"/>
                </a:cubicBezTo>
                <a:cubicBezTo>
                  <a:pt x="1758863" y="4262813"/>
                  <a:pt x="1758863" y="4262813"/>
                  <a:pt x="1758863" y="4262813"/>
                </a:cubicBezTo>
                <a:cubicBezTo>
                  <a:pt x="1741486" y="4268613"/>
                  <a:pt x="1741486" y="4268613"/>
                  <a:pt x="1741486" y="4268613"/>
                </a:cubicBezTo>
                <a:cubicBezTo>
                  <a:pt x="1735695" y="4251213"/>
                  <a:pt x="1735695" y="4251213"/>
                  <a:pt x="1735695" y="4251213"/>
                </a:cubicBezTo>
                <a:cubicBezTo>
                  <a:pt x="1735695" y="4245414"/>
                  <a:pt x="1735695" y="4245414"/>
                  <a:pt x="1735695" y="4245414"/>
                </a:cubicBezTo>
                <a:cubicBezTo>
                  <a:pt x="1747279" y="4239614"/>
                  <a:pt x="1747279" y="4239614"/>
                  <a:pt x="1747279" y="4239614"/>
                </a:cubicBezTo>
                <a:cubicBezTo>
                  <a:pt x="1753071" y="4245414"/>
                  <a:pt x="1753071" y="4245414"/>
                  <a:pt x="1753071" y="4245414"/>
                </a:cubicBezTo>
                <a:cubicBezTo>
                  <a:pt x="1770446" y="4239614"/>
                  <a:pt x="1770446" y="4239614"/>
                  <a:pt x="1770446" y="4239614"/>
                </a:cubicBezTo>
                <a:cubicBezTo>
                  <a:pt x="1758863" y="4228014"/>
                  <a:pt x="1758863" y="4228014"/>
                  <a:pt x="1758863" y="4228014"/>
                </a:cubicBezTo>
                <a:cubicBezTo>
                  <a:pt x="1770446" y="4222215"/>
                  <a:pt x="1770446" y="4222215"/>
                  <a:pt x="1770446" y="4222215"/>
                </a:cubicBezTo>
                <a:cubicBezTo>
                  <a:pt x="1758863" y="4216415"/>
                  <a:pt x="1758863" y="4216415"/>
                  <a:pt x="1758863" y="4216415"/>
                </a:cubicBezTo>
                <a:cubicBezTo>
                  <a:pt x="1666191" y="4268613"/>
                  <a:pt x="1666191" y="4268613"/>
                  <a:pt x="1666191" y="4268613"/>
                </a:cubicBezTo>
                <a:cubicBezTo>
                  <a:pt x="1677775" y="4280212"/>
                  <a:pt x="1677775" y="4280212"/>
                  <a:pt x="1677775" y="4280212"/>
                </a:cubicBezTo>
                <a:cubicBezTo>
                  <a:pt x="1666191" y="4286012"/>
                  <a:pt x="1666191" y="4286012"/>
                  <a:pt x="1666191" y="4286012"/>
                </a:cubicBezTo>
                <a:lnTo>
                  <a:pt x="1652163" y="4271965"/>
                </a:lnTo>
                <a:lnTo>
                  <a:pt x="1658589" y="4266166"/>
                </a:lnTo>
                <a:cubicBezTo>
                  <a:pt x="1665105" y="4258826"/>
                  <a:pt x="1648815" y="4268613"/>
                  <a:pt x="1648815" y="4268613"/>
                </a:cubicBezTo>
                <a:cubicBezTo>
                  <a:pt x="1648815" y="4268613"/>
                  <a:pt x="1648815" y="4268613"/>
                  <a:pt x="1650987" y="4270788"/>
                </a:cubicBezTo>
                <a:lnTo>
                  <a:pt x="1652163" y="4271965"/>
                </a:lnTo>
                <a:lnTo>
                  <a:pt x="1643023" y="4280212"/>
                </a:lnTo>
                <a:cubicBezTo>
                  <a:pt x="1643023" y="4291812"/>
                  <a:pt x="1643023" y="4291812"/>
                  <a:pt x="1643023" y="4291812"/>
                </a:cubicBezTo>
                <a:cubicBezTo>
                  <a:pt x="1602479" y="4309211"/>
                  <a:pt x="1602479" y="4309211"/>
                  <a:pt x="1602479" y="4309211"/>
                </a:cubicBezTo>
                <a:cubicBezTo>
                  <a:pt x="1590896" y="4297611"/>
                  <a:pt x="1590896" y="4297611"/>
                  <a:pt x="1590896" y="4297611"/>
                </a:cubicBezTo>
                <a:cubicBezTo>
                  <a:pt x="1567728" y="4291812"/>
                  <a:pt x="1567728" y="4291812"/>
                  <a:pt x="1567728" y="4291812"/>
                </a:cubicBezTo>
                <a:cubicBezTo>
                  <a:pt x="1567728" y="4280212"/>
                  <a:pt x="1567728" y="4280212"/>
                  <a:pt x="1567728" y="4280212"/>
                </a:cubicBezTo>
                <a:cubicBezTo>
                  <a:pt x="1538768" y="4280212"/>
                  <a:pt x="1538768" y="4280212"/>
                  <a:pt x="1538768" y="4280212"/>
                </a:cubicBezTo>
                <a:cubicBezTo>
                  <a:pt x="1550352" y="4257013"/>
                  <a:pt x="1550352" y="4257013"/>
                  <a:pt x="1550352" y="4257013"/>
                </a:cubicBezTo>
                <a:cubicBezTo>
                  <a:pt x="1504016" y="4257013"/>
                  <a:pt x="1504016" y="4257013"/>
                  <a:pt x="1504016" y="4257013"/>
                </a:cubicBezTo>
                <a:cubicBezTo>
                  <a:pt x="1498224" y="4257013"/>
                  <a:pt x="1498224" y="4262813"/>
                  <a:pt x="1498224" y="4268613"/>
                </a:cubicBezTo>
                <a:cubicBezTo>
                  <a:pt x="1509808" y="4268613"/>
                  <a:pt x="1509808" y="4268613"/>
                  <a:pt x="1509808" y="4268613"/>
                </a:cubicBezTo>
                <a:cubicBezTo>
                  <a:pt x="1504016" y="4268613"/>
                  <a:pt x="1492432" y="4268613"/>
                  <a:pt x="1492432" y="4286012"/>
                </a:cubicBezTo>
                <a:cubicBezTo>
                  <a:pt x="1521392" y="4309211"/>
                  <a:pt x="1521392" y="4309211"/>
                  <a:pt x="1521392" y="4309211"/>
                </a:cubicBezTo>
                <a:cubicBezTo>
                  <a:pt x="1486640" y="4303411"/>
                  <a:pt x="1486640" y="4303411"/>
                  <a:pt x="1486640" y="4303411"/>
                </a:cubicBezTo>
                <a:cubicBezTo>
                  <a:pt x="1492432" y="4297611"/>
                  <a:pt x="1492432" y="4297611"/>
                  <a:pt x="1492432" y="4297611"/>
                </a:cubicBezTo>
                <a:cubicBezTo>
                  <a:pt x="1475056" y="4280212"/>
                  <a:pt x="1475056" y="4280212"/>
                  <a:pt x="1475056" y="4280212"/>
                </a:cubicBezTo>
                <a:cubicBezTo>
                  <a:pt x="1469264" y="4286012"/>
                  <a:pt x="1446096" y="4297611"/>
                  <a:pt x="1457680" y="4303411"/>
                </a:cubicBezTo>
                <a:cubicBezTo>
                  <a:pt x="1428720" y="4309211"/>
                  <a:pt x="1428720" y="4309211"/>
                  <a:pt x="1428720" y="4309211"/>
                </a:cubicBezTo>
                <a:cubicBezTo>
                  <a:pt x="1417137" y="4320810"/>
                  <a:pt x="1417137" y="4320810"/>
                  <a:pt x="1417137" y="4320810"/>
                </a:cubicBezTo>
                <a:cubicBezTo>
                  <a:pt x="1411345" y="4326610"/>
                  <a:pt x="1411345" y="4326610"/>
                  <a:pt x="1411345" y="4326610"/>
                </a:cubicBezTo>
                <a:cubicBezTo>
                  <a:pt x="1382385" y="4309211"/>
                  <a:pt x="1382385" y="4309211"/>
                  <a:pt x="1382385" y="4309211"/>
                </a:cubicBezTo>
                <a:cubicBezTo>
                  <a:pt x="1382385" y="4303411"/>
                  <a:pt x="1382385" y="4303411"/>
                  <a:pt x="1382385" y="4303411"/>
                </a:cubicBezTo>
                <a:cubicBezTo>
                  <a:pt x="1359217" y="4326610"/>
                  <a:pt x="1359217" y="4326610"/>
                  <a:pt x="1359217" y="4326610"/>
                </a:cubicBezTo>
                <a:cubicBezTo>
                  <a:pt x="1376593" y="4338210"/>
                  <a:pt x="1376593" y="4338210"/>
                  <a:pt x="1376593" y="4338210"/>
                </a:cubicBezTo>
                <a:cubicBezTo>
                  <a:pt x="1365009" y="4349809"/>
                  <a:pt x="1365009" y="4349809"/>
                  <a:pt x="1365009" y="4349809"/>
                </a:cubicBezTo>
                <a:cubicBezTo>
                  <a:pt x="1376593" y="4355609"/>
                  <a:pt x="1376593" y="4355609"/>
                  <a:pt x="1376593" y="4355609"/>
                </a:cubicBezTo>
                <a:cubicBezTo>
                  <a:pt x="1347633" y="4355609"/>
                  <a:pt x="1347633" y="4355609"/>
                  <a:pt x="1347633" y="4355609"/>
                </a:cubicBezTo>
                <a:cubicBezTo>
                  <a:pt x="1347633" y="4349809"/>
                  <a:pt x="1347633" y="4349809"/>
                  <a:pt x="1347633" y="4349809"/>
                </a:cubicBezTo>
                <a:cubicBezTo>
                  <a:pt x="1330257" y="4338210"/>
                  <a:pt x="1330257" y="4338210"/>
                  <a:pt x="1330257" y="4338210"/>
                </a:cubicBezTo>
                <a:cubicBezTo>
                  <a:pt x="1324465" y="4338210"/>
                  <a:pt x="1324465" y="4338210"/>
                  <a:pt x="1324465" y="4338210"/>
                </a:cubicBezTo>
                <a:cubicBezTo>
                  <a:pt x="1365009" y="4315011"/>
                  <a:pt x="1365009" y="4315011"/>
                  <a:pt x="1365009" y="4315011"/>
                </a:cubicBezTo>
                <a:cubicBezTo>
                  <a:pt x="1359217" y="4315011"/>
                  <a:pt x="1359217" y="4315011"/>
                  <a:pt x="1359217" y="4315011"/>
                </a:cubicBezTo>
                <a:cubicBezTo>
                  <a:pt x="1376593" y="4297611"/>
                  <a:pt x="1376593" y="4297611"/>
                  <a:pt x="1376593" y="4297611"/>
                </a:cubicBezTo>
                <a:cubicBezTo>
                  <a:pt x="1393969" y="4297611"/>
                  <a:pt x="1393969" y="4297611"/>
                  <a:pt x="1393969" y="4297611"/>
                </a:cubicBezTo>
                <a:cubicBezTo>
                  <a:pt x="1399761" y="4280212"/>
                  <a:pt x="1399761" y="4280212"/>
                  <a:pt x="1399761" y="4280212"/>
                </a:cubicBezTo>
                <a:cubicBezTo>
                  <a:pt x="1411345" y="4286012"/>
                  <a:pt x="1411345" y="4286012"/>
                  <a:pt x="1411345" y="4286012"/>
                </a:cubicBezTo>
                <a:cubicBezTo>
                  <a:pt x="1417137" y="4297611"/>
                  <a:pt x="1376593" y="4286012"/>
                  <a:pt x="1417137" y="4303411"/>
                </a:cubicBezTo>
                <a:cubicBezTo>
                  <a:pt x="1440304" y="4297611"/>
                  <a:pt x="1440304" y="4297611"/>
                  <a:pt x="1440304" y="4297611"/>
                </a:cubicBezTo>
                <a:cubicBezTo>
                  <a:pt x="1469264" y="4274412"/>
                  <a:pt x="1469264" y="4274412"/>
                  <a:pt x="1469264" y="4274412"/>
                </a:cubicBezTo>
                <a:cubicBezTo>
                  <a:pt x="1486640" y="4251213"/>
                  <a:pt x="1486640" y="4251213"/>
                  <a:pt x="1486640" y="4251213"/>
                </a:cubicBezTo>
                <a:cubicBezTo>
                  <a:pt x="1480848" y="4245414"/>
                  <a:pt x="1480848" y="4245414"/>
                  <a:pt x="1480848" y="4245414"/>
                </a:cubicBezTo>
                <a:cubicBezTo>
                  <a:pt x="1486640" y="4239614"/>
                  <a:pt x="1486640" y="4239614"/>
                  <a:pt x="1486640" y="4239614"/>
                </a:cubicBezTo>
                <a:cubicBezTo>
                  <a:pt x="1486640" y="4233814"/>
                  <a:pt x="1486640" y="4233814"/>
                  <a:pt x="1486640" y="4233814"/>
                </a:cubicBezTo>
                <a:cubicBezTo>
                  <a:pt x="1498224" y="4245414"/>
                  <a:pt x="1498224" y="4245414"/>
                  <a:pt x="1498224" y="4245414"/>
                </a:cubicBezTo>
                <a:cubicBezTo>
                  <a:pt x="1515600" y="4233814"/>
                  <a:pt x="1515600" y="4233814"/>
                  <a:pt x="1515600" y="4233814"/>
                </a:cubicBezTo>
                <a:cubicBezTo>
                  <a:pt x="1486640" y="4228014"/>
                  <a:pt x="1486640" y="4228014"/>
                  <a:pt x="1486640" y="4228014"/>
                </a:cubicBezTo>
                <a:cubicBezTo>
                  <a:pt x="1417137" y="4257013"/>
                  <a:pt x="1417137" y="4257013"/>
                  <a:pt x="1417137" y="4257013"/>
                </a:cubicBezTo>
                <a:cubicBezTo>
                  <a:pt x="1289713" y="4338210"/>
                  <a:pt x="1289713" y="4338210"/>
                  <a:pt x="1289713" y="4338210"/>
                </a:cubicBezTo>
                <a:cubicBezTo>
                  <a:pt x="1283921" y="4349809"/>
                  <a:pt x="1283921" y="4349809"/>
                  <a:pt x="1283921" y="4349809"/>
                </a:cubicBezTo>
                <a:cubicBezTo>
                  <a:pt x="1307089" y="4349809"/>
                  <a:pt x="1307089" y="4349809"/>
                  <a:pt x="1307089" y="4349809"/>
                </a:cubicBezTo>
                <a:cubicBezTo>
                  <a:pt x="1330257" y="4355609"/>
                  <a:pt x="1330257" y="4355609"/>
                  <a:pt x="1330257" y="4355609"/>
                </a:cubicBezTo>
                <a:cubicBezTo>
                  <a:pt x="1336049" y="4361409"/>
                  <a:pt x="1336049" y="4361409"/>
                  <a:pt x="1336049" y="4361409"/>
                </a:cubicBezTo>
                <a:cubicBezTo>
                  <a:pt x="1266546" y="4402007"/>
                  <a:pt x="1266546" y="4402007"/>
                  <a:pt x="1266546" y="4402007"/>
                </a:cubicBezTo>
                <a:cubicBezTo>
                  <a:pt x="1231794" y="4419406"/>
                  <a:pt x="1231794" y="4419406"/>
                  <a:pt x="1231794" y="4419406"/>
                </a:cubicBezTo>
                <a:cubicBezTo>
                  <a:pt x="1208626" y="4442605"/>
                  <a:pt x="1208626" y="4442605"/>
                  <a:pt x="1208626" y="4442605"/>
                </a:cubicBezTo>
                <a:cubicBezTo>
                  <a:pt x="1191250" y="4431006"/>
                  <a:pt x="1191250" y="4431006"/>
                  <a:pt x="1191250" y="4431006"/>
                </a:cubicBezTo>
                <a:cubicBezTo>
                  <a:pt x="1092787" y="4500602"/>
                  <a:pt x="1092787" y="4500602"/>
                  <a:pt x="1092787" y="4500602"/>
                </a:cubicBezTo>
                <a:cubicBezTo>
                  <a:pt x="1092787" y="4512202"/>
                  <a:pt x="1092787" y="4512202"/>
                  <a:pt x="1092787" y="4512202"/>
                </a:cubicBezTo>
                <a:cubicBezTo>
                  <a:pt x="1069619" y="4518002"/>
                  <a:pt x="1069619" y="4518002"/>
                  <a:pt x="1069619" y="4518002"/>
                </a:cubicBezTo>
                <a:cubicBezTo>
                  <a:pt x="1063827" y="4523801"/>
                  <a:pt x="1063827" y="4523801"/>
                  <a:pt x="1063827" y="4523801"/>
                </a:cubicBezTo>
                <a:cubicBezTo>
                  <a:pt x="1034867" y="4541201"/>
                  <a:pt x="1034867" y="4541201"/>
                  <a:pt x="1034867" y="4541201"/>
                </a:cubicBezTo>
                <a:lnTo>
                  <a:pt x="1037184" y="4541340"/>
                </a:lnTo>
                <a:lnTo>
                  <a:pt x="1034075" y="4543342"/>
                </a:lnTo>
                <a:cubicBezTo>
                  <a:pt x="1028441" y="4547091"/>
                  <a:pt x="1021111" y="4552075"/>
                  <a:pt x="1011699" y="4558600"/>
                </a:cubicBezTo>
                <a:cubicBezTo>
                  <a:pt x="1040659" y="4518002"/>
                  <a:pt x="1040659" y="4518002"/>
                  <a:pt x="1040659" y="4518002"/>
                </a:cubicBezTo>
                <a:cubicBezTo>
                  <a:pt x="1063827" y="4512202"/>
                  <a:pt x="1063827" y="4512202"/>
                  <a:pt x="1063827" y="4512202"/>
                </a:cubicBezTo>
                <a:cubicBezTo>
                  <a:pt x="1046451" y="4494803"/>
                  <a:pt x="1046451" y="4494803"/>
                  <a:pt x="1046451" y="4494803"/>
                </a:cubicBezTo>
                <a:cubicBezTo>
                  <a:pt x="1029075" y="4518002"/>
                  <a:pt x="1029075" y="4518002"/>
                  <a:pt x="1029075" y="4518002"/>
                </a:cubicBezTo>
                <a:cubicBezTo>
                  <a:pt x="1005907" y="4518002"/>
                  <a:pt x="1005907" y="4518002"/>
                  <a:pt x="1005907" y="4518002"/>
                </a:cubicBezTo>
                <a:cubicBezTo>
                  <a:pt x="1017491" y="4512202"/>
                  <a:pt x="1017491" y="4494803"/>
                  <a:pt x="1011699" y="4489003"/>
                </a:cubicBezTo>
                <a:cubicBezTo>
                  <a:pt x="988531" y="4489003"/>
                  <a:pt x="988531" y="4489003"/>
                  <a:pt x="988531" y="4489003"/>
                </a:cubicBezTo>
                <a:cubicBezTo>
                  <a:pt x="976947" y="4518002"/>
                  <a:pt x="976947" y="4518002"/>
                  <a:pt x="976947" y="4518002"/>
                </a:cubicBezTo>
                <a:cubicBezTo>
                  <a:pt x="988531" y="4512202"/>
                  <a:pt x="971155" y="4541201"/>
                  <a:pt x="1000115" y="4523801"/>
                </a:cubicBezTo>
                <a:cubicBezTo>
                  <a:pt x="988531" y="4541201"/>
                  <a:pt x="988531" y="4541201"/>
                  <a:pt x="988531" y="4541201"/>
                </a:cubicBezTo>
                <a:cubicBezTo>
                  <a:pt x="959571" y="4547000"/>
                  <a:pt x="959571" y="4547000"/>
                  <a:pt x="959571" y="4547000"/>
                </a:cubicBezTo>
                <a:cubicBezTo>
                  <a:pt x="947987" y="4535401"/>
                  <a:pt x="947987" y="4535401"/>
                  <a:pt x="947987" y="4535401"/>
                </a:cubicBezTo>
                <a:cubicBezTo>
                  <a:pt x="924820" y="4500602"/>
                  <a:pt x="924820" y="4500602"/>
                  <a:pt x="924820" y="4500602"/>
                </a:cubicBezTo>
                <a:cubicBezTo>
                  <a:pt x="919028" y="4500602"/>
                  <a:pt x="919028" y="4500602"/>
                  <a:pt x="919028" y="4500602"/>
                </a:cubicBezTo>
                <a:cubicBezTo>
                  <a:pt x="924820" y="4483203"/>
                  <a:pt x="971155" y="4489003"/>
                  <a:pt x="976947" y="4454205"/>
                </a:cubicBezTo>
                <a:cubicBezTo>
                  <a:pt x="994323" y="4454205"/>
                  <a:pt x="994323" y="4454205"/>
                  <a:pt x="994323" y="4454205"/>
                </a:cubicBezTo>
                <a:cubicBezTo>
                  <a:pt x="1023283" y="4413606"/>
                  <a:pt x="1023283" y="4413606"/>
                  <a:pt x="1023283" y="4413606"/>
                </a:cubicBezTo>
                <a:cubicBezTo>
                  <a:pt x="1011699" y="4407807"/>
                  <a:pt x="1011699" y="4407807"/>
                  <a:pt x="1011699" y="4407807"/>
                </a:cubicBezTo>
                <a:cubicBezTo>
                  <a:pt x="1029075" y="4384608"/>
                  <a:pt x="1029075" y="4384608"/>
                  <a:pt x="1029075" y="4384608"/>
                </a:cubicBezTo>
                <a:cubicBezTo>
                  <a:pt x="976947" y="4373008"/>
                  <a:pt x="976947" y="4373008"/>
                  <a:pt x="976947" y="4373008"/>
                </a:cubicBezTo>
                <a:cubicBezTo>
                  <a:pt x="971155" y="4361409"/>
                  <a:pt x="971155" y="4361409"/>
                  <a:pt x="971155" y="4361409"/>
                </a:cubicBezTo>
                <a:cubicBezTo>
                  <a:pt x="953779" y="4373008"/>
                  <a:pt x="953779" y="4373008"/>
                  <a:pt x="953779" y="4373008"/>
                </a:cubicBezTo>
                <a:cubicBezTo>
                  <a:pt x="959571" y="4378808"/>
                  <a:pt x="959571" y="4378808"/>
                  <a:pt x="959571" y="4378808"/>
                </a:cubicBezTo>
                <a:cubicBezTo>
                  <a:pt x="907444" y="4390407"/>
                  <a:pt x="907444" y="4390407"/>
                  <a:pt x="907444" y="4390407"/>
                </a:cubicBezTo>
                <a:lnTo>
                  <a:pt x="898359" y="4395865"/>
                </a:lnTo>
                <a:lnTo>
                  <a:pt x="894774" y="4396388"/>
                </a:lnTo>
                <a:cubicBezTo>
                  <a:pt x="885724" y="4399469"/>
                  <a:pt x="868348" y="4407807"/>
                  <a:pt x="837940" y="4425206"/>
                </a:cubicBezTo>
                <a:cubicBezTo>
                  <a:pt x="826356" y="4425206"/>
                  <a:pt x="826356" y="4425206"/>
                  <a:pt x="826356" y="4425206"/>
                </a:cubicBezTo>
                <a:cubicBezTo>
                  <a:pt x="820564" y="4419406"/>
                  <a:pt x="820564" y="4419406"/>
                  <a:pt x="820564" y="4419406"/>
                </a:cubicBezTo>
                <a:cubicBezTo>
                  <a:pt x="843732" y="4413606"/>
                  <a:pt x="843732" y="4413606"/>
                  <a:pt x="843732" y="4413606"/>
                </a:cubicBezTo>
                <a:cubicBezTo>
                  <a:pt x="866900" y="4390407"/>
                  <a:pt x="866900" y="4390407"/>
                  <a:pt x="866900" y="4390407"/>
                </a:cubicBezTo>
                <a:cubicBezTo>
                  <a:pt x="866900" y="4367208"/>
                  <a:pt x="866900" y="4367208"/>
                  <a:pt x="866900" y="4367208"/>
                </a:cubicBezTo>
                <a:cubicBezTo>
                  <a:pt x="878484" y="4373008"/>
                  <a:pt x="878484" y="4373008"/>
                  <a:pt x="878484" y="4373008"/>
                </a:cubicBezTo>
                <a:cubicBezTo>
                  <a:pt x="895860" y="4355609"/>
                  <a:pt x="895860" y="4355609"/>
                  <a:pt x="895860" y="4355609"/>
                </a:cubicBezTo>
                <a:cubicBezTo>
                  <a:pt x="884276" y="4349809"/>
                  <a:pt x="884276" y="4349809"/>
                  <a:pt x="884276" y="4349809"/>
                </a:cubicBezTo>
                <a:cubicBezTo>
                  <a:pt x="861108" y="4338210"/>
                  <a:pt x="861108" y="4338210"/>
                  <a:pt x="861108" y="4338210"/>
                </a:cubicBezTo>
                <a:cubicBezTo>
                  <a:pt x="814772" y="4355609"/>
                  <a:pt x="814772" y="4355609"/>
                  <a:pt x="814772" y="4355609"/>
                </a:cubicBezTo>
                <a:cubicBezTo>
                  <a:pt x="797396" y="4378808"/>
                  <a:pt x="797396" y="4378808"/>
                  <a:pt x="797396" y="4378808"/>
                </a:cubicBezTo>
                <a:cubicBezTo>
                  <a:pt x="780021" y="4373008"/>
                  <a:pt x="832148" y="4344009"/>
                  <a:pt x="774228" y="4378808"/>
                </a:cubicBezTo>
                <a:cubicBezTo>
                  <a:pt x="791604" y="4361409"/>
                  <a:pt x="791604" y="4361409"/>
                  <a:pt x="791604" y="4361409"/>
                </a:cubicBezTo>
                <a:cubicBezTo>
                  <a:pt x="814772" y="4349809"/>
                  <a:pt x="814772" y="4349809"/>
                  <a:pt x="814772" y="4349809"/>
                </a:cubicBezTo>
                <a:cubicBezTo>
                  <a:pt x="814772" y="4338210"/>
                  <a:pt x="814772" y="4338210"/>
                  <a:pt x="814772" y="4338210"/>
                </a:cubicBezTo>
                <a:cubicBezTo>
                  <a:pt x="785812" y="4344009"/>
                  <a:pt x="785812" y="4344009"/>
                  <a:pt x="785812" y="4344009"/>
                </a:cubicBezTo>
                <a:cubicBezTo>
                  <a:pt x="745269" y="4390407"/>
                  <a:pt x="745269" y="4390407"/>
                  <a:pt x="745269" y="4390407"/>
                </a:cubicBezTo>
                <a:cubicBezTo>
                  <a:pt x="774228" y="4384608"/>
                  <a:pt x="774228" y="4384608"/>
                  <a:pt x="774228" y="4384608"/>
                </a:cubicBezTo>
                <a:cubicBezTo>
                  <a:pt x="745269" y="4407807"/>
                  <a:pt x="745269" y="4407807"/>
                  <a:pt x="745269" y="4407807"/>
                </a:cubicBezTo>
                <a:cubicBezTo>
                  <a:pt x="745269" y="4396207"/>
                  <a:pt x="745269" y="4396207"/>
                  <a:pt x="745269" y="4396207"/>
                </a:cubicBezTo>
                <a:cubicBezTo>
                  <a:pt x="733685" y="4407807"/>
                  <a:pt x="733685" y="4407807"/>
                  <a:pt x="733685" y="4407807"/>
                </a:cubicBezTo>
                <a:cubicBezTo>
                  <a:pt x="704725" y="4407807"/>
                  <a:pt x="704725" y="4407807"/>
                  <a:pt x="704725" y="4407807"/>
                </a:cubicBezTo>
                <a:cubicBezTo>
                  <a:pt x="681557" y="4431006"/>
                  <a:pt x="681557" y="4431006"/>
                  <a:pt x="681557" y="4431006"/>
                </a:cubicBezTo>
                <a:cubicBezTo>
                  <a:pt x="646805" y="4425206"/>
                  <a:pt x="646805" y="4425206"/>
                  <a:pt x="646805" y="4425206"/>
                </a:cubicBezTo>
                <a:cubicBezTo>
                  <a:pt x="635221" y="4413606"/>
                  <a:pt x="635221" y="4413606"/>
                  <a:pt x="635221" y="4413606"/>
                </a:cubicBezTo>
                <a:cubicBezTo>
                  <a:pt x="641013" y="4402007"/>
                  <a:pt x="641013" y="4402007"/>
                  <a:pt x="641013" y="4402007"/>
                </a:cubicBezTo>
                <a:cubicBezTo>
                  <a:pt x="629429" y="4384608"/>
                  <a:pt x="629429" y="4384608"/>
                  <a:pt x="629429" y="4384608"/>
                </a:cubicBezTo>
                <a:cubicBezTo>
                  <a:pt x="641013" y="4384608"/>
                  <a:pt x="652597" y="4373008"/>
                  <a:pt x="658389" y="4373008"/>
                </a:cubicBezTo>
                <a:cubicBezTo>
                  <a:pt x="641013" y="4373008"/>
                  <a:pt x="641013" y="4373008"/>
                  <a:pt x="641013" y="4373008"/>
                </a:cubicBezTo>
                <a:cubicBezTo>
                  <a:pt x="687349" y="4315011"/>
                  <a:pt x="687349" y="4315011"/>
                  <a:pt x="687349" y="4315011"/>
                </a:cubicBezTo>
                <a:cubicBezTo>
                  <a:pt x="669973" y="4315011"/>
                  <a:pt x="669973" y="4315011"/>
                  <a:pt x="669973" y="4315011"/>
                </a:cubicBezTo>
                <a:cubicBezTo>
                  <a:pt x="675765" y="4315011"/>
                  <a:pt x="652597" y="4332410"/>
                  <a:pt x="669973" y="4309211"/>
                </a:cubicBezTo>
                <a:cubicBezTo>
                  <a:pt x="658389" y="4309211"/>
                  <a:pt x="658389" y="4309211"/>
                  <a:pt x="658389" y="4309211"/>
                </a:cubicBezTo>
                <a:cubicBezTo>
                  <a:pt x="681557" y="4286012"/>
                  <a:pt x="687349" y="4332410"/>
                  <a:pt x="698933" y="4286012"/>
                </a:cubicBezTo>
                <a:cubicBezTo>
                  <a:pt x="669973" y="4286012"/>
                  <a:pt x="669973" y="4286012"/>
                  <a:pt x="669973" y="4286012"/>
                </a:cubicBezTo>
                <a:cubicBezTo>
                  <a:pt x="600470" y="4349809"/>
                  <a:pt x="600470" y="4349809"/>
                  <a:pt x="600470" y="4349809"/>
                </a:cubicBezTo>
                <a:cubicBezTo>
                  <a:pt x="565718" y="4378808"/>
                  <a:pt x="565718" y="4378808"/>
                  <a:pt x="565718" y="4378808"/>
                </a:cubicBezTo>
                <a:cubicBezTo>
                  <a:pt x="565718" y="4378808"/>
                  <a:pt x="565718" y="4378808"/>
                  <a:pt x="565718" y="4384608"/>
                </a:cubicBezTo>
                <a:cubicBezTo>
                  <a:pt x="548342" y="4378808"/>
                  <a:pt x="548342" y="4378808"/>
                  <a:pt x="548342" y="4378808"/>
                </a:cubicBezTo>
                <a:cubicBezTo>
                  <a:pt x="583094" y="4349809"/>
                  <a:pt x="583094" y="4349809"/>
                  <a:pt x="583094" y="4349809"/>
                </a:cubicBezTo>
                <a:cubicBezTo>
                  <a:pt x="577302" y="4344009"/>
                  <a:pt x="577302" y="4344009"/>
                  <a:pt x="577302" y="4344009"/>
                </a:cubicBezTo>
                <a:cubicBezTo>
                  <a:pt x="600470" y="4320810"/>
                  <a:pt x="600470" y="4320810"/>
                  <a:pt x="600470" y="4320810"/>
                </a:cubicBezTo>
                <a:cubicBezTo>
                  <a:pt x="588886" y="4315011"/>
                  <a:pt x="588886" y="4315011"/>
                  <a:pt x="588886" y="4315011"/>
                </a:cubicBezTo>
                <a:cubicBezTo>
                  <a:pt x="594677" y="4332410"/>
                  <a:pt x="565718" y="4309211"/>
                  <a:pt x="565718" y="4344009"/>
                </a:cubicBezTo>
                <a:cubicBezTo>
                  <a:pt x="559926" y="4349809"/>
                  <a:pt x="559926" y="4349809"/>
                  <a:pt x="559926" y="4349809"/>
                </a:cubicBezTo>
                <a:cubicBezTo>
                  <a:pt x="548342" y="4338210"/>
                  <a:pt x="548342" y="4338210"/>
                  <a:pt x="548342" y="4338210"/>
                </a:cubicBezTo>
                <a:cubicBezTo>
                  <a:pt x="519382" y="4349809"/>
                  <a:pt x="519382" y="4349809"/>
                  <a:pt x="519382" y="4349809"/>
                </a:cubicBezTo>
                <a:cubicBezTo>
                  <a:pt x="490422" y="4320810"/>
                  <a:pt x="490422" y="4320810"/>
                  <a:pt x="490422" y="4320810"/>
                </a:cubicBezTo>
                <a:cubicBezTo>
                  <a:pt x="507798" y="4291812"/>
                  <a:pt x="507798" y="4291812"/>
                  <a:pt x="507798" y="4291812"/>
                </a:cubicBezTo>
                <a:cubicBezTo>
                  <a:pt x="484630" y="4274412"/>
                  <a:pt x="484630" y="4274412"/>
                  <a:pt x="484630" y="4274412"/>
                </a:cubicBezTo>
                <a:cubicBezTo>
                  <a:pt x="519382" y="4262813"/>
                  <a:pt x="519382" y="4262813"/>
                  <a:pt x="519382" y="4262813"/>
                </a:cubicBezTo>
                <a:cubicBezTo>
                  <a:pt x="507798" y="4251213"/>
                  <a:pt x="507798" y="4251213"/>
                  <a:pt x="507798" y="4251213"/>
                </a:cubicBezTo>
                <a:cubicBezTo>
                  <a:pt x="525174" y="4251213"/>
                  <a:pt x="525174" y="4251213"/>
                  <a:pt x="525174" y="4251213"/>
                </a:cubicBezTo>
                <a:cubicBezTo>
                  <a:pt x="519382" y="4228014"/>
                  <a:pt x="519382" y="4228014"/>
                  <a:pt x="519382" y="4228014"/>
                </a:cubicBezTo>
                <a:cubicBezTo>
                  <a:pt x="542550" y="4210615"/>
                  <a:pt x="542550" y="4210615"/>
                  <a:pt x="542550" y="4210615"/>
                </a:cubicBezTo>
                <a:cubicBezTo>
                  <a:pt x="536758" y="4222215"/>
                  <a:pt x="565718" y="4175817"/>
                  <a:pt x="507798" y="4204815"/>
                </a:cubicBezTo>
                <a:cubicBezTo>
                  <a:pt x="484630" y="4210615"/>
                  <a:pt x="484630" y="4210615"/>
                  <a:pt x="484630" y="4210615"/>
                </a:cubicBezTo>
                <a:cubicBezTo>
                  <a:pt x="461462" y="4233814"/>
                  <a:pt x="461462" y="4233814"/>
                  <a:pt x="461462" y="4233814"/>
                </a:cubicBezTo>
                <a:cubicBezTo>
                  <a:pt x="444086" y="4239614"/>
                  <a:pt x="444086" y="4239614"/>
                  <a:pt x="444086" y="4239614"/>
                </a:cubicBezTo>
                <a:cubicBezTo>
                  <a:pt x="461462" y="4222215"/>
                  <a:pt x="461462" y="4222215"/>
                  <a:pt x="461462" y="4222215"/>
                </a:cubicBezTo>
                <a:cubicBezTo>
                  <a:pt x="461462" y="4210615"/>
                  <a:pt x="461462" y="4210615"/>
                  <a:pt x="461462" y="4210615"/>
                </a:cubicBezTo>
                <a:cubicBezTo>
                  <a:pt x="461462" y="4197566"/>
                  <a:pt x="464720" y="4213878"/>
                  <a:pt x="463906" y="4208169"/>
                </a:cubicBezTo>
                <a:lnTo>
                  <a:pt x="462677" y="4200650"/>
                </a:lnTo>
                <a:lnTo>
                  <a:pt x="484630" y="4193216"/>
                </a:lnTo>
                <a:cubicBezTo>
                  <a:pt x="496214" y="4187416"/>
                  <a:pt x="496214" y="4187416"/>
                  <a:pt x="496214" y="4187416"/>
                </a:cubicBezTo>
                <a:cubicBezTo>
                  <a:pt x="496214" y="4158417"/>
                  <a:pt x="496214" y="4158417"/>
                  <a:pt x="496214" y="4158417"/>
                </a:cubicBezTo>
                <a:cubicBezTo>
                  <a:pt x="490422" y="4158417"/>
                  <a:pt x="490422" y="4158417"/>
                  <a:pt x="490422" y="4158417"/>
                </a:cubicBezTo>
                <a:cubicBezTo>
                  <a:pt x="444086" y="4193216"/>
                  <a:pt x="444086" y="4193216"/>
                  <a:pt x="444086" y="4193216"/>
                </a:cubicBezTo>
                <a:cubicBezTo>
                  <a:pt x="438295" y="4193216"/>
                  <a:pt x="438295" y="4193216"/>
                  <a:pt x="438295" y="4193216"/>
                </a:cubicBezTo>
                <a:cubicBezTo>
                  <a:pt x="438295" y="4187416"/>
                  <a:pt x="438295" y="4187416"/>
                  <a:pt x="438295" y="4187416"/>
                </a:cubicBezTo>
                <a:cubicBezTo>
                  <a:pt x="449878" y="4181616"/>
                  <a:pt x="449878" y="4181616"/>
                  <a:pt x="449878" y="4181616"/>
                </a:cubicBezTo>
                <a:cubicBezTo>
                  <a:pt x="461462" y="4158417"/>
                  <a:pt x="461462" y="4158417"/>
                  <a:pt x="461462" y="4158417"/>
                </a:cubicBezTo>
                <a:cubicBezTo>
                  <a:pt x="478838" y="4146818"/>
                  <a:pt x="478838" y="4146818"/>
                  <a:pt x="478838" y="4146818"/>
                </a:cubicBezTo>
                <a:cubicBezTo>
                  <a:pt x="467254" y="4117819"/>
                  <a:pt x="467254" y="4117819"/>
                  <a:pt x="467254" y="4117819"/>
                </a:cubicBezTo>
                <a:lnTo>
                  <a:pt x="475493" y="4105444"/>
                </a:lnTo>
                <a:lnTo>
                  <a:pt x="484630" y="4106220"/>
                </a:lnTo>
                <a:cubicBezTo>
                  <a:pt x="490422" y="4100420"/>
                  <a:pt x="490422" y="4100420"/>
                  <a:pt x="490422" y="4100420"/>
                </a:cubicBezTo>
                <a:cubicBezTo>
                  <a:pt x="478838" y="4094620"/>
                  <a:pt x="478838" y="4094620"/>
                  <a:pt x="478838" y="4094620"/>
                </a:cubicBezTo>
                <a:cubicBezTo>
                  <a:pt x="473046" y="4083021"/>
                  <a:pt x="473046" y="4083021"/>
                  <a:pt x="473046" y="4083021"/>
                </a:cubicBezTo>
                <a:cubicBezTo>
                  <a:pt x="438295" y="4106220"/>
                  <a:pt x="438295" y="4106220"/>
                  <a:pt x="438295" y="4106220"/>
                </a:cubicBezTo>
                <a:cubicBezTo>
                  <a:pt x="449878" y="4123619"/>
                  <a:pt x="415127" y="4106220"/>
                  <a:pt x="415127" y="4146818"/>
                </a:cubicBezTo>
                <a:cubicBezTo>
                  <a:pt x="403543" y="4146818"/>
                  <a:pt x="403543" y="4146818"/>
                  <a:pt x="403543" y="4146818"/>
                </a:cubicBezTo>
                <a:cubicBezTo>
                  <a:pt x="415127" y="4170017"/>
                  <a:pt x="415127" y="4170017"/>
                  <a:pt x="415127" y="4170017"/>
                </a:cubicBezTo>
                <a:cubicBezTo>
                  <a:pt x="409335" y="4193216"/>
                  <a:pt x="409335" y="4193216"/>
                  <a:pt x="409335" y="4193216"/>
                </a:cubicBezTo>
                <a:cubicBezTo>
                  <a:pt x="420919" y="4193216"/>
                  <a:pt x="420919" y="4193216"/>
                  <a:pt x="420919" y="4193216"/>
                </a:cubicBezTo>
                <a:lnTo>
                  <a:pt x="420424" y="4197405"/>
                </a:lnTo>
                <a:lnTo>
                  <a:pt x="397751" y="4204815"/>
                </a:lnTo>
                <a:lnTo>
                  <a:pt x="397751" y="4207327"/>
                </a:lnTo>
                <a:lnTo>
                  <a:pt x="386167" y="4204815"/>
                </a:lnTo>
                <a:cubicBezTo>
                  <a:pt x="403543" y="4181616"/>
                  <a:pt x="403543" y="4181616"/>
                  <a:pt x="403543" y="4181616"/>
                </a:cubicBezTo>
                <a:cubicBezTo>
                  <a:pt x="397751" y="4175817"/>
                  <a:pt x="397751" y="4175817"/>
                  <a:pt x="397751" y="4175817"/>
                </a:cubicBezTo>
                <a:cubicBezTo>
                  <a:pt x="380375" y="4193216"/>
                  <a:pt x="380375" y="4193216"/>
                  <a:pt x="380375" y="4193216"/>
                </a:cubicBezTo>
                <a:cubicBezTo>
                  <a:pt x="380375" y="4158417"/>
                  <a:pt x="380375" y="4158417"/>
                  <a:pt x="380375" y="4158417"/>
                </a:cubicBezTo>
                <a:cubicBezTo>
                  <a:pt x="397751" y="4152618"/>
                  <a:pt x="397751" y="4152618"/>
                  <a:pt x="397751" y="4152618"/>
                </a:cubicBezTo>
                <a:cubicBezTo>
                  <a:pt x="391959" y="4141018"/>
                  <a:pt x="391959" y="4141018"/>
                  <a:pt x="391959" y="4141018"/>
                </a:cubicBezTo>
                <a:cubicBezTo>
                  <a:pt x="391959" y="4117819"/>
                  <a:pt x="391959" y="4117819"/>
                  <a:pt x="391959" y="4117819"/>
                </a:cubicBezTo>
                <a:cubicBezTo>
                  <a:pt x="334039" y="4141018"/>
                  <a:pt x="334039" y="4141018"/>
                  <a:pt x="334039" y="4141018"/>
                </a:cubicBezTo>
                <a:cubicBezTo>
                  <a:pt x="305079" y="4164217"/>
                  <a:pt x="305079" y="4164217"/>
                  <a:pt x="305079" y="4164217"/>
                </a:cubicBezTo>
                <a:cubicBezTo>
                  <a:pt x="299287" y="4164217"/>
                  <a:pt x="299287" y="4164217"/>
                  <a:pt x="299287" y="4164217"/>
                </a:cubicBezTo>
                <a:cubicBezTo>
                  <a:pt x="293495" y="4170017"/>
                  <a:pt x="293495" y="4170017"/>
                  <a:pt x="293495" y="4170017"/>
                </a:cubicBezTo>
                <a:cubicBezTo>
                  <a:pt x="293495" y="4181616"/>
                  <a:pt x="293495" y="4181616"/>
                  <a:pt x="293495" y="4181616"/>
                </a:cubicBezTo>
                <a:cubicBezTo>
                  <a:pt x="299287" y="4187416"/>
                  <a:pt x="299287" y="4187416"/>
                  <a:pt x="299287" y="4187416"/>
                </a:cubicBezTo>
                <a:cubicBezTo>
                  <a:pt x="305079" y="4181616"/>
                  <a:pt x="316663" y="4181616"/>
                  <a:pt x="328247" y="4181616"/>
                </a:cubicBezTo>
                <a:cubicBezTo>
                  <a:pt x="293495" y="4199016"/>
                  <a:pt x="293495" y="4199016"/>
                  <a:pt x="293495" y="4199016"/>
                </a:cubicBezTo>
                <a:cubicBezTo>
                  <a:pt x="293495" y="4193216"/>
                  <a:pt x="293495" y="4193216"/>
                  <a:pt x="293495" y="4193216"/>
                </a:cubicBezTo>
                <a:cubicBezTo>
                  <a:pt x="252952" y="4204815"/>
                  <a:pt x="252952" y="4204815"/>
                  <a:pt x="252952" y="4204815"/>
                </a:cubicBezTo>
                <a:cubicBezTo>
                  <a:pt x="264536" y="4181616"/>
                  <a:pt x="264536" y="4181616"/>
                  <a:pt x="264536" y="4181616"/>
                </a:cubicBezTo>
                <a:cubicBezTo>
                  <a:pt x="276119" y="4170017"/>
                  <a:pt x="276119" y="4170017"/>
                  <a:pt x="276119" y="4170017"/>
                </a:cubicBezTo>
                <a:cubicBezTo>
                  <a:pt x="264536" y="4164217"/>
                  <a:pt x="264536" y="4164217"/>
                  <a:pt x="264536" y="4164217"/>
                </a:cubicBezTo>
                <a:cubicBezTo>
                  <a:pt x="270328" y="4156967"/>
                  <a:pt x="274672" y="4151530"/>
                  <a:pt x="277929" y="4147452"/>
                </a:cubicBezTo>
                <a:lnTo>
                  <a:pt x="283143" y="4140927"/>
                </a:lnTo>
                <a:lnTo>
                  <a:pt x="286979" y="4141743"/>
                </a:lnTo>
                <a:cubicBezTo>
                  <a:pt x="293495" y="4139568"/>
                  <a:pt x="296391" y="4132318"/>
                  <a:pt x="287703" y="4135218"/>
                </a:cubicBezTo>
                <a:cubicBezTo>
                  <a:pt x="287703" y="4135218"/>
                  <a:pt x="287703" y="4135218"/>
                  <a:pt x="284807" y="4138843"/>
                </a:cubicBezTo>
                <a:lnTo>
                  <a:pt x="283143" y="4140927"/>
                </a:lnTo>
                <a:lnTo>
                  <a:pt x="275486" y="4139296"/>
                </a:lnTo>
                <a:cubicBezTo>
                  <a:pt x="271414" y="4135943"/>
                  <a:pt x="267432" y="4129419"/>
                  <a:pt x="264536" y="4117819"/>
                </a:cubicBezTo>
                <a:cubicBezTo>
                  <a:pt x="276119" y="4112019"/>
                  <a:pt x="276119" y="4112019"/>
                  <a:pt x="276119" y="4112019"/>
                </a:cubicBezTo>
                <a:cubicBezTo>
                  <a:pt x="276119" y="4106220"/>
                  <a:pt x="276119" y="4106220"/>
                  <a:pt x="276119" y="4106220"/>
                </a:cubicBezTo>
                <a:cubicBezTo>
                  <a:pt x="247160" y="4083021"/>
                  <a:pt x="270327" y="4146818"/>
                  <a:pt x="247160" y="4088820"/>
                </a:cubicBezTo>
                <a:cubicBezTo>
                  <a:pt x="276119" y="4088820"/>
                  <a:pt x="276119" y="4088820"/>
                  <a:pt x="276119" y="4088820"/>
                </a:cubicBezTo>
                <a:cubicBezTo>
                  <a:pt x="276119" y="4077221"/>
                  <a:pt x="276119" y="4077221"/>
                  <a:pt x="276119" y="4077221"/>
                </a:cubicBezTo>
                <a:cubicBezTo>
                  <a:pt x="264536" y="4065621"/>
                  <a:pt x="235576" y="4123619"/>
                  <a:pt x="264536" y="4054022"/>
                </a:cubicBezTo>
                <a:cubicBezTo>
                  <a:pt x="268880" y="4048223"/>
                  <a:pt x="272138" y="4043873"/>
                  <a:pt x="274581" y="4040610"/>
                </a:cubicBezTo>
                <a:lnTo>
                  <a:pt x="277312" y="4036964"/>
                </a:lnTo>
                <a:lnTo>
                  <a:pt x="277567" y="4036985"/>
                </a:lnTo>
                <a:cubicBezTo>
                  <a:pt x="279015" y="4035898"/>
                  <a:pt x="280463" y="4033723"/>
                  <a:pt x="281911" y="4030823"/>
                </a:cubicBezTo>
                <a:cubicBezTo>
                  <a:pt x="281911" y="4030823"/>
                  <a:pt x="281911" y="4030823"/>
                  <a:pt x="279739" y="4033723"/>
                </a:cubicBezTo>
                <a:lnTo>
                  <a:pt x="277312" y="4036964"/>
                </a:lnTo>
                <a:lnTo>
                  <a:pt x="273224" y="4036623"/>
                </a:lnTo>
                <a:cubicBezTo>
                  <a:pt x="270327" y="4033723"/>
                  <a:pt x="267432" y="4025023"/>
                  <a:pt x="264536" y="4007624"/>
                </a:cubicBezTo>
                <a:cubicBezTo>
                  <a:pt x="276119" y="4001824"/>
                  <a:pt x="276119" y="4001824"/>
                  <a:pt x="276119" y="4001824"/>
                </a:cubicBezTo>
                <a:cubicBezTo>
                  <a:pt x="247160" y="3996025"/>
                  <a:pt x="247160" y="3996025"/>
                  <a:pt x="247160" y="3996025"/>
                </a:cubicBezTo>
                <a:cubicBezTo>
                  <a:pt x="281911" y="3990225"/>
                  <a:pt x="281911" y="3990225"/>
                  <a:pt x="281911" y="3990225"/>
                </a:cubicBezTo>
                <a:cubicBezTo>
                  <a:pt x="287703" y="3990225"/>
                  <a:pt x="287703" y="3990225"/>
                  <a:pt x="287703" y="3990225"/>
                </a:cubicBezTo>
                <a:cubicBezTo>
                  <a:pt x="281911" y="3978625"/>
                  <a:pt x="281911" y="3978625"/>
                  <a:pt x="281911" y="3978625"/>
                </a:cubicBezTo>
                <a:cubicBezTo>
                  <a:pt x="281911" y="3978625"/>
                  <a:pt x="270327" y="3996025"/>
                  <a:pt x="281911" y="3972826"/>
                </a:cubicBezTo>
                <a:cubicBezTo>
                  <a:pt x="264536" y="3972826"/>
                  <a:pt x="264536" y="3972826"/>
                  <a:pt x="264536" y="3972826"/>
                </a:cubicBezTo>
                <a:cubicBezTo>
                  <a:pt x="276119" y="3961226"/>
                  <a:pt x="276119" y="3961226"/>
                  <a:pt x="276119" y="3961226"/>
                </a:cubicBezTo>
                <a:cubicBezTo>
                  <a:pt x="287703" y="3967026"/>
                  <a:pt x="287703" y="3967026"/>
                  <a:pt x="287703" y="3967026"/>
                </a:cubicBezTo>
                <a:cubicBezTo>
                  <a:pt x="334039" y="3932227"/>
                  <a:pt x="334039" y="3932227"/>
                  <a:pt x="334039" y="3932227"/>
                </a:cubicBezTo>
                <a:cubicBezTo>
                  <a:pt x="287703" y="3926428"/>
                  <a:pt x="287703" y="3926428"/>
                  <a:pt x="287703" y="3926428"/>
                </a:cubicBezTo>
                <a:cubicBezTo>
                  <a:pt x="287703" y="3920628"/>
                  <a:pt x="287703" y="3920628"/>
                  <a:pt x="287703" y="3920628"/>
                </a:cubicBezTo>
                <a:cubicBezTo>
                  <a:pt x="310871" y="3920628"/>
                  <a:pt x="310871" y="3920628"/>
                  <a:pt x="310871" y="3920628"/>
                </a:cubicBezTo>
                <a:cubicBezTo>
                  <a:pt x="310871" y="3885829"/>
                  <a:pt x="310871" y="3885829"/>
                  <a:pt x="310871" y="3885829"/>
                </a:cubicBezTo>
                <a:cubicBezTo>
                  <a:pt x="334039" y="3880030"/>
                  <a:pt x="334039" y="3880030"/>
                  <a:pt x="334039" y="3880030"/>
                </a:cubicBezTo>
                <a:cubicBezTo>
                  <a:pt x="334039" y="3874230"/>
                  <a:pt x="339831" y="3891629"/>
                  <a:pt x="334039" y="3868430"/>
                </a:cubicBezTo>
                <a:cubicBezTo>
                  <a:pt x="276119" y="3874230"/>
                  <a:pt x="276119" y="3874230"/>
                  <a:pt x="276119" y="3874230"/>
                </a:cubicBezTo>
                <a:cubicBezTo>
                  <a:pt x="276119" y="3891629"/>
                  <a:pt x="258744" y="3885829"/>
                  <a:pt x="252952" y="3885829"/>
                </a:cubicBezTo>
                <a:cubicBezTo>
                  <a:pt x="241368" y="3897429"/>
                  <a:pt x="241368" y="3897429"/>
                  <a:pt x="241368" y="3897429"/>
                </a:cubicBezTo>
                <a:cubicBezTo>
                  <a:pt x="212408" y="3891629"/>
                  <a:pt x="212408" y="3891629"/>
                  <a:pt x="212408" y="3891629"/>
                </a:cubicBezTo>
                <a:cubicBezTo>
                  <a:pt x="189240" y="3914828"/>
                  <a:pt x="189240" y="3914828"/>
                  <a:pt x="189240" y="3914828"/>
                </a:cubicBezTo>
                <a:cubicBezTo>
                  <a:pt x="183448" y="3909028"/>
                  <a:pt x="183448" y="3909028"/>
                  <a:pt x="183448" y="3909028"/>
                </a:cubicBezTo>
                <a:cubicBezTo>
                  <a:pt x="171864" y="3926428"/>
                  <a:pt x="171864" y="3926428"/>
                  <a:pt x="171864" y="3926428"/>
                </a:cubicBezTo>
                <a:cubicBezTo>
                  <a:pt x="160280" y="3930778"/>
                  <a:pt x="151592" y="3934040"/>
                  <a:pt x="145076" y="3936487"/>
                </a:cubicBezTo>
                <a:lnTo>
                  <a:pt x="144956" y="3936532"/>
                </a:lnTo>
                <a:lnTo>
                  <a:pt x="151592" y="3930778"/>
                </a:lnTo>
                <a:cubicBezTo>
                  <a:pt x="165348" y="3918453"/>
                  <a:pt x="147248" y="3932227"/>
                  <a:pt x="134940" y="3940202"/>
                </a:cubicBezTo>
                <a:lnTo>
                  <a:pt x="134500" y="3940458"/>
                </a:lnTo>
                <a:lnTo>
                  <a:pt x="131320" y="3941652"/>
                </a:lnTo>
                <a:cubicBezTo>
                  <a:pt x="125528" y="3943827"/>
                  <a:pt x="125528" y="3943827"/>
                  <a:pt x="125528" y="3943827"/>
                </a:cubicBezTo>
                <a:cubicBezTo>
                  <a:pt x="124804" y="3945277"/>
                  <a:pt x="125619" y="3945368"/>
                  <a:pt x="127384" y="3944597"/>
                </a:cubicBezTo>
                <a:lnTo>
                  <a:pt x="134500" y="3940458"/>
                </a:lnTo>
                <a:lnTo>
                  <a:pt x="144956" y="3936532"/>
                </a:lnTo>
                <a:lnTo>
                  <a:pt x="134714" y="3945413"/>
                </a:lnTo>
                <a:cubicBezTo>
                  <a:pt x="126705" y="3952255"/>
                  <a:pt x="116116" y="3961226"/>
                  <a:pt x="102361" y="3972826"/>
                </a:cubicBezTo>
                <a:cubicBezTo>
                  <a:pt x="96569" y="3955426"/>
                  <a:pt x="96569" y="3955426"/>
                  <a:pt x="96569" y="3955426"/>
                </a:cubicBezTo>
                <a:cubicBezTo>
                  <a:pt x="102361" y="3943827"/>
                  <a:pt x="102361" y="3943827"/>
                  <a:pt x="102361" y="3943827"/>
                </a:cubicBezTo>
                <a:cubicBezTo>
                  <a:pt x="90777" y="3943827"/>
                  <a:pt x="90777" y="3943827"/>
                  <a:pt x="90777" y="3943827"/>
                </a:cubicBezTo>
                <a:cubicBezTo>
                  <a:pt x="96569" y="3938027"/>
                  <a:pt x="119737" y="3920628"/>
                  <a:pt x="125528" y="3932227"/>
                </a:cubicBezTo>
                <a:cubicBezTo>
                  <a:pt x="166072" y="3920628"/>
                  <a:pt x="166072" y="3920628"/>
                  <a:pt x="166072" y="3920628"/>
                </a:cubicBezTo>
                <a:cubicBezTo>
                  <a:pt x="148696" y="3903229"/>
                  <a:pt x="148696" y="3903229"/>
                  <a:pt x="148696" y="3903229"/>
                </a:cubicBezTo>
                <a:cubicBezTo>
                  <a:pt x="148696" y="3868430"/>
                  <a:pt x="148696" y="3868430"/>
                  <a:pt x="148696" y="3868430"/>
                </a:cubicBezTo>
                <a:cubicBezTo>
                  <a:pt x="171864" y="3868430"/>
                  <a:pt x="171864" y="3868430"/>
                  <a:pt x="171864" y="3868430"/>
                </a:cubicBezTo>
                <a:cubicBezTo>
                  <a:pt x="177656" y="3862630"/>
                  <a:pt x="177656" y="3862630"/>
                  <a:pt x="177656" y="3862630"/>
                </a:cubicBezTo>
                <a:cubicBezTo>
                  <a:pt x="177656" y="3851031"/>
                  <a:pt x="177656" y="3851031"/>
                  <a:pt x="177656" y="3851031"/>
                </a:cubicBezTo>
                <a:cubicBezTo>
                  <a:pt x="164624" y="3846681"/>
                  <a:pt x="213494" y="3822757"/>
                  <a:pt x="189873" y="3830641"/>
                </a:cubicBezTo>
                <a:lnTo>
                  <a:pt x="184421" y="3832658"/>
                </a:lnTo>
                <a:lnTo>
                  <a:pt x="188516" y="3828557"/>
                </a:lnTo>
                <a:cubicBezTo>
                  <a:pt x="189240" y="3827832"/>
                  <a:pt x="189240" y="3827832"/>
                  <a:pt x="189240" y="3827832"/>
                </a:cubicBezTo>
                <a:cubicBezTo>
                  <a:pt x="189240" y="3810433"/>
                  <a:pt x="189240" y="3810433"/>
                  <a:pt x="189240" y="3810433"/>
                </a:cubicBezTo>
                <a:cubicBezTo>
                  <a:pt x="195032" y="3798833"/>
                  <a:pt x="218200" y="3816232"/>
                  <a:pt x="206616" y="3787234"/>
                </a:cubicBezTo>
                <a:cubicBezTo>
                  <a:pt x="206616" y="3781434"/>
                  <a:pt x="206616" y="3781434"/>
                  <a:pt x="206616" y="3781434"/>
                </a:cubicBezTo>
                <a:cubicBezTo>
                  <a:pt x="183448" y="3781434"/>
                  <a:pt x="183448" y="3781434"/>
                  <a:pt x="183448" y="3781434"/>
                </a:cubicBezTo>
                <a:cubicBezTo>
                  <a:pt x="212408" y="3758235"/>
                  <a:pt x="212408" y="3758235"/>
                  <a:pt x="212408" y="3758235"/>
                </a:cubicBezTo>
                <a:cubicBezTo>
                  <a:pt x="206616" y="3752435"/>
                  <a:pt x="206616" y="3752435"/>
                  <a:pt x="206616" y="3752435"/>
                </a:cubicBezTo>
                <a:cubicBezTo>
                  <a:pt x="218200" y="3740836"/>
                  <a:pt x="218200" y="3740836"/>
                  <a:pt x="218200" y="3740836"/>
                </a:cubicBezTo>
                <a:cubicBezTo>
                  <a:pt x="218200" y="3735036"/>
                  <a:pt x="177656" y="3793033"/>
                  <a:pt x="218200" y="3717637"/>
                </a:cubicBezTo>
                <a:cubicBezTo>
                  <a:pt x="218200" y="3688638"/>
                  <a:pt x="218200" y="3688638"/>
                  <a:pt x="218200" y="3688638"/>
                </a:cubicBezTo>
                <a:cubicBezTo>
                  <a:pt x="183448" y="3694438"/>
                  <a:pt x="183448" y="3694438"/>
                  <a:pt x="183448" y="3694438"/>
                </a:cubicBezTo>
                <a:cubicBezTo>
                  <a:pt x="200824" y="3717637"/>
                  <a:pt x="200824" y="3717637"/>
                  <a:pt x="200824" y="3717637"/>
                </a:cubicBezTo>
                <a:cubicBezTo>
                  <a:pt x="195032" y="3723437"/>
                  <a:pt x="195032" y="3723437"/>
                  <a:pt x="195032" y="3723437"/>
                </a:cubicBezTo>
                <a:cubicBezTo>
                  <a:pt x="166072" y="3711837"/>
                  <a:pt x="166072" y="3711837"/>
                  <a:pt x="166072" y="3711837"/>
                </a:cubicBezTo>
                <a:cubicBezTo>
                  <a:pt x="160280" y="3717637"/>
                  <a:pt x="160280" y="3717637"/>
                  <a:pt x="160280" y="3717637"/>
                </a:cubicBezTo>
                <a:cubicBezTo>
                  <a:pt x="160280" y="3700238"/>
                  <a:pt x="160280" y="3700238"/>
                  <a:pt x="160280" y="3700238"/>
                </a:cubicBezTo>
                <a:cubicBezTo>
                  <a:pt x="166072" y="3700238"/>
                  <a:pt x="166072" y="3723437"/>
                  <a:pt x="171864" y="3694438"/>
                </a:cubicBezTo>
                <a:lnTo>
                  <a:pt x="142641" y="3684684"/>
                </a:lnTo>
                <a:lnTo>
                  <a:pt x="143447" y="3684107"/>
                </a:lnTo>
                <a:cubicBezTo>
                  <a:pt x="143990" y="3677039"/>
                  <a:pt x="129872" y="3668339"/>
                  <a:pt x="125528" y="3711837"/>
                </a:cubicBezTo>
                <a:cubicBezTo>
                  <a:pt x="102361" y="3717637"/>
                  <a:pt x="102361" y="3717637"/>
                  <a:pt x="102361" y="3717637"/>
                </a:cubicBezTo>
                <a:cubicBezTo>
                  <a:pt x="119737" y="3723437"/>
                  <a:pt x="119737" y="3723437"/>
                  <a:pt x="119737" y="3723437"/>
                </a:cubicBezTo>
                <a:cubicBezTo>
                  <a:pt x="116841" y="3733586"/>
                  <a:pt x="114669" y="3741198"/>
                  <a:pt x="113040" y="3746907"/>
                </a:cubicBezTo>
                <a:lnTo>
                  <a:pt x="110934" y="3754286"/>
                </a:lnTo>
                <a:lnTo>
                  <a:pt x="106523" y="3753432"/>
                </a:lnTo>
                <a:cubicBezTo>
                  <a:pt x="103446" y="3752979"/>
                  <a:pt x="104532" y="3753523"/>
                  <a:pt x="106704" y="3754610"/>
                </a:cubicBezTo>
                <a:lnTo>
                  <a:pt x="110183" y="3756917"/>
                </a:lnTo>
                <a:lnTo>
                  <a:pt x="109601" y="3758960"/>
                </a:lnTo>
                <a:cubicBezTo>
                  <a:pt x="108153" y="3764035"/>
                  <a:pt x="108153" y="3764035"/>
                  <a:pt x="108153" y="3764035"/>
                </a:cubicBezTo>
                <a:cubicBezTo>
                  <a:pt x="102361" y="3775634"/>
                  <a:pt x="102361" y="3775634"/>
                  <a:pt x="102361" y="3775634"/>
                </a:cubicBezTo>
                <a:cubicBezTo>
                  <a:pt x="79193" y="3798833"/>
                  <a:pt x="79193" y="3798833"/>
                  <a:pt x="79193" y="3798833"/>
                </a:cubicBezTo>
                <a:cubicBezTo>
                  <a:pt x="79193" y="3810433"/>
                  <a:pt x="79193" y="3810433"/>
                  <a:pt x="79193" y="3810433"/>
                </a:cubicBezTo>
                <a:cubicBezTo>
                  <a:pt x="67609" y="3816232"/>
                  <a:pt x="67609" y="3816232"/>
                  <a:pt x="67609" y="3816232"/>
                </a:cubicBezTo>
                <a:cubicBezTo>
                  <a:pt x="67609" y="3822032"/>
                  <a:pt x="67609" y="3822032"/>
                  <a:pt x="67609" y="3822032"/>
                </a:cubicBezTo>
                <a:cubicBezTo>
                  <a:pt x="56025" y="3833632"/>
                  <a:pt x="56025" y="3833632"/>
                  <a:pt x="56025" y="3833632"/>
                </a:cubicBezTo>
                <a:cubicBezTo>
                  <a:pt x="44441" y="3827832"/>
                  <a:pt x="44441" y="3827832"/>
                  <a:pt x="44441" y="3827832"/>
                </a:cubicBezTo>
                <a:cubicBezTo>
                  <a:pt x="38649" y="3822032"/>
                  <a:pt x="38649" y="3822032"/>
                  <a:pt x="38649" y="3822032"/>
                </a:cubicBezTo>
                <a:cubicBezTo>
                  <a:pt x="38649" y="3816232"/>
                  <a:pt x="38649" y="3816232"/>
                  <a:pt x="38649" y="3816232"/>
                </a:cubicBezTo>
                <a:cubicBezTo>
                  <a:pt x="50233" y="3810433"/>
                  <a:pt x="50233" y="3810433"/>
                  <a:pt x="50233" y="3810433"/>
                </a:cubicBezTo>
                <a:cubicBezTo>
                  <a:pt x="21273" y="3793033"/>
                  <a:pt x="21273" y="3793033"/>
                  <a:pt x="21273" y="3793033"/>
                </a:cubicBezTo>
                <a:cubicBezTo>
                  <a:pt x="15481" y="3775634"/>
                  <a:pt x="15481" y="3775634"/>
                  <a:pt x="15481" y="3775634"/>
                </a:cubicBezTo>
                <a:cubicBezTo>
                  <a:pt x="44441" y="3781434"/>
                  <a:pt x="3897" y="3746635"/>
                  <a:pt x="44441" y="3769834"/>
                </a:cubicBezTo>
                <a:cubicBezTo>
                  <a:pt x="73401" y="3769834"/>
                  <a:pt x="73401" y="3769834"/>
                  <a:pt x="73401" y="3769834"/>
                </a:cubicBezTo>
                <a:cubicBezTo>
                  <a:pt x="73401" y="3740836"/>
                  <a:pt x="73401" y="3740836"/>
                  <a:pt x="73401" y="3740836"/>
                </a:cubicBezTo>
                <a:cubicBezTo>
                  <a:pt x="84985" y="3723437"/>
                  <a:pt x="84985" y="3723437"/>
                  <a:pt x="84985" y="3723437"/>
                </a:cubicBezTo>
                <a:cubicBezTo>
                  <a:pt x="56025" y="3700238"/>
                  <a:pt x="56025" y="3700238"/>
                  <a:pt x="56025" y="3700238"/>
                </a:cubicBezTo>
                <a:cubicBezTo>
                  <a:pt x="79193" y="3682838"/>
                  <a:pt x="79193" y="3682838"/>
                  <a:pt x="79193" y="3682838"/>
                </a:cubicBezTo>
                <a:cubicBezTo>
                  <a:pt x="84985" y="3694438"/>
                  <a:pt x="84985" y="3694438"/>
                  <a:pt x="84985" y="3694438"/>
                </a:cubicBezTo>
                <a:cubicBezTo>
                  <a:pt x="125528" y="3671239"/>
                  <a:pt x="125528" y="3671239"/>
                  <a:pt x="125528" y="3671239"/>
                </a:cubicBezTo>
                <a:cubicBezTo>
                  <a:pt x="125528" y="3653840"/>
                  <a:pt x="125528" y="3653840"/>
                  <a:pt x="125528" y="3653840"/>
                </a:cubicBezTo>
                <a:cubicBezTo>
                  <a:pt x="131320" y="3653840"/>
                  <a:pt x="131320" y="3642240"/>
                  <a:pt x="137112" y="3659639"/>
                </a:cubicBezTo>
                <a:cubicBezTo>
                  <a:pt x="148696" y="3642240"/>
                  <a:pt x="148696" y="3642240"/>
                  <a:pt x="148696" y="3642240"/>
                </a:cubicBezTo>
                <a:cubicBezTo>
                  <a:pt x="154488" y="3642240"/>
                  <a:pt x="154488" y="3642240"/>
                  <a:pt x="154488" y="3642240"/>
                </a:cubicBezTo>
                <a:cubicBezTo>
                  <a:pt x="154488" y="3630641"/>
                  <a:pt x="154488" y="3630641"/>
                  <a:pt x="154488" y="3630641"/>
                </a:cubicBezTo>
                <a:cubicBezTo>
                  <a:pt x="125528" y="3636440"/>
                  <a:pt x="125528" y="3636440"/>
                  <a:pt x="125528" y="3636440"/>
                </a:cubicBezTo>
                <a:cubicBezTo>
                  <a:pt x="119737" y="3642240"/>
                  <a:pt x="119737" y="3642240"/>
                  <a:pt x="119737" y="3642240"/>
                </a:cubicBezTo>
                <a:cubicBezTo>
                  <a:pt x="102361" y="3642240"/>
                  <a:pt x="102361" y="3642240"/>
                  <a:pt x="102361" y="3642240"/>
                </a:cubicBezTo>
                <a:cubicBezTo>
                  <a:pt x="79193" y="3677039"/>
                  <a:pt x="79193" y="3677039"/>
                  <a:pt x="79193" y="3677039"/>
                </a:cubicBezTo>
                <a:lnTo>
                  <a:pt x="76347" y="3677446"/>
                </a:lnTo>
                <a:lnTo>
                  <a:pt x="80188" y="3673867"/>
                </a:lnTo>
                <a:cubicBezTo>
                  <a:pt x="82089" y="3666889"/>
                  <a:pt x="82089" y="3655290"/>
                  <a:pt x="79193" y="3636440"/>
                </a:cubicBezTo>
                <a:cubicBezTo>
                  <a:pt x="125528" y="3624841"/>
                  <a:pt x="125528" y="3624841"/>
                  <a:pt x="125528" y="3624841"/>
                </a:cubicBezTo>
                <a:cubicBezTo>
                  <a:pt x="154488" y="3601642"/>
                  <a:pt x="154488" y="3601642"/>
                  <a:pt x="154488" y="3601642"/>
                </a:cubicBezTo>
                <a:cubicBezTo>
                  <a:pt x="171864" y="3601642"/>
                  <a:pt x="171864" y="3601642"/>
                  <a:pt x="171864" y="3601642"/>
                </a:cubicBezTo>
                <a:cubicBezTo>
                  <a:pt x="166072" y="3595842"/>
                  <a:pt x="195032" y="3601642"/>
                  <a:pt x="171864" y="3584243"/>
                </a:cubicBezTo>
                <a:cubicBezTo>
                  <a:pt x="160280" y="3578443"/>
                  <a:pt x="160280" y="3578443"/>
                  <a:pt x="160280" y="3578443"/>
                </a:cubicBezTo>
                <a:lnTo>
                  <a:pt x="162169" y="3576305"/>
                </a:lnTo>
                <a:lnTo>
                  <a:pt x="170869" y="3573549"/>
                </a:lnTo>
                <a:cubicBezTo>
                  <a:pt x="180462" y="3570287"/>
                  <a:pt x="168697" y="3573549"/>
                  <a:pt x="162362" y="3576087"/>
                </a:cubicBezTo>
                <a:lnTo>
                  <a:pt x="162169" y="3576305"/>
                </a:lnTo>
                <a:lnTo>
                  <a:pt x="137112" y="3584243"/>
                </a:lnTo>
                <a:cubicBezTo>
                  <a:pt x="166072" y="3566843"/>
                  <a:pt x="166072" y="3566843"/>
                  <a:pt x="166072" y="3566843"/>
                </a:cubicBezTo>
                <a:cubicBezTo>
                  <a:pt x="171864" y="3566843"/>
                  <a:pt x="171864" y="3572643"/>
                  <a:pt x="177656" y="3566843"/>
                </a:cubicBezTo>
                <a:cubicBezTo>
                  <a:pt x="177656" y="3561044"/>
                  <a:pt x="177656" y="3561044"/>
                  <a:pt x="177656" y="3561044"/>
                </a:cubicBezTo>
                <a:cubicBezTo>
                  <a:pt x="148696" y="3549444"/>
                  <a:pt x="148696" y="3549444"/>
                  <a:pt x="148696" y="3549444"/>
                </a:cubicBezTo>
                <a:cubicBezTo>
                  <a:pt x="177656" y="3537845"/>
                  <a:pt x="177656" y="3537845"/>
                  <a:pt x="177656" y="3537845"/>
                </a:cubicBezTo>
                <a:cubicBezTo>
                  <a:pt x="186344" y="3526245"/>
                  <a:pt x="197928" y="3532045"/>
                  <a:pt x="206616" y="3533495"/>
                </a:cubicBezTo>
                <a:lnTo>
                  <a:pt x="214205" y="3530645"/>
                </a:lnTo>
                <a:lnTo>
                  <a:pt x="213132" y="3534945"/>
                </a:lnTo>
                <a:cubicBezTo>
                  <a:pt x="212408" y="3537845"/>
                  <a:pt x="212408" y="3537845"/>
                  <a:pt x="212408" y="3537845"/>
                </a:cubicBezTo>
                <a:cubicBezTo>
                  <a:pt x="235576" y="3537845"/>
                  <a:pt x="235576" y="3537845"/>
                  <a:pt x="235576" y="3537845"/>
                </a:cubicBezTo>
                <a:cubicBezTo>
                  <a:pt x="264536" y="3526245"/>
                  <a:pt x="264536" y="3526245"/>
                  <a:pt x="264536" y="3526245"/>
                </a:cubicBezTo>
                <a:cubicBezTo>
                  <a:pt x="287703" y="3497246"/>
                  <a:pt x="287703" y="3497246"/>
                  <a:pt x="287703" y="3497246"/>
                </a:cubicBezTo>
                <a:cubicBezTo>
                  <a:pt x="316663" y="3479847"/>
                  <a:pt x="316663" y="3479847"/>
                  <a:pt x="316663" y="3479847"/>
                </a:cubicBezTo>
                <a:cubicBezTo>
                  <a:pt x="339831" y="3450848"/>
                  <a:pt x="339831" y="3450848"/>
                  <a:pt x="339831" y="3450848"/>
                </a:cubicBezTo>
                <a:cubicBezTo>
                  <a:pt x="334039" y="3450848"/>
                  <a:pt x="334039" y="3450848"/>
                  <a:pt x="334039" y="3450848"/>
                </a:cubicBezTo>
                <a:cubicBezTo>
                  <a:pt x="351415" y="3450848"/>
                  <a:pt x="357207" y="3433449"/>
                  <a:pt x="362999" y="3445049"/>
                </a:cubicBezTo>
                <a:cubicBezTo>
                  <a:pt x="374583" y="3433449"/>
                  <a:pt x="374583" y="3433449"/>
                  <a:pt x="374583" y="3433449"/>
                </a:cubicBezTo>
                <a:cubicBezTo>
                  <a:pt x="357207" y="3416050"/>
                  <a:pt x="357207" y="3416050"/>
                  <a:pt x="357207" y="3416050"/>
                </a:cubicBezTo>
                <a:cubicBezTo>
                  <a:pt x="345623" y="3418950"/>
                  <a:pt x="336935" y="3421125"/>
                  <a:pt x="330419" y="3422756"/>
                </a:cubicBezTo>
                <a:lnTo>
                  <a:pt x="325725" y="3423931"/>
                </a:lnTo>
                <a:lnTo>
                  <a:pt x="325532" y="3421850"/>
                </a:lnTo>
                <a:cubicBezTo>
                  <a:pt x="324899" y="3417409"/>
                  <a:pt x="323903" y="3411700"/>
                  <a:pt x="322455" y="3404451"/>
                </a:cubicBezTo>
                <a:cubicBezTo>
                  <a:pt x="281911" y="3392851"/>
                  <a:pt x="281911" y="3392851"/>
                  <a:pt x="281911" y="3392851"/>
                </a:cubicBezTo>
                <a:cubicBezTo>
                  <a:pt x="293495" y="3375452"/>
                  <a:pt x="293495" y="3375452"/>
                  <a:pt x="293495" y="3375452"/>
                </a:cubicBezTo>
                <a:cubicBezTo>
                  <a:pt x="287703" y="3369652"/>
                  <a:pt x="287703" y="3369652"/>
                  <a:pt x="287703" y="3369652"/>
                </a:cubicBezTo>
                <a:cubicBezTo>
                  <a:pt x="281911" y="3363852"/>
                  <a:pt x="281911" y="3363852"/>
                  <a:pt x="281911" y="3363852"/>
                </a:cubicBezTo>
                <a:cubicBezTo>
                  <a:pt x="264536" y="3363852"/>
                  <a:pt x="264536" y="3363852"/>
                  <a:pt x="264536" y="3363852"/>
                </a:cubicBezTo>
                <a:cubicBezTo>
                  <a:pt x="252952" y="3363852"/>
                  <a:pt x="252952" y="3363852"/>
                  <a:pt x="252952" y="3363852"/>
                </a:cubicBezTo>
                <a:cubicBezTo>
                  <a:pt x="287703" y="3323254"/>
                  <a:pt x="287703" y="3323254"/>
                  <a:pt x="287703" y="3323254"/>
                </a:cubicBezTo>
                <a:lnTo>
                  <a:pt x="283762" y="3319308"/>
                </a:lnTo>
                <a:lnTo>
                  <a:pt x="289151" y="3316729"/>
                </a:lnTo>
                <a:cubicBezTo>
                  <a:pt x="287703" y="3313105"/>
                  <a:pt x="276119" y="3308755"/>
                  <a:pt x="276119" y="3311655"/>
                </a:cubicBezTo>
                <a:cubicBezTo>
                  <a:pt x="276119" y="3311655"/>
                  <a:pt x="276119" y="3311655"/>
                  <a:pt x="277567" y="3313105"/>
                </a:cubicBezTo>
                <a:lnTo>
                  <a:pt x="283762" y="3319308"/>
                </a:lnTo>
                <a:lnTo>
                  <a:pt x="281006" y="3320626"/>
                </a:lnTo>
                <a:cubicBezTo>
                  <a:pt x="273948" y="3321079"/>
                  <a:pt x="261640" y="3320354"/>
                  <a:pt x="241368" y="3317454"/>
                </a:cubicBezTo>
                <a:cubicBezTo>
                  <a:pt x="241368" y="3305855"/>
                  <a:pt x="241368" y="3305855"/>
                  <a:pt x="241368" y="3305855"/>
                </a:cubicBezTo>
                <a:cubicBezTo>
                  <a:pt x="218200" y="3300055"/>
                  <a:pt x="218200" y="3300055"/>
                  <a:pt x="218200" y="3300055"/>
                </a:cubicBezTo>
                <a:cubicBezTo>
                  <a:pt x="206616" y="3300055"/>
                  <a:pt x="206616" y="3300055"/>
                  <a:pt x="206616" y="3300055"/>
                </a:cubicBezTo>
                <a:cubicBezTo>
                  <a:pt x="195032" y="3305855"/>
                  <a:pt x="229784" y="3259457"/>
                  <a:pt x="189240" y="3311655"/>
                </a:cubicBezTo>
                <a:cubicBezTo>
                  <a:pt x="183448" y="3305855"/>
                  <a:pt x="183448" y="3305855"/>
                  <a:pt x="183448" y="3305855"/>
                </a:cubicBezTo>
                <a:cubicBezTo>
                  <a:pt x="218200" y="3276856"/>
                  <a:pt x="218200" y="3276856"/>
                  <a:pt x="218200" y="3276856"/>
                </a:cubicBezTo>
                <a:cubicBezTo>
                  <a:pt x="229784" y="3288456"/>
                  <a:pt x="229784" y="3288456"/>
                  <a:pt x="229784" y="3288456"/>
                </a:cubicBezTo>
                <a:cubicBezTo>
                  <a:pt x="252952" y="3288456"/>
                  <a:pt x="252952" y="3288456"/>
                  <a:pt x="252952" y="3288456"/>
                </a:cubicBezTo>
                <a:cubicBezTo>
                  <a:pt x="276119" y="3247857"/>
                  <a:pt x="276119" y="3247857"/>
                  <a:pt x="276119" y="3247857"/>
                </a:cubicBezTo>
                <a:cubicBezTo>
                  <a:pt x="339831" y="3207259"/>
                  <a:pt x="339831" y="3207259"/>
                  <a:pt x="339831" y="3207259"/>
                </a:cubicBezTo>
                <a:cubicBezTo>
                  <a:pt x="339831" y="3207259"/>
                  <a:pt x="351415" y="3201459"/>
                  <a:pt x="334039" y="3201459"/>
                </a:cubicBezTo>
                <a:cubicBezTo>
                  <a:pt x="316663" y="3207259"/>
                  <a:pt x="316663" y="3207259"/>
                  <a:pt x="316663" y="3207259"/>
                </a:cubicBezTo>
                <a:cubicBezTo>
                  <a:pt x="305079" y="3201459"/>
                  <a:pt x="305079" y="3201459"/>
                  <a:pt x="305079" y="3201459"/>
                </a:cubicBezTo>
                <a:cubicBezTo>
                  <a:pt x="316663" y="3189860"/>
                  <a:pt x="316663" y="3189860"/>
                  <a:pt x="316663" y="3189860"/>
                </a:cubicBezTo>
                <a:cubicBezTo>
                  <a:pt x="299287" y="3155061"/>
                  <a:pt x="299287" y="3155061"/>
                  <a:pt x="299287" y="3155061"/>
                </a:cubicBezTo>
                <a:cubicBezTo>
                  <a:pt x="287703" y="3149262"/>
                  <a:pt x="287703" y="3149262"/>
                  <a:pt x="287703" y="3149262"/>
                </a:cubicBezTo>
                <a:cubicBezTo>
                  <a:pt x="281911" y="3155061"/>
                  <a:pt x="281911" y="3155061"/>
                  <a:pt x="281911" y="3155061"/>
                </a:cubicBezTo>
                <a:cubicBezTo>
                  <a:pt x="276119" y="3149262"/>
                  <a:pt x="276119" y="3149262"/>
                  <a:pt x="276119" y="3149262"/>
                </a:cubicBezTo>
                <a:cubicBezTo>
                  <a:pt x="281911" y="3137662"/>
                  <a:pt x="281911" y="3137662"/>
                  <a:pt x="281911" y="3137662"/>
                </a:cubicBezTo>
                <a:cubicBezTo>
                  <a:pt x="252952" y="3143462"/>
                  <a:pt x="252952" y="3143462"/>
                  <a:pt x="252952" y="3143462"/>
                </a:cubicBezTo>
                <a:cubicBezTo>
                  <a:pt x="241368" y="3155061"/>
                  <a:pt x="241368" y="3155061"/>
                  <a:pt x="241368" y="3155061"/>
                </a:cubicBezTo>
                <a:cubicBezTo>
                  <a:pt x="235576" y="3178260"/>
                  <a:pt x="235576" y="3178260"/>
                  <a:pt x="235576" y="3178260"/>
                </a:cubicBezTo>
                <a:cubicBezTo>
                  <a:pt x="247160" y="3184060"/>
                  <a:pt x="247160" y="3184060"/>
                  <a:pt x="247160" y="3184060"/>
                </a:cubicBezTo>
                <a:cubicBezTo>
                  <a:pt x="241368" y="3195660"/>
                  <a:pt x="241368" y="3195660"/>
                  <a:pt x="241368" y="3195660"/>
                </a:cubicBezTo>
                <a:cubicBezTo>
                  <a:pt x="247160" y="3201459"/>
                  <a:pt x="247160" y="3201459"/>
                  <a:pt x="247160" y="3201459"/>
                </a:cubicBezTo>
                <a:cubicBezTo>
                  <a:pt x="241368" y="3195660"/>
                  <a:pt x="212408" y="3207259"/>
                  <a:pt x="218200" y="3184060"/>
                </a:cubicBezTo>
                <a:cubicBezTo>
                  <a:pt x="200824" y="3166661"/>
                  <a:pt x="258744" y="3184060"/>
                  <a:pt x="212408" y="3160861"/>
                </a:cubicBezTo>
                <a:cubicBezTo>
                  <a:pt x="212408" y="3149262"/>
                  <a:pt x="212408" y="3149262"/>
                  <a:pt x="212408" y="3149262"/>
                </a:cubicBezTo>
                <a:cubicBezTo>
                  <a:pt x="223992" y="3131862"/>
                  <a:pt x="241368" y="3155061"/>
                  <a:pt x="235576" y="3131862"/>
                </a:cubicBezTo>
                <a:cubicBezTo>
                  <a:pt x="223992" y="3131862"/>
                  <a:pt x="223992" y="3131862"/>
                  <a:pt x="223992" y="3131862"/>
                </a:cubicBezTo>
                <a:cubicBezTo>
                  <a:pt x="218200" y="3120263"/>
                  <a:pt x="218200" y="3120263"/>
                  <a:pt x="218200" y="3120263"/>
                </a:cubicBezTo>
                <a:cubicBezTo>
                  <a:pt x="252952" y="3108664"/>
                  <a:pt x="252952" y="3108664"/>
                  <a:pt x="252952" y="3108664"/>
                </a:cubicBezTo>
                <a:cubicBezTo>
                  <a:pt x="264536" y="3073865"/>
                  <a:pt x="276119" y="3062266"/>
                  <a:pt x="322455" y="3056466"/>
                </a:cubicBezTo>
                <a:cubicBezTo>
                  <a:pt x="339831" y="3039067"/>
                  <a:pt x="339831" y="3039067"/>
                  <a:pt x="339831" y="3039067"/>
                </a:cubicBezTo>
                <a:cubicBezTo>
                  <a:pt x="357207" y="3039067"/>
                  <a:pt x="357207" y="3039067"/>
                  <a:pt x="357207" y="3039067"/>
                </a:cubicBezTo>
                <a:cubicBezTo>
                  <a:pt x="362999" y="3027467"/>
                  <a:pt x="362999" y="3027467"/>
                  <a:pt x="362999" y="3027467"/>
                </a:cubicBezTo>
                <a:cubicBezTo>
                  <a:pt x="397751" y="3010068"/>
                  <a:pt x="397751" y="3010068"/>
                  <a:pt x="397751" y="3010068"/>
                </a:cubicBezTo>
                <a:cubicBezTo>
                  <a:pt x="473046" y="2963670"/>
                  <a:pt x="473046" y="2963670"/>
                  <a:pt x="473046" y="2963670"/>
                </a:cubicBezTo>
                <a:cubicBezTo>
                  <a:pt x="478838" y="2946271"/>
                  <a:pt x="478838" y="2946271"/>
                  <a:pt x="478838" y="2946271"/>
                </a:cubicBezTo>
                <a:cubicBezTo>
                  <a:pt x="496214" y="2952070"/>
                  <a:pt x="496214" y="2952070"/>
                  <a:pt x="496214" y="2952070"/>
                </a:cubicBezTo>
                <a:cubicBezTo>
                  <a:pt x="502006" y="2952070"/>
                  <a:pt x="502006" y="2969470"/>
                  <a:pt x="507798" y="2946271"/>
                </a:cubicBezTo>
                <a:cubicBezTo>
                  <a:pt x="502006" y="2946271"/>
                  <a:pt x="502006" y="2946271"/>
                  <a:pt x="502006" y="2946271"/>
                </a:cubicBezTo>
                <a:cubicBezTo>
                  <a:pt x="542550" y="2928871"/>
                  <a:pt x="542550" y="2928871"/>
                  <a:pt x="542550" y="2928871"/>
                </a:cubicBezTo>
                <a:cubicBezTo>
                  <a:pt x="530966" y="2917272"/>
                  <a:pt x="530966" y="2917272"/>
                  <a:pt x="530966" y="2917272"/>
                </a:cubicBezTo>
                <a:cubicBezTo>
                  <a:pt x="554134" y="2917272"/>
                  <a:pt x="554134" y="2917272"/>
                  <a:pt x="554134" y="2917272"/>
                </a:cubicBezTo>
                <a:cubicBezTo>
                  <a:pt x="542550" y="2899873"/>
                  <a:pt x="542550" y="2899873"/>
                  <a:pt x="542550" y="2899873"/>
                </a:cubicBezTo>
                <a:cubicBezTo>
                  <a:pt x="559926" y="2888273"/>
                  <a:pt x="559926" y="2888273"/>
                  <a:pt x="559926" y="2888273"/>
                </a:cubicBezTo>
                <a:cubicBezTo>
                  <a:pt x="577302" y="2899873"/>
                  <a:pt x="577302" y="2899873"/>
                  <a:pt x="577302" y="2899873"/>
                </a:cubicBezTo>
                <a:lnTo>
                  <a:pt x="577302" y="2888273"/>
                </a:lnTo>
                <a:cubicBezTo>
                  <a:pt x="588886" y="2888273"/>
                  <a:pt x="588886" y="2888273"/>
                  <a:pt x="588886" y="2888273"/>
                </a:cubicBezTo>
                <a:cubicBezTo>
                  <a:pt x="641013" y="2870874"/>
                  <a:pt x="641013" y="2870874"/>
                  <a:pt x="641013" y="2870874"/>
                </a:cubicBezTo>
                <a:cubicBezTo>
                  <a:pt x="658389" y="2859274"/>
                  <a:pt x="658389" y="2859274"/>
                  <a:pt x="658389" y="2859274"/>
                </a:cubicBezTo>
                <a:cubicBezTo>
                  <a:pt x="704725" y="2836075"/>
                  <a:pt x="704725" y="2836075"/>
                  <a:pt x="704725" y="2836075"/>
                </a:cubicBezTo>
                <a:cubicBezTo>
                  <a:pt x="704725" y="2824476"/>
                  <a:pt x="704725" y="2824476"/>
                  <a:pt x="704725" y="2824476"/>
                </a:cubicBezTo>
                <a:cubicBezTo>
                  <a:pt x="716309" y="2830276"/>
                  <a:pt x="716309" y="2830276"/>
                  <a:pt x="716309" y="2830276"/>
                </a:cubicBezTo>
                <a:cubicBezTo>
                  <a:pt x="739477" y="2801277"/>
                  <a:pt x="727893" y="2859274"/>
                  <a:pt x="756852" y="2807077"/>
                </a:cubicBezTo>
                <a:cubicBezTo>
                  <a:pt x="710517" y="2807077"/>
                  <a:pt x="710517" y="2807077"/>
                  <a:pt x="710517" y="2807077"/>
                </a:cubicBezTo>
                <a:cubicBezTo>
                  <a:pt x="716309" y="2801277"/>
                  <a:pt x="716309" y="2801277"/>
                  <a:pt x="716309" y="2801277"/>
                </a:cubicBezTo>
                <a:cubicBezTo>
                  <a:pt x="745269" y="2795478"/>
                  <a:pt x="745269" y="2795478"/>
                  <a:pt x="745269" y="2795478"/>
                </a:cubicBezTo>
                <a:cubicBezTo>
                  <a:pt x="774228" y="2795478"/>
                  <a:pt x="774228" y="2795478"/>
                  <a:pt x="774228" y="2795478"/>
                </a:cubicBezTo>
                <a:cubicBezTo>
                  <a:pt x="837940" y="2772278"/>
                  <a:pt x="837940" y="2772278"/>
                  <a:pt x="837940" y="2772278"/>
                </a:cubicBezTo>
                <a:cubicBezTo>
                  <a:pt x="878484" y="2754879"/>
                  <a:pt x="878484" y="2754879"/>
                  <a:pt x="878484" y="2754879"/>
                </a:cubicBezTo>
                <a:cubicBezTo>
                  <a:pt x="890068" y="2743280"/>
                  <a:pt x="890068" y="2743280"/>
                  <a:pt x="890068" y="2743280"/>
                </a:cubicBezTo>
                <a:cubicBezTo>
                  <a:pt x="884276" y="2714281"/>
                  <a:pt x="884276" y="2714281"/>
                  <a:pt x="884276" y="2714281"/>
                </a:cubicBezTo>
                <a:cubicBezTo>
                  <a:pt x="901652" y="2714281"/>
                  <a:pt x="901652" y="2714281"/>
                  <a:pt x="901652" y="2714281"/>
                </a:cubicBezTo>
                <a:cubicBezTo>
                  <a:pt x="895860" y="2725880"/>
                  <a:pt x="895860" y="2725880"/>
                  <a:pt x="895860" y="2725880"/>
                </a:cubicBezTo>
                <a:cubicBezTo>
                  <a:pt x="907444" y="2731680"/>
                  <a:pt x="907444" y="2731680"/>
                  <a:pt x="907444" y="2731680"/>
                </a:cubicBezTo>
                <a:cubicBezTo>
                  <a:pt x="919028" y="2737480"/>
                  <a:pt x="924820" y="2725880"/>
                  <a:pt x="924820" y="2725880"/>
                </a:cubicBezTo>
                <a:cubicBezTo>
                  <a:pt x="910340" y="2714281"/>
                  <a:pt x="923372" y="2711381"/>
                  <a:pt x="931336" y="2709931"/>
                </a:cubicBezTo>
                <a:lnTo>
                  <a:pt x="934909" y="2708182"/>
                </a:lnTo>
                <a:lnTo>
                  <a:pt x="936403" y="2708481"/>
                </a:lnTo>
                <a:cubicBezTo>
                  <a:pt x="930611" y="2696882"/>
                  <a:pt x="930611" y="2696882"/>
                  <a:pt x="930611" y="2696882"/>
                </a:cubicBezTo>
                <a:cubicBezTo>
                  <a:pt x="959571" y="2708481"/>
                  <a:pt x="959571" y="2708481"/>
                  <a:pt x="959571" y="2708481"/>
                </a:cubicBezTo>
                <a:cubicBezTo>
                  <a:pt x="971155" y="2714281"/>
                  <a:pt x="965363" y="2696882"/>
                  <a:pt x="982739" y="2702682"/>
                </a:cubicBezTo>
                <a:cubicBezTo>
                  <a:pt x="959571" y="2691082"/>
                  <a:pt x="959571" y="2691082"/>
                  <a:pt x="959571" y="2691082"/>
                </a:cubicBezTo>
                <a:cubicBezTo>
                  <a:pt x="901652" y="2685282"/>
                  <a:pt x="901652" y="2685282"/>
                  <a:pt x="901652" y="2685282"/>
                </a:cubicBezTo>
                <a:cubicBezTo>
                  <a:pt x="872692" y="2673683"/>
                  <a:pt x="872692" y="2673683"/>
                  <a:pt x="872692" y="2673683"/>
                </a:cubicBezTo>
                <a:cubicBezTo>
                  <a:pt x="820564" y="2679482"/>
                  <a:pt x="820564" y="2679482"/>
                  <a:pt x="820564" y="2679482"/>
                </a:cubicBezTo>
                <a:cubicBezTo>
                  <a:pt x="803188" y="2667883"/>
                  <a:pt x="803188" y="2667883"/>
                  <a:pt x="803188" y="2667883"/>
                </a:cubicBezTo>
                <a:cubicBezTo>
                  <a:pt x="797396" y="2679482"/>
                  <a:pt x="797396" y="2679482"/>
                  <a:pt x="797396" y="2679482"/>
                </a:cubicBezTo>
                <a:cubicBezTo>
                  <a:pt x="797396" y="2673683"/>
                  <a:pt x="797396" y="2673683"/>
                  <a:pt x="797396" y="2673683"/>
                </a:cubicBezTo>
                <a:cubicBezTo>
                  <a:pt x="780021" y="2673683"/>
                  <a:pt x="780021" y="2673683"/>
                  <a:pt x="780021" y="2673683"/>
                </a:cubicBezTo>
                <a:cubicBezTo>
                  <a:pt x="791604" y="2662083"/>
                  <a:pt x="791604" y="2662083"/>
                  <a:pt x="791604" y="2662083"/>
                </a:cubicBezTo>
                <a:cubicBezTo>
                  <a:pt x="745269" y="2650484"/>
                  <a:pt x="745269" y="2650484"/>
                  <a:pt x="745269" y="2650484"/>
                </a:cubicBezTo>
                <a:cubicBezTo>
                  <a:pt x="693141" y="2673683"/>
                  <a:pt x="693141" y="2673683"/>
                  <a:pt x="693141" y="2673683"/>
                </a:cubicBezTo>
                <a:cubicBezTo>
                  <a:pt x="681557" y="2662083"/>
                  <a:pt x="681557" y="2662083"/>
                  <a:pt x="681557" y="2662083"/>
                </a:cubicBezTo>
                <a:cubicBezTo>
                  <a:pt x="664181" y="2679482"/>
                  <a:pt x="664181" y="2679482"/>
                  <a:pt x="664181" y="2679482"/>
                </a:cubicBezTo>
                <a:cubicBezTo>
                  <a:pt x="635221" y="2679482"/>
                  <a:pt x="635221" y="2679482"/>
                  <a:pt x="635221" y="2679482"/>
                </a:cubicBezTo>
                <a:cubicBezTo>
                  <a:pt x="588886" y="2725880"/>
                  <a:pt x="588886" y="2725880"/>
                  <a:pt x="588886" y="2725880"/>
                </a:cubicBezTo>
                <a:cubicBezTo>
                  <a:pt x="548342" y="2731680"/>
                  <a:pt x="548342" y="2731680"/>
                  <a:pt x="548342" y="2731680"/>
                </a:cubicBezTo>
                <a:lnTo>
                  <a:pt x="523442" y="2746640"/>
                </a:lnTo>
                <a:lnTo>
                  <a:pt x="523183" y="2746633"/>
                </a:lnTo>
                <a:lnTo>
                  <a:pt x="520182" y="2748564"/>
                </a:lnTo>
                <a:lnTo>
                  <a:pt x="502006" y="2749080"/>
                </a:lnTo>
                <a:cubicBezTo>
                  <a:pt x="496214" y="2772278"/>
                  <a:pt x="542550" y="2731680"/>
                  <a:pt x="507798" y="2772278"/>
                </a:cubicBezTo>
                <a:cubicBezTo>
                  <a:pt x="478838" y="2760679"/>
                  <a:pt x="478838" y="2760679"/>
                  <a:pt x="478838" y="2760679"/>
                </a:cubicBezTo>
                <a:cubicBezTo>
                  <a:pt x="478838" y="2754879"/>
                  <a:pt x="478838" y="2754879"/>
                  <a:pt x="478838" y="2754879"/>
                </a:cubicBezTo>
                <a:cubicBezTo>
                  <a:pt x="420919" y="2778078"/>
                  <a:pt x="420919" y="2778078"/>
                  <a:pt x="420919" y="2778078"/>
                </a:cubicBezTo>
                <a:cubicBezTo>
                  <a:pt x="432503" y="2783878"/>
                  <a:pt x="432503" y="2783878"/>
                  <a:pt x="432503" y="2783878"/>
                </a:cubicBezTo>
                <a:cubicBezTo>
                  <a:pt x="415127" y="2789678"/>
                  <a:pt x="415127" y="2789678"/>
                  <a:pt x="415127" y="2789678"/>
                </a:cubicBezTo>
                <a:cubicBezTo>
                  <a:pt x="415127" y="2795478"/>
                  <a:pt x="415127" y="2795478"/>
                  <a:pt x="415127" y="2795478"/>
                </a:cubicBezTo>
                <a:cubicBezTo>
                  <a:pt x="386167" y="2807077"/>
                  <a:pt x="386167" y="2807077"/>
                  <a:pt x="386167" y="2807077"/>
                </a:cubicBezTo>
                <a:cubicBezTo>
                  <a:pt x="380375" y="2812877"/>
                  <a:pt x="374583" y="2841875"/>
                  <a:pt x="357207" y="2830276"/>
                </a:cubicBezTo>
                <a:cubicBezTo>
                  <a:pt x="357207" y="2836075"/>
                  <a:pt x="380375" y="2830276"/>
                  <a:pt x="357207" y="2847675"/>
                </a:cubicBezTo>
                <a:cubicBezTo>
                  <a:pt x="368791" y="2847675"/>
                  <a:pt x="368791" y="2847675"/>
                  <a:pt x="368791" y="2847675"/>
                </a:cubicBezTo>
                <a:cubicBezTo>
                  <a:pt x="368791" y="2847675"/>
                  <a:pt x="380375" y="2836075"/>
                  <a:pt x="362999" y="2853475"/>
                </a:cubicBezTo>
                <a:cubicBezTo>
                  <a:pt x="351415" y="2847675"/>
                  <a:pt x="351415" y="2847675"/>
                  <a:pt x="351415" y="2847675"/>
                </a:cubicBezTo>
                <a:lnTo>
                  <a:pt x="347216" y="2847675"/>
                </a:lnTo>
                <a:lnTo>
                  <a:pt x="349243" y="2841875"/>
                </a:lnTo>
                <a:cubicBezTo>
                  <a:pt x="341279" y="2838975"/>
                  <a:pt x="319559" y="2841875"/>
                  <a:pt x="322455" y="2847675"/>
                </a:cubicBezTo>
                <a:cubicBezTo>
                  <a:pt x="322455" y="2847675"/>
                  <a:pt x="322455" y="2847675"/>
                  <a:pt x="326075" y="2847675"/>
                </a:cubicBezTo>
                <a:lnTo>
                  <a:pt x="347216" y="2847675"/>
                </a:lnTo>
                <a:lnTo>
                  <a:pt x="346076" y="2850937"/>
                </a:lnTo>
                <a:cubicBezTo>
                  <a:pt x="338383" y="2855650"/>
                  <a:pt x="322455" y="2862174"/>
                  <a:pt x="293495" y="2870874"/>
                </a:cubicBezTo>
                <a:cubicBezTo>
                  <a:pt x="270327" y="2870874"/>
                  <a:pt x="270327" y="2870874"/>
                  <a:pt x="270327" y="2870874"/>
                </a:cubicBezTo>
                <a:cubicBezTo>
                  <a:pt x="276119" y="2865074"/>
                  <a:pt x="276119" y="2865074"/>
                  <a:pt x="276119" y="2865074"/>
                </a:cubicBezTo>
                <a:cubicBezTo>
                  <a:pt x="258744" y="2847675"/>
                  <a:pt x="258744" y="2847675"/>
                  <a:pt x="258744" y="2847675"/>
                </a:cubicBezTo>
                <a:cubicBezTo>
                  <a:pt x="281911" y="2847675"/>
                  <a:pt x="281911" y="2847675"/>
                  <a:pt x="281911" y="2847675"/>
                </a:cubicBezTo>
                <a:cubicBezTo>
                  <a:pt x="305079" y="2824476"/>
                  <a:pt x="305079" y="2824476"/>
                  <a:pt x="305079" y="2824476"/>
                </a:cubicBezTo>
                <a:cubicBezTo>
                  <a:pt x="270327" y="2801277"/>
                  <a:pt x="270327" y="2801277"/>
                  <a:pt x="270327" y="2801277"/>
                </a:cubicBezTo>
                <a:cubicBezTo>
                  <a:pt x="247160" y="2801277"/>
                  <a:pt x="247160" y="2801277"/>
                  <a:pt x="247160" y="2801277"/>
                </a:cubicBezTo>
                <a:cubicBezTo>
                  <a:pt x="252952" y="2789678"/>
                  <a:pt x="252952" y="2789678"/>
                  <a:pt x="252952" y="2789678"/>
                </a:cubicBezTo>
                <a:cubicBezTo>
                  <a:pt x="281911" y="2801277"/>
                  <a:pt x="281911" y="2801277"/>
                  <a:pt x="281911" y="2801277"/>
                </a:cubicBezTo>
                <a:cubicBezTo>
                  <a:pt x="276119" y="2772278"/>
                  <a:pt x="276119" y="2772278"/>
                  <a:pt x="276119" y="2772278"/>
                </a:cubicBezTo>
                <a:cubicBezTo>
                  <a:pt x="316663" y="2754879"/>
                  <a:pt x="316663" y="2754879"/>
                  <a:pt x="316663" y="2754879"/>
                </a:cubicBezTo>
                <a:cubicBezTo>
                  <a:pt x="316663" y="2766479"/>
                  <a:pt x="316663" y="2766479"/>
                  <a:pt x="316663" y="2766479"/>
                </a:cubicBezTo>
                <a:cubicBezTo>
                  <a:pt x="328247" y="2766479"/>
                  <a:pt x="328247" y="2766479"/>
                  <a:pt x="328247" y="2766479"/>
                </a:cubicBezTo>
                <a:cubicBezTo>
                  <a:pt x="316663" y="2778078"/>
                  <a:pt x="316663" y="2778078"/>
                  <a:pt x="316663" y="2778078"/>
                </a:cubicBezTo>
                <a:cubicBezTo>
                  <a:pt x="328247" y="2778078"/>
                  <a:pt x="328247" y="2778078"/>
                  <a:pt x="328247" y="2778078"/>
                </a:cubicBezTo>
                <a:cubicBezTo>
                  <a:pt x="339831" y="2778078"/>
                  <a:pt x="339831" y="2778078"/>
                  <a:pt x="339831" y="2778078"/>
                </a:cubicBezTo>
                <a:cubicBezTo>
                  <a:pt x="339831" y="2772278"/>
                  <a:pt x="339831" y="2772278"/>
                  <a:pt x="339831" y="2772278"/>
                </a:cubicBezTo>
                <a:cubicBezTo>
                  <a:pt x="362999" y="2789678"/>
                  <a:pt x="362999" y="2789678"/>
                  <a:pt x="362999" y="2789678"/>
                </a:cubicBezTo>
                <a:cubicBezTo>
                  <a:pt x="397751" y="2772278"/>
                  <a:pt x="397751" y="2772278"/>
                  <a:pt x="397751" y="2772278"/>
                </a:cubicBezTo>
                <a:cubicBezTo>
                  <a:pt x="380375" y="2743280"/>
                  <a:pt x="380375" y="2743280"/>
                  <a:pt x="380375" y="2743280"/>
                </a:cubicBezTo>
                <a:cubicBezTo>
                  <a:pt x="397751" y="2731680"/>
                  <a:pt x="397751" y="2731680"/>
                  <a:pt x="397751" y="2731680"/>
                </a:cubicBezTo>
                <a:cubicBezTo>
                  <a:pt x="409335" y="2725880"/>
                  <a:pt x="357207" y="2760679"/>
                  <a:pt x="420919" y="2737480"/>
                </a:cubicBezTo>
                <a:cubicBezTo>
                  <a:pt x="409335" y="2725880"/>
                  <a:pt x="409335" y="2725880"/>
                  <a:pt x="409335" y="2725880"/>
                </a:cubicBezTo>
                <a:cubicBezTo>
                  <a:pt x="438295" y="2720081"/>
                  <a:pt x="438295" y="2720081"/>
                  <a:pt x="438295" y="2720081"/>
                </a:cubicBezTo>
                <a:cubicBezTo>
                  <a:pt x="426711" y="2708481"/>
                  <a:pt x="426711" y="2708481"/>
                  <a:pt x="426711" y="2708481"/>
                </a:cubicBezTo>
                <a:lnTo>
                  <a:pt x="409896" y="2711849"/>
                </a:lnTo>
                <a:lnTo>
                  <a:pt x="414403" y="2704766"/>
                </a:lnTo>
                <a:cubicBezTo>
                  <a:pt x="416937" y="2701594"/>
                  <a:pt x="419471" y="2699782"/>
                  <a:pt x="420919" y="2702682"/>
                </a:cubicBezTo>
                <a:cubicBezTo>
                  <a:pt x="420919" y="2702682"/>
                  <a:pt x="420919" y="2702682"/>
                  <a:pt x="418747" y="2702682"/>
                </a:cubicBezTo>
                <a:lnTo>
                  <a:pt x="411969" y="2702682"/>
                </a:lnTo>
                <a:lnTo>
                  <a:pt x="412366" y="2701651"/>
                </a:lnTo>
                <a:cubicBezTo>
                  <a:pt x="414493" y="2696157"/>
                  <a:pt x="417299" y="2688907"/>
                  <a:pt x="420919" y="2679482"/>
                </a:cubicBezTo>
                <a:cubicBezTo>
                  <a:pt x="438295" y="2673683"/>
                  <a:pt x="438295" y="2673683"/>
                  <a:pt x="438295" y="2673683"/>
                </a:cubicBezTo>
                <a:cubicBezTo>
                  <a:pt x="442638" y="2682382"/>
                  <a:pt x="414403" y="2691082"/>
                  <a:pt x="419561" y="2694888"/>
                </a:cubicBezTo>
                <a:lnTo>
                  <a:pt x="435014" y="2696533"/>
                </a:lnTo>
                <a:lnTo>
                  <a:pt x="428159" y="2704856"/>
                </a:lnTo>
                <a:cubicBezTo>
                  <a:pt x="425263" y="2709931"/>
                  <a:pt x="429607" y="2711381"/>
                  <a:pt x="461462" y="2696882"/>
                </a:cubicBezTo>
                <a:cubicBezTo>
                  <a:pt x="473046" y="2691082"/>
                  <a:pt x="473046" y="2691082"/>
                  <a:pt x="473046" y="2691082"/>
                </a:cubicBezTo>
                <a:cubicBezTo>
                  <a:pt x="461462" y="2679482"/>
                  <a:pt x="461462" y="2679482"/>
                  <a:pt x="461462" y="2679482"/>
                </a:cubicBezTo>
                <a:lnTo>
                  <a:pt x="483027" y="2672284"/>
                </a:lnTo>
                <a:lnTo>
                  <a:pt x="498477" y="2673683"/>
                </a:lnTo>
                <a:lnTo>
                  <a:pt x="499825" y="2669253"/>
                </a:lnTo>
                <a:lnTo>
                  <a:pt x="502719" y="2669378"/>
                </a:lnTo>
                <a:cubicBezTo>
                  <a:pt x="511147" y="2670149"/>
                  <a:pt x="522278" y="2671508"/>
                  <a:pt x="536758" y="2673683"/>
                </a:cubicBezTo>
                <a:cubicBezTo>
                  <a:pt x="542550" y="2662083"/>
                  <a:pt x="542550" y="2662083"/>
                  <a:pt x="542550" y="2662083"/>
                </a:cubicBezTo>
                <a:cubicBezTo>
                  <a:pt x="532414" y="2657733"/>
                  <a:pt x="524812" y="2654471"/>
                  <a:pt x="519111" y="2652024"/>
                </a:cubicBezTo>
                <a:lnTo>
                  <a:pt x="518133" y="2651605"/>
                </a:lnTo>
                <a:lnTo>
                  <a:pt x="524812" y="2646859"/>
                </a:lnTo>
                <a:lnTo>
                  <a:pt x="524871" y="2645557"/>
                </a:lnTo>
                <a:lnTo>
                  <a:pt x="528658" y="2643008"/>
                </a:lnTo>
                <a:cubicBezTo>
                  <a:pt x="534948" y="2638975"/>
                  <a:pt x="543274" y="2633809"/>
                  <a:pt x="554134" y="2627285"/>
                </a:cubicBezTo>
                <a:lnTo>
                  <a:pt x="538698" y="2619557"/>
                </a:lnTo>
                <a:lnTo>
                  <a:pt x="559926" y="2615685"/>
                </a:lnTo>
                <a:cubicBezTo>
                  <a:pt x="548342" y="2604086"/>
                  <a:pt x="548342" y="2604086"/>
                  <a:pt x="548342" y="2604086"/>
                </a:cubicBezTo>
                <a:cubicBezTo>
                  <a:pt x="525174" y="2598286"/>
                  <a:pt x="525174" y="2598286"/>
                  <a:pt x="525174" y="2598286"/>
                </a:cubicBezTo>
                <a:cubicBezTo>
                  <a:pt x="542550" y="2575087"/>
                  <a:pt x="542550" y="2575087"/>
                  <a:pt x="542550" y="2575087"/>
                </a:cubicBezTo>
                <a:cubicBezTo>
                  <a:pt x="559926" y="2569287"/>
                  <a:pt x="559926" y="2569287"/>
                  <a:pt x="559926" y="2569287"/>
                </a:cubicBezTo>
                <a:cubicBezTo>
                  <a:pt x="565718" y="2569287"/>
                  <a:pt x="565718" y="2569287"/>
                  <a:pt x="565718" y="2569287"/>
                </a:cubicBezTo>
                <a:cubicBezTo>
                  <a:pt x="567166" y="2563487"/>
                  <a:pt x="566080" y="2562038"/>
                  <a:pt x="564270" y="2562400"/>
                </a:cubicBezTo>
                <a:lnTo>
                  <a:pt x="559568" y="2565637"/>
                </a:lnTo>
                <a:lnTo>
                  <a:pt x="565401" y="2559455"/>
                </a:lnTo>
                <a:cubicBezTo>
                  <a:pt x="568342" y="2556238"/>
                  <a:pt x="572234" y="2551888"/>
                  <a:pt x="577302" y="2546088"/>
                </a:cubicBezTo>
                <a:cubicBezTo>
                  <a:pt x="606262" y="2534489"/>
                  <a:pt x="571510" y="2592486"/>
                  <a:pt x="606262" y="2540288"/>
                </a:cubicBezTo>
                <a:cubicBezTo>
                  <a:pt x="623637" y="2546088"/>
                  <a:pt x="623637" y="2546088"/>
                  <a:pt x="623637" y="2546088"/>
                </a:cubicBezTo>
                <a:cubicBezTo>
                  <a:pt x="646805" y="2540288"/>
                  <a:pt x="646805" y="2540288"/>
                  <a:pt x="646805" y="2540288"/>
                </a:cubicBezTo>
                <a:cubicBezTo>
                  <a:pt x="658389" y="2534489"/>
                  <a:pt x="583094" y="2580887"/>
                  <a:pt x="681557" y="2534489"/>
                </a:cubicBezTo>
                <a:cubicBezTo>
                  <a:pt x="681557" y="2534489"/>
                  <a:pt x="652597" y="2528689"/>
                  <a:pt x="687349" y="2534489"/>
                </a:cubicBezTo>
                <a:cubicBezTo>
                  <a:pt x="710517" y="2511290"/>
                  <a:pt x="710517" y="2511290"/>
                  <a:pt x="710517" y="2511290"/>
                </a:cubicBezTo>
                <a:cubicBezTo>
                  <a:pt x="698933" y="2499690"/>
                  <a:pt x="698933" y="2499690"/>
                  <a:pt x="698933" y="2499690"/>
                </a:cubicBezTo>
                <a:cubicBezTo>
                  <a:pt x="681557" y="2499690"/>
                  <a:pt x="698933" y="2528689"/>
                  <a:pt x="669973" y="2511290"/>
                </a:cubicBezTo>
                <a:cubicBezTo>
                  <a:pt x="669973" y="2493891"/>
                  <a:pt x="669973" y="2493891"/>
                  <a:pt x="669973" y="2493891"/>
                </a:cubicBezTo>
                <a:cubicBezTo>
                  <a:pt x="693141" y="2493891"/>
                  <a:pt x="693141" y="2493891"/>
                  <a:pt x="693141" y="2493891"/>
                </a:cubicBezTo>
                <a:cubicBezTo>
                  <a:pt x="693141" y="2488091"/>
                  <a:pt x="693141" y="2488091"/>
                  <a:pt x="693141" y="2488091"/>
                </a:cubicBezTo>
                <a:cubicBezTo>
                  <a:pt x="698933" y="2482291"/>
                  <a:pt x="698933" y="2482291"/>
                  <a:pt x="698933" y="2482291"/>
                </a:cubicBezTo>
                <a:cubicBezTo>
                  <a:pt x="739477" y="2493891"/>
                  <a:pt x="739477" y="2493891"/>
                  <a:pt x="739477" y="2493891"/>
                </a:cubicBezTo>
                <a:cubicBezTo>
                  <a:pt x="739477" y="2482291"/>
                  <a:pt x="739477" y="2482291"/>
                  <a:pt x="739477" y="2482291"/>
                </a:cubicBezTo>
                <a:cubicBezTo>
                  <a:pt x="745269" y="2482291"/>
                  <a:pt x="745269" y="2482291"/>
                  <a:pt x="745269" y="2482291"/>
                </a:cubicBezTo>
                <a:cubicBezTo>
                  <a:pt x="826356" y="2453292"/>
                  <a:pt x="826356" y="2453292"/>
                  <a:pt x="826356" y="2453292"/>
                </a:cubicBezTo>
                <a:cubicBezTo>
                  <a:pt x="837940" y="2453292"/>
                  <a:pt x="837940" y="2453292"/>
                  <a:pt x="837940" y="2453292"/>
                </a:cubicBezTo>
                <a:cubicBezTo>
                  <a:pt x="843732" y="2441693"/>
                  <a:pt x="843732" y="2441693"/>
                  <a:pt x="843732" y="2441693"/>
                </a:cubicBezTo>
                <a:cubicBezTo>
                  <a:pt x="780021" y="2435893"/>
                  <a:pt x="780021" y="2435893"/>
                  <a:pt x="780021" y="2435893"/>
                </a:cubicBezTo>
                <a:cubicBezTo>
                  <a:pt x="797396" y="2430093"/>
                  <a:pt x="797396" y="2430093"/>
                  <a:pt x="797396" y="2430093"/>
                </a:cubicBezTo>
                <a:cubicBezTo>
                  <a:pt x="774228" y="2424294"/>
                  <a:pt x="774228" y="2424294"/>
                  <a:pt x="774228" y="2424294"/>
                </a:cubicBezTo>
                <a:cubicBezTo>
                  <a:pt x="785812" y="2412694"/>
                  <a:pt x="785812" y="2412694"/>
                  <a:pt x="785812" y="2412694"/>
                </a:cubicBezTo>
                <a:cubicBezTo>
                  <a:pt x="837940" y="2395295"/>
                  <a:pt x="837940" y="2395295"/>
                  <a:pt x="837940" y="2395295"/>
                </a:cubicBezTo>
                <a:cubicBezTo>
                  <a:pt x="837940" y="2383695"/>
                  <a:pt x="837940" y="2377896"/>
                  <a:pt x="837940" y="2374996"/>
                </a:cubicBezTo>
                <a:lnTo>
                  <a:pt x="837940" y="2373896"/>
                </a:lnTo>
                <a:lnTo>
                  <a:pt x="843732" y="2372096"/>
                </a:lnTo>
                <a:cubicBezTo>
                  <a:pt x="837940" y="2366296"/>
                  <a:pt x="837940" y="2366296"/>
                  <a:pt x="837940" y="2366296"/>
                </a:cubicBezTo>
                <a:cubicBezTo>
                  <a:pt x="791604" y="2383695"/>
                  <a:pt x="826356" y="2412694"/>
                  <a:pt x="722101" y="2418494"/>
                </a:cubicBezTo>
                <a:lnTo>
                  <a:pt x="712311" y="2436792"/>
                </a:lnTo>
                <a:lnTo>
                  <a:pt x="710517" y="2435893"/>
                </a:lnTo>
                <a:cubicBezTo>
                  <a:pt x="710517" y="2435893"/>
                  <a:pt x="710517" y="2435893"/>
                  <a:pt x="708345" y="2437343"/>
                </a:cubicBezTo>
                <a:lnTo>
                  <a:pt x="698740" y="2443755"/>
                </a:lnTo>
                <a:lnTo>
                  <a:pt x="687349" y="2441693"/>
                </a:lnTo>
                <a:cubicBezTo>
                  <a:pt x="693141" y="2447493"/>
                  <a:pt x="693141" y="2447493"/>
                  <a:pt x="693141" y="2447493"/>
                </a:cubicBezTo>
                <a:lnTo>
                  <a:pt x="698740" y="2443755"/>
                </a:lnTo>
                <a:lnTo>
                  <a:pt x="703367" y="2444593"/>
                </a:lnTo>
                <a:cubicBezTo>
                  <a:pt x="707078" y="2443868"/>
                  <a:pt x="709431" y="2441693"/>
                  <a:pt x="711241" y="2438793"/>
                </a:cubicBezTo>
                <a:lnTo>
                  <a:pt x="712311" y="2436792"/>
                </a:lnTo>
                <a:lnTo>
                  <a:pt x="730789" y="2446043"/>
                </a:lnTo>
                <a:cubicBezTo>
                  <a:pt x="733685" y="2447493"/>
                  <a:pt x="733685" y="2447493"/>
                  <a:pt x="733685" y="2447493"/>
                </a:cubicBezTo>
                <a:cubicBezTo>
                  <a:pt x="739477" y="2441693"/>
                  <a:pt x="739477" y="2441693"/>
                  <a:pt x="739477" y="2441693"/>
                </a:cubicBezTo>
                <a:cubicBezTo>
                  <a:pt x="740925" y="2441693"/>
                  <a:pt x="740563" y="2443868"/>
                  <a:pt x="739929" y="2446587"/>
                </a:cubicBezTo>
                <a:lnTo>
                  <a:pt x="738936" y="2453473"/>
                </a:lnTo>
                <a:lnTo>
                  <a:pt x="728617" y="2456917"/>
                </a:lnTo>
                <a:cubicBezTo>
                  <a:pt x="722101" y="2459092"/>
                  <a:pt x="722101" y="2459092"/>
                  <a:pt x="722101" y="2459092"/>
                </a:cubicBezTo>
                <a:cubicBezTo>
                  <a:pt x="710517" y="2459092"/>
                  <a:pt x="710517" y="2459092"/>
                  <a:pt x="710517" y="2459092"/>
                </a:cubicBezTo>
                <a:cubicBezTo>
                  <a:pt x="722101" y="2470692"/>
                  <a:pt x="722101" y="2470692"/>
                  <a:pt x="722101" y="2470692"/>
                </a:cubicBezTo>
                <a:cubicBezTo>
                  <a:pt x="716309" y="2464892"/>
                  <a:pt x="704725" y="2511290"/>
                  <a:pt x="704725" y="2459092"/>
                </a:cubicBezTo>
                <a:cubicBezTo>
                  <a:pt x="678661" y="2467792"/>
                  <a:pt x="665629" y="2472142"/>
                  <a:pt x="659113" y="2474317"/>
                </a:cubicBezTo>
                <a:lnTo>
                  <a:pt x="654381" y="2475896"/>
                </a:lnTo>
                <a:lnTo>
                  <a:pt x="658389" y="2470692"/>
                </a:lnTo>
                <a:cubicBezTo>
                  <a:pt x="646805" y="2464892"/>
                  <a:pt x="646805" y="2464892"/>
                  <a:pt x="646805" y="2464892"/>
                </a:cubicBezTo>
                <a:cubicBezTo>
                  <a:pt x="635221" y="2482291"/>
                  <a:pt x="635221" y="2482291"/>
                  <a:pt x="635221" y="2482291"/>
                </a:cubicBezTo>
                <a:cubicBezTo>
                  <a:pt x="641013" y="2488091"/>
                  <a:pt x="641013" y="2488091"/>
                  <a:pt x="641013" y="2488091"/>
                </a:cubicBezTo>
                <a:cubicBezTo>
                  <a:pt x="629429" y="2499690"/>
                  <a:pt x="629429" y="2499690"/>
                  <a:pt x="629429" y="2499690"/>
                </a:cubicBezTo>
                <a:cubicBezTo>
                  <a:pt x="606262" y="2499690"/>
                  <a:pt x="606262" y="2499690"/>
                  <a:pt x="606262" y="2499690"/>
                </a:cubicBezTo>
                <a:cubicBezTo>
                  <a:pt x="606262" y="2505490"/>
                  <a:pt x="606262" y="2505490"/>
                  <a:pt x="606262" y="2505490"/>
                </a:cubicBezTo>
                <a:cubicBezTo>
                  <a:pt x="600470" y="2499690"/>
                  <a:pt x="600470" y="2499690"/>
                  <a:pt x="600470" y="2499690"/>
                </a:cubicBezTo>
                <a:cubicBezTo>
                  <a:pt x="571510" y="2511290"/>
                  <a:pt x="571510" y="2511290"/>
                  <a:pt x="571510" y="2511290"/>
                </a:cubicBezTo>
                <a:cubicBezTo>
                  <a:pt x="571510" y="2517090"/>
                  <a:pt x="571510" y="2517090"/>
                  <a:pt x="571510" y="2517090"/>
                </a:cubicBezTo>
                <a:cubicBezTo>
                  <a:pt x="559926" y="2517090"/>
                  <a:pt x="559926" y="2517090"/>
                  <a:pt x="559926" y="2517090"/>
                </a:cubicBezTo>
                <a:cubicBezTo>
                  <a:pt x="496214" y="2546088"/>
                  <a:pt x="496214" y="2546088"/>
                  <a:pt x="496214" y="2546088"/>
                </a:cubicBezTo>
                <a:cubicBezTo>
                  <a:pt x="478838" y="2546088"/>
                  <a:pt x="478838" y="2546088"/>
                  <a:pt x="478838" y="2546088"/>
                </a:cubicBezTo>
                <a:cubicBezTo>
                  <a:pt x="461462" y="2551888"/>
                  <a:pt x="461462" y="2551888"/>
                  <a:pt x="461462" y="2551888"/>
                </a:cubicBezTo>
                <a:cubicBezTo>
                  <a:pt x="496214" y="2534489"/>
                  <a:pt x="496214" y="2534489"/>
                  <a:pt x="496214" y="2534489"/>
                </a:cubicBezTo>
                <a:cubicBezTo>
                  <a:pt x="449878" y="2534489"/>
                  <a:pt x="449878" y="2534489"/>
                  <a:pt x="449878" y="2534489"/>
                </a:cubicBezTo>
                <a:cubicBezTo>
                  <a:pt x="449878" y="2557688"/>
                  <a:pt x="449878" y="2557688"/>
                  <a:pt x="449878" y="2557688"/>
                </a:cubicBezTo>
                <a:cubicBezTo>
                  <a:pt x="415127" y="2551888"/>
                  <a:pt x="415127" y="2551888"/>
                  <a:pt x="415127" y="2551888"/>
                </a:cubicBezTo>
                <a:cubicBezTo>
                  <a:pt x="426711" y="2557688"/>
                  <a:pt x="409335" y="2563488"/>
                  <a:pt x="415127" y="2569287"/>
                </a:cubicBezTo>
                <a:cubicBezTo>
                  <a:pt x="438295" y="2563488"/>
                  <a:pt x="438295" y="2563488"/>
                  <a:pt x="438295" y="2563488"/>
                </a:cubicBezTo>
                <a:cubicBezTo>
                  <a:pt x="397751" y="2580887"/>
                  <a:pt x="397751" y="2580887"/>
                  <a:pt x="397751" y="2580887"/>
                </a:cubicBezTo>
                <a:cubicBezTo>
                  <a:pt x="415127" y="2592486"/>
                  <a:pt x="415127" y="2592486"/>
                  <a:pt x="415127" y="2592486"/>
                </a:cubicBezTo>
                <a:cubicBezTo>
                  <a:pt x="426711" y="2580887"/>
                  <a:pt x="426711" y="2580887"/>
                  <a:pt x="426711" y="2580887"/>
                </a:cubicBezTo>
                <a:cubicBezTo>
                  <a:pt x="449878" y="2580887"/>
                  <a:pt x="449878" y="2580887"/>
                  <a:pt x="449878" y="2580887"/>
                </a:cubicBezTo>
                <a:cubicBezTo>
                  <a:pt x="420919" y="2598286"/>
                  <a:pt x="420919" y="2598286"/>
                  <a:pt x="420919" y="2598286"/>
                </a:cubicBezTo>
                <a:cubicBezTo>
                  <a:pt x="415127" y="2609886"/>
                  <a:pt x="415127" y="2609886"/>
                  <a:pt x="415127" y="2609886"/>
                </a:cubicBezTo>
                <a:cubicBezTo>
                  <a:pt x="444086" y="2615685"/>
                  <a:pt x="444086" y="2615685"/>
                  <a:pt x="444086" y="2615685"/>
                </a:cubicBezTo>
                <a:cubicBezTo>
                  <a:pt x="490422" y="2598286"/>
                  <a:pt x="490422" y="2598286"/>
                  <a:pt x="490422" y="2598286"/>
                </a:cubicBezTo>
                <a:cubicBezTo>
                  <a:pt x="432503" y="2633084"/>
                  <a:pt x="432503" y="2633084"/>
                  <a:pt x="432503" y="2633084"/>
                </a:cubicBezTo>
                <a:cubicBezTo>
                  <a:pt x="420919" y="2621485"/>
                  <a:pt x="420919" y="2621485"/>
                  <a:pt x="420919" y="2621485"/>
                </a:cubicBezTo>
                <a:cubicBezTo>
                  <a:pt x="391959" y="2609886"/>
                  <a:pt x="391959" y="2609886"/>
                  <a:pt x="391959" y="2609886"/>
                </a:cubicBezTo>
                <a:cubicBezTo>
                  <a:pt x="368791" y="2627285"/>
                  <a:pt x="368791" y="2627285"/>
                  <a:pt x="368791" y="2627285"/>
                </a:cubicBezTo>
                <a:lnTo>
                  <a:pt x="368212" y="2633084"/>
                </a:lnTo>
                <a:lnTo>
                  <a:pt x="356936" y="2633084"/>
                </a:lnTo>
                <a:cubicBezTo>
                  <a:pt x="339831" y="2633084"/>
                  <a:pt x="339831" y="2633084"/>
                  <a:pt x="339831" y="2633084"/>
                </a:cubicBezTo>
                <a:cubicBezTo>
                  <a:pt x="310871" y="2627285"/>
                  <a:pt x="310871" y="2627285"/>
                  <a:pt x="310871" y="2627285"/>
                </a:cubicBezTo>
                <a:cubicBezTo>
                  <a:pt x="299287" y="2621485"/>
                  <a:pt x="299287" y="2621485"/>
                  <a:pt x="299287" y="2621485"/>
                </a:cubicBezTo>
                <a:cubicBezTo>
                  <a:pt x="281911" y="2633084"/>
                  <a:pt x="281911" y="2633084"/>
                  <a:pt x="281911" y="2633084"/>
                </a:cubicBezTo>
                <a:cubicBezTo>
                  <a:pt x="287703" y="2638884"/>
                  <a:pt x="287703" y="2638884"/>
                  <a:pt x="287703" y="2638884"/>
                </a:cubicBezTo>
                <a:cubicBezTo>
                  <a:pt x="264536" y="2656284"/>
                  <a:pt x="264536" y="2656284"/>
                  <a:pt x="264536" y="2656284"/>
                </a:cubicBezTo>
                <a:cubicBezTo>
                  <a:pt x="252952" y="2638884"/>
                  <a:pt x="252952" y="2638884"/>
                  <a:pt x="252952" y="2638884"/>
                </a:cubicBezTo>
                <a:cubicBezTo>
                  <a:pt x="251504" y="2649034"/>
                  <a:pt x="248608" y="2651934"/>
                  <a:pt x="245531" y="2651752"/>
                </a:cubicBezTo>
                <a:lnTo>
                  <a:pt x="240574" y="2648479"/>
                </a:lnTo>
                <a:lnTo>
                  <a:pt x="241368" y="2644684"/>
                </a:lnTo>
                <a:cubicBezTo>
                  <a:pt x="212408" y="2638884"/>
                  <a:pt x="212408" y="2638884"/>
                  <a:pt x="212408" y="2638884"/>
                </a:cubicBezTo>
                <a:cubicBezTo>
                  <a:pt x="218200" y="2627285"/>
                  <a:pt x="218200" y="2627285"/>
                  <a:pt x="218200" y="2627285"/>
                </a:cubicBezTo>
                <a:cubicBezTo>
                  <a:pt x="235576" y="2627285"/>
                  <a:pt x="235576" y="2627285"/>
                  <a:pt x="235576" y="2627285"/>
                </a:cubicBezTo>
                <a:cubicBezTo>
                  <a:pt x="235576" y="2621485"/>
                  <a:pt x="235576" y="2621485"/>
                  <a:pt x="235576" y="2621485"/>
                </a:cubicBezTo>
                <a:cubicBezTo>
                  <a:pt x="247160" y="2615685"/>
                  <a:pt x="247160" y="2615685"/>
                  <a:pt x="247160" y="2615685"/>
                </a:cubicBezTo>
                <a:cubicBezTo>
                  <a:pt x="235576" y="2598286"/>
                  <a:pt x="235576" y="2598286"/>
                  <a:pt x="235576" y="2598286"/>
                </a:cubicBezTo>
                <a:cubicBezTo>
                  <a:pt x="241368" y="2586686"/>
                  <a:pt x="241368" y="2586686"/>
                  <a:pt x="241368" y="2586686"/>
                </a:cubicBezTo>
                <a:cubicBezTo>
                  <a:pt x="229784" y="2575087"/>
                  <a:pt x="229784" y="2575087"/>
                  <a:pt x="229784" y="2575087"/>
                </a:cubicBezTo>
                <a:cubicBezTo>
                  <a:pt x="212408" y="2586686"/>
                  <a:pt x="212408" y="2586686"/>
                  <a:pt x="212408" y="2586686"/>
                </a:cubicBezTo>
                <a:cubicBezTo>
                  <a:pt x="212408" y="2551888"/>
                  <a:pt x="212408" y="2551888"/>
                  <a:pt x="212408" y="2551888"/>
                </a:cubicBezTo>
                <a:cubicBezTo>
                  <a:pt x="200824" y="2557688"/>
                  <a:pt x="200824" y="2557688"/>
                  <a:pt x="200824" y="2557688"/>
                </a:cubicBezTo>
                <a:cubicBezTo>
                  <a:pt x="189240" y="2546088"/>
                  <a:pt x="241368" y="2557688"/>
                  <a:pt x="183448" y="2546088"/>
                </a:cubicBezTo>
                <a:cubicBezTo>
                  <a:pt x="177656" y="2546088"/>
                  <a:pt x="177656" y="2546088"/>
                  <a:pt x="177656" y="2546088"/>
                </a:cubicBezTo>
                <a:cubicBezTo>
                  <a:pt x="183448" y="2534489"/>
                  <a:pt x="183448" y="2534489"/>
                  <a:pt x="183448" y="2534489"/>
                </a:cubicBezTo>
                <a:cubicBezTo>
                  <a:pt x="177656" y="2534489"/>
                  <a:pt x="177656" y="2534489"/>
                  <a:pt x="177656" y="2534489"/>
                </a:cubicBezTo>
                <a:cubicBezTo>
                  <a:pt x="160280" y="2534489"/>
                  <a:pt x="160280" y="2534489"/>
                  <a:pt x="160280" y="2534489"/>
                </a:cubicBezTo>
                <a:cubicBezTo>
                  <a:pt x="171864" y="2517090"/>
                  <a:pt x="154488" y="2528689"/>
                  <a:pt x="142904" y="2511290"/>
                </a:cubicBezTo>
                <a:cubicBezTo>
                  <a:pt x="166072" y="2505490"/>
                  <a:pt x="166072" y="2505490"/>
                  <a:pt x="166072" y="2505490"/>
                </a:cubicBezTo>
                <a:cubicBezTo>
                  <a:pt x="155936" y="2515640"/>
                  <a:pt x="163538" y="2481385"/>
                  <a:pt x="138436" y="2495975"/>
                </a:cubicBezTo>
                <a:lnTo>
                  <a:pt x="128644" y="2503193"/>
                </a:lnTo>
                <a:lnTo>
                  <a:pt x="107881" y="2485372"/>
                </a:lnTo>
                <a:cubicBezTo>
                  <a:pt x="90777" y="2470692"/>
                  <a:pt x="90777" y="2470692"/>
                  <a:pt x="90777" y="2470692"/>
                </a:cubicBezTo>
                <a:cubicBezTo>
                  <a:pt x="67609" y="2488091"/>
                  <a:pt x="67609" y="2488091"/>
                  <a:pt x="67609" y="2488091"/>
                </a:cubicBezTo>
                <a:cubicBezTo>
                  <a:pt x="61817" y="2505490"/>
                  <a:pt x="61817" y="2505490"/>
                  <a:pt x="61817" y="2505490"/>
                </a:cubicBezTo>
                <a:cubicBezTo>
                  <a:pt x="50233" y="2505490"/>
                  <a:pt x="50233" y="2505490"/>
                  <a:pt x="50233" y="2505490"/>
                </a:cubicBezTo>
                <a:cubicBezTo>
                  <a:pt x="67609" y="2476491"/>
                  <a:pt x="67609" y="2476491"/>
                  <a:pt x="67609" y="2476491"/>
                </a:cubicBezTo>
                <a:cubicBezTo>
                  <a:pt x="27065" y="2464892"/>
                  <a:pt x="27065" y="2464892"/>
                  <a:pt x="27065" y="2464892"/>
                </a:cubicBezTo>
                <a:cubicBezTo>
                  <a:pt x="27065" y="2456192"/>
                  <a:pt x="27065" y="2449668"/>
                  <a:pt x="27065" y="2444774"/>
                </a:cubicBezTo>
                <a:lnTo>
                  <a:pt x="27065" y="2435893"/>
                </a:lnTo>
                <a:cubicBezTo>
                  <a:pt x="44441" y="2447493"/>
                  <a:pt x="44441" y="2447493"/>
                  <a:pt x="44441" y="2447493"/>
                </a:cubicBezTo>
                <a:cubicBezTo>
                  <a:pt x="67609" y="2447493"/>
                  <a:pt x="67609" y="2447493"/>
                  <a:pt x="67609" y="2447493"/>
                </a:cubicBezTo>
                <a:cubicBezTo>
                  <a:pt x="79193" y="2430093"/>
                  <a:pt x="79193" y="2430093"/>
                  <a:pt x="79193" y="2430093"/>
                </a:cubicBezTo>
                <a:cubicBezTo>
                  <a:pt x="90777" y="2435893"/>
                  <a:pt x="90777" y="2435893"/>
                  <a:pt x="90777" y="2435893"/>
                </a:cubicBezTo>
                <a:cubicBezTo>
                  <a:pt x="125528" y="2401095"/>
                  <a:pt x="125528" y="2401095"/>
                  <a:pt x="125528" y="2401095"/>
                </a:cubicBezTo>
                <a:cubicBezTo>
                  <a:pt x="125528" y="2395295"/>
                  <a:pt x="108153" y="2401095"/>
                  <a:pt x="119737" y="2389495"/>
                </a:cubicBezTo>
                <a:cubicBezTo>
                  <a:pt x="171864" y="2372096"/>
                  <a:pt x="171864" y="2372096"/>
                  <a:pt x="171864" y="2372096"/>
                </a:cubicBezTo>
                <a:cubicBezTo>
                  <a:pt x="183448" y="2360496"/>
                  <a:pt x="183448" y="2360496"/>
                  <a:pt x="183448" y="2360496"/>
                </a:cubicBezTo>
                <a:cubicBezTo>
                  <a:pt x="183448" y="2354697"/>
                  <a:pt x="183448" y="2354697"/>
                  <a:pt x="183448" y="2354697"/>
                </a:cubicBezTo>
                <a:cubicBezTo>
                  <a:pt x="212408" y="2337297"/>
                  <a:pt x="212408" y="2337297"/>
                  <a:pt x="212408" y="2337297"/>
                </a:cubicBezTo>
                <a:cubicBezTo>
                  <a:pt x="229784" y="2348897"/>
                  <a:pt x="229784" y="2348897"/>
                  <a:pt x="229784" y="2348897"/>
                </a:cubicBezTo>
                <a:cubicBezTo>
                  <a:pt x="235576" y="2348897"/>
                  <a:pt x="235576" y="2348897"/>
                  <a:pt x="235576" y="2348897"/>
                </a:cubicBezTo>
                <a:cubicBezTo>
                  <a:pt x="235576" y="2331498"/>
                  <a:pt x="235576" y="2331498"/>
                  <a:pt x="235576" y="2331498"/>
                </a:cubicBezTo>
                <a:cubicBezTo>
                  <a:pt x="276119" y="2319898"/>
                  <a:pt x="276119" y="2319898"/>
                  <a:pt x="276119" y="2319898"/>
                </a:cubicBezTo>
                <a:cubicBezTo>
                  <a:pt x="264536" y="2314098"/>
                  <a:pt x="264536" y="2314098"/>
                  <a:pt x="264536" y="2314098"/>
                </a:cubicBezTo>
                <a:cubicBezTo>
                  <a:pt x="293495" y="2314098"/>
                  <a:pt x="235576" y="2285100"/>
                  <a:pt x="293495" y="2314098"/>
                </a:cubicBezTo>
                <a:cubicBezTo>
                  <a:pt x="310871" y="2331498"/>
                  <a:pt x="310871" y="2331498"/>
                  <a:pt x="310871" y="2331498"/>
                </a:cubicBezTo>
                <a:cubicBezTo>
                  <a:pt x="316663" y="2325698"/>
                  <a:pt x="316663" y="2325698"/>
                  <a:pt x="316663" y="2325698"/>
                </a:cubicBezTo>
                <a:cubicBezTo>
                  <a:pt x="339831" y="2343097"/>
                  <a:pt x="339831" y="2343097"/>
                  <a:pt x="339831" y="2343097"/>
                </a:cubicBezTo>
                <a:cubicBezTo>
                  <a:pt x="345623" y="2331498"/>
                  <a:pt x="345623" y="2331498"/>
                  <a:pt x="345623" y="2331498"/>
                </a:cubicBezTo>
                <a:cubicBezTo>
                  <a:pt x="334039" y="2319898"/>
                  <a:pt x="334039" y="2319898"/>
                  <a:pt x="334039" y="2319898"/>
                </a:cubicBezTo>
                <a:cubicBezTo>
                  <a:pt x="351415" y="2302499"/>
                  <a:pt x="351415" y="2302499"/>
                  <a:pt x="351415" y="2302499"/>
                </a:cubicBezTo>
                <a:cubicBezTo>
                  <a:pt x="362999" y="2325698"/>
                  <a:pt x="362999" y="2325698"/>
                  <a:pt x="362999" y="2325698"/>
                </a:cubicBezTo>
                <a:cubicBezTo>
                  <a:pt x="368791" y="2319898"/>
                  <a:pt x="368791" y="2319898"/>
                  <a:pt x="368791" y="2319898"/>
                </a:cubicBezTo>
                <a:cubicBezTo>
                  <a:pt x="391959" y="2331498"/>
                  <a:pt x="391959" y="2331498"/>
                  <a:pt x="391959" y="2331498"/>
                </a:cubicBezTo>
                <a:cubicBezTo>
                  <a:pt x="397751" y="2319898"/>
                  <a:pt x="403543" y="2343097"/>
                  <a:pt x="409335" y="2319898"/>
                </a:cubicBezTo>
                <a:cubicBezTo>
                  <a:pt x="380375" y="2308299"/>
                  <a:pt x="380375" y="2308299"/>
                  <a:pt x="380375" y="2308299"/>
                </a:cubicBezTo>
                <a:cubicBezTo>
                  <a:pt x="345623" y="2285100"/>
                  <a:pt x="345623" y="2285100"/>
                  <a:pt x="345623" y="2285100"/>
                </a:cubicBezTo>
                <a:lnTo>
                  <a:pt x="339831" y="2285100"/>
                </a:lnTo>
                <a:cubicBezTo>
                  <a:pt x="345623" y="2279300"/>
                  <a:pt x="345623" y="2279300"/>
                  <a:pt x="345623" y="2279300"/>
                </a:cubicBezTo>
                <a:cubicBezTo>
                  <a:pt x="380375" y="2285100"/>
                  <a:pt x="380375" y="2285100"/>
                  <a:pt x="380375" y="2285100"/>
                </a:cubicBezTo>
                <a:cubicBezTo>
                  <a:pt x="415127" y="2290899"/>
                  <a:pt x="415127" y="2290899"/>
                  <a:pt x="415127" y="2290899"/>
                </a:cubicBezTo>
                <a:cubicBezTo>
                  <a:pt x="420919" y="2290899"/>
                  <a:pt x="420919" y="2290899"/>
                  <a:pt x="420919" y="2290899"/>
                </a:cubicBezTo>
                <a:cubicBezTo>
                  <a:pt x="420919" y="2279300"/>
                  <a:pt x="420919" y="2279300"/>
                  <a:pt x="420919" y="2279300"/>
                </a:cubicBezTo>
                <a:cubicBezTo>
                  <a:pt x="426711" y="2285100"/>
                  <a:pt x="426711" y="2285100"/>
                  <a:pt x="426711" y="2285100"/>
                </a:cubicBezTo>
                <a:cubicBezTo>
                  <a:pt x="444086" y="2279300"/>
                  <a:pt x="444086" y="2279300"/>
                  <a:pt x="444086" y="2279300"/>
                </a:cubicBezTo>
                <a:cubicBezTo>
                  <a:pt x="444086" y="2256101"/>
                  <a:pt x="444086" y="2256101"/>
                  <a:pt x="444086" y="2256101"/>
                </a:cubicBezTo>
                <a:cubicBezTo>
                  <a:pt x="444086" y="2250301"/>
                  <a:pt x="444086" y="2250301"/>
                  <a:pt x="444086" y="2250301"/>
                </a:cubicBezTo>
                <a:cubicBezTo>
                  <a:pt x="426711" y="2238702"/>
                  <a:pt x="426711" y="2238702"/>
                  <a:pt x="426711" y="2238702"/>
                </a:cubicBezTo>
                <a:cubicBezTo>
                  <a:pt x="420919" y="2256101"/>
                  <a:pt x="420919" y="2256101"/>
                  <a:pt x="420919" y="2256101"/>
                </a:cubicBezTo>
                <a:cubicBezTo>
                  <a:pt x="391959" y="2250301"/>
                  <a:pt x="391959" y="2250301"/>
                  <a:pt x="391959" y="2250301"/>
                </a:cubicBezTo>
                <a:cubicBezTo>
                  <a:pt x="397751" y="2232902"/>
                  <a:pt x="397751" y="2232902"/>
                  <a:pt x="397751" y="2232902"/>
                </a:cubicBezTo>
                <a:cubicBezTo>
                  <a:pt x="420919" y="2232902"/>
                  <a:pt x="449878" y="2215503"/>
                  <a:pt x="461462" y="2232902"/>
                </a:cubicBezTo>
                <a:cubicBezTo>
                  <a:pt x="455670" y="2238702"/>
                  <a:pt x="455670" y="2238702"/>
                  <a:pt x="455670" y="2238702"/>
                </a:cubicBezTo>
                <a:cubicBezTo>
                  <a:pt x="461462" y="2238702"/>
                  <a:pt x="461462" y="2238702"/>
                  <a:pt x="461462" y="2238702"/>
                </a:cubicBezTo>
                <a:cubicBezTo>
                  <a:pt x="473046" y="2238702"/>
                  <a:pt x="473046" y="2238702"/>
                  <a:pt x="473046" y="2238702"/>
                </a:cubicBezTo>
                <a:cubicBezTo>
                  <a:pt x="455670" y="2250301"/>
                  <a:pt x="455670" y="2250301"/>
                  <a:pt x="455670" y="2250301"/>
                </a:cubicBezTo>
                <a:cubicBezTo>
                  <a:pt x="484630" y="2250301"/>
                  <a:pt x="484630" y="2250301"/>
                  <a:pt x="484630" y="2250301"/>
                </a:cubicBezTo>
                <a:cubicBezTo>
                  <a:pt x="490422" y="2232902"/>
                  <a:pt x="490422" y="2232902"/>
                  <a:pt x="490422" y="2232902"/>
                </a:cubicBezTo>
                <a:cubicBezTo>
                  <a:pt x="554134" y="2221303"/>
                  <a:pt x="554134" y="2221303"/>
                  <a:pt x="554134" y="2221303"/>
                </a:cubicBezTo>
                <a:cubicBezTo>
                  <a:pt x="577302" y="2209703"/>
                  <a:pt x="577302" y="2209703"/>
                  <a:pt x="577302" y="2209703"/>
                </a:cubicBezTo>
                <a:cubicBezTo>
                  <a:pt x="612054" y="2198104"/>
                  <a:pt x="612054" y="2198104"/>
                  <a:pt x="612054" y="2198104"/>
                </a:cubicBezTo>
                <a:lnTo>
                  <a:pt x="632054" y="2198104"/>
                </a:lnTo>
                <a:cubicBezTo>
                  <a:pt x="623637" y="2201366"/>
                  <a:pt x="645357" y="2198104"/>
                  <a:pt x="641013" y="2198104"/>
                </a:cubicBezTo>
                <a:cubicBezTo>
                  <a:pt x="641013" y="2198104"/>
                  <a:pt x="641013" y="2198104"/>
                  <a:pt x="637393" y="2198104"/>
                </a:cubicBezTo>
                <a:lnTo>
                  <a:pt x="632054" y="2198104"/>
                </a:lnTo>
                <a:cubicBezTo>
                  <a:pt x="634859" y="2197016"/>
                  <a:pt x="641013" y="2195204"/>
                  <a:pt x="652597" y="2192304"/>
                </a:cubicBezTo>
                <a:cubicBezTo>
                  <a:pt x="646805" y="2203903"/>
                  <a:pt x="646805" y="2203903"/>
                  <a:pt x="646805" y="2203903"/>
                </a:cubicBezTo>
                <a:cubicBezTo>
                  <a:pt x="675765" y="2209703"/>
                  <a:pt x="675765" y="2209703"/>
                  <a:pt x="675765" y="2209703"/>
                </a:cubicBezTo>
                <a:cubicBezTo>
                  <a:pt x="675765" y="2209703"/>
                  <a:pt x="677213" y="2211153"/>
                  <a:pt x="678661" y="2211878"/>
                </a:cubicBezTo>
                <a:lnTo>
                  <a:pt x="681286" y="2209906"/>
                </a:lnTo>
                <a:lnTo>
                  <a:pt x="675765" y="2221303"/>
                </a:lnTo>
                <a:cubicBezTo>
                  <a:pt x="710517" y="2209703"/>
                  <a:pt x="710517" y="2209703"/>
                  <a:pt x="710517" y="2209703"/>
                </a:cubicBezTo>
                <a:cubicBezTo>
                  <a:pt x="716309" y="2215503"/>
                  <a:pt x="733685" y="2209703"/>
                  <a:pt x="716309" y="2192304"/>
                </a:cubicBezTo>
                <a:cubicBezTo>
                  <a:pt x="675765" y="2192304"/>
                  <a:pt x="675765" y="2192304"/>
                  <a:pt x="675765" y="2192304"/>
                </a:cubicBezTo>
                <a:cubicBezTo>
                  <a:pt x="641013" y="2163305"/>
                  <a:pt x="641013" y="2163305"/>
                  <a:pt x="641013" y="2163305"/>
                </a:cubicBezTo>
                <a:cubicBezTo>
                  <a:pt x="629429" y="2163305"/>
                  <a:pt x="629429" y="2163305"/>
                  <a:pt x="629429" y="2163305"/>
                </a:cubicBezTo>
                <a:cubicBezTo>
                  <a:pt x="617846" y="2186504"/>
                  <a:pt x="617846" y="2186504"/>
                  <a:pt x="617846" y="2186504"/>
                </a:cubicBezTo>
                <a:cubicBezTo>
                  <a:pt x="588886" y="2169105"/>
                  <a:pt x="588886" y="2169105"/>
                  <a:pt x="588886" y="2169105"/>
                </a:cubicBezTo>
                <a:cubicBezTo>
                  <a:pt x="565718" y="2186504"/>
                  <a:pt x="565718" y="2186504"/>
                  <a:pt x="565718" y="2186504"/>
                </a:cubicBezTo>
                <a:lnTo>
                  <a:pt x="561929" y="2184607"/>
                </a:lnTo>
                <a:lnTo>
                  <a:pt x="559835" y="2179073"/>
                </a:lnTo>
                <a:cubicBezTo>
                  <a:pt x="555582" y="2177805"/>
                  <a:pt x="546894" y="2177805"/>
                  <a:pt x="530966" y="2180704"/>
                </a:cubicBezTo>
                <a:cubicBezTo>
                  <a:pt x="530966" y="2203903"/>
                  <a:pt x="530966" y="2203903"/>
                  <a:pt x="530966" y="2203903"/>
                </a:cubicBezTo>
                <a:cubicBezTo>
                  <a:pt x="519382" y="2192304"/>
                  <a:pt x="519382" y="2192304"/>
                  <a:pt x="519382" y="2192304"/>
                </a:cubicBezTo>
                <a:cubicBezTo>
                  <a:pt x="507798" y="2203903"/>
                  <a:pt x="507798" y="2203903"/>
                  <a:pt x="507798" y="2203903"/>
                </a:cubicBezTo>
                <a:cubicBezTo>
                  <a:pt x="502006" y="2221303"/>
                  <a:pt x="502006" y="2221303"/>
                  <a:pt x="502006" y="2221303"/>
                </a:cubicBezTo>
                <a:cubicBezTo>
                  <a:pt x="484630" y="2221303"/>
                  <a:pt x="484630" y="2221303"/>
                  <a:pt x="484630" y="2221303"/>
                </a:cubicBezTo>
                <a:cubicBezTo>
                  <a:pt x="496214" y="2209703"/>
                  <a:pt x="496214" y="2209703"/>
                  <a:pt x="496214" y="2209703"/>
                </a:cubicBezTo>
                <a:cubicBezTo>
                  <a:pt x="493318" y="2208253"/>
                  <a:pt x="494404" y="2206441"/>
                  <a:pt x="496757" y="2204810"/>
                </a:cubicBezTo>
                <a:lnTo>
                  <a:pt x="502396" y="2202175"/>
                </a:lnTo>
                <a:lnTo>
                  <a:pt x="504359" y="2201547"/>
                </a:lnTo>
                <a:cubicBezTo>
                  <a:pt x="507798" y="2200279"/>
                  <a:pt x="507074" y="2200279"/>
                  <a:pt x="504902" y="2201004"/>
                </a:cubicBezTo>
                <a:lnTo>
                  <a:pt x="502396" y="2202175"/>
                </a:lnTo>
                <a:lnTo>
                  <a:pt x="478838" y="2209703"/>
                </a:lnTo>
                <a:cubicBezTo>
                  <a:pt x="502006" y="2186504"/>
                  <a:pt x="502006" y="2186504"/>
                  <a:pt x="502006" y="2186504"/>
                </a:cubicBezTo>
                <a:cubicBezTo>
                  <a:pt x="496214" y="2186504"/>
                  <a:pt x="496214" y="2186504"/>
                  <a:pt x="496214" y="2186504"/>
                </a:cubicBezTo>
                <a:cubicBezTo>
                  <a:pt x="530966" y="2169105"/>
                  <a:pt x="530966" y="2169105"/>
                  <a:pt x="530966" y="2169105"/>
                </a:cubicBezTo>
                <a:cubicBezTo>
                  <a:pt x="554134" y="2151706"/>
                  <a:pt x="554134" y="2151706"/>
                  <a:pt x="554134" y="2151706"/>
                </a:cubicBezTo>
                <a:lnTo>
                  <a:pt x="560177" y="2151864"/>
                </a:lnTo>
                <a:lnTo>
                  <a:pt x="546803" y="2160677"/>
                </a:lnTo>
                <a:cubicBezTo>
                  <a:pt x="528477" y="2175856"/>
                  <a:pt x="581985" y="2156486"/>
                  <a:pt x="570163" y="2152125"/>
                </a:cubicBezTo>
                <a:lnTo>
                  <a:pt x="560177" y="2151864"/>
                </a:lnTo>
                <a:lnTo>
                  <a:pt x="567516" y="2147027"/>
                </a:lnTo>
                <a:cubicBezTo>
                  <a:pt x="578026" y="2140831"/>
                  <a:pt x="592506" y="2132857"/>
                  <a:pt x="612054" y="2122707"/>
                </a:cubicBezTo>
                <a:cubicBezTo>
                  <a:pt x="635221" y="2122707"/>
                  <a:pt x="635221" y="2122707"/>
                  <a:pt x="635221" y="2122707"/>
                </a:cubicBezTo>
                <a:lnTo>
                  <a:pt x="635969" y="2121959"/>
                </a:lnTo>
                <a:lnTo>
                  <a:pt x="646805" y="2122707"/>
                </a:lnTo>
                <a:cubicBezTo>
                  <a:pt x="646805" y="2105308"/>
                  <a:pt x="646805" y="2105308"/>
                  <a:pt x="646805" y="2105308"/>
                </a:cubicBezTo>
                <a:cubicBezTo>
                  <a:pt x="664181" y="2111107"/>
                  <a:pt x="646805" y="2070509"/>
                  <a:pt x="681557" y="2093708"/>
                </a:cubicBezTo>
                <a:cubicBezTo>
                  <a:pt x="704725" y="2082109"/>
                  <a:pt x="704725" y="2082109"/>
                  <a:pt x="704725" y="2082109"/>
                </a:cubicBezTo>
                <a:cubicBezTo>
                  <a:pt x="716309" y="2058910"/>
                  <a:pt x="716309" y="2058910"/>
                  <a:pt x="716309" y="2058910"/>
                </a:cubicBezTo>
                <a:cubicBezTo>
                  <a:pt x="727893" y="2070509"/>
                  <a:pt x="727893" y="2070509"/>
                  <a:pt x="727893" y="2070509"/>
                </a:cubicBezTo>
                <a:cubicBezTo>
                  <a:pt x="740925" y="2066159"/>
                  <a:pt x="760473" y="2052023"/>
                  <a:pt x="774319" y="2057460"/>
                </a:cubicBezTo>
                <a:lnTo>
                  <a:pt x="782488" y="2066735"/>
                </a:lnTo>
                <a:lnTo>
                  <a:pt x="776853" y="2069694"/>
                </a:lnTo>
                <a:cubicBezTo>
                  <a:pt x="768437" y="2074859"/>
                  <a:pt x="790156" y="2066159"/>
                  <a:pt x="785812" y="2070509"/>
                </a:cubicBezTo>
                <a:lnTo>
                  <a:pt x="782488" y="2066735"/>
                </a:lnTo>
                <a:lnTo>
                  <a:pt x="797396" y="2058910"/>
                </a:lnTo>
                <a:cubicBezTo>
                  <a:pt x="803188" y="2064709"/>
                  <a:pt x="803188" y="2064709"/>
                  <a:pt x="803188" y="2064709"/>
                </a:cubicBezTo>
                <a:cubicBezTo>
                  <a:pt x="832148" y="2047310"/>
                  <a:pt x="832148" y="2047310"/>
                  <a:pt x="832148" y="2047310"/>
                </a:cubicBezTo>
                <a:cubicBezTo>
                  <a:pt x="803188" y="2047310"/>
                  <a:pt x="803188" y="2047310"/>
                  <a:pt x="803188" y="2047310"/>
                </a:cubicBezTo>
                <a:cubicBezTo>
                  <a:pt x="774228" y="2053110"/>
                  <a:pt x="774228" y="2053110"/>
                  <a:pt x="774228" y="2053110"/>
                </a:cubicBezTo>
                <a:cubicBezTo>
                  <a:pt x="791604" y="2041510"/>
                  <a:pt x="791604" y="2041510"/>
                  <a:pt x="791604" y="2041510"/>
                </a:cubicBezTo>
                <a:cubicBezTo>
                  <a:pt x="785812" y="2035711"/>
                  <a:pt x="785812" y="2035711"/>
                  <a:pt x="785812" y="2035711"/>
                </a:cubicBezTo>
                <a:cubicBezTo>
                  <a:pt x="803188" y="2012512"/>
                  <a:pt x="803188" y="2012512"/>
                  <a:pt x="803188" y="2012512"/>
                </a:cubicBezTo>
                <a:cubicBezTo>
                  <a:pt x="803188" y="2018311"/>
                  <a:pt x="803188" y="2018311"/>
                  <a:pt x="803188" y="2018311"/>
                </a:cubicBezTo>
                <a:lnTo>
                  <a:pt x="810790" y="2015774"/>
                </a:lnTo>
                <a:lnTo>
                  <a:pt x="814048" y="2019036"/>
                </a:lnTo>
                <a:cubicBezTo>
                  <a:pt x="818754" y="2019761"/>
                  <a:pt x="827804" y="2019761"/>
                  <a:pt x="843732" y="2018311"/>
                </a:cubicBezTo>
                <a:cubicBezTo>
                  <a:pt x="837940" y="1995113"/>
                  <a:pt x="837940" y="1995113"/>
                  <a:pt x="837940" y="1995113"/>
                </a:cubicBezTo>
                <a:cubicBezTo>
                  <a:pt x="872692" y="1983513"/>
                  <a:pt x="872692" y="1983513"/>
                  <a:pt x="872692" y="1983513"/>
                </a:cubicBezTo>
                <a:lnTo>
                  <a:pt x="871764" y="1984283"/>
                </a:lnTo>
                <a:lnTo>
                  <a:pt x="863732" y="1988407"/>
                </a:lnTo>
                <a:cubicBezTo>
                  <a:pt x="853777" y="1993844"/>
                  <a:pt x="863008" y="1989857"/>
                  <a:pt x="868981" y="1986594"/>
                </a:cubicBezTo>
                <a:lnTo>
                  <a:pt x="871764" y="1984283"/>
                </a:lnTo>
                <a:lnTo>
                  <a:pt x="895860" y="1971914"/>
                </a:lnTo>
                <a:cubicBezTo>
                  <a:pt x="907444" y="1971914"/>
                  <a:pt x="907444" y="1971914"/>
                  <a:pt x="907444" y="1971914"/>
                </a:cubicBezTo>
                <a:cubicBezTo>
                  <a:pt x="930611" y="1942915"/>
                  <a:pt x="930611" y="1942915"/>
                  <a:pt x="930611" y="1942915"/>
                </a:cubicBezTo>
                <a:cubicBezTo>
                  <a:pt x="930611" y="1937115"/>
                  <a:pt x="930611" y="1937115"/>
                  <a:pt x="930611" y="1937115"/>
                </a:cubicBezTo>
                <a:lnTo>
                  <a:pt x="921149" y="1937115"/>
                </a:lnTo>
                <a:lnTo>
                  <a:pt x="924820" y="1931315"/>
                </a:lnTo>
                <a:cubicBezTo>
                  <a:pt x="895860" y="1937115"/>
                  <a:pt x="895860" y="1937115"/>
                  <a:pt x="895860" y="1937115"/>
                </a:cubicBezTo>
                <a:cubicBezTo>
                  <a:pt x="878484" y="1948715"/>
                  <a:pt x="878484" y="1948715"/>
                  <a:pt x="878484" y="1948715"/>
                </a:cubicBezTo>
                <a:cubicBezTo>
                  <a:pt x="872692" y="1948715"/>
                  <a:pt x="872692" y="1948715"/>
                  <a:pt x="872692" y="1948715"/>
                </a:cubicBezTo>
                <a:cubicBezTo>
                  <a:pt x="866900" y="1942915"/>
                  <a:pt x="866900" y="1942915"/>
                  <a:pt x="866900" y="1942915"/>
                </a:cubicBezTo>
                <a:cubicBezTo>
                  <a:pt x="895860" y="1925516"/>
                  <a:pt x="895860" y="1925516"/>
                  <a:pt x="895860" y="1925516"/>
                </a:cubicBezTo>
                <a:cubicBezTo>
                  <a:pt x="936403" y="1919716"/>
                  <a:pt x="936403" y="1919716"/>
                  <a:pt x="936403" y="1919716"/>
                </a:cubicBezTo>
                <a:cubicBezTo>
                  <a:pt x="959571" y="1902317"/>
                  <a:pt x="959571" y="1902317"/>
                  <a:pt x="959571" y="1902317"/>
                </a:cubicBezTo>
                <a:cubicBezTo>
                  <a:pt x="982739" y="1896517"/>
                  <a:pt x="982739" y="1896517"/>
                  <a:pt x="982739" y="1896517"/>
                </a:cubicBezTo>
                <a:cubicBezTo>
                  <a:pt x="988531" y="1890717"/>
                  <a:pt x="988531" y="1890717"/>
                  <a:pt x="988531" y="1890717"/>
                </a:cubicBezTo>
                <a:cubicBezTo>
                  <a:pt x="976947" y="1884917"/>
                  <a:pt x="976947" y="1884917"/>
                  <a:pt x="976947" y="1884917"/>
                </a:cubicBezTo>
                <a:cubicBezTo>
                  <a:pt x="1011699" y="1855919"/>
                  <a:pt x="1011699" y="1855919"/>
                  <a:pt x="1011699" y="1855919"/>
                </a:cubicBezTo>
                <a:lnTo>
                  <a:pt x="1025417" y="1855919"/>
                </a:lnTo>
                <a:lnTo>
                  <a:pt x="1020387" y="1861718"/>
                </a:lnTo>
                <a:cubicBezTo>
                  <a:pt x="1019301" y="1863893"/>
                  <a:pt x="1023102" y="1862806"/>
                  <a:pt x="1040953" y="1852339"/>
                </a:cubicBezTo>
                <a:lnTo>
                  <a:pt x="1042748" y="1851254"/>
                </a:lnTo>
                <a:lnTo>
                  <a:pt x="1043555" y="1850844"/>
                </a:lnTo>
                <a:lnTo>
                  <a:pt x="1043569" y="1850759"/>
                </a:lnTo>
                <a:lnTo>
                  <a:pt x="1063827" y="1838519"/>
                </a:lnTo>
                <a:cubicBezTo>
                  <a:pt x="1052243" y="1832720"/>
                  <a:pt x="1052243" y="1832720"/>
                  <a:pt x="1052243" y="1832720"/>
                </a:cubicBezTo>
                <a:cubicBezTo>
                  <a:pt x="1047899" y="1831270"/>
                  <a:pt x="1046451" y="1833807"/>
                  <a:pt x="1045727" y="1837704"/>
                </a:cubicBezTo>
                <a:lnTo>
                  <a:pt x="1043569" y="1850759"/>
                </a:lnTo>
                <a:lnTo>
                  <a:pt x="1042748" y="1851254"/>
                </a:lnTo>
                <a:lnTo>
                  <a:pt x="1032695" y="1856372"/>
                </a:lnTo>
                <a:lnTo>
                  <a:pt x="1029075" y="1854948"/>
                </a:lnTo>
                <a:lnTo>
                  <a:pt x="1029075" y="1850844"/>
                </a:lnTo>
                <a:cubicBezTo>
                  <a:pt x="1029075" y="1850119"/>
                  <a:pt x="1029075" y="1850119"/>
                  <a:pt x="1029075" y="1850119"/>
                </a:cubicBezTo>
                <a:lnTo>
                  <a:pt x="1026807" y="1854056"/>
                </a:lnTo>
                <a:lnTo>
                  <a:pt x="1019935" y="1851354"/>
                </a:lnTo>
                <a:cubicBezTo>
                  <a:pt x="1014595" y="1848488"/>
                  <a:pt x="1008079" y="1844319"/>
                  <a:pt x="1000115" y="1838519"/>
                </a:cubicBezTo>
                <a:cubicBezTo>
                  <a:pt x="997219" y="1841419"/>
                  <a:pt x="989979" y="1845769"/>
                  <a:pt x="980567" y="1850119"/>
                </a:cubicBezTo>
                <a:lnTo>
                  <a:pt x="949892" y="1861040"/>
                </a:lnTo>
                <a:lnTo>
                  <a:pt x="947987" y="1855919"/>
                </a:lnTo>
                <a:cubicBezTo>
                  <a:pt x="936403" y="1867518"/>
                  <a:pt x="936403" y="1867518"/>
                  <a:pt x="936403" y="1867518"/>
                </a:cubicBezTo>
                <a:cubicBezTo>
                  <a:pt x="895860" y="1884917"/>
                  <a:pt x="895860" y="1884917"/>
                  <a:pt x="895860" y="1884917"/>
                </a:cubicBezTo>
                <a:cubicBezTo>
                  <a:pt x="884276" y="1896517"/>
                  <a:pt x="884276" y="1896517"/>
                  <a:pt x="884276" y="1896517"/>
                </a:cubicBezTo>
                <a:cubicBezTo>
                  <a:pt x="884276" y="1884917"/>
                  <a:pt x="884276" y="1884917"/>
                  <a:pt x="884276" y="1884917"/>
                </a:cubicBezTo>
                <a:cubicBezTo>
                  <a:pt x="866900" y="1873318"/>
                  <a:pt x="866900" y="1873318"/>
                  <a:pt x="866900" y="1873318"/>
                </a:cubicBezTo>
                <a:cubicBezTo>
                  <a:pt x="866900" y="1855919"/>
                  <a:pt x="866900" y="1855919"/>
                  <a:pt x="866900" y="1855919"/>
                </a:cubicBezTo>
                <a:cubicBezTo>
                  <a:pt x="820564" y="1832720"/>
                  <a:pt x="820564" y="1832720"/>
                  <a:pt x="820564" y="1832720"/>
                </a:cubicBezTo>
                <a:cubicBezTo>
                  <a:pt x="808980" y="1832720"/>
                  <a:pt x="808980" y="1832720"/>
                  <a:pt x="808980" y="1832720"/>
                </a:cubicBezTo>
                <a:cubicBezTo>
                  <a:pt x="814772" y="1850119"/>
                  <a:pt x="814772" y="1850119"/>
                  <a:pt x="814772" y="1850119"/>
                </a:cubicBezTo>
                <a:cubicBezTo>
                  <a:pt x="785812" y="1850119"/>
                  <a:pt x="785812" y="1850119"/>
                  <a:pt x="785812" y="1850119"/>
                </a:cubicBezTo>
                <a:cubicBezTo>
                  <a:pt x="797396" y="1826920"/>
                  <a:pt x="797396" y="1826920"/>
                  <a:pt x="797396" y="1826920"/>
                </a:cubicBezTo>
                <a:cubicBezTo>
                  <a:pt x="797396" y="1815321"/>
                  <a:pt x="756852" y="1890717"/>
                  <a:pt x="803188" y="1803721"/>
                </a:cubicBezTo>
                <a:cubicBezTo>
                  <a:pt x="774228" y="1803721"/>
                  <a:pt x="774228" y="1803721"/>
                  <a:pt x="774228" y="1803721"/>
                </a:cubicBezTo>
                <a:cubicBezTo>
                  <a:pt x="785812" y="1815321"/>
                  <a:pt x="785812" y="1815321"/>
                  <a:pt x="785812" y="1815321"/>
                </a:cubicBezTo>
                <a:cubicBezTo>
                  <a:pt x="774228" y="1850119"/>
                  <a:pt x="774228" y="1850119"/>
                  <a:pt x="774228" y="1850119"/>
                </a:cubicBezTo>
                <a:cubicBezTo>
                  <a:pt x="733685" y="1844319"/>
                  <a:pt x="733685" y="1844319"/>
                  <a:pt x="733685" y="1844319"/>
                </a:cubicBezTo>
                <a:cubicBezTo>
                  <a:pt x="739477" y="1832720"/>
                  <a:pt x="739477" y="1832720"/>
                  <a:pt x="739477" y="1832720"/>
                </a:cubicBezTo>
                <a:cubicBezTo>
                  <a:pt x="768436" y="1815321"/>
                  <a:pt x="768436" y="1815321"/>
                  <a:pt x="768436" y="1815321"/>
                </a:cubicBezTo>
                <a:cubicBezTo>
                  <a:pt x="774228" y="1809521"/>
                  <a:pt x="774228" y="1809521"/>
                  <a:pt x="774228" y="1809521"/>
                </a:cubicBezTo>
                <a:cubicBezTo>
                  <a:pt x="768436" y="1797921"/>
                  <a:pt x="768436" y="1797921"/>
                  <a:pt x="768436" y="1797921"/>
                </a:cubicBezTo>
                <a:cubicBezTo>
                  <a:pt x="756852" y="1815321"/>
                  <a:pt x="739477" y="1809521"/>
                  <a:pt x="733685" y="1809521"/>
                </a:cubicBezTo>
                <a:cubicBezTo>
                  <a:pt x="762644" y="1797921"/>
                  <a:pt x="762644" y="1797921"/>
                  <a:pt x="762644" y="1797921"/>
                </a:cubicBezTo>
                <a:cubicBezTo>
                  <a:pt x="745269" y="1786322"/>
                  <a:pt x="745269" y="1786322"/>
                  <a:pt x="745269" y="1786322"/>
                </a:cubicBezTo>
                <a:cubicBezTo>
                  <a:pt x="774228" y="1774722"/>
                  <a:pt x="774228" y="1774722"/>
                  <a:pt x="774228" y="1774722"/>
                </a:cubicBezTo>
                <a:cubicBezTo>
                  <a:pt x="785812" y="1768923"/>
                  <a:pt x="785812" y="1768923"/>
                  <a:pt x="785812" y="1768923"/>
                </a:cubicBezTo>
                <a:cubicBezTo>
                  <a:pt x="751061" y="1763123"/>
                  <a:pt x="751061" y="1763123"/>
                  <a:pt x="751061" y="1763123"/>
                </a:cubicBezTo>
                <a:cubicBezTo>
                  <a:pt x="785812" y="1751523"/>
                  <a:pt x="785812" y="1751523"/>
                  <a:pt x="785812" y="1751523"/>
                </a:cubicBezTo>
                <a:cubicBezTo>
                  <a:pt x="814772" y="1734124"/>
                  <a:pt x="814772" y="1734124"/>
                  <a:pt x="814772" y="1734124"/>
                </a:cubicBezTo>
                <a:cubicBezTo>
                  <a:pt x="826356" y="1734124"/>
                  <a:pt x="826356" y="1734124"/>
                  <a:pt x="826356" y="1734124"/>
                </a:cubicBezTo>
                <a:lnTo>
                  <a:pt x="835624" y="1727937"/>
                </a:lnTo>
                <a:lnTo>
                  <a:pt x="835587" y="1728234"/>
                </a:lnTo>
                <a:cubicBezTo>
                  <a:pt x="835406" y="1730318"/>
                  <a:pt x="835768" y="1729412"/>
                  <a:pt x="836492" y="1727599"/>
                </a:cubicBezTo>
                <a:lnTo>
                  <a:pt x="836677" y="1727234"/>
                </a:lnTo>
                <a:lnTo>
                  <a:pt x="841560" y="1723974"/>
                </a:lnTo>
                <a:cubicBezTo>
                  <a:pt x="843732" y="1722524"/>
                  <a:pt x="843732" y="1722524"/>
                  <a:pt x="843732" y="1722524"/>
                </a:cubicBezTo>
                <a:cubicBezTo>
                  <a:pt x="842284" y="1719625"/>
                  <a:pt x="840836" y="1719987"/>
                  <a:pt x="839569" y="1721528"/>
                </a:cubicBezTo>
                <a:lnTo>
                  <a:pt x="836677" y="1727234"/>
                </a:lnTo>
                <a:lnTo>
                  <a:pt x="835624" y="1727937"/>
                </a:lnTo>
                <a:lnTo>
                  <a:pt x="836288" y="1722604"/>
                </a:lnTo>
                <a:cubicBezTo>
                  <a:pt x="836673" y="1719806"/>
                  <a:pt x="837216" y="1716000"/>
                  <a:pt x="837940" y="1710925"/>
                </a:cubicBezTo>
                <a:cubicBezTo>
                  <a:pt x="884276" y="1687726"/>
                  <a:pt x="884276" y="1687726"/>
                  <a:pt x="884276" y="1687726"/>
                </a:cubicBezTo>
                <a:cubicBezTo>
                  <a:pt x="913236" y="1699326"/>
                  <a:pt x="913236" y="1699326"/>
                  <a:pt x="913236" y="1699326"/>
                </a:cubicBezTo>
                <a:cubicBezTo>
                  <a:pt x="947987" y="1699326"/>
                  <a:pt x="947987" y="1699326"/>
                  <a:pt x="947987" y="1699326"/>
                </a:cubicBezTo>
                <a:cubicBezTo>
                  <a:pt x="953779" y="1687726"/>
                  <a:pt x="953779" y="1687726"/>
                  <a:pt x="953779" y="1687726"/>
                </a:cubicBezTo>
                <a:cubicBezTo>
                  <a:pt x="971155" y="1687726"/>
                  <a:pt x="971155" y="1687726"/>
                  <a:pt x="971155" y="1687726"/>
                </a:cubicBezTo>
                <a:cubicBezTo>
                  <a:pt x="965363" y="1670327"/>
                  <a:pt x="965363" y="1670327"/>
                  <a:pt x="965363" y="1670327"/>
                </a:cubicBezTo>
                <a:cubicBezTo>
                  <a:pt x="959571" y="1658727"/>
                  <a:pt x="959571" y="1658727"/>
                  <a:pt x="959571" y="1658727"/>
                </a:cubicBezTo>
                <a:cubicBezTo>
                  <a:pt x="930611" y="1658727"/>
                  <a:pt x="930611" y="1658727"/>
                  <a:pt x="930611" y="1658727"/>
                </a:cubicBezTo>
                <a:cubicBezTo>
                  <a:pt x="930611" y="1664527"/>
                  <a:pt x="930611" y="1664527"/>
                  <a:pt x="930611" y="1664527"/>
                </a:cubicBezTo>
                <a:cubicBezTo>
                  <a:pt x="919028" y="1664527"/>
                  <a:pt x="919028" y="1664527"/>
                  <a:pt x="919028" y="1664527"/>
                </a:cubicBezTo>
                <a:cubicBezTo>
                  <a:pt x="913236" y="1670327"/>
                  <a:pt x="913236" y="1670327"/>
                  <a:pt x="913236" y="1670327"/>
                </a:cubicBezTo>
                <a:cubicBezTo>
                  <a:pt x="878484" y="1681926"/>
                  <a:pt x="878484" y="1681926"/>
                  <a:pt x="878484" y="1681926"/>
                </a:cubicBezTo>
                <a:cubicBezTo>
                  <a:pt x="878484" y="1676127"/>
                  <a:pt x="890068" y="1681926"/>
                  <a:pt x="872692" y="1676127"/>
                </a:cubicBezTo>
                <a:cubicBezTo>
                  <a:pt x="907444" y="1652928"/>
                  <a:pt x="907444" y="1652928"/>
                  <a:pt x="907444" y="1652928"/>
                </a:cubicBezTo>
                <a:cubicBezTo>
                  <a:pt x="884276" y="1647128"/>
                  <a:pt x="884276" y="1647128"/>
                  <a:pt x="884276" y="1647128"/>
                </a:cubicBezTo>
                <a:cubicBezTo>
                  <a:pt x="884276" y="1647128"/>
                  <a:pt x="924820" y="1623929"/>
                  <a:pt x="872692" y="1652928"/>
                </a:cubicBezTo>
                <a:cubicBezTo>
                  <a:pt x="855316" y="1641328"/>
                  <a:pt x="855316" y="1641328"/>
                  <a:pt x="855316" y="1641328"/>
                </a:cubicBezTo>
                <a:cubicBezTo>
                  <a:pt x="843732" y="1641328"/>
                  <a:pt x="843732" y="1641328"/>
                  <a:pt x="843732" y="1641328"/>
                </a:cubicBezTo>
                <a:cubicBezTo>
                  <a:pt x="837940" y="1658727"/>
                  <a:pt x="837940" y="1658727"/>
                  <a:pt x="837940" y="1658727"/>
                </a:cubicBezTo>
                <a:cubicBezTo>
                  <a:pt x="814772" y="1664527"/>
                  <a:pt x="814772" y="1664527"/>
                  <a:pt x="814772" y="1664527"/>
                </a:cubicBezTo>
                <a:cubicBezTo>
                  <a:pt x="820564" y="1670327"/>
                  <a:pt x="820564" y="1670327"/>
                  <a:pt x="820564" y="1670327"/>
                </a:cubicBezTo>
                <a:cubicBezTo>
                  <a:pt x="797396" y="1658727"/>
                  <a:pt x="797396" y="1658727"/>
                  <a:pt x="797396" y="1658727"/>
                </a:cubicBezTo>
                <a:cubicBezTo>
                  <a:pt x="791604" y="1664527"/>
                  <a:pt x="791604" y="1664527"/>
                  <a:pt x="791604" y="1664527"/>
                </a:cubicBezTo>
                <a:cubicBezTo>
                  <a:pt x="762644" y="1647128"/>
                  <a:pt x="762644" y="1647128"/>
                  <a:pt x="762644" y="1647128"/>
                </a:cubicBezTo>
                <a:cubicBezTo>
                  <a:pt x="762644" y="1658727"/>
                  <a:pt x="762644" y="1658727"/>
                  <a:pt x="762644" y="1658727"/>
                </a:cubicBezTo>
                <a:cubicBezTo>
                  <a:pt x="739477" y="1647128"/>
                  <a:pt x="797396" y="1629729"/>
                  <a:pt x="733685" y="1647128"/>
                </a:cubicBezTo>
                <a:cubicBezTo>
                  <a:pt x="727893" y="1629729"/>
                  <a:pt x="727893" y="1629729"/>
                  <a:pt x="727893" y="1629729"/>
                </a:cubicBezTo>
                <a:cubicBezTo>
                  <a:pt x="681557" y="1623929"/>
                  <a:pt x="681557" y="1623929"/>
                  <a:pt x="681557" y="1623929"/>
                </a:cubicBezTo>
                <a:cubicBezTo>
                  <a:pt x="664181" y="1629729"/>
                  <a:pt x="664181" y="1629729"/>
                  <a:pt x="664181" y="1629729"/>
                </a:cubicBezTo>
                <a:cubicBezTo>
                  <a:pt x="652597" y="1629729"/>
                  <a:pt x="652597" y="1629729"/>
                  <a:pt x="652597" y="1629729"/>
                </a:cubicBezTo>
                <a:cubicBezTo>
                  <a:pt x="693141" y="1618129"/>
                  <a:pt x="588886" y="1612329"/>
                  <a:pt x="693141" y="1612329"/>
                </a:cubicBezTo>
                <a:cubicBezTo>
                  <a:pt x="693141" y="1600730"/>
                  <a:pt x="693141" y="1600730"/>
                  <a:pt x="693141" y="1600730"/>
                </a:cubicBezTo>
                <a:cubicBezTo>
                  <a:pt x="716309" y="1583331"/>
                  <a:pt x="716309" y="1583331"/>
                  <a:pt x="716309" y="1583331"/>
                </a:cubicBezTo>
                <a:cubicBezTo>
                  <a:pt x="681557" y="1571731"/>
                  <a:pt x="681557" y="1571731"/>
                  <a:pt x="681557" y="1571731"/>
                </a:cubicBezTo>
                <a:cubicBezTo>
                  <a:pt x="710517" y="1571731"/>
                  <a:pt x="710517" y="1571731"/>
                  <a:pt x="710517" y="1571731"/>
                </a:cubicBezTo>
                <a:cubicBezTo>
                  <a:pt x="722101" y="1589130"/>
                  <a:pt x="722101" y="1589130"/>
                  <a:pt x="722101" y="1589130"/>
                </a:cubicBezTo>
                <a:cubicBezTo>
                  <a:pt x="733685" y="1577531"/>
                  <a:pt x="733685" y="1577531"/>
                  <a:pt x="733685" y="1577531"/>
                </a:cubicBezTo>
                <a:cubicBezTo>
                  <a:pt x="756852" y="1589130"/>
                  <a:pt x="756852" y="1589130"/>
                  <a:pt x="756852" y="1589130"/>
                </a:cubicBezTo>
                <a:cubicBezTo>
                  <a:pt x="768436" y="1571731"/>
                  <a:pt x="768436" y="1571731"/>
                  <a:pt x="768436" y="1571731"/>
                </a:cubicBezTo>
                <a:cubicBezTo>
                  <a:pt x="797396" y="1571731"/>
                  <a:pt x="797396" y="1571731"/>
                  <a:pt x="797396" y="1571731"/>
                </a:cubicBezTo>
                <a:cubicBezTo>
                  <a:pt x="803188" y="1577531"/>
                  <a:pt x="803188" y="1577531"/>
                  <a:pt x="803188" y="1577531"/>
                </a:cubicBezTo>
                <a:cubicBezTo>
                  <a:pt x="797396" y="1560132"/>
                  <a:pt x="826356" y="1571731"/>
                  <a:pt x="820564" y="1565931"/>
                </a:cubicBezTo>
                <a:cubicBezTo>
                  <a:pt x="826356" y="1542733"/>
                  <a:pt x="826356" y="1542733"/>
                  <a:pt x="826356" y="1542733"/>
                </a:cubicBezTo>
                <a:cubicBezTo>
                  <a:pt x="803188" y="1542733"/>
                  <a:pt x="803188" y="1542733"/>
                  <a:pt x="803188" y="1542733"/>
                </a:cubicBezTo>
                <a:cubicBezTo>
                  <a:pt x="803188" y="1531133"/>
                  <a:pt x="803188" y="1531133"/>
                  <a:pt x="803188" y="1531133"/>
                </a:cubicBezTo>
                <a:cubicBezTo>
                  <a:pt x="837940" y="1542733"/>
                  <a:pt x="820564" y="1525333"/>
                  <a:pt x="849524" y="1502134"/>
                </a:cubicBezTo>
                <a:cubicBezTo>
                  <a:pt x="866900" y="1507934"/>
                  <a:pt x="866900" y="1507934"/>
                  <a:pt x="866900" y="1507934"/>
                </a:cubicBezTo>
                <a:cubicBezTo>
                  <a:pt x="861108" y="1490535"/>
                  <a:pt x="901652" y="1496334"/>
                  <a:pt x="895860" y="1478935"/>
                </a:cubicBezTo>
                <a:cubicBezTo>
                  <a:pt x="890068" y="1455736"/>
                  <a:pt x="890068" y="1455736"/>
                  <a:pt x="890068" y="1455736"/>
                </a:cubicBezTo>
                <a:cubicBezTo>
                  <a:pt x="913236" y="1444137"/>
                  <a:pt x="913236" y="1444137"/>
                  <a:pt x="913236" y="1444137"/>
                </a:cubicBezTo>
                <a:cubicBezTo>
                  <a:pt x="913236" y="1461536"/>
                  <a:pt x="913236" y="1461536"/>
                  <a:pt x="913236" y="1461536"/>
                </a:cubicBezTo>
                <a:cubicBezTo>
                  <a:pt x="907444" y="1461536"/>
                  <a:pt x="907444" y="1461536"/>
                  <a:pt x="907444" y="1461536"/>
                </a:cubicBezTo>
                <a:cubicBezTo>
                  <a:pt x="907444" y="1467336"/>
                  <a:pt x="907444" y="1467336"/>
                  <a:pt x="907444" y="1467336"/>
                </a:cubicBezTo>
                <a:cubicBezTo>
                  <a:pt x="919028" y="1473135"/>
                  <a:pt x="919028" y="1473135"/>
                  <a:pt x="919028" y="1473135"/>
                </a:cubicBezTo>
                <a:cubicBezTo>
                  <a:pt x="930611" y="1473135"/>
                  <a:pt x="924820" y="1461536"/>
                  <a:pt x="936403" y="1455736"/>
                </a:cubicBezTo>
                <a:cubicBezTo>
                  <a:pt x="942195" y="1461536"/>
                  <a:pt x="942195" y="1461536"/>
                  <a:pt x="942195" y="1461536"/>
                </a:cubicBezTo>
                <a:cubicBezTo>
                  <a:pt x="913236" y="1484735"/>
                  <a:pt x="913236" y="1484735"/>
                  <a:pt x="913236" y="1484735"/>
                </a:cubicBezTo>
                <a:cubicBezTo>
                  <a:pt x="901652" y="1484735"/>
                  <a:pt x="901652" y="1484735"/>
                  <a:pt x="901652" y="1484735"/>
                </a:cubicBezTo>
                <a:lnTo>
                  <a:pt x="891407" y="1494994"/>
                </a:lnTo>
                <a:lnTo>
                  <a:pt x="890792" y="1494884"/>
                </a:lnTo>
                <a:lnTo>
                  <a:pt x="890021" y="1496381"/>
                </a:lnTo>
                <a:lnTo>
                  <a:pt x="886448" y="1499959"/>
                </a:lnTo>
                <a:cubicBezTo>
                  <a:pt x="884276" y="1502134"/>
                  <a:pt x="884276" y="1502134"/>
                  <a:pt x="884276" y="1502134"/>
                </a:cubicBezTo>
                <a:cubicBezTo>
                  <a:pt x="885724" y="1503584"/>
                  <a:pt x="886810" y="1502497"/>
                  <a:pt x="887805" y="1500684"/>
                </a:cubicBezTo>
                <a:lnTo>
                  <a:pt x="890021" y="1496381"/>
                </a:lnTo>
                <a:lnTo>
                  <a:pt x="891407" y="1494994"/>
                </a:lnTo>
                <a:lnTo>
                  <a:pt x="894864" y="1495609"/>
                </a:lnTo>
                <a:cubicBezTo>
                  <a:pt x="896584" y="1498147"/>
                  <a:pt x="898756" y="1503584"/>
                  <a:pt x="901652" y="1513734"/>
                </a:cubicBezTo>
                <a:cubicBezTo>
                  <a:pt x="901652" y="1519533"/>
                  <a:pt x="901652" y="1519533"/>
                  <a:pt x="901652" y="1519533"/>
                </a:cubicBezTo>
                <a:cubicBezTo>
                  <a:pt x="890068" y="1519533"/>
                  <a:pt x="890068" y="1519533"/>
                  <a:pt x="890068" y="1519533"/>
                </a:cubicBezTo>
                <a:cubicBezTo>
                  <a:pt x="884276" y="1536933"/>
                  <a:pt x="884276" y="1536933"/>
                  <a:pt x="884276" y="1536933"/>
                </a:cubicBezTo>
                <a:cubicBezTo>
                  <a:pt x="901652" y="1548532"/>
                  <a:pt x="901652" y="1548532"/>
                  <a:pt x="901652" y="1548532"/>
                </a:cubicBezTo>
                <a:cubicBezTo>
                  <a:pt x="884276" y="1554332"/>
                  <a:pt x="884276" y="1554332"/>
                  <a:pt x="884276" y="1554332"/>
                </a:cubicBezTo>
                <a:cubicBezTo>
                  <a:pt x="895860" y="1554332"/>
                  <a:pt x="895860" y="1554332"/>
                  <a:pt x="895860" y="1554332"/>
                </a:cubicBezTo>
                <a:cubicBezTo>
                  <a:pt x="942195" y="1531133"/>
                  <a:pt x="942195" y="1531133"/>
                  <a:pt x="942195" y="1531133"/>
                </a:cubicBezTo>
                <a:cubicBezTo>
                  <a:pt x="959571" y="1507934"/>
                  <a:pt x="959571" y="1507934"/>
                  <a:pt x="959571" y="1507934"/>
                </a:cubicBezTo>
                <a:cubicBezTo>
                  <a:pt x="965363" y="1507934"/>
                  <a:pt x="965363" y="1513734"/>
                  <a:pt x="965363" y="1513734"/>
                </a:cubicBezTo>
                <a:cubicBezTo>
                  <a:pt x="947987" y="1536933"/>
                  <a:pt x="947987" y="1536933"/>
                  <a:pt x="947987" y="1536933"/>
                </a:cubicBezTo>
                <a:cubicBezTo>
                  <a:pt x="965363" y="1548532"/>
                  <a:pt x="965363" y="1548532"/>
                  <a:pt x="965363" y="1548532"/>
                </a:cubicBezTo>
                <a:cubicBezTo>
                  <a:pt x="988531" y="1542733"/>
                  <a:pt x="988531" y="1542733"/>
                  <a:pt x="988531" y="1542733"/>
                </a:cubicBezTo>
                <a:lnTo>
                  <a:pt x="988531" y="1547565"/>
                </a:lnTo>
                <a:lnTo>
                  <a:pt x="988260" y="1546629"/>
                </a:lnTo>
                <a:cubicBezTo>
                  <a:pt x="988169" y="1546720"/>
                  <a:pt x="988531" y="1551432"/>
                  <a:pt x="988531" y="1565931"/>
                </a:cubicBezTo>
                <a:cubicBezTo>
                  <a:pt x="988531" y="1565931"/>
                  <a:pt x="988531" y="1565931"/>
                  <a:pt x="988531" y="1556144"/>
                </a:cubicBezTo>
                <a:lnTo>
                  <a:pt x="988531" y="1547565"/>
                </a:lnTo>
                <a:lnTo>
                  <a:pt x="990703" y="1555057"/>
                </a:lnTo>
                <a:cubicBezTo>
                  <a:pt x="994323" y="1563032"/>
                  <a:pt x="1003011" y="1568831"/>
                  <a:pt x="1023283" y="1531133"/>
                </a:cubicBezTo>
                <a:cubicBezTo>
                  <a:pt x="1046451" y="1513734"/>
                  <a:pt x="1046451" y="1513734"/>
                  <a:pt x="1046451" y="1513734"/>
                </a:cubicBezTo>
                <a:cubicBezTo>
                  <a:pt x="1063827" y="1519533"/>
                  <a:pt x="1063827" y="1519533"/>
                  <a:pt x="1063827" y="1519533"/>
                </a:cubicBezTo>
                <a:cubicBezTo>
                  <a:pt x="1069619" y="1502134"/>
                  <a:pt x="1069619" y="1519533"/>
                  <a:pt x="1098579" y="1502134"/>
                </a:cubicBezTo>
                <a:cubicBezTo>
                  <a:pt x="1086995" y="1496334"/>
                  <a:pt x="1086995" y="1496334"/>
                  <a:pt x="1086995" y="1496334"/>
                </a:cubicBezTo>
                <a:cubicBezTo>
                  <a:pt x="1052243" y="1507934"/>
                  <a:pt x="1052243" y="1507934"/>
                  <a:pt x="1052243" y="1507934"/>
                </a:cubicBezTo>
                <a:cubicBezTo>
                  <a:pt x="1047899" y="1507934"/>
                  <a:pt x="1082650" y="1491622"/>
                  <a:pt x="1066089" y="1490807"/>
                </a:cubicBezTo>
                <a:lnTo>
                  <a:pt x="1065548" y="1490850"/>
                </a:lnTo>
                <a:lnTo>
                  <a:pt x="1068171" y="1486910"/>
                </a:lnTo>
                <a:cubicBezTo>
                  <a:pt x="1069619" y="1484735"/>
                  <a:pt x="1069619" y="1484735"/>
                  <a:pt x="1069619" y="1484735"/>
                </a:cubicBezTo>
                <a:cubicBezTo>
                  <a:pt x="1075411" y="1490535"/>
                  <a:pt x="1075411" y="1473135"/>
                  <a:pt x="1075411" y="1496334"/>
                </a:cubicBezTo>
                <a:cubicBezTo>
                  <a:pt x="1092787" y="1484735"/>
                  <a:pt x="1092787" y="1484735"/>
                  <a:pt x="1092787" y="1484735"/>
                </a:cubicBezTo>
                <a:cubicBezTo>
                  <a:pt x="1150706" y="1473135"/>
                  <a:pt x="1150706" y="1473135"/>
                  <a:pt x="1150706" y="1473135"/>
                </a:cubicBezTo>
                <a:cubicBezTo>
                  <a:pt x="1150706" y="1461536"/>
                  <a:pt x="1150706" y="1461536"/>
                  <a:pt x="1150706" y="1461536"/>
                </a:cubicBezTo>
                <a:cubicBezTo>
                  <a:pt x="1168082" y="1467336"/>
                  <a:pt x="1168082" y="1467336"/>
                  <a:pt x="1168082" y="1467336"/>
                </a:cubicBezTo>
                <a:cubicBezTo>
                  <a:pt x="1168082" y="1467336"/>
                  <a:pt x="1185458" y="1449936"/>
                  <a:pt x="1191250" y="1444137"/>
                </a:cubicBezTo>
                <a:cubicBezTo>
                  <a:pt x="1162290" y="1432537"/>
                  <a:pt x="1162290" y="1432537"/>
                  <a:pt x="1162290" y="1432537"/>
                </a:cubicBezTo>
                <a:cubicBezTo>
                  <a:pt x="1127538" y="1438337"/>
                  <a:pt x="1127538" y="1438337"/>
                  <a:pt x="1127538" y="1438337"/>
                </a:cubicBezTo>
                <a:cubicBezTo>
                  <a:pt x="1127538" y="1444137"/>
                  <a:pt x="1127538" y="1444137"/>
                  <a:pt x="1127538" y="1444137"/>
                </a:cubicBezTo>
                <a:lnTo>
                  <a:pt x="1124190" y="1454196"/>
                </a:lnTo>
                <a:lnTo>
                  <a:pt x="1124190" y="1454196"/>
                </a:lnTo>
                <a:cubicBezTo>
                  <a:pt x="1121746" y="1453924"/>
                  <a:pt x="1117402" y="1454286"/>
                  <a:pt x="1110162" y="1455736"/>
                </a:cubicBezTo>
                <a:cubicBezTo>
                  <a:pt x="1110162" y="1449936"/>
                  <a:pt x="1115954" y="1449936"/>
                  <a:pt x="1115954" y="1444137"/>
                </a:cubicBezTo>
                <a:cubicBezTo>
                  <a:pt x="1069619" y="1438337"/>
                  <a:pt x="1069619" y="1438337"/>
                  <a:pt x="1069619" y="1438337"/>
                </a:cubicBezTo>
                <a:cubicBezTo>
                  <a:pt x="1058035" y="1438337"/>
                  <a:pt x="1058035" y="1438337"/>
                  <a:pt x="1058035" y="1438337"/>
                </a:cubicBezTo>
                <a:cubicBezTo>
                  <a:pt x="1052243" y="1449936"/>
                  <a:pt x="1052243" y="1449936"/>
                  <a:pt x="1052243" y="1449936"/>
                </a:cubicBezTo>
                <a:cubicBezTo>
                  <a:pt x="959571" y="1461536"/>
                  <a:pt x="959571" y="1461536"/>
                  <a:pt x="959571" y="1461536"/>
                </a:cubicBezTo>
                <a:cubicBezTo>
                  <a:pt x="947987" y="1444137"/>
                  <a:pt x="947987" y="1444137"/>
                  <a:pt x="947987" y="1444137"/>
                </a:cubicBezTo>
                <a:cubicBezTo>
                  <a:pt x="936403" y="1449936"/>
                  <a:pt x="936403" y="1449936"/>
                  <a:pt x="936403" y="1449936"/>
                </a:cubicBezTo>
                <a:cubicBezTo>
                  <a:pt x="936403" y="1444137"/>
                  <a:pt x="936403" y="1444137"/>
                  <a:pt x="936403" y="1444137"/>
                </a:cubicBezTo>
                <a:cubicBezTo>
                  <a:pt x="907444" y="1432537"/>
                  <a:pt x="907444" y="1432537"/>
                  <a:pt x="907444" y="1432537"/>
                </a:cubicBezTo>
                <a:cubicBezTo>
                  <a:pt x="872692" y="1432537"/>
                  <a:pt x="872692" y="1432537"/>
                  <a:pt x="872692" y="1432537"/>
                </a:cubicBezTo>
                <a:cubicBezTo>
                  <a:pt x="878484" y="1449936"/>
                  <a:pt x="878484" y="1449936"/>
                  <a:pt x="878484" y="1449936"/>
                </a:cubicBezTo>
                <a:cubicBezTo>
                  <a:pt x="837940" y="1438337"/>
                  <a:pt x="837940" y="1438337"/>
                  <a:pt x="837940" y="1438337"/>
                </a:cubicBezTo>
                <a:cubicBezTo>
                  <a:pt x="826356" y="1432537"/>
                  <a:pt x="826356" y="1432537"/>
                  <a:pt x="826356" y="1432537"/>
                </a:cubicBezTo>
                <a:cubicBezTo>
                  <a:pt x="849524" y="1409338"/>
                  <a:pt x="849524" y="1409338"/>
                  <a:pt x="849524" y="1409338"/>
                </a:cubicBezTo>
                <a:cubicBezTo>
                  <a:pt x="837940" y="1403539"/>
                  <a:pt x="837940" y="1403539"/>
                  <a:pt x="837940" y="1403539"/>
                </a:cubicBezTo>
                <a:cubicBezTo>
                  <a:pt x="826356" y="1409338"/>
                  <a:pt x="826356" y="1409338"/>
                  <a:pt x="826356" y="1409338"/>
                </a:cubicBezTo>
                <a:cubicBezTo>
                  <a:pt x="820564" y="1432537"/>
                  <a:pt x="820564" y="1432537"/>
                  <a:pt x="820564" y="1432537"/>
                </a:cubicBezTo>
                <a:cubicBezTo>
                  <a:pt x="785812" y="1467336"/>
                  <a:pt x="849524" y="1415138"/>
                  <a:pt x="843732" y="1473135"/>
                </a:cubicBezTo>
                <a:cubicBezTo>
                  <a:pt x="808980" y="1449936"/>
                  <a:pt x="808980" y="1449936"/>
                  <a:pt x="808980" y="1449936"/>
                </a:cubicBezTo>
                <a:cubicBezTo>
                  <a:pt x="803188" y="1461536"/>
                  <a:pt x="803188" y="1461536"/>
                  <a:pt x="803188" y="1461536"/>
                </a:cubicBezTo>
                <a:cubicBezTo>
                  <a:pt x="797396" y="1449936"/>
                  <a:pt x="797396" y="1449936"/>
                  <a:pt x="797396" y="1449936"/>
                </a:cubicBezTo>
                <a:cubicBezTo>
                  <a:pt x="780021" y="1461536"/>
                  <a:pt x="780021" y="1461536"/>
                  <a:pt x="780021" y="1461536"/>
                </a:cubicBezTo>
                <a:cubicBezTo>
                  <a:pt x="745269" y="1449936"/>
                  <a:pt x="745269" y="1449936"/>
                  <a:pt x="745269" y="1449936"/>
                </a:cubicBezTo>
                <a:cubicBezTo>
                  <a:pt x="722101" y="1467336"/>
                  <a:pt x="722101" y="1467336"/>
                  <a:pt x="722101" y="1467336"/>
                </a:cubicBezTo>
                <a:cubicBezTo>
                  <a:pt x="710517" y="1461536"/>
                  <a:pt x="710517" y="1461536"/>
                  <a:pt x="710517" y="1461536"/>
                </a:cubicBezTo>
                <a:cubicBezTo>
                  <a:pt x="698933" y="1473135"/>
                  <a:pt x="698933" y="1473135"/>
                  <a:pt x="698933" y="1473135"/>
                </a:cubicBezTo>
                <a:cubicBezTo>
                  <a:pt x="681557" y="1484735"/>
                  <a:pt x="710517" y="1473135"/>
                  <a:pt x="687349" y="1455736"/>
                </a:cubicBezTo>
                <a:cubicBezTo>
                  <a:pt x="687349" y="1444137"/>
                  <a:pt x="687349" y="1444137"/>
                  <a:pt x="687349" y="1444137"/>
                </a:cubicBezTo>
                <a:cubicBezTo>
                  <a:pt x="716309" y="1444137"/>
                  <a:pt x="716309" y="1444137"/>
                  <a:pt x="716309" y="1444137"/>
                </a:cubicBezTo>
                <a:cubicBezTo>
                  <a:pt x="710517" y="1444137"/>
                  <a:pt x="733685" y="1449936"/>
                  <a:pt x="710517" y="1438337"/>
                </a:cubicBezTo>
                <a:cubicBezTo>
                  <a:pt x="733685" y="1415138"/>
                  <a:pt x="733685" y="1415138"/>
                  <a:pt x="733685" y="1415138"/>
                </a:cubicBezTo>
                <a:cubicBezTo>
                  <a:pt x="710517" y="1391939"/>
                  <a:pt x="710517" y="1391939"/>
                  <a:pt x="710517" y="1391939"/>
                </a:cubicBezTo>
                <a:cubicBezTo>
                  <a:pt x="710517" y="1380339"/>
                  <a:pt x="710517" y="1380339"/>
                  <a:pt x="710517" y="1380339"/>
                </a:cubicBezTo>
                <a:cubicBezTo>
                  <a:pt x="681557" y="1368740"/>
                  <a:pt x="681557" y="1368740"/>
                  <a:pt x="681557" y="1368740"/>
                </a:cubicBezTo>
                <a:cubicBezTo>
                  <a:pt x="698933" y="1357141"/>
                  <a:pt x="698933" y="1357141"/>
                  <a:pt x="698933" y="1357141"/>
                </a:cubicBezTo>
                <a:cubicBezTo>
                  <a:pt x="684453" y="1354241"/>
                  <a:pt x="677213" y="1352791"/>
                  <a:pt x="673593" y="1352066"/>
                </a:cubicBezTo>
                <a:lnTo>
                  <a:pt x="672612" y="1351869"/>
                </a:lnTo>
                <a:lnTo>
                  <a:pt x="683141" y="1345292"/>
                </a:lnTo>
                <a:cubicBezTo>
                  <a:pt x="689973" y="1341010"/>
                  <a:pt x="698933" y="1335391"/>
                  <a:pt x="710517" y="1328142"/>
                </a:cubicBezTo>
                <a:cubicBezTo>
                  <a:pt x="704725" y="1316542"/>
                  <a:pt x="704725" y="1316542"/>
                  <a:pt x="704725" y="1316542"/>
                </a:cubicBezTo>
                <a:cubicBezTo>
                  <a:pt x="687349" y="1322342"/>
                  <a:pt x="687349" y="1322342"/>
                  <a:pt x="687349" y="1322342"/>
                </a:cubicBezTo>
                <a:cubicBezTo>
                  <a:pt x="675765" y="1310743"/>
                  <a:pt x="675765" y="1310743"/>
                  <a:pt x="675765" y="1310743"/>
                </a:cubicBezTo>
                <a:cubicBezTo>
                  <a:pt x="600470" y="1316542"/>
                  <a:pt x="600470" y="1316542"/>
                  <a:pt x="600470" y="1316542"/>
                </a:cubicBezTo>
                <a:cubicBezTo>
                  <a:pt x="646805" y="1299143"/>
                  <a:pt x="646805" y="1299143"/>
                  <a:pt x="646805" y="1299143"/>
                </a:cubicBezTo>
                <a:cubicBezTo>
                  <a:pt x="641013" y="1299143"/>
                  <a:pt x="652597" y="1333941"/>
                  <a:pt x="652597" y="1287543"/>
                </a:cubicBezTo>
                <a:cubicBezTo>
                  <a:pt x="669973" y="1304943"/>
                  <a:pt x="669973" y="1304943"/>
                  <a:pt x="669973" y="1304943"/>
                </a:cubicBezTo>
                <a:cubicBezTo>
                  <a:pt x="722101" y="1299143"/>
                  <a:pt x="722101" y="1299143"/>
                  <a:pt x="722101" y="1299143"/>
                </a:cubicBezTo>
                <a:cubicBezTo>
                  <a:pt x="716309" y="1281744"/>
                  <a:pt x="716309" y="1281744"/>
                  <a:pt x="716309" y="1281744"/>
                </a:cubicBezTo>
                <a:cubicBezTo>
                  <a:pt x="698933" y="1275944"/>
                  <a:pt x="698933" y="1275944"/>
                  <a:pt x="698933" y="1275944"/>
                </a:cubicBezTo>
                <a:cubicBezTo>
                  <a:pt x="716309" y="1270144"/>
                  <a:pt x="716309" y="1270144"/>
                  <a:pt x="716309" y="1270144"/>
                </a:cubicBezTo>
                <a:cubicBezTo>
                  <a:pt x="710517" y="1246945"/>
                  <a:pt x="710517" y="1246945"/>
                  <a:pt x="710517" y="1246945"/>
                </a:cubicBezTo>
                <a:cubicBezTo>
                  <a:pt x="704725" y="1241146"/>
                  <a:pt x="693141" y="1252745"/>
                  <a:pt x="687349" y="1246945"/>
                </a:cubicBezTo>
                <a:cubicBezTo>
                  <a:pt x="687349" y="1229546"/>
                  <a:pt x="687349" y="1229546"/>
                  <a:pt x="687349" y="1229546"/>
                </a:cubicBezTo>
                <a:cubicBezTo>
                  <a:pt x="698933" y="1212147"/>
                  <a:pt x="698933" y="1212147"/>
                  <a:pt x="698933" y="1212147"/>
                </a:cubicBezTo>
                <a:lnTo>
                  <a:pt x="683444" y="1209562"/>
                </a:lnTo>
                <a:lnTo>
                  <a:pt x="694612" y="1203934"/>
                </a:lnTo>
                <a:cubicBezTo>
                  <a:pt x="700471" y="1200366"/>
                  <a:pt x="707621" y="1195473"/>
                  <a:pt x="716309" y="1188948"/>
                </a:cubicBezTo>
                <a:cubicBezTo>
                  <a:pt x="756852" y="1183148"/>
                  <a:pt x="756852" y="1183148"/>
                  <a:pt x="756852" y="1183148"/>
                </a:cubicBezTo>
                <a:cubicBezTo>
                  <a:pt x="803188" y="1183148"/>
                  <a:pt x="803188" y="1183148"/>
                  <a:pt x="803188" y="1183148"/>
                </a:cubicBezTo>
                <a:cubicBezTo>
                  <a:pt x="803188" y="1177348"/>
                  <a:pt x="803188" y="1177348"/>
                  <a:pt x="803188" y="1177348"/>
                </a:cubicBezTo>
                <a:cubicBezTo>
                  <a:pt x="826356" y="1177348"/>
                  <a:pt x="826356" y="1177348"/>
                  <a:pt x="826356" y="1177348"/>
                </a:cubicBezTo>
                <a:lnTo>
                  <a:pt x="832969" y="1170727"/>
                </a:lnTo>
                <a:lnTo>
                  <a:pt x="842861" y="1166055"/>
                </a:lnTo>
                <a:cubicBezTo>
                  <a:pt x="848890" y="1163121"/>
                  <a:pt x="856764" y="1159224"/>
                  <a:pt x="866900" y="1154149"/>
                </a:cubicBezTo>
                <a:cubicBezTo>
                  <a:pt x="855316" y="1148350"/>
                  <a:pt x="855316" y="1148350"/>
                  <a:pt x="855316" y="1148350"/>
                </a:cubicBezTo>
                <a:cubicBezTo>
                  <a:pt x="901652" y="1148350"/>
                  <a:pt x="901652" y="1148350"/>
                  <a:pt x="901652" y="1148350"/>
                </a:cubicBezTo>
                <a:lnTo>
                  <a:pt x="921441" y="1143396"/>
                </a:lnTo>
                <a:lnTo>
                  <a:pt x="920475" y="1144725"/>
                </a:lnTo>
                <a:cubicBezTo>
                  <a:pt x="920476" y="1146900"/>
                  <a:pt x="924820" y="1148350"/>
                  <a:pt x="942195" y="1142550"/>
                </a:cubicBezTo>
                <a:cubicBezTo>
                  <a:pt x="942195" y="1130950"/>
                  <a:pt x="942195" y="1130950"/>
                  <a:pt x="942195" y="1130950"/>
                </a:cubicBezTo>
                <a:cubicBezTo>
                  <a:pt x="890068" y="1125151"/>
                  <a:pt x="890068" y="1125151"/>
                  <a:pt x="890068" y="1125151"/>
                </a:cubicBezTo>
                <a:cubicBezTo>
                  <a:pt x="872692" y="1130950"/>
                  <a:pt x="872692" y="1130950"/>
                  <a:pt x="872692" y="1130950"/>
                </a:cubicBezTo>
                <a:cubicBezTo>
                  <a:pt x="855316" y="1119351"/>
                  <a:pt x="855316" y="1119351"/>
                  <a:pt x="855316" y="1119351"/>
                </a:cubicBezTo>
                <a:cubicBezTo>
                  <a:pt x="826356" y="1130950"/>
                  <a:pt x="826356" y="1130950"/>
                  <a:pt x="826356" y="1130950"/>
                </a:cubicBezTo>
                <a:cubicBezTo>
                  <a:pt x="791604" y="1119351"/>
                  <a:pt x="791604" y="1119351"/>
                  <a:pt x="791604" y="1119351"/>
                </a:cubicBezTo>
                <a:cubicBezTo>
                  <a:pt x="787260" y="1125151"/>
                  <a:pt x="788346" y="1127326"/>
                  <a:pt x="791242" y="1127779"/>
                </a:cubicBezTo>
                <a:lnTo>
                  <a:pt x="795168" y="1127067"/>
                </a:lnTo>
                <a:lnTo>
                  <a:pt x="790337" y="1128628"/>
                </a:lnTo>
                <a:cubicBezTo>
                  <a:pt x="784998" y="1130497"/>
                  <a:pt x="777848" y="1133125"/>
                  <a:pt x="768436" y="1136750"/>
                </a:cubicBezTo>
                <a:cubicBezTo>
                  <a:pt x="733685" y="1125151"/>
                  <a:pt x="733685" y="1125151"/>
                  <a:pt x="733685" y="1125151"/>
                </a:cubicBezTo>
                <a:lnTo>
                  <a:pt x="732629" y="1126682"/>
                </a:lnTo>
                <a:lnTo>
                  <a:pt x="722101" y="1107752"/>
                </a:lnTo>
                <a:cubicBezTo>
                  <a:pt x="681557" y="1107752"/>
                  <a:pt x="681557" y="1107752"/>
                  <a:pt x="681557" y="1107752"/>
                </a:cubicBezTo>
                <a:cubicBezTo>
                  <a:pt x="664181" y="1101952"/>
                  <a:pt x="664181" y="1101952"/>
                  <a:pt x="664181" y="1101952"/>
                </a:cubicBezTo>
                <a:cubicBezTo>
                  <a:pt x="641013" y="1107752"/>
                  <a:pt x="641013" y="1107752"/>
                  <a:pt x="641013" y="1107752"/>
                </a:cubicBezTo>
                <a:cubicBezTo>
                  <a:pt x="664181" y="1096152"/>
                  <a:pt x="664181" y="1096152"/>
                  <a:pt x="664181" y="1096152"/>
                </a:cubicBezTo>
                <a:cubicBezTo>
                  <a:pt x="785812" y="1090352"/>
                  <a:pt x="785812" y="1090352"/>
                  <a:pt x="785812" y="1090352"/>
                </a:cubicBezTo>
                <a:cubicBezTo>
                  <a:pt x="855316" y="1096152"/>
                  <a:pt x="855316" y="1096152"/>
                  <a:pt x="855316" y="1096152"/>
                </a:cubicBezTo>
                <a:cubicBezTo>
                  <a:pt x="861108" y="1090352"/>
                  <a:pt x="855316" y="1078753"/>
                  <a:pt x="872692" y="1090352"/>
                </a:cubicBezTo>
                <a:cubicBezTo>
                  <a:pt x="890068" y="1067153"/>
                  <a:pt x="866900" y="1084553"/>
                  <a:pt x="837940" y="1072953"/>
                </a:cubicBezTo>
                <a:cubicBezTo>
                  <a:pt x="832148" y="1072953"/>
                  <a:pt x="832148" y="1072953"/>
                  <a:pt x="832148" y="1072953"/>
                </a:cubicBezTo>
                <a:cubicBezTo>
                  <a:pt x="832148" y="1061354"/>
                  <a:pt x="832148" y="1061354"/>
                  <a:pt x="832148" y="1061354"/>
                </a:cubicBezTo>
                <a:cubicBezTo>
                  <a:pt x="866900" y="1072953"/>
                  <a:pt x="866900" y="1072953"/>
                  <a:pt x="866900" y="1072953"/>
                </a:cubicBezTo>
                <a:cubicBezTo>
                  <a:pt x="872692" y="1055554"/>
                  <a:pt x="872692" y="1055554"/>
                  <a:pt x="872692" y="1055554"/>
                </a:cubicBezTo>
                <a:cubicBezTo>
                  <a:pt x="884276" y="1061354"/>
                  <a:pt x="884276" y="1061354"/>
                  <a:pt x="884276" y="1061354"/>
                </a:cubicBezTo>
                <a:cubicBezTo>
                  <a:pt x="895860" y="1055554"/>
                  <a:pt x="924820" y="1061354"/>
                  <a:pt x="907444" y="1038155"/>
                </a:cubicBezTo>
                <a:cubicBezTo>
                  <a:pt x="930611" y="1032355"/>
                  <a:pt x="930611" y="1032355"/>
                  <a:pt x="930611" y="1032355"/>
                </a:cubicBezTo>
                <a:cubicBezTo>
                  <a:pt x="907444" y="1009156"/>
                  <a:pt x="907444" y="1009156"/>
                  <a:pt x="907444" y="1009156"/>
                </a:cubicBezTo>
                <a:cubicBezTo>
                  <a:pt x="942195" y="1038155"/>
                  <a:pt x="907444" y="974357"/>
                  <a:pt x="971155" y="997556"/>
                </a:cubicBezTo>
                <a:cubicBezTo>
                  <a:pt x="971155" y="985957"/>
                  <a:pt x="971155" y="985957"/>
                  <a:pt x="971155" y="985957"/>
                </a:cubicBezTo>
                <a:cubicBezTo>
                  <a:pt x="971155" y="974357"/>
                  <a:pt x="965363" y="962758"/>
                  <a:pt x="936403" y="985957"/>
                </a:cubicBezTo>
                <a:cubicBezTo>
                  <a:pt x="924820" y="980157"/>
                  <a:pt x="924820" y="980157"/>
                  <a:pt x="924820" y="980157"/>
                </a:cubicBezTo>
                <a:cubicBezTo>
                  <a:pt x="913236" y="985957"/>
                  <a:pt x="947987" y="1014956"/>
                  <a:pt x="895860" y="985957"/>
                </a:cubicBezTo>
                <a:cubicBezTo>
                  <a:pt x="872692" y="980157"/>
                  <a:pt x="866900" y="1003356"/>
                  <a:pt x="855316" y="1009156"/>
                </a:cubicBezTo>
                <a:cubicBezTo>
                  <a:pt x="866900" y="991757"/>
                  <a:pt x="791604" y="1032355"/>
                  <a:pt x="884276" y="1003356"/>
                </a:cubicBezTo>
                <a:cubicBezTo>
                  <a:pt x="895860" y="1009156"/>
                  <a:pt x="895860" y="1009156"/>
                  <a:pt x="895860" y="1009156"/>
                </a:cubicBezTo>
                <a:cubicBezTo>
                  <a:pt x="884276" y="1014956"/>
                  <a:pt x="884276" y="1014956"/>
                  <a:pt x="884276" y="1014956"/>
                </a:cubicBezTo>
                <a:cubicBezTo>
                  <a:pt x="826356" y="1014956"/>
                  <a:pt x="826356" y="1014956"/>
                  <a:pt x="826356" y="1014956"/>
                </a:cubicBezTo>
                <a:cubicBezTo>
                  <a:pt x="780021" y="1020755"/>
                  <a:pt x="780021" y="1020755"/>
                  <a:pt x="780021" y="1020755"/>
                </a:cubicBezTo>
                <a:cubicBezTo>
                  <a:pt x="756852" y="1014956"/>
                  <a:pt x="756852" y="1014956"/>
                  <a:pt x="756852" y="1014956"/>
                </a:cubicBezTo>
                <a:cubicBezTo>
                  <a:pt x="756852" y="1003356"/>
                  <a:pt x="756852" y="1003356"/>
                  <a:pt x="756852" y="1003356"/>
                </a:cubicBezTo>
                <a:cubicBezTo>
                  <a:pt x="745269" y="991757"/>
                  <a:pt x="745269" y="991757"/>
                  <a:pt x="745269" y="991757"/>
                </a:cubicBezTo>
                <a:cubicBezTo>
                  <a:pt x="716309" y="1020755"/>
                  <a:pt x="716309" y="1020755"/>
                  <a:pt x="716309" y="1020755"/>
                </a:cubicBezTo>
                <a:cubicBezTo>
                  <a:pt x="693141" y="1014956"/>
                  <a:pt x="693141" y="1014956"/>
                  <a:pt x="693141" y="1014956"/>
                </a:cubicBezTo>
                <a:cubicBezTo>
                  <a:pt x="687349" y="1020755"/>
                  <a:pt x="687349" y="1020755"/>
                  <a:pt x="687349" y="1020755"/>
                </a:cubicBezTo>
                <a:cubicBezTo>
                  <a:pt x="664181" y="1003356"/>
                  <a:pt x="664181" y="1003356"/>
                  <a:pt x="664181" y="1003356"/>
                </a:cubicBezTo>
                <a:cubicBezTo>
                  <a:pt x="600470" y="1009156"/>
                  <a:pt x="600470" y="1009156"/>
                  <a:pt x="600470" y="1009156"/>
                </a:cubicBezTo>
                <a:cubicBezTo>
                  <a:pt x="583094" y="997556"/>
                  <a:pt x="583094" y="997556"/>
                  <a:pt x="583094" y="997556"/>
                </a:cubicBezTo>
                <a:cubicBezTo>
                  <a:pt x="565718" y="997556"/>
                  <a:pt x="565718" y="997556"/>
                  <a:pt x="565718" y="997556"/>
                </a:cubicBezTo>
                <a:cubicBezTo>
                  <a:pt x="559926" y="1014956"/>
                  <a:pt x="559926" y="1014956"/>
                  <a:pt x="559926" y="1014956"/>
                </a:cubicBezTo>
                <a:cubicBezTo>
                  <a:pt x="542550" y="1014956"/>
                  <a:pt x="542550" y="1014956"/>
                  <a:pt x="542550" y="1014956"/>
                </a:cubicBezTo>
                <a:cubicBezTo>
                  <a:pt x="548342" y="1009156"/>
                  <a:pt x="548342" y="1009156"/>
                  <a:pt x="548342" y="1009156"/>
                </a:cubicBezTo>
                <a:cubicBezTo>
                  <a:pt x="542550" y="1003356"/>
                  <a:pt x="542550" y="1003356"/>
                  <a:pt x="542550" y="1003356"/>
                </a:cubicBezTo>
                <a:cubicBezTo>
                  <a:pt x="542550" y="991757"/>
                  <a:pt x="542550" y="991757"/>
                  <a:pt x="542550" y="991757"/>
                </a:cubicBezTo>
                <a:cubicBezTo>
                  <a:pt x="565718" y="991757"/>
                  <a:pt x="565718" y="991757"/>
                  <a:pt x="565718" y="991757"/>
                </a:cubicBezTo>
                <a:cubicBezTo>
                  <a:pt x="588886" y="980157"/>
                  <a:pt x="588886" y="980157"/>
                  <a:pt x="588886" y="980157"/>
                </a:cubicBezTo>
                <a:cubicBezTo>
                  <a:pt x="583094" y="956958"/>
                  <a:pt x="583094" y="956958"/>
                  <a:pt x="583094" y="956958"/>
                </a:cubicBezTo>
                <a:cubicBezTo>
                  <a:pt x="641013" y="956958"/>
                  <a:pt x="641013" y="956958"/>
                  <a:pt x="641013" y="956958"/>
                </a:cubicBezTo>
                <a:cubicBezTo>
                  <a:pt x="664181" y="939559"/>
                  <a:pt x="664181" y="939559"/>
                  <a:pt x="664181" y="939559"/>
                </a:cubicBezTo>
                <a:cubicBezTo>
                  <a:pt x="693141" y="933759"/>
                  <a:pt x="693141" y="933759"/>
                  <a:pt x="693141" y="933759"/>
                </a:cubicBezTo>
                <a:cubicBezTo>
                  <a:pt x="704725" y="933759"/>
                  <a:pt x="710517" y="910560"/>
                  <a:pt x="733685" y="927959"/>
                </a:cubicBezTo>
                <a:cubicBezTo>
                  <a:pt x="745269" y="916360"/>
                  <a:pt x="745269" y="916360"/>
                  <a:pt x="745269" y="916360"/>
                </a:cubicBezTo>
                <a:cubicBezTo>
                  <a:pt x="751061" y="922160"/>
                  <a:pt x="751061" y="922160"/>
                  <a:pt x="751061" y="922160"/>
                </a:cubicBezTo>
                <a:lnTo>
                  <a:pt x="749887" y="923492"/>
                </a:lnTo>
                <a:lnTo>
                  <a:pt x="746988" y="924606"/>
                </a:lnTo>
                <a:cubicBezTo>
                  <a:pt x="740291" y="927325"/>
                  <a:pt x="746264" y="925331"/>
                  <a:pt x="749703" y="923700"/>
                </a:cubicBezTo>
                <a:lnTo>
                  <a:pt x="749887" y="923492"/>
                </a:lnTo>
                <a:lnTo>
                  <a:pt x="768436" y="916360"/>
                </a:lnTo>
                <a:cubicBezTo>
                  <a:pt x="756852" y="927959"/>
                  <a:pt x="756852" y="927959"/>
                  <a:pt x="756852" y="927959"/>
                </a:cubicBezTo>
                <a:cubicBezTo>
                  <a:pt x="762644" y="933759"/>
                  <a:pt x="762644" y="933759"/>
                  <a:pt x="762644" y="933759"/>
                </a:cubicBezTo>
                <a:cubicBezTo>
                  <a:pt x="745269" y="945359"/>
                  <a:pt x="745269" y="945359"/>
                  <a:pt x="745269" y="945359"/>
                </a:cubicBezTo>
                <a:cubicBezTo>
                  <a:pt x="716309" y="962758"/>
                  <a:pt x="716309" y="962758"/>
                  <a:pt x="716309" y="962758"/>
                </a:cubicBezTo>
                <a:cubicBezTo>
                  <a:pt x="745269" y="962758"/>
                  <a:pt x="745269" y="962758"/>
                  <a:pt x="745269" y="962758"/>
                </a:cubicBezTo>
                <a:cubicBezTo>
                  <a:pt x="837940" y="956958"/>
                  <a:pt x="837940" y="956958"/>
                  <a:pt x="837940" y="956958"/>
                </a:cubicBezTo>
                <a:cubicBezTo>
                  <a:pt x="849524" y="962758"/>
                  <a:pt x="849524" y="962758"/>
                  <a:pt x="849524" y="962758"/>
                </a:cubicBezTo>
                <a:cubicBezTo>
                  <a:pt x="861108" y="956958"/>
                  <a:pt x="861108" y="956958"/>
                  <a:pt x="861108" y="956958"/>
                </a:cubicBezTo>
                <a:cubicBezTo>
                  <a:pt x="878484" y="974357"/>
                  <a:pt x="878484" y="974357"/>
                  <a:pt x="878484" y="974357"/>
                </a:cubicBezTo>
                <a:cubicBezTo>
                  <a:pt x="890068" y="968558"/>
                  <a:pt x="895860" y="965658"/>
                  <a:pt x="898756" y="964208"/>
                </a:cubicBezTo>
                <a:lnTo>
                  <a:pt x="900581" y="963294"/>
                </a:lnTo>
                <a:lnTo>
                  <a:pt x="904423" y="962916"/>
                </a:lnTo>
                <a:lnTo>
                  <a:pt x="920175" y="959333"/>
                </a:lnTo>
                <a:lnTo>
                  <a:pt x="918394" y="965114"/>
                </a:lnTo>
                <a:cubicBezTo>
                  <a:pt x="917580" y="978707"/>
                  <a:pt x="943643" y="961308"/>
                  <a:pt x="930611" y="956958"/>
                </a:cubicBezTo>
                <a:lnTo>
                  <a:pt x="920175" y="959333"/>
                </a:lnTo>
                <a:lnTo>
                  <a:pt x="921347" y="955531"/>
                </a:lnTo>
                <a:cubicBezTo>
                  <a:pt x="923281" y="951340"/>
                  <a:pt x="926268" y="946084"/>
                  <a:pt x="930611" y="939559"/>
                </a:cubicBezTo>
                <a:cubicBezTo>
                  <a:pt x="913236" y="927959"/>
                  <a:pt x="913236" y="927959"/>
                  <a:pt x="913236" y="927959"/>
                </a:cubicBezTo>
                <a:cubicBezTo>
                  <a:pt x="878484" y="922160"/>
                  <a:pt x="878484" y="922160"/>
                  <a:pt x="878484" y="922160"/>
                </a:cubicBezTo>
                <a:cubicBezTo>
                  <a:pt x="837940" y="933759"/>
                  <a:pt x="837940" y="933759"/>
                  <a:pt x="837940" y="933759"/>
                </a:cubicBezTo>
                <a:cubicBezTo>
                  <a:pt x="837940" y="927959"/>
                  <a:pt x="837940" y="927959"/>
                  <a:pt x="837940" y="927959"/>
                </a:cubicBezTo>
                <a:cubicBezTo>
                  <a:pt x="849524" y="927959"/>
                  <a:pt x="849524" y="927959"/>
                  <a:pt x="849524" y="927959"/>
                </a:cubicBezTo>
                <a:cubicBezTo>
                  <a:pt x="820564" y="898961"/>
                  <a:pt x="820564" y="898961"/>
                  <a:pt x="820564" y="898961"/>
                </a:cubicBezTo>
                <a:cubicBezTo>
                  <a:pt x="803188" y="904760"/>
                  <a:pt x="797396" y="927959"/>
                  <a:pt x="774228" y="904760"/>
                </a:cubicBezTo>
                <a:lnTo>
                  <a:pt x="776613" y="902372"/>
                </a:lnTo>
                <a:lnTo>
                  <a:pt x="780020" y="904036"/>
                </a:lnTo>
                <a:cubicBezTo>
                  <a:pt x="785812" y="901861"/>
                  <a:pt x="791604" y="893161"/>
                  <a:pt x="785812" y="893161"/>
                </a:cubicBezTo>
                <a:cubicBezTo>
                  <a:pt x="785812" y="893161"/>
                  <a:pt x="785812" y="893161"/>
                  <a:pt x="784364" y="894611"/>
                </a:cubicBezTo>
                <a:lnTo>
                  <a:pt x="776613" y="902372"/>
                </a:lnTo>
                <a:lnTo>
                  <a:pt x="772780" y="900501"/>
                </a:lnTo>
                <a:cubicBezTo>
                  <a:pt x="771332" y="896423"/>
                  <a:pt x="771332" y="888811"/>
                  <a:pt x="774228" y="875762"/>
                </a:cubicBezTo>
                <a:lnTo>
                  <a:pt x="781936" y="880428"/>
                </a:lnTo>
                <a:lnTo>
                  <a:pt x="775857" y="885549"/>
                </a:lnTo>
                <a:cubicBezTo>
                  <a:pt x="768980" y="892073"/>
                  <a:pt x="780201" y="885549"/>
                  <a:pt x="782011" y="880474"/>
                </a:cubicBezTo>
                <a:lnTo>
                  <a:pt x="781936" y="880428"/>
                </a:lnTo>
                <a:lnTo>
                  <a:pt x="784839" y="877982"/>
                </a:lnTo>
                <a:cubicBezTo>
                  <a:pt x="789251" y="874493"/>
                  <a:pt x="795224" y="869962"/>
                  <a:pt x="803188" y="864162"/>
                </a:cubicBezTo>
                <a:cubicBezTo>
                  <a:pt x="774228" y="852563"/>
                  <a:pt x="774228" y="852563"/>
                  <a:pt x="774228" y="852563"/>
                </a:cubicBezTo>
                <a:cubicBezTo>
                  <a:pt x="733685" y="858362"/>
                  <a:pt x="733685" y="858362"/>
                  <a:pt x="733685" y="858362"/>
                </a:cubicBezTo>
                <a:cubicBezTo>
                  <a:pt x="710517" y="846763"/>
                  <a:pt x="710517" y="846763"/>
                  <a:pt x="710517" y="846763"/>
                </a:cubicBezTo>
                <a:cubicBezTo>
                  <a:pt x="612054" y="846763"/>
                  <a:pt x="612054" y="846763"/>
                  <a:pt x="612054" y="846763"/>
                </a:cubicBezTo>
                <a:cubicBezTo>
                  <a:pt x="606262" y="835163"/>
                  <a:pt x="606262" y="835163"/>
                  <a:pt x="606262" y="835163"/>
                </a:cubicBezTo>
                <a:cubicBezTo>
                  <a:pt x="606262" y="840963"/>
                  <a:pt x="594677" y="846763"/>
                  <a:pt x="583094" y="840963"/>
                </a:cubicBezTo>
                <a:cubicBezTo>
                  <a:pt x="606262" y="829364"/>
                  <a:pt x="606262" y="829364"/>
                  <a:pt x="606262" y="829364"/>
                </a:cubicBezTo>
                <a:cubicBezTo>
                  <a:pt x="612054" y="840963"/>
                  <a:pt x="612054" y="840963"/>
                  <a:pt x="612054" y="840963"/>
                </a:cubicBezTo>
                <a:cubicBezTo>
                  <a:pt x="617846" y="829364"/>
                  <a:pt x="617846" y="829364"/>
                  <a:pt x="617846" y="829364"/>
                </a:cubicBezTo>
                <a:cubicBezTo>
                  <a:pt x="588886" y="817764"/>
                  <a:pt x="588886" y="817764"/>
                  <a:pt x="588886" y="817764"/>
                </a:cubicBezTo>
                <a:cubicBezTo>
                  <a:pt x="554134" y="823564"/>
                  <a:pt x="554134" y="823564"/>
                  <a:pt x="554134" y="823564"/>
                </a:cubicBezTo>
                <a:cubicBezTo>
                  <a:pt x="542550" y="823564"/>
                  <a:pt x="542550" y="823564"/>
                  <a:pt x="542550" y="823564"/>
                </a:cubicBezTo>
                <a:cubicBezTo>
                  <a:pt x="600470" y="806165"/>
                  <a:pt x="600470" y="806165"/>
                  <a:pt x="600470" y="806165"/>
                </a:cubicBezTo>
                <a:cubicBezTo>
                  <a:pt x="606262" y="800365"/>
                  <a:pt x="542550" y="835163"/>
                  <a:pt x="623637" y="806165"/>
                </a:cubicBezTo>
                <a:cubicBezTo>
                  <a:pt x="745269" y="823564"/>
                  <a:pt x="745269" y="823564"/>
                  <a:pt x="745269" y="823564"/>
                </a:cubicBezTo>
                <a:cubicBezTo>
                  <a:pt x="751061" y="817764"/>
                  <a:pt x="751061" y="817764"/>
                  <a:pt x="751061" y="817764"/>
                </a:cubicBezTo>
                <a:cubicBezTo>
                  <a:pt x="797396" y="829364"/>
                  <a:pt x="797396" y="829364"/>
                  <a:pt x="797396" y="829364"/>
                </a:cubicBezTo>
                <a:cubicBezTo>
                  <a:pt x="837940" y="817764"/>
                  <a:pt x="837940" y="817764"/>
                  <a:pt x="837940" y="817764"/>
                </a:cubicBezTo>
                <a:lnTo>
                  <a:pt x="834314" y="814133"/>
                </a:lnTo>
                <a:lnTo>
                  <a:pt x="843732" y="800365"/>
                </a:lnTo>
                <a:cubicBezTo>
                  <a:pt x="849524" y="811964"/>
                  <a:pt x="849524" y="811964"/>
                  <a:pt x="849524" y="811964"/>
                </a:cubicBezTo>
                <a:cubicBezTo>
                  <a:pt x="855316" y="811964"/>
                  <a:pt x="855316" y="811964"/>
                  <a:pt x="855316" y="811964"/>
                </a:cubicBezTo>
                <a:cubicBezTo>
                  <a:pt x="872692" y="794565"/>
                  <a:pt x="872692" y="794565"/>
                  <a:pt x="872692" y="794565"/>
                </a:cubicBezTo>
                <a:cubicBezTo>
                  <a:pt x="878484" y="823564"/>
                  <a:pt x="878484" y="823564"/>
                  <a:pt x="878484" y="823564"/>
                </a:cubicBezTo>
                <a:cubicBezTo>
                  <a:pt x="895860" y="806165"/>
                  <a:pt x="895860" y="806165"/>
                  <a:pt x="895860" y="806165"/>
                </a:cubicBezTo>
                <a:cubicBezTo>
                  <a:pt x="913236" y="800365"/>
                  <a:pt x="924820" y="817764"/>
                  <a:pt x="942195" y="794565"/>
                </a:cubicBezTo>
                <a:lnTo>
                  <a:pt x="947097" y="789657"/>
                </a:lnTo>
                <a:lnTo>
                  <a:pt x="948711" y="790940"/>
                </a:lnTo>
                <a:cubicBezTo>
                  <a:pt x="953779" y="796015"/>
                  <a:pt x="956675" y="800365"/>
                  <a:pt x="953779" y="794565"/>
                </a:cubicBezTo>
                <a:cubicBezTo>
                  <a:pt x="959571" y="777166"/>
                  <a:pt x="959571" y="777166"/>
                  <a:pt x="959571" y="777166"/>
                </a:cubicBezTo>
                <a:cubicBezTo>
                  <a:pt x="982739" y="800365"/>
                  <a:pt x="965363" y="736568"/>
                  <a:pt x="1005907" y="777166"/>
                </a:cubicBezTo>
                <a:cubicBezTo>
                  <a:pt x="1029075" y="771366"/>
                  <a:pt x="1040659" y="748167"/>
                  <a:pt x="1069619" y="765567"/>
                </a:cubicBezTo>
                <a:cubicBezTo>
                  <a:pt x="1063827" y="771366"/>
                  <a:pt x="1063827" y="771366"/>
                  <a:pt x="1063827" y="771366"/>
                </a:cubicBezTo>
                <a:cubicBezTo>
                  <a:pt x="1115954" y="771366"/>
                  <a:pt x="1115954" y="771366"/>
                  <a:pt x="1115954" y="771366"/>
                </a:cubicBezTo>
                <a:cubicBezTo>
                  <a:pt x="1139122" y="788765"/>
                  <a:pt x="1139122" y="788765"/>
                  <a:pt x="1139122" y="788765"/>
                </a:cubicBezTo>
                <a:cubicBezTo>
                  <a:pt x="1144914" y="777166"/>
                  <a:pt x="1144914" y="777166"/>
                  <a:pt x="1144914" y="777166"/>
                </a:cubicBezTo>
                <a:cubicBezTo>
                  <a:pt x="1144914" y="771366"/>
                  <a:pt x="1144914" y="771366"/>
                  <a:pt x="1144914" y="771366"/>
                </a:cubicBezTo>
                <a:cubicBezTo>
                  <a:pt x="1150706" y="782966"/>
                  <a:pt x="1150706" y="782966"/>
                  <a:pt x="1150706" y="782966"/>
                </a:cubicBezTo>
                <a:cubicBezTo>
                  <a:pt x="1191250" y="777166"/>
                  <a:pt x="1191250" y="777166"/>
                  <a:pt x="1191250" y="777166"/>
                </a:cubicBezTo>
                <a:cubicBezTo>
                  <a:pt x="1214418" y="765567"/>
                  <a:pt x="1214418" y="765567"/>
                  <a:pt x="1214418" y="765567"/>
                </a:cubicBezTo>
                <a:cubicBezTo>
                  <a:pt x="1197042" y="753967"/>
                  <a:pt x="1197042" y="753967"/>
                  <a:pt x="1197042" y="753967"/>
                </a:cubicBezTo>
                <a:cubicBezTo>
                  <a:pt x="1220210" y="748167"/>
                  <a:pt x="1220210" y="748167"/>
                  <a:pt x="1220210" y="748167"/>
                </a:cubicBezTo>
                <a:cubicBezTo>
                  <a:pt x="1208626" y="753967"/>
                  <a:pt x="1208626" y="753967"/>
                  <a:pt x="1208626" y="753967"/>
                </a:cubicBezTo>
                <a:cubicBezTo>
                  <a:pt x="1249169" y="765567"/>
                  <a:pt x="1249169" y="765567"/>
                  <a:pt x="1249169" y="765567"/>
                </a:cubicBezTo>
                <a:cubicBezTo>
                  <a:pt x="1252065" y="765567"/>
                  <a:pt x="1254961" y="758317"/>
                  <a:pt x="1257857" y="754692"/>
                </a:cubicBezTo>
                <a:lnTo>
                  <a:pt x="1261383" y="753589"/>
                </a:lnTo>
                <a:lnTo>
                  <a:pt x="1260754" y="753967"/>
                </a:lnTo>
                <a:lnTo>
                  <a:pt x="1262306" y="753626"/>
                </a:lnTo>
                <a:lnTo>
                  <a:pt x="1266546" y="765567"/>
                </a:lnTo>
                <a:cubicBezTo>
                  <a:pt x="1278129" y="771366"/>
                  <a:pt x="1278129" y="759767"/>
                  <a:pt x="1278129" y="753967"/>
                </a:cubicBezTo>
                <a:cubicBezTo>
                  <a:pt x="1265098" y="753967"/>
                  <a:pt x="1291161" y="747442"/>
                  <a:pt x="1283016" y="749073"/>
                </a:cubicBezTo>
                <a:lnTo>
                  <a:pt x="1262306" y="753626"/>
                </a:lnTo>
                <a:lnTo>
                  <a:pt x="1262202" y="753333"/>
                </a:lnTo>
                <a:lnTo>
                  <a:pt x="1261383" y="753589"/>
                </a:lnTo>
                <a:lnTo>
                  <a:pt x="1286093" y="738743"/>
                </a:lnTo>
                <a:cubicBezTo>
                  <a:pt x="1289713" y="736568"/>
                  <a:pt x="1289713" y="736568"/>
                  <a:pt x="1289713" y="736568"/>
                </a:cubicBezTo>
                <a:cubicBezTo>
                  <a:pt x="1283921" y="730768"/>
                  <a:pt x="1283921" y="730768"/>
                  <a:pt x="1283921" y="730768"/>
                </a:cubicBezTo>
                <a:cubicBezTo>
                  <a:pt x="1301297" y="724968"/>
                  <a:pt x="1301297" y="724968"/>
                  <a:pt x="1301297" y="724968"/>
                </a:cubicBezTo>
                <a:cubicBezTo>
                  <a:pt x="1324465" y="730768"/>
                  <a:pt x="1324465" y="730768"/>
                  <a:pt x="1324465" y="730768"/>
                </a:cubicBezTo>
                <a:cubicBezTo>
                  <a:pt x="1312881" y="742368"/>
                  <a:pt x="1312881" y="742368"/>
                  <a:pt x="1312881" y="742368"/>
                </a:cubicBezTo>
                <a:cubicBezTo>
                  <a:pt x="1307089" y="736568"/>
                  <a:pt x="1307089" y="736568"/>
                  <a:pt x="1307089" y="736568"/>
                </a:cubicBezTo>
                <a:cubicBezTo>
                  <a:pt x="1289713" y="748167"/>
                  <a:pt x="1289713" y="748167"/>
                  <a:pt x="1289713" y="748167"/>
                </a:cubicBezTo>
                <a:cubicBezTo>
                  <a:pt x="1289713" y="753967"/>
                  <a:pt x="1289713" y="753967"/>
                  <a:pt x="1289713" y="753967"/>
                </a:cubicBezTo>
                <a:cubicBezTo>
                  <a:pt x="1307089" y="748167"/>
                  <a:pt x="1336049" y="730768"/>
                  <a:pt x="1347633" y="753967"/>
                </a:cubicBezTo>
                <a:cubicBezTo>
                  <a:pt x="1382385" y="748167"/>
                  <a:pt x="1382385" y="748167"/>
                  <a:pt x="1382385" y="748167"/>
                </a:cubicBezTo>
                <a:cubicBezTo>
                  <a:pt x="1434512" y="742368"/>
                  <a:pt x="1434512" y="742368"/>
                  <a:pt x="1434512" y="742368"/>
                </a:cubicBezTo>
                <a:cubicBezTo>
                  <a:pt x="1538768" y="719169"/>
                  <a:pt x="1538768" y="719169"/>
                  <a:pt x="1538768" y="719169"/>
                </a:cubicBezTo>
                <a:cubicBezTo>
                  <a:pt x="1550352" y="707569"/>
                  <a:pt x="1550352" y="707569"/>
                  <a:pt x="1550352" y="707569"/>
                </a:cubicBezTo>
                <a:cubicBezTo>
                  <a:pt x="1550352" y="707569"/>
                  <a:pt x="1573520" y="707569"/>
                  <a:pt x="1544560" y="701769"/>
                </a:cubicBezTo>
                <a:cubicBezTo>
                  <a:pt x="1573520" y="695970"/>
                  <a:pt x="1573520" y="695970"/>
                  <a:pt x="1573520" y="695970"/>
                </a:cubicBezTo>
                <a:cubicBezTo>
                  <a:pt x="1567728" y="701769"/>
                  <a:pt x="1567728" y="701769"/>
                  <a:pt x="1567728" y="701769"/>
                </a:cubicBezTo>
                <a:cubicBezTo>
                  <a:pt x="1602479" y="701769"/>
                  <a:pt x="1602479" y="701769"/>
                  <a:pt x="1602479" y="701769"/>
                </a:cubicBezTo>
                <a:cubicBezTo>
                  <a:pt x="1619855" y="678570"/>
                  <a:pt x="1619855" y="678570"/>
                  <a:pt x="1619855" y="678570"/>
                </a:cubicBezTo>
                <a:cubicBezTo>
                  <a:pt x="1631439" y="684370"/>
                  <a:pt x="1619855" y="649572"/>
                  <a:pt x="1643023" y="678570"/>
                </a:cubicBezTo>
                <a:cubicBezTo>
                  <a:pt x="1706735" y="666971"/>
                  <a:pt x="1596687" y="672771"/>
                  <a:pt x="1695151" y="649572"/>
                </a:cubicBezTo>
                <a:cubicBezTo>
                  <a:pt x="1683567" y="661171"/>
                  <a:pt x="1683567" y="661171"/>
                  <a:pt x="1683567" y="661171"/>
                </a:cubicBezTo>
                <a:cubicBezTo>
                  <a:pt x="1689359" y="672771"/>
                  <a:pt x="1689359" y="672771"/>
                  <a:pt x="1689359" y="672771"/>
                </a:cubicBezTo>
                <a:cubicBezTo>
                  <a:pt x="1712527" y="661171"/>
                  <a:pt x="1712527" y="661171"/>
                  <a:pt x="1712527" y="661171"/>
                </a:cubicBezTo>
                <a:cubicBezTo>
                  <a:pt x="1712527" y="655371"/>
                  <a:pt x="1712527" y="655371"/>
                  <a:pt x="1712527" y="655371"/>
                </a:cubicBezTo>
                <a:cubicBezTo>
                  <a:pt x="1735695" y="643772"/>
                  <a:pt x="1735695" y="643772"/>
                  <a:pt x="1735695" y="643772"/>
                </a:cubicBezTo>
                <a:cubicBezTo>
                  <a:pt x="1793614" y="637972"/>
                  <a:pt x="1793614" y="637972"/>
                  <a:pt x="1793614" y="637972"/>
                </a:cubicBezTo>
                <a:cubicBezTo>
                  <a:pt x="1793614" y="632172"/>
                  <a:pt x="1793614" y="632172"/>
                  <a:pt x="1793614" y="632172"/>
                </a:cubicBezTo>
                <a:cubicBezTo>
                  <a:pt x="1747279" y="632172"/>
                  <a:pt x="1747279" y="632172"/>
                  <a:pt x="1747279" y="632172"/>
                </a:cubicBezTo>
                <a:cubicBezTo>
                  <a:pt x="1666191" y="643772"/>
                  <a:pt x="1666191" y="643772"/>
                  <a:pt x="1666191" y="643772"/>
                </a:cubicBezTo>
                <a:cubicBezTo>
                  <a:pt x="1585104" y="655371"/>
                  <a:pt x="1585104" y="655371"/>
                  <a:pt x="1585104" y="655371"/>
                </a:cubicBezTo>
                <a:cubicBezTo>
                  <a:pt x="1567728" y="661171"/>
                  <a:pt x="1567728" y="661171"/>
                  <a:pt x="1567728" y="661171"/>
                </a:cubicBezTo>
                <a:cubicBezTo>
                  <a:pt x="1532976" y="661171"/>
                  <a:pt x="1532976" y="661171"/>
                  <a:pt x="1532976" y="661171"/>
                </a:cubicBezTo>
                <a:cubicBezTo>
                  <a:pt x="1509808" y="666971"/>
                  <a:pt x="1509808" y="666971"/>
                  <a:pt x="1509808" y="666971"/>
                </a:cubicBezTo>
                <a:cubicBezTo>
                  <a:pt x="1486640" y="655371"/>
                  <a:pt x="1486640" y="655371"/>
                  <a:pt x="1486640" y="655371"/>
                </a:cubicBezTo>
                <a:cubicBezTo>
                  <a:pt x="1469264" y="666971"/>
                  <a:pt x="1469264" y="666971"/>
                  <a:pt x="1469264" y="666971"/>
                </a:cubicBezTo>
                <a:cubicBezTo>
                  <a:pt x="1451888" y="666971"/>
                  <a:pt x="1451888" y="666971"/>
                  <a:pt x="1451888" y="666971"/>
                </a:cubicBezTo>
                <a:cubicBezTo>
                  <a:pt x="1428720" y="672771"/>
                  <a:pt x="1428720" y="672771"/>
                  <a:pt x="1428720" y="672771"/>
                </a:cubicBezTo>
                <a:cubicBezTo>
                  <a:pt x="1411345" y="672771"/>
                  <a:pt x="1411345" y="672771"/>
                  <a:pt x="1411345" y="672771"/>
                </a:cubicBezTo>
                <a:cubicBezTo>
                  <a:pt x="1382385" y="661171"/>
                  <a:pt x="1422929" y="701769"/>
                  <a:pt x="1376593" y="678570"/>
                </a:cubicBezTo>
                <a:cubicBezTo>
                  <a:pt x="1272337" y="684370"/>
                  <a:pt x="1272337" y="684370"/>
                  <a:pt x="1272337" y="684370"/>
                </a:cubicBezTo>
                <a:cubicBezTo>
                  <a:pt x="1272337" y="678570"/>
                  <a:pt x="1312881" y="672771"/>
                  <a:pt x="1272337" y="666971"/>
                </a:cubicBezTo>
                <a:cubicBezTo>
                  <a:pt x="1231794" y="672771"/>
                  <a:pt x="1231794" y="672771"/>
                  <a:pt x="1231794" y="672771"/>
                </a:cubicBezTo>
                <a:cubicBezTo>
                  <a:pt x="1237586" y="655371"/>
                  <a:pt x="1237586" y="655371"/>
                  <a:pt x="1237586" y="655371"/>
                </a:cubicBezTo>
                <a:cubicBezTo>
                  <a:pt x="1197042" y="649572"/>
                  <a:pt x="1197042" y="649572"/>
                  <a:pt x="1197042" y="649572"/>
                </a:cubicBezTo>
                <a:lnTo>
                  <a:pt x="1193581" y="659969"/>
                </a:lnTo>
                <a:lnTo>
                  <a:pt x="1181657" y="659030"/>
                </a:lnTo>
                <a:lnTo>
                  <a:pt x="1158735" y="660616"/>
                </a:lnTo>
                <a:lnTo>
                  <a:pt x="1160118" y="658996"/>
                </a:lnTo>
                <a:cubicBezTo>
                  <a:pt x="1160842" y="656821"/>
                  <a:pt x="1156498" y="658271"/>
                  <a:pt x="1150706" y="661171"/>
                </a:cubicBezTo>
                <a:lnTo>
                  <a:pt x="1158735" y="660616"/>
                </a:lnTo>
                <a:lnTo>
                  <a:pt x="1154779" y="665249"/>
                </a:lnTo>
                <a:cubicBezTo>
                  <a:pt x="1151430" y="668421"/>
                  <a:pt x="1146362" y="672771"/>
                  <a:pt x="1139122" y="678570"/>
                </a:cubicBezTo>
                <a:cubicBezTo>
                  <a:pt x="1110162" y="666971"/>
                  <a:pt x="1110162" y="666971"/>
                  <a:pt x="1110162" y="666971"/>
                </a:cubicBezTo>
                <a:cubicBezTo>
                  <a:pt x="1110162" y="684370"/>
                  <a:pt x="1110162" y="684370"/>
                  <a:pt x="1110162" y="684370"/>
                </a:cubicBezTo>
                <a:cubicBezTo>
                  <a:pt x="1081203" y="672771"/>
                  <a:pt x="1081203" y="672771"/>
                  <a:pt x="1081203" y="672771"/>
                </a:cubicBezTo>
                <a:cubicBezTo>
                  <a:pt x="1029075" y="690170"/>
                  <a:pt x="1029075" y="690170"/>
                  <a:pt x="1029075" y="690170"/>
                </a:cubicBezTo>
                <a:cubicBezTo>
                  <a:pt x="1023283" y="672771"/>
                  <a:pt x="1023283" y="672771"/>
                  <a:pt x="1023283" y="672771"/>
                </a:cubicBezTo>
                <a:cubicBezTo>
                  <a:pt x="976947" y="672771"/>
                  <a:pt x="976947" y="672771"/>
                  <a:pt x="976947" y="672771"/>
                </a:cubicBezTo>
                <a:cubicBezTo>
                  <a:pt x="965363" y="690170"/>
                  <a:pt x="965363" y="690170"/>
                  <a:pt x="965363" y="690170"/>
                </a:cubicBezTo>
                <a:cubicBezTo>
                  <a:pt x="953779" y="684370"/>
                  <a:pt x="953779" y="684370"/>
                  <a:pt x="953779" y="684370"/>
                </a:cubicBezTo>
                <a:cubicBezTo>
                  <a:pt x="947987" y="695970"/>
                  <a:pt x="947987" y="695970"/>
                  <a:pt x="947987" y="695970"/>
                </a:cubicBezTo>
                <a:cubicBezTo>
                  <a:pt x="919028" y="690170"/>
                  <a:pt x="976947" y="666971"/>
                  <a:pt x="919028" y="695970"/>
                </a:cubicBezTo>
                <a:cubicBezTo>
                  <a:pt x="924820" y="684370"/>
                  <a:pt x="942195" y="684370"/>
                  <a:pt x="947987" y="678570"/>
                </a:cubicBezTo>
                <a:cubicBezTo>
                  <a:pt x="942195" y="666971"/>
                  <a:pt x="942195" y="666971"/>
                  <a:pt x="942195" y="666971"/>
                </a:cubicBezTo>
                <a:cubicBezTo>
                  <a:pt x="942195" y="655371"/>
                  <a:pt x="942195" y="655371"/>
                  <a:pt x="942195" y="655371"/>
                </a:cubicBezTo>
                <a:cubicBezTo>
                  <a:pt x="953779" y="655371"/>
                  <a:pt x="959571" y="643772"/>
                  <a:pt x="965363" y="637972"/>
                </a:cubicBezTo>
                <a:cubicBezTo>
                  <a:pt x="907444" y="643772"/>
                  <a:pt x="907444" y="643772"/>
                  <a:pt x="907444" y="643772"/>
                </a:cubicBezTo>
                <a:cubicBezTo>
                  <a:pt x="901652" y="649572"/>
                  <a:pt x="901652" y="649572"/>
                  <a:pt x="901652" y="649572"/>
                </a:cubicBezTo>
                <a:cubicBezTo>
                  <a:pt x="872692" y="643772"/>
                  <a:pt x="872692" y="643772"/>
                  <a:pt x="872692" y="643772"/>
                </a:cubicBezTo>
                <a:cubicBezTo>
                  <a:pt x="866900" y="649572"/>
                  <a:pt x="866900" y="649572"/>
                  <a:pt x="866900" y="649572"/>
                </a:cubicBezTo>
                <a:cubicBezTo>
                  <a:pt x="866900" y="655371"/>
                  <a:pt x="866900" y="655371"/>
                  <a:pt x="866900" y="655371"/>
                </a:cubicBezTo>
                <a:cubicBezTo>
                  <a:pt x="843732" y="661171"/>
                  <a:pt x="843732" y="661171"/>
                  <a:pt x="843732" y="661171"/>
                </a:cubicBezTo>
                <a:lnTo>
                  <a:pt x="845166" y="663238"/>
                </a:lnTo>
                <a:lnTo>
                  <a:pt x="832148" y="661171"/>
                </a:lnTo>
                <a:lnTo>
                  <a:pt x="831424" y="654465"/>
                </a:lnTo>
                <a:lnTo>
                  <a:pt x="831424" y="654465"/>
                </a:lnTo>
                <a:lnTo>
                  <a:pt x="835044" y="655371"/>
                </a:lnTo>
                <a:cubicBezTo>
                  <a:pt x="837940" y="656821"/>
                  <a:pt x="840836" y="658271"/>
                  <a:pt x="837940" y="649572"/>
                </a:cubicBezTo>
                <a:lnTo>
                  <a:pt x="831424" y="654465"/>
                </a:lnTo>
                <a:lnTo>
                  <a:pt x="831424" y="654465"/>
                </a:lnTo>
                <a:lnTo>
                  <a:pt x="831424" y="654465"/>
                </a:lnTo>
                <a:lnTo>
                  <a:pt x="817668" y="664796"/>
                </a:lnTo>
                <a:cubicBezTo>
                  <a:pt x="814772" y="666971"/>
                  <a:pt x="814772" y="666971"/>
                  <a:pt x="814772" y="666971"/>
                </a:cubicBezTo>
                <a:cubicBezTo>
                  <a:pt x="803188" y="672771"/>
                  <a:pt x="803188" y="672771"/>
                  <a:pt x="803188" y="672771"/>
                </a:cubicBezTo>
                <a:cubicBezTo>
                  <a:pt x="803188" y="666971"/>
                  <a:pt x="803188" y="666971"/>
                  <a:pt x="803188" y="666971"/>
                </a:cubicBezTo>
                <a:cubicBezTo>
                  <a:pt x="774228" y="678570"/>
                  <a:pt x="774228" y="678570"/>
                  <a:pt x="774228" y="678570"/>
                </a:cubicBezTo>
                <a:cubicBezTo>
                  <a:pt x="756853" y="672771"/>
                  <a:pt x="748165" y="669871"/>
                  <a:pt x="743821" y="668421"/>
                </a:cubicBezTo>
                <a:lnTo>
                  <a:pt x="741299" y="667579"/>
                </a:lnTo>
                <a:lnTo>
                  <a:pt x="743549" y="666971"/>
                </a:lnTo>
                <a:cubicBezTo>
                  <a:pt x="753595" y="663709"/>
                  <a:pt x="735133" y="666971"/>
                  <a:pt x="739477" y="666971"/>
                </a:cubicBezTo>
                <a:lnTo>
                  <a:pt x="741299" y="667579"/>
                </a:lnTo>
                <a:lnTo>
                  <a:pt x="722101" y="672771"/>
                </a:lnTo>
                <a:cubicBezTo>
                  <a:pt x="722101" y="684370"/>
                  <a:pt x="722101" y="684370"/>
                  <a:pt x="722101" y="684370"/>
                </a:cubicBezTo>
                <a:cubicBezTo>
                  <a:pt x="710517" y="684370"/>
                  <a:pt x="710517" y="684370"/>
                  <a:pt x="710517" y="684370"/>
                </a:cubicBezTo>
                <a:cubicBezTo>
                  <a:pt x="710517" y="678570"/>
                  <a:pt x="710517" y="678570"/>
                  <a:pt x="710517" y="678570"/>
                </a:cubicBezTo>
                <a:cubicBezTo>
                  <a:pt x="664181" y="661171"/>
                  <a:pt x="664181" y="661171"/>
                  <a:pt x="664181" y="661171"/>
                </a:cubicBezTo>
                <a:cubicBezTo>
                  <a:pt x="651149" y="659721"/>
                  <a:pt x="641375" y="658634"/>
                  <a:pt x="634045" y="657818"/>
                </a:cubicBezTo>
                <a:lnTo>
                  <a:pt x="621850" y="656461"/>
                </a:lnTo>
                <a:lnTo>
                  <a:pt x="641013" y="643772"/>
                </a:lnTo>
                <a:cubicBezTo>
                  <a:pt x="623637" y="626373"/>
                  <a:pt x="623637" y="626373"/>
                  <a:pt x="623637" y="626373"/>
                </a:cubicBezTo>
                <a:lnTo>
                  <a:pt x="641561" y="626373"/>
                </a:lnTo>
                <a:lnTo>
                  <a:pt x="648796" y="629001"/>
                </a:lnTo>
                <a:lnTo>
                  <a:pt x="648942" y="628900"/>
                </a:lnTo>
                <a:lnTo>
                  <a:pt x="669973" y="637972"/>
                </a:lnTo>
                <a:cubicBezTo>
                  <a:pt x="687349" y="626373"/>
                  <a:pt x="687349" y="626373"/>
                  <a:pt x="687349" y="626373"/>
                </a:cubicBezTo>
                <a:cubicBezTo>
                  <a:pt x="693141" y="620573"/>
                  <a:pt x="693141" y="620573"/>
                  <a:pt x="693141" y="620573"/>
                </a:cubicBezTo>
                <a:cubicBezTo>
                  <a:pt x="669973" y="597374"/>
                  <a:pt x="669973" y="597374"/>
                  <a:pt x="669973" y="597374"/>
                </a:cubicBezTo>
                <a:cubicBezTo>
                  <a:pt x="669973" y="579975"/>
                  <a:pt x="669973" y="579975"/>
                  <a:pt x="669973" y="579975"/>
                </a:cubicBezTo>
                <a:cubicBezTo>
                  <a:pt x="658389" y="568375"/>
                  <a:pt x="658389" y="568375"/>
                  <a:pt x="658389" y="568375"/>
                </a:cubicBezTo>
                <a:cubicBezTo>
                  <a:pt x="675765" y="550976"/>
                  <a:pt x="669973" y="574175"/>
                  <a:pt x="710517" y="556776"/>
                </a:cubicBezTo>
                <a:cubicBezTo>
                  <a:pt x="716309" y="568375"/>
                  <a:pt x="716309" y="568375"/>
                  <a:pt x="716309" y="568375"/>
                </a:cubicBezTo>
                <a:cubicBezTo>
                  <a:pt x="722101" y="574175"/>
                  <a:pt x="710517" y="550976"/>
                  <a:pt x="722101" y="574175"/>
                </a:cubicBezTo>
                <a:cubicBezTo>
                  <a:pt x="739477" y="568375"/>
                  <a:pt x="739477" y="568375"/>
                  <a:pt x="739477" y="568375"/>
                </a:cubicBezTo>
                <a:cubicBezTo>
                  <a:pt x="768436" y="568375"/>
                  <a:pt x="768436" y="568375"/>
                  <a:pt x="768436" y="568375"/>
                </a:cubicBezTo>
                <a:cubicBezTo>
                  <a:pt x="774228" y="597374"/>
                  <a:pt x="774228" y="597374"/>
                  <a:pt x="774228" y="597374"/>
                </a:cubicBezTo>
                <a:cubicBezTo>
                  <a:pt x="820564" y="608973"/>
                  <a:pt x="820564" y="608973"/>
                  <a:pt x="820564" y="608973"/>
                </a:cubicBezTo>
                <a:cubicBezTo>
                  <a:pt x="855316" y="597374"/>
                  <a:pt x="855316" y="597374"/>
                  <a:pt x="855316" y="597374"/>
                </a:cubicBezTo>
                <a:cubicBezTo>
                  <a:pt x="907444" y="585774"/>
                  <a:pt x="907444" y="585774"/>
                  <a:pt x="907444" y="585774"/>
                </a:cubicBezTo>
                <a:cubicBezTo>
                  <a:pt x="913236" y="568375"/>
                  <a:pt x="913236" y="568375"/>
                  <a:pt x="913236" y="568375"/>
                </a:cubicBezTo>
                <a:cubicBezTo>
                  <a:pt x="907444" y="550976"/>
                  <a:pt x="907444" y="550976"/>
                  <a:pt x="907444" y="550976"/>
                </a:cubicBezTo>
                <a:cubicBezTo>
                  <a:pt x="832148" y="539376"/>
                  <a:pt x="832148" y="539376"/>
                  <a:pt x="832148" y="539376"/>
                </a:cubicBezTo>
                <a:cubicBezTo>
                  <a:pt x="855316" y="533577"/>
                  <a:pt x="855316" y="533577"/>
                  <a:pt x="855316" y="533577"/>
                </a:cubicBezTo>
                <a:cubicBezTo>
                  <a:pt x="866900" y="539376"/>
                  <a:pt x="866900" y="539376"/>
                  <a:pt x="866900" y="539376"/>
                </a:cubicBezTo>
                <a:cubicBezTo>
                  <a:pt x="866900" y="527777"/>
                  <a:pt x="901652" y="527777"/>
                  <a:pt x="907444" y="539376"/>
                </a:cubicBezTo>
                <a:cubicBezTo>
                  <a:pt x="930611" y="539376"/>
                  <a:pt x="930611" y="539376"/>
                  <a:pt x="930611" y="539376"/>
                </a:cubicBezTo>
                <a:cubicBezTo>
                  <a:pt x="930611" y="550976"/>
                  <a:pt x="930611" y="550976"/>
                  <a:pt x="930611" y="550976"/>
                </a:cubicBezTo>
                <a:cubicBezTo>
                  <a:pt x="942195" y="556776"/>
                  <a:pt x="942195" y="556776"/>
                  <a:pt x="942195" y="556776"/>
                </a:cubicBezTo>
                <a:cubicBezTo>
                  <a:pt x="947987" y="556776"/>
                  <a:pt x="947987" y="556776"/>
                  <a:pt x="947987" y="556776"/>
                </a:cubicBezTo>
                <a:cubicBezTo>
                  <a:pt x="942195" y="539376"/>
                  <a:pt x="942195" y="539376"/>
                  <a:pt x="942195" y="539376"/>
                </a:cubicBezTo>
                <a:cubicBezTo>
                  <a:pt x="965363" y="527777"/>
                  <a:pt x="965363" y="527777"/>
                  <a:pt x="965363" y="527777"/>
                </a:cubicBezTo>
                <a:cubicBezTo>
                  <a:pt x="1029075" y="521977"/>
                  <a:pt x="1029075" y="521977"/>
                  <a:pt x="1029075" y="521977"/>
                </a:cubicBezTo>
                <a:cubicBezTo>
                  <a:pt x="1042107" y="520527"/>
                  <a:pt x="1051881" y="519440"/>
                  <a:pt x="1059211" y="518624"/>
                </a:cubicBezTo>
                <a:lnTo>
                  <a:pt x="1074590" y="516913"/>
                </a:lnTo>
                <a:lnTo>
                  <a:pt x="1074868" y="519802"/>
                </a:lnTo>
                <a:cubicBezTo>
                  <a:pt x="1076135" y="521977"/>
                  <a:pt x="1078307" y="521977"/>
                  <a:pt x="1081203" y="516177"/>
                </a:cubicBezTo>
                <a:cubicBezTo>
                  <a:pt x="1081203" y="516177"/>
                  <a:pt x="1081203" y="516177"/>
                  <a:pt x="1074687" y="516902"/>
                </a:cubicBezTo>
                <a:lnTo>
                  <a:pt x="1074590" y="516913"/>
                </a:lnTo>
                <a:lnTo>
                  <a:pt x="1073963" y="510378"/>
                </a:lnTo>
                <a:cubicBezTo>
                  <a:pt x="1075411" y="504578"/>
                  <a:pt x="1081203" y="504578"/>
                  <a:pt x="1092787" y="539376"/>
                </a:cubicBezTo>
                <a:cubicBezTo>
                  <a:pt x="1144914" y="527777"/>
                  <a:pt x="1144914" y="527777"/>
                  <a:pt x="1144914" y="527777"/>
                </a:cubicBezTo>
                <a:cubicBezTo>
                  <a:pt x="1150706" y="533577"/>
                  <a:pt x="1150706" y="533577"/>
                  <a:pt x="1150706" y="533577"/>
                </a:cubicBezTo>
                <a:cubicBezTo>
                  <a:pt x="1156498" y="533577"/>
                  <a:pt x="1162290" y="521977"/>
                  <a:pt x="1168082" y="527777"/>
                </a:cubicBezTo>
                <a:lnTo>
                  <a:pt x="1137964" y="512698"/>
                </a:lnTo>
                <a:lnTo>
                  <a:pt x="1155503" y="508565"/>
                </a:lnTo>
                <a:cubicBezTo>
                  <a:pt x="1197042" y="498778"/>
                  <a:pt x="1197042" y="498778"/>
                  <a:pt x="1197042" y="498778"/>
                </a:cubicBezTo>
                <a:cubicBezTo>
                  <a:pt x="1202834" y="498778"/>
                  <a:pt x="1208626" y="516177"/>
                  <a:pt x="1214418" y="492979"/>
                </a:cubicBezTo>
                <a:cubicBezTo>
                  <a:pt x="1208626" y="510378"/>
                  <a:pt x="1208626" y="510378"/>
                  <a:pt x="1208626" y="510378"/>
                </a:cubicBezTo>
                <a:cubicBezTo>
                  <a:pt x="1226002" y="521977"/>
                  <a:pt x="1226002" y="521977"/>
                  <a:pt x="1226002" y="521977"/>
                </a:cubicBezTo>
                <a:cubicBezTo>
                  <a:pt x="1208626" y="521977"/>
                  <a:pt x="1208626" y="521977"/>
                  <a:pt x="1208626" y="521977"/>
                </a:cubicBezTo>
                <a:cubicBezTo>
                  <a:pt x="1214418" y="527777"/>
                  <a:pt x="1214418" y="527777"/>
                  <a:pt x="1214418" y="527777"/>
                </a:cubicBezTo>
                <a:cubicBezTo>
                  <a:pt x="1249169" y="521977"/>
                  <a:pt x="1249169" y="521977"/>
                  <a:pt x="1249169" y="521977"/>
                </a:cubicBezTo>
                <a:lnTo>
                  <a:pt x="1247210" y="514131"/>
                </a:lnTo>
                <a:lnTo>
                  <a:pt x="1266546" y="510378"/>
                </a:lnTo>
                <a:cubicBezTo>
                  <a:pt x="1272337" y="521977"/>
                  <a:pt x="1272337" y="521977"/>
                  <a:pt x="1272337" y="521977"/>
                </a:cubicBezTo>
                <a:cubicBezTo>
                  <a:pt x="1289713" y="510378"/>
                  <a:pt x="1289713" y="510378"/>
                  <a:pt x="1289713" y="510378"/>
                </a:cubicBezTo>
                <a:cubicBezTo>
                  <a:pt x="1301297" y="510378"/>
                  <a:pt x="1301297" y="510378"/>
                  <a:pt x="1301297" y="510378"/>
                </a:cubicBezTo>
                <a:cubicBezTo>
                  <a:pt x="1312881" y="492979"/>
                  <a:pt x="1312881" y="492979"/>
                  <a:pt x="1312881" y="492979"/>
                </a:cubicBezTo>
                <a:cubicBezTo>
                  <a:pt x="1301297" y="487179"/>
                  <a:pt x="1301297" y="487179"/>
                  <a:pt x="1301297" y="487179"/>
                </a:cubicBezTo>
                <a:cubicBezTo>
                  <a:pt x="1312881" y="481379"/>
                  <a:pt x="1312881" y="481379"/>
                  <a:pt x="1312881" y="481379"/>
                </a:cubicBezTo>
                <a:cubicBezTo>
                  <a:pt x="1312881" y="510378"/>
                  <a:pt x="1336049" y="458180"/>
                  <a:pt x="1336049" y="498778"/>
                </a:cubicBezTo>
                <a:cubicBezTo>
                  <a:pt x="1353425" y="492979"/>
                  <a:pt x="1353425" y="492979"/>
                  <a:pt x="1353425" y="492979"/>
                </a:cubicBezTo>
                <a:cubicBezTo>
                  <a:pt x="1359217" y="498778"/>
                  <a:pt x="1359217" y="498778"/>
                  <a:pt x="1359217" y="498778"/>
                </a:cubicBezTo>
                <a:cubicBezTo>
                  <a:pt x="1359217" y="492979"/>
                  <a:pt x="1359217" y="492979"/>
                  <a:pt x="1359217" y="492979"/>
                </a:cubicBezTo>
                <a:cubicBezTo>
                  <a:pt x="1365009" y="487179"/>
                  <a:pt x="1365009" y="487179"/>
                  <a:pt x="1365009" y="487179"/>
                </a:cubicBezTo>
                <a:cubicBezTo>
                  <a:pt x="1376593" y="487179"/>
                  <a:pt x="1376593" y="487179"/>
                  <a:pt x="1376593" y="487179"/>
                </a:cubicBezTo>
                <a:cubicBezTo>
                  <a:pt x="1382385" y="504578"/>
                  <a:pt x="1382385" y="504578"/>
                  <a:pt x="1382385" y="504578"/>
                </a:cubicBezTo>
                <a:cubicBezTo>
                  <a:pt x="1393969" y="504578"/>
                  <a:pt x="1336049" y="504578"/>
                  <a:pt x="1405553" y="510378"/>
                </a:cubicBezTo>
                <a:cubicBezTo>
                  <a:pt x="1405553" y="504578"/>
                  <a:pt x="1405553" y="504578"/>
                  <a:pt x="1405553" y="504578"/>
                </a:cubicBezTo>
                <a:cubicBezTo>
                  <a:pt x="1388177" y="492979"/>
                  <a:pt x="1388177" y="492979"/>
                  <a:pt x="1388177" y="492979"/>
                </a:cubicBezTo>
                <a:cubicBezTo>
                  <a:pt x="1393969" y="487179"/>
                  <a:pt x="1393969" y="487179"/>
                  <a:pt x="1393969" y="487179"/>
                </a:cubicBezTo>
                <a:cubicBezTo>
                  <a:pt x="1492432" y="469780"/>
                  <a:pt x="1492432" y="469780"/>
                  <a:pt x="1492432" y="469780"/>
                </a:cubicBezTo>
                <a:cubicBezTo>
                  <a:pt x="1498224" y="475579"/>
                  <a:pt x="1498224" y="475579"/>
                  <a:pt x="1498224" y="475579"/>
                </a:cubicBezTo>
                <a:cubicBezTo>
                  <a:pt x="1509808" y="458180"/>
                  <a:pt x="1509808" y="458180"/>
                  <a:pt x="1509808" y="458180"/>
                </a:cubicBezTo>
                <a:cubicBezTo>
                  <a:pt x="1550352" y="452380"/>
                  <a:pt x="1550352" y="452380"/>
                  <a:pt x="1550352" y="452380"/>
                </a:cubicBezTo>
                <a:cubicBezTo>
                  <a:pt x="1544560" y="469780"/>
                  <a:pt x="1544560" y="469780"/>
                  <a:pt x="1544560" y="469780"/>
                </a:cubicBezTo>
                <a:cubicBezTo>
                  <a:pt x="1492432" y="481379"/>
                  <a:pt x="1492432" y="481379"/>
                  <a:pt x="1492432" y="481379"/>
                </a:cubicBezTo>
                <a:cubicBezTo>
                  <a:pt x="1492432" y="487179"/>
                  <a:pt x="1480848" y="487179"/>
                  <a:pt x="1486640" y="492979"/>
                </a:cubicBezTo>
                <a:cubicBezTo>
                  <a:pt x="1463472" y="487179"/>
                  <a:pt x="1463472" y="487179"/>
                  <a:pt x="1463472" y="487179"/>
                </a:cubicBezTo>
                <a:cubicBezTo>
                  <a:pt x="1457680" y="492979"/>
                  <a:pt x="1457680" y="492979"/>
                  <a:pt x="1457680" y="492979"/>
                </a:cubicBezTo>
                <a:cubicBezTo>
                  <a:pt x="1469264" y="498778"/>
                  <a:pt x="1475056" y="501678"/>
                  <a:pt x="1477952" y="503128"/>
                </a:cubicBezTo>
                <a:lnTo>
                  <a:pt x="1478084" y="503194"/>
                </a:lnTo>
                <a:lnTo>
                  <a:pt x="1472703" y="507025"/>
                </a:lnTo>
                <a:cubicBezTo>
                  <a:pt x="1465644" y="514365"/>
                  <a:pt x="1489536" y="504578"/>
                  <a:pt x="1480848" y="504578"/>
                </a:cubicBezTo>
                <a:lnTo>
                  <a:pt x="1478084" y="503194"/>
                </a:lnTo>
                <a:lnTo>
                  <a:pt x="1492432" y="492979"/>
                </a:lnTo>
                <a:cubicBezTo>
                  <a:pt x="1515600" y="498778"/>
                  <a:pt x="1515600" y="498778"/>
                  <a:pt x="1515600" y="498778"/>
                </a:cubicBezTo>
                <a:cubicBezTo>
                  <a:pt x="1561936" y="492979"/>
                  <a:pt x="1561936" y="492979"/>
                  <a:pt x="1561936" y="492979"/>
                </a:cubicBezTo>
                <a:cubicBezTo>
                  <a:pt x="1561936" y="458180"/>
                  <a:pt x="1561936" y="458180"/>
                  <a:pt x="1561936" y="458180"/>
                </a:cubicBezTo>
                <a:cubicBezTo>
                  <a:pt x="1567728" y="452380"/>
                  <a:pt x="1567728" y="452380"/>
                  <a:pt x="1567728" y="452380"/>
                </a:cubicBezTo>
                <a:cubicBezTo>
                  <a:pt x="1544560" y="440781"/>
                  <a:pt x="1544560" y="440781"/>
                  <a:pt x="1544560" y="440781"/>
                </a:cubicBezTo>
                <a:cubicBezTo>
                  <a:pt x="1550352" y="429181"/>
                  <a:pt x="1550352" y="429181"/>
                  <a:pt x="1550352" y="429181"/>
                </a:cubicBezTo>
                <a:cubicBezTo>
                  <a:pt x="1550352" y="423381"/>
                  <a:pt x="1550352" y="423381"/>
                  <a:pt x="1550352" y="423381"/>
                </a:cubicBezTo>
                <a:cubicBezTo>
                  <a:pt x="1544560" y="417582"/>
                  <a:pt x="1544560" y="417582"/>
                  <a:pt x="1544560" y="417582"/>
                </a:cubicBezTo>
                <a:cubicBezTo>
                  <a:pt x="1538768" y="423381"/>
                  <a:pt x="1521392" y="434981"/>
                  <a:pt x="1527184" y="423381"/>
                </a:cubicBezTo>
                <a:cubicBezTo>
                  <a:pt x="1532976" y="434981"/>
                  <a:pt x="1480848" y="423381"/>
                  <a:pt x="1532976" y="446581"/>
                </a:cubicBezTo>
                <a:cubicBezTo>
                  <a:pt x="1509808" y="434981"/>
                  <a:pt x="1509808" y="434981"/>
                  <a:pt x="1509808" y="434981"/>
                </a:cubicBezTo>
                <a:cubicBezTo>
                  <a:pt x="1509808" y="440781"/>
                  <a:pt x="1509808" y="440781"/>
                  <a:pt x="1509808" y="440781"/>
                </a:cubicBezTo>
                <a:cubicBezTo>
                  <a:pt x="1469264" y="440781"/>
                  <a:pt x="1469264" y="440781"/>
                  <a:pt x="1469264" y="440781"/>
                </a:cubicBezTo>
                <a:cubicBezTo>
                  <a:pt x="1446096" y="434981"/>
                  <a:pt x="1446096" y="434981"/>
                  <a:pt x="1446096" y="434981"/>
                </a:cubicBezTo>
                <a:cubicBezTo>
                  <a:pt x="1428720" y="440781"/>
                  <a:pt x="1428720" y="440781"/>
                  <a:pt x="1428720" y="440781"/>
                </a:cubicBezTo>
                <a:cubicBezTo>
                  <a:pt x="1434512" y="452380"/>
                  <a:pt x="1434512" y="452380"/>
                  <a:pt x="1434512" y="452380"/>
                </a:cubicBezTo>
                <a:cubicBezTo>
                  <a:pt x="1434512" y="458180"/>
                  <a:pt x="1434512" y="458180"/>
                  <a:pt x="1434512" y="458180"/>
                </a:cubicBezTo>
                <a:cubicBezTo>
                  <a:pt x="1417137" y="452380"/>
                  <a:pt x="1417137" y="452380"/>
                  <a:pt x="1417137" y="452380"/>
                </a:cubicBezTo>
                <a:cubicBezTo>
                  <a:pt x="1405553" y="463980"/>
                  <a:pt x="1405553" y="463980"/>
                  <a:pt x="1405553" y="463980"/>
                </a:cubicBezTo>
                <a:cubicBezTo>
                  <a:pt x="1399761" y="452380"/>
                  <a:pt x="1399761" y="452380"/>
                  <a:pt x="1399761" y="452380"/>
                </a:cubicBezTo>
                <a:cubicBezTo>
                  <a:pt x="1359217" y="452380"/>
                  <a:pt x="1359217" y="452380"/>
                  <a:pt x="1359217" y="452380"/>
                </a:cubicBezTo>
                <a:cubicBezTo>
                  <a:pt x="1353425" y="434981"/>
                  <a:pt x="1353425" y="434981"/>
                  <a:pt x="1353425" y="434981"/>
                </a:cubicBezTo>
                <a:cubicBezTo>
                  <a:pt x="1336049" y="446581"/>
                  <a:pt x="1336049" y="446581"/>
                  <a:pt x="1336049" y="446581"/>
                </a:cubicBezTo>
                <a:cubicBezTo>
                  <a:pt x="1336049" y="452380"/>
                  <a:pt x="1370801" y="434981"/>
                  <a:pt x="1330257" y="463980"/>
                </a:cubicBezTo>
                <a:cubicBezTo>
                  <a:pt x="1301297" y="458180"/>
                  <a:pt x="1301297" y="458180"/>
                  <a:pt x="1301297" y="458180"/>
                </a:cubicBezTo>
                <a:cubicBezTo>
                  <a:pt x="1237586" y="475579"/>
                  <a:pt x="1237586" y="475579"/>
                  <a:pt x="1237586" y="475579"/>
                </a:cubicBezTo>
                <a:cubicBezTo>
                  <a:pt x="1237586" y="469780"/>
                  <a:pt x="1237586" y="469780"/>
                  <a:pt x="1237586" y="469780"/>
                </a:cubicBezTo>
                <a:cubicBezTo>
                  <a:pt x="1202834" y="481379"/>
                  <a:pt x="1202834" y="481379"/>
                  <a:pt x="1202834" y="481379"/>
                </a:cubicBezTo>
                <a:cubicBezTo>
                  <a:pt x="1191250" y="475579"/>
                  <a:pt x="1191250" y="475579"/>
                  <a:pt x="1191250" y="475579"/>
                </a:cubicBezTo>
                <a:lnTo>
                  <a:pt x="1188585" y="475280"/>
                </a:lnTo>
                <a:lnTo>
                  <a:pt x="1192517" y="467888"/>
                </a:lnTo>
                <a:cubicBezTo>
                  <a:pt x="1194055" y="463980"/>
                  <a:pt x="1195594" y="458905"/>
                  <a:pt x="1197042" y="452380"/>
                </a:cubicBezTo>
                <a:cubicBezTo>
                  <a:pt x="1237586" y="463980"/>
                  <a:pt x="1237586" y="463980"/>
                  <a:pt x="1237586" y="463980"/>
                </a:cubicBezTo>
                <a:cubicBezTo>
                  <a:pt x="1249169" y="463980"/>
                  <a:pt x="1249169" y="463980"/>
                  <a:pt x="1249169" y="463980"/>
                </a:cubicBezTo>
                <a:cubicBezTo>
                  <a:pt x="1249169" y="429181"/>
                  <a:pt x="1249169" y="429181"/>
                  <a:pt x="1249169" y="429181"/>
                </a:cubicBezTo>
                <a:cubicBezTo>
                  <a:pt x="1272337" y="434981"/>
                  <a:pt x="1272337" y="434981"/>
                  <a:pt x="1272337" y="434981"/>
                </a:cubicBezTo>
                <a:cubicBezTo>
                  <a:pt x="1272337" y="440781"/>
                  <a:pt x="1272337" y="440781"/>
                  <a:pt x="1272337" y="440781"/>
                </a:cubicBezTo>
                <a:cubicBezTo>
                  <a:pt x="1278129" y="452380"/>
                  <a:pt x="1278129" y="452380"/>
                  <a:pt x="1278129" y="452380"/>
                </a:cubicBezTo>
                <a:cubicBezTo>
                  <a:pt x="1283921" y="434981"/>
                  <a:pt x="1318673" y="446581"/>
                  <a:pt x="1307089" y="423381"/>
                </a:cubicBezTo>
                <a:cubicBezTo>
                  <a:pt x="1318673" y="429181"/>
                  <a:pt x="1318673" y="429181"/>
                  <a:pt x="1318673" y="429181"/>
                </a:cubicBezTo>
                <a:cubicBezTo>
                  <a:pt x="1318673" y="429181"/>
                  <a:pt x="1341841" y="429181"/>
                  <a:pt x="1330257" y="417582"/>
                </a:cubicBezTo>
                <a:cubicBezTo>
                  <a:pt x="1353425" y="417582"/>
                  <a:pt x="1353425" y="417582"/>
                  <a:pt x="1353425" y="417582"/>
                </a:cubicBezTo>
                <a:cubicBezTo>
                  <a:pt x="1359217" y="411782"/>
                  <a:pt x="1359217" y="411782"/>
                  <a:pt x="1359217" y="411782"/>
                </a:cubicBezTo>
                <a:cubicBezTo>
                  <a:pt x="1359217" y="423381"/>
                  <a:pt x="1359217" y="423381"/>
                  <a:pt x="1359217" y="423381"/>
                </a:cubicBezTo>
                <a:cubicBezTo>
                  <a:pt x="1382385" y="429181"/>
                  <a:pt x="1382385" y="429181"/>
                  <a:pt x="1382385" y="429181"/>
                </a:cubicBezTo>
                <a:cubicBezTo>
                  <a:pt x="1388177" y="423381"/>
                  <a:pt x="1388177" y="423381"/>
                  <a:pt x="1388177" y="423381"/>
                </a:cubicBezTo>
                <a:cubicBezTo>
                  <a:pt x="1405553" y="423381"/>
                  <a:pt x="1405553" y="423381"/>
                  <a:pt x="1405553" y="423381"/>
                </a:cubicBezTo>
                <a:cubicBezTo>
                  <a:pt x="1405553" y="411782"/>
                  <a:pt x="1405553" y="411782"/>
                  <a:pt x="1405553" y="411782"/>
                </a:cubicBezTo>
                <a:cubicBezTo>
                  <a:pt x="1422929" y="429181"/>
                  <a:pt x="1405553" y="371184"/>
                  <a:pt x="1434512" y="423381"/>
                </a:cubicBezTo>
                <a:cubicBezTo>
                  <a:pt x="1451888" y="411782"/>
                  <a:pt x="1451888" y="411782"/>
                  <a:pt x="1451888" y="411782"/>
                </a:cubicBezTo>
                <a:cubicBezTo>
                  <a:pt x="1469264" y="405982"/>
                  <a:pt x="1469264" y="405982"/>
                  <a:pt x="1469264" y="405982"/>
                </a:cubicBezTo>
                <a:cubicBezTo>
                  <a:pt x="1480848" y="388583"/>
                  <a:pt x="1480848" y="388583"/>
                  <a:pt x="1480848" y="388583"/>
                </a:cubicBezTo>
                <a:cubicBezTo>
                  <a:pt x="1498224" y="394383"/>
                  <a:pt x="1498224" y="394383"/>
                  <a:pt x="1498224" y="394383"/>
                </a:cubicBezTo>
                <a:cubicBezTo>
                  <a:pt x="1521392" y="382783"/>
                  <a:pt x="1521392" y="382783"/>
                  <a:pt x="1521392" y="382783"/>
                </a:cubicBezTo>
                <a:cubicBezTo>
                  <a:pt x="1550352" y="394383"/>
                  <a:pt x="1550352" y="394383"/>
                  <a:pt x="1550352" y="394383"/>
                </a:cubicBezTo>
                <a:cubicBezTo>
                  <a:pt x="1573520" y="388583"/>
                  <a:pt x="1573520" y="388583"/>
                  <a:pt x="1573520" y="388583"/>
                </a:cubicBezTo>
                <a:cubicBezTo>
                  <a:pt x="1579312" y="388583"/>
                  <a:pt x="1561936" y="376984"/>
                  <a:pt x="1585104" y="388583"/>
                </a:cubicBezTo>
                <a:cubicBezTo>
                  <a:pt x="1567728" y="405982"/>
                  <a:pt x="1567728" y="405982"/>
                  <a:pt x="1567728" y="405982"/>
                </a:cubicBezTo>
                <a:cubicBezTo>
                  <a:pt x="1556144" y="429181"/>
                  <a:pt x="1556144" y="429181"/>
                  <a:pt x="1556144" y="429181"/>
                </a:cubicBezTo>
                <a:cubicBezTo>
                  <a:pt x="1567728" y="440781"/>
                  <a:pt x="1567728" y="440781"/>
                  <a:pt x="1567728" y="440781"/>
                </a:cubicBezTo>
                <a:cubicBezTo>
                  <a:pt x="1585104" y="440781"/>
                  <a:pt x="1585104" y="440781"/>
                  <a:pt x="1585104" y="440781"/>
                </a:cubicBezTo>
                <a:cubicBezTo>
                  <a:pt x="1590896" y="400183"/>
                  <a:pt x="1590896" y="400183"/>
                  <a:pt x="1590896" y="400183"/>
                </a:cubicBezTo>
                <a:cubicBezTo>
                  <a:pt x="1637231" y="405982"/>
                  <a:pt x="1556144" y="376984"/>
                  <a:pt x="1625647" y="371184"/>
                </a:cubicBezTo>
                <a:cubicBezTo>
                  <a:pt x="1643023" y="342185"/>
                  <a:pt x="1643023" y="342185"/>
                  <a:pt x="1643023" y="342185"/>
                </a:cubicBezTo>
                <a:cubicBezTo>
                  <a:pt x="1619855" y="347985"/>
                  <a:pt x="1619855" y="347985"/>
                  <a:pt x="1619855" y="347985"/>
                </a:cubicBezTo>
                <a:cubicBezTo>
                  <a:pt x="1602479" y="342185"/>
                  <a:pt x="1602479" y="342185"/>
                  <a:pt x="1602479" y="342185"/>
                </a:cubicBezTo>
                <a:cubicBezTo>
                  <a:pt x="1585104" y="353785"/>
                  <a:pt x="1585104" y="353785"/>
                  <a:pt x="1585104" y="353785"/>
                </a:cubicBezTo>
                <a:cubicBezTo>
                  <a:pt x="1573520" y="353785"/>
                  <a:pt x="1573520" y="353785"/>
                  <a:pt x="1573520" y="353785"/>
                </a:cubicBezTo>
                <a:cubicBezTo>
                  <a:pt x="1561936" y="353785"/>
                  <a:pt x="1648815" y="301587"/>
                  <a:pt x="1538768" y="353785"/>
                </a:cubicBezTo>
                <a:cubicBezTo>
                  <a:pt x="1532976" y="359584"/>
                  <a:pt x="1532976" y="359584"/>
                  <a:pt x="1532976" y="359584"/>
                </a:cubicBezTo>
                <a:cubicBezTo>
                  <a:pt x="1521392" y="353785"/>
                  <a:pt x="1521392" y="353785"/>
                  <a:pt x="1521392" y="353785"/>
                </a:cubicBezTo>
                <a:cubicBezTo>
                  <a:pt x="1486640" y="371184"/>
                  <a:pt x="1486640" y="371184"/>
                  <a:pt x="1486640" y="371184"/>
                </a:cubicBezTo>
                <a:cubicBezTo>
                  <a:pt x="1417137" y="376984"/>
                  <a:pt x="1417137" y="376984"/>
                  <a:pt x="1417137" y="376984"/>
                </a:cubicBezTo>
                <a:cubicBezTo>
                  <a:pt x="1422929" y="353785"/>
                  <a:pt x="1422929" y="353785"/>
                  <a:pt x="1422929" y="353785"/>
                </a:cubicBezTo>
                <a:cubicBezTo>
                  <a:pt x="1475056" y="347985"/>
                  <a:pt x="1475056" y="347985"/>
                  <a:pt x="1475056" y="347985"/>
                </a:cubicBezTo>
                <a:cubicBezTo>
                  <a:pt x="1486640" y="342185"/>
                  <a:pt x="1486640" y="342185"/>
                  <a:pt x="1486640" y="342185"/>
                </a:cubicBezTo>
                <a:cubicBezTo>
                  <a:pt x="1519944" y="336385"/>
                  <a:pt x="1544922" y="332036"/>
                  <a:pt x="1563655" y="328773"/>
                </a:cubicBezTo>
                <a:lnTo>
                  <a:pt x="1601480" y="322186"/>
                </a:lnTo>
                <a:lnTo>
                  <a:pt x="1594515" y="326236"/>
                </a:lnTo>
                <a:cubicBezTo>
                  <a:pt x="1586551" y="333485"/>
                  <a:pt x="1596687" y="336385"/>
                  <a:pt x="1671983" y="313186"/>
                </a:cubicBezTo>
                <a:cubicBezTo>
                  <a:pt x="1700943" y="307387"/>
                  <a:pt x="1700943" y="307387"/>
                  <a:pt x="1700943" y="307387"/>
                </a:cubicBezTo>
                <a:cubicBezTo>
                  <a:pt x="1702391" y="303037"/>
                  <a:pt x="1704201" y="302674"/>
                  <a:pt x="1705830" y="303852"/>
                </a:cubicBezTo>
                <a:lnTo>
                  <a:pt x="1707581" y="306483"/>
                </a:lnTo>
                <a:lnTo>
                  <a:pt x="1709044" y="309736"/>
                </a:lnTo>
                <a:lnTo>
                  <a:pt x="1707459" y="316086"/>
                </a:lnTo>
                <a:cubicBezTo>
                  <a:pt x="1706735" y="318986"/>
                  <a:pt x="1706735" y="318986"/>
                  <a:pt x="1706735" y="318986"/>
                </a:cubicBezTo>
                <a:cubicBezTo>
                  <a:pt x="1718319" y="324786"/>
                  <a:pt x="1718319" y="324786"/>
                  <a:pt x="1718319" y="324786"/>
                </a:cubicBezTo>
                <a:cubicBezTo>
                  <a:pt x="1782030" y="307387"/>
                  <a:pt x="1782030" y="307387"/>
                  <a:pt x="1782030" y="307387"/>
                </a:cubicBezTo>
                <a:lnTo>
                  <a:pt x="1782030" y="299976"/>
                </a:lnTo>
                <a:lnTo>
                  <a:pt x="1784202" y="300137"/>
                </a:lnTo>
                <a:cubicBezTo>
                  <a:pt x="1786012" y="299412"/>
                  <a:pt x="1789089" y="298325"/>
                  <a:pt x="1794248" y="298143"/>
                </a:cubicBezTo>
                <a:lnTo>
                  <a:pt x="1810857" y="300681"/>
                </a:lnTo>
                <a:lnTo>
                  <a:pt x="1809452" y="303218"/>
                </a:lnTo>
                <a:cubicBezTo>
                  <a:pt x="1807008" y="309199"/>
                  <a:pt x="1816782" y="297237"/>
                  <a:pt x="1816782" y="301587"/>
                </a:cubicBezTo>
                <a:lnTo>
                  <a:pt x="1810857" y="300681"/>
                </a:lnTo>
                <a:lnTo>
                  <a:pt x="1816782" y="289987"/>
                </a:lnTo>
                <a:cubicBezTo>
                  <a:pt x="1828366" y="307387"/>
                  <a:pt x="1828366" y="307387"/>
                  <a:pt x="1828366" y="307387"/>
                </a:cubicBezTo>
                <a:cubicBezTo>
                  <a:pt x="1851534" y="307387"/>
                  <a:pt x="1851534" y="307387"/>
                  <a:pt x="1851534" y="307387"/>
                </a:cubicBezTo>
                <a:cubicBezTo>
                  <a:pt x="1857326" y="289987"/>
                  <a:pt x="1857326" y="289987"/>
                  <a:pt x="1857326" y="289987"/>
                </a:cubicBezTo>
                <a:lnTo>
                  <a:pt x="1858461" y="289533"/>
                </a:lnTo>
                <a:lnTo>
                  <a:pt x="1874702" y="290622"/>
                </a:lnTo>
                <a:cubicBezTo>
                  <a:pt x="1887734" y="289262"/>
                  <a:pt x="1908006" y="285638"/>
                  <a:pt x="1938413" y="278388"/>
                </a:cubicBezTo>
                <a:cubicBezTo>
                  <a:pt x="1938413" y="278388"/>
                  <a:pt x="1944205" y="272588"/>
                  <a:pt x="1949997" y="289987"/>
                </a:cubicBezTo>
                <a:cubicBezTo>
                  <a:pt x="1955789" y="278388"/>
                  <a:pt x="1955789" y="278388"/>
                  <a:pt x="1955789" y="278388"/>
                </a:cubicBezTo>
                <a:cubicBezTo>
                  <a:pt x="1944205" y="278388"/>
                  <a:pt x="1944205" y="278388"/>
                  <a:pt x="1944205" y="278388"/>
                </a:cubicBezTo>
                <a:cubicBezTo>
                  <a:pt x="1955789" y="272588"/>
                  <a:pt x="1973165" y="272588"/>
                  <a:pt x="1967373" y="260989"/>
                </a:cubicBezTo>
                <a:cubicBezTo>
                  <a:pt x="1984749" y="255189"/>
                  <a:pt x="1984749" y="255189"/>
                  <a:pt x="1984749" y="255189"/>
                </a:cubicBezTo>
                <a:cubicBezTo>
                  <a:pt x="2002125" y="260989"/>
                  <a:pt x="2002125" y="260989"/>
                  <a:pt x="2002125" y="260989"/>
                </a:cubicBezTo>
                <a:cubicBezTo>
                  <a:pt x="2007917" y="255189"/>
                  <a:pt x="2007917" y="255189"/>
                  <a:pt x="2007917" y="255189"/>
                </a:cubicBezTo>
                <a:cubicBezTo>
                  <a:pt x="1996333" y="249389"/>
                  <a:pt x="1996333" y="249389"/>
                  <a:pt x="1996333" y="249389"/>
                </a:cubicBezTo>
                <a:cubicBezTo>
                  <a:pt x="2036877" y="243589"/>
                  <a:pt x="2036877" y="243589"/>
                  <a:pt x="2036877" y="243589"/>
                </a:cubicBezTo>
                <a:cubicBezTo>
                  <a:pt x="2054253" y="249389"/>
                  <a:pt x="2054253" y="249389"/>
                  <a:pt x="2054253" y="249389"/>
                </a:cubicBezTo>
                <a:cubicBezTo>
                  <a:pt x="2060045" y="226190"/>
                  <a:pt x="2060045" y="226190"/>
                  <a:pt x="2060045" y="226190"/>
                </a:cubicBezTo>
                <a:cubicBezTo>
                  <a:pt x="2100588" y="208791"/>
                  <a:pt x="2100588" y="208791"/>
                  <a:pt x="2100588" y="208791"/>
                </a:cubicBezTo>
                <a:cubicBezTo>
                  <a:pt x="2094796" y="220390"/>
                  <a:pt x="2094796" y="220390"/>
                  <a:pt x="2094796" y="220390"/>
                </a:cubicBezTo>
                <a:cubicBezTo>
                  <a:pt x="2060045" y="243589"/>
                  <a:pt x="2060045" y="243589"/>
                  <a:pt x="2060045" y="243589"/>
                </a:cubicBezTo>
                <a:cubicBezTo>
                  <a:pt x="2060045" y="249389"/>
                  <a:pt x="2036877" y="272588"/>
                  <a:pt x="2083213" y="266788"/>
                </a:cubicBezTo>
                <a:cubicBezTo>
                  <a:pt x="2083213" y="272588"/>
                  <a:pt x="2083213" y="272588"/>
                  <a:pt x="2083213" y="272588"/>
                </a:cubicBezTo>
                <a:cubicBezTo>
                  <a:pt x="2100588" y="272588"/>
                  <a:pt x="2100588" y="272588"/>
                  <a:pt x="2100588" y="272588"/>
                </a:cubicBezTo>
                <a:cubicBezTo>
                  <a:pt x="2094796" y="284188"/>
                  <a:pt x="2094796" y="284188"/>
                  <a:pt x="2094796" y="284188"/>
                </a:cubicBezTo>
                <a:cubicBezTo>
                  <a:pt x="2071629" y="278388"/>
                  <a:pt x="2071629" y="278388"/>
                  <a:pt x="2071629" y="278388"/>
                </a:cubicBezTo>
                <a:cubicBezTo>
                  <a:pt x="2060045" y="301587"/>
                  <a:pt x="2060045" y="301587"/>
                  <a:pt x="2060045" y="301587"/>
                </a:cubicBezTo>
                <a:cubicBezTo>
                  <a:pt x="2094796" y="307387"/>
                  <a:pt x="2094796" y="307387"/>
                  <a:pt x="2094796" y="307387"/>
                </a:cubicBezTo>
                <a:cubicBezTo>
                  <a:pt x="2117964" y="301587"/>
                  <a:pt x="2117964" y="301587"/>
                  <a:pt x="2117964" y="301587"/>
                </a:cubicBezTo>
                <a:cubicBezTo>
                  <a:pt x="2135340" y="289987"/>
                  <a:pt x="2135340" y="289987"/>
                  <a:pt x="2135340" y="289987"/>
                </a:cubicBezTo>
                <a:lnTo>
                  <a:pt x="2140650" y="289987"/>
                </a:lnTo>
                <a:lnTo>
                  <a:pt x="2142128" y="291890"/>
                </a:lnTo>
                <a:lnTo>
                  <a:pt x="2142776" y="291633"/>
                </a:lnTo>
                <a:lnTo>
                  <a:pt x="2152716" y="307387"/>
                </a:lnTo>
                <a:lnTo>
                  <a:pt x="2155659" y="301493"/>
                </a:lnTo>
                <a:lnTo>
                  <a:pt x="2159775" y="301406"/>
                </a:lnTo>
                <a:lnTo>
                  <a:pt x="2158628" y="296319"/>
                </a:lnTo>
                <a:lnTo>
                  <a:pt x="2187468" y="289987"/>
                </a:lnTo>
                <a:cubicBezTo>
                  <a:pt x="2187468" y="284188"/>
                  <a:pt x="2187468" y="284188"/>
                  <a:pt x="2187468" y="284188"/>
                </a:cubicBezTo>
                <a:cubicBezTo>
                  <a:pt x="2199052" y="301587"/>
                  <a:pt x="2199052" y="301587"/>
                  <a:pt x="2199052" y="301587"/>
                </a:cubicBezTo>
                <a:cubicBezTo>
                  <a:pt x="2158508" y="307387"/>
                  <a:pt x="2158508" y="307387"/>
                  <a:pt x="2158508" y="307387"/>
                </a:cubicBezTo>
                <a:cubicBezTo>
                  <a:pt x="2193260" y="336385"/>
                  <a:pt x="2193260" y="336385"/>
                  <a:pt x="2193260" y="336385"/>
                </a:cubicBezTo>
                <a:cubicBezTo>
                  <a:pt x="2187468" y="336385"/>
                  <a:pt x="2164300" y="324786"/>
                  <a:pt x="2175884" y="353785"/>
                </a:cubicBezTo>
                <a:cubicBezTo>
                  <a:pt x="2164300" y="365384"/>
                  <a:pt x="2152716" y="353785"/>
                  <a:pt x="2141132" y="365384"/>
                </a:cubicBezTo>
                <a:cubicBezTo>
                  <a:pt x="2146924" y="376984"/>
                  <a:pt x="2146924" y="376984"/>
                  <a:pt x="2146924" y="376984"/>
                </a:cubicBezTo>
                <a:cubicBezTo>
                  <a:pt x="2141132" y="382783"/>
                  <a:pt x="2141132" y="382783"/>
                  <a:pt x="2141132" y="382783"/>
                </a:cubicBezTo>
                <a:cubicBezTo>
                  <a:pt x="2164300" y="405982"/>
                  <a:pt x="2164300" y="405982"/>
                  <a:pt x="2164300" y="405982"/>
                </a:cubicBezTo>
                <a:cubicBezTo>
                  <a:pt x="2181676" y="405982"/>
                  <a:pt x="2181676" y="405982"/>
                  <a:pt x="2181676" y="405982"/>
                </a:cubicBezTo>
                <a:cubicBezTo>
                  <a:pt x="2146924" y="434981"/>
                  <a:pt x="2146924" y="434981"/>
                  <a:pt x="2146924" y="434981"/>
                </a:cubicBezTo>
                <a:cubicBezTo>
                  <a:pt x="2135340" y="423381"/>
                  <a:pt x="2135340" y="423381"/>
                  <a:pt x="2135340" y="423381"/>
                </a:cubicBezTo>
                <a:cubicBezTo>
                  <a:pt x="2100588" y="440781"/>
                  <a:pt x="2100588" y="440781"/>
                  <a:pt x="2100588" y="440781"/>
                </a:cubicBezTo>
                <a:cubicBezTo>
                  <a:pt x="2094796" y="446581"/>
                  <a:pt x="2094796" y="446581"/>
                  <a:pt x="2094796" y="446581"/>
                </a:cubicBezTo>
                <a:cubicBezTo>
                  <a:pt x="2112172" y="452380"/>
                  <a:pt x="2112172" y="452380"/>
                  <a:pt x="2112172" y="452380"/>
                </a:cubicBezTo>
                <a:cubicBezTo>
                  <a:pt x="2094796" y="458180"/>
                  <a:pt x="2094796" y="458180"/>
                  <a:pt x="2094796" y="458180"/>
                </a:cubicBezTo>
                <a:cubicBezTo>
                  <a:pt x="2094796" y="463980"/>
                  <a:pt x="2065837" y="487179"/>
                  <a:pt x="2071629" y="469780"/>
                </a:cubicBezTo>
                <a:cubicBezTo>
                  <a:pt x="2077421" y="458180"/>
                  <a:pt x="2077421" y="458180"/>
                  <a:pt x="2077421" y="458180"/>
                </a:cubicBezTo>
                <a:cubicBezTo>
                  <a:pt x="2048461" y="458180"/>
                  <a:pt x="2048461" y="458180"/>
                  <a:pt x="2048461" y="458180"/>
                </a:cubicBezTo>
                <a:cubicBezTo>
                  <a:pt x="2025293" y="481379"/>
                  <a:pt x="2025293" y="481379"/>
                  <a:pt x="2025293" y="481379"/>
                </a:cubicBezTo>
                <a:cubicBezTo>
                  <a:pt x="2048461" y="492979"/>
                  <a:pt x="2048461" y="492979"/>
                  <a:pt x="2048461" y="492979"/>
                </a:cubicBezTo>
                <a:cubicBezTo>
                  <a:pt x="2042669" y="492979"/>
                  <a:pt x="2036877" y="492979"/>
                  <a:pt x="2042669" y="498778"/>
                </a:cubicBezTo>
                <a:cubicBezTo>
                  <a:pt x="2065837" y="498778"/>
                  <a:pt x="2065837" y="498778"/>
                  <a:pt x="2065837" y="498778"/>
                </a:cubicBezTo>
                <a:cubicBezTo>
                  <a:pt x="2077421" y="510378"/>
                  <a:pt x="2048461" y="521977"/>
                  <a:pt x="2048461" y="521977"/>
                </a:cubicBezTo>
                <a:cubicBezTo>
                  <a:pt x="2048461" y="521977"/>
                  <a:pt x="2065837" y="510378"/>
                  <a:pt x="2048461" y="527777"/>
                </a:cubicBezTo>
                <a:cubicBezTo>
                  <a:pt x="2089004" y="516177"/>
                  <a:pt x="2089004" y="516177"/>
                  <a:pt x="2089004" y="516177"/>
                </a:cubicBezTo>
                <a:cubicBezTo>
                  <a:pt x="2112172" y="492979"/>
                  <a:pt x="2112172" y="492979"/>
                  <a:pt x="2112172" y="492979"/>
                </a:cubicBezTo>
                <a:cubicBezTo>
                  <a:pt x="2181676" y="487179"/>
                  <a:pt x="2181676" y="487179"/>
                  <a:pt x="2181676" y="487179"/>
                </a:cubicBezTo>
                <a:cubicBezTo>
                  <a:pt x="2222219" y="463980"/>
                  <a:pt x="2222219" y="463980"/>
                  <a:pt x="2222219" y="463980"/>
                </a:cubicBezTo>
                <a:cubicBezTo>
                  <a:pt x="2228012" y="463980"/>
                  <a:pt x="2228012" y="463980"/>
                  <a:pt x="2228012" y="463980"/>
                </a:cubicBezTo>
                <a:cubicBezTo>
                  <a:pt x="2199052" y="481379"/>
                  <a:pt x="2199052" y="481379"/>
                  <a:pt x="2199052" y="481379"/>
                </a:cubicBezTo>
                <a:cubicBezTo>
                  <a:pt x="2193260" y="498778"/>
                  <a:pt x="2193260" y="498778"/>
                  <a:pt x="2193260" y="498778"/>
                </a:cubicBezTo>
                <a:cubicBezTo>
                  <a:pt x="2199052" y="504578"/>
                  <a:pt x="2199052" y="504578"/>
                  <a:pt x="2199052" y="504578"/>
                </a:cubicBezTo>
                <a:cubicBezTo>
                  <a:pt x="2216428" y="504578"/>
                  <a:pt x="2228012" y="487179"/>
                  <a:pt x="2239596" y="504578"/>
                </a:cubicBezTo>
                <a:cubicBezTo>
                  <a:pt x="2245388" y="510378"/>
                  <a:pt x="2233804" y="498778"/>
                  <a:pt x="2239596" y="510378"/>
                </a:cubicBezTo>
                <a:cubicBezTo>
                  <a:pt x="2297515" y="504578"/>
                  <a:pt x="2297515" y="504578"/>
                  <a:pt x="2297515" y="504578"/>
                </a:cubicBezTo>
                <a:cubicBezTo>
                  <a:pt x="2332267" y="516177"/>
                  <a:pt x="2332267" y="516177"/>
                  <a:pt x="2332267" y="516177"/>
                </a:cubicBezTo>
                <a:cubicBezTo>
                  <a:pt x="2314891" y="533577"/>
                  <a:pt x="2314891" y="533577"/>
                  <a:pt x="2314891" y="533577"/>
                </a:cubicBezTo>
                <a:cubicBezTo>
                  <a:pt x="2343851" y="556776"/>
                  <a:pt x="2343851" y="556776"/>
                  <a:pt x="2343851" y="556776"/>
                </a:cubicBezTo>
                <a:cubicBezTo>
                  <a:pt x="2323579" y="548076"/>
                  <a:pt x="2313443" y="543726"/>
                  <a:pt x="2308375" y="541551"/>
                </a:cubicBezTo>
                <a:lnTo>
                  <a:pt x="2304114" y="539723"/>
                </a:lnTo>
                <a:lnTo>
                  <a:pt x="2304156" y="539614"/>
                </a:lnTo>
                <a:lnTo>
                  <a:pt x="2304693" y="537989"/>
                </a:lnTo>
                <a:lnTo>
                  <a:pt x="2308375" y="534302"/>
                </a:lnTo>
                <a:cubicBezTo>
                  <a:pt x="2309461" y="533939"/>
                  <a:pt x="2309642" y="533758"/>
                  <a:pt x="2307380" y="533667"/>
                </a:cubicBezTo>
                <a:lnTo>
                  <a:pt x="2306123" y="533660"/>
                </a:lnTo>
                <a:lnTo>
                  <a:pt x="2307199" y="530405"/>
                </a:lnTo>
                <a:cubicBezTo>
                  <a:pt x="2308194" y="526508"/>
                  <a:pt x="2307289" y="526690"/>
                  <a:pt x="2305479" y="528502"/>
                </a:cubicBezTo>
                <a:lnTo>
                  <a:pt x="2300830" y="533629"/>
                </a:lnTo>
                <a:lnTo>
                  <a:pt x="2291723" y="533577"/>
                </a:lnTo>
                <a:cubicBezTo>
                  <a:pt x="2291723" y="539376"/>
                  <a:pt x="2291723" y="539376"/>
                  <a:pt x="2291723" y="539376"/>
                </a:cubicBezTo>
                <a:cubicBezTo>
                  <a:pt x="2293171" y="540826"/>
                  <a:pt x="2295705" y="539014"/>
                  <a:pt x="2298330" y="536386"/>
                </a:cubicBezTo>
                <a:lnTo>
                  <a:pt x="2300830" y="533629"/>
                </a:lnTo>
                <a:lnTo>
                  <a:pt x="2306123" y="533660"/>
                </a:lnTo>
                <a:lnTo>
                  <a:pt x="2304693" y="537989"/>
                </a:lnTo>
                <a:lnTo>
                  <a:pt x="2303307" y="539376"/>
                </a:lnTo>
                <a:lnTo>
                  <a:pt x="2304114" y="539723"/>
                </a:lnTo>
                <a:lnTo>
                  <a:pt x="2297515" y="556776"/>
                </a:lnTo>
                <a:cubicBezTo>
                  <a:pt x="2291723" y="568375"/>
                  <a:pt x="2291723" y="568375"/>
                  <a:pt x="2291723" y="568375"/>
                </a:cubicBezTo>
                <a:cubicBezTo>
                  <a:pt x="2309099" y="574175"/>
                  <a:pt x="2309099" y="574175"/>
                  <a:pt x="2309099" y="574175"/>
                </a:cubicBezTo>
                <a:cubicBezTo>
                  <a:pt x="2309099" y="603174"/>
                  <a:pt x="2309099" y="603174"/>
                  <a:pt x="2309099" y="603174"/>
                </a:cubicBezTo>
                <a:cubicBezTo>
                  <a:pt x="2297515" y="606074"/>
                  <a:pt x="2288827" y="608248"/>
                  <a:pt x="2282311" y="609880"/>
                </a:cubicBezTo>
                <a:lnTo>
                  <a:pt x="2271962" y="612470"/>
                </a:lnTo>
                <a:lnTo>
                  <a:pt x="2272899" y="608973"/>
                </a:lnTo>
                <a:cubicBezTo>
                  <a:pt x="2268555" y="607523"/>
                  <a:pt x="2256971" y="611873"/>
                  <a:pt x="2262763" y="614773"/>
                </a:cubicBezTo>
                <a:cubicBezTo>
                  <a:pt x="2262763" y="614773"/>
                  <a:pt x="2262763" y="614773"/>
                  <a:pt x="2268555" y="613323"/>
                </a:cubicBezTo>
                <a:lnTo>
                  <a:pt x="2271962" y="612470"/>
                </a:lnTo>
                <a:lnTo>
                  <a:pt x="2270908" y="616404"/>
                </a:lnTo>
                <a:cubicBezTo>
                  <a:pt x="2266383" y="620935"/>
                  <a:pt x="2256971" y="627823"/>
                  <a:pt x="2239596" y="637972"/>
                </a:cubicBezTo>
                <a:cubicBezTo>
                  <a:pt x="2216428" y="626373"/>
                  <a:pt x="2216428" y="626373"/>
                  <a:pt x="2216428" y="626373"/>
                </a:cubicBezTo>
                <a:cubicBezTo>
                  <a:pt x="2187468" y="637972"/>
                  <a:pt x="2187468" y="637972"/>
                  <a:pt x="2187468" y="637972"/>
                </a:cubicBezTo>
                <a:cubicBezTo>
                  <a:pt x="2193260" y="655371"/>
                  <a:pt x="2204844" y="637972"/>
                  <a:pt x="2216428" y="643772"/>
                </a:cubicBezTo>
                <a:cubicBezTo>
                  <a:pt x="2204844" y="661171"/>
                  <a:pt x="2204844" y="661171"/>
                  <a:pt x="2204844" y="661171"/>
                </a:cubicBezTo>
                <a:cubicBezTo>
                  <a:pt x="2222219" y="661171"/>
                  <a:pt x="2222219" y="661171"/>
                  <a:pt x="2222219" y="661171"/>
                </a:cubicBezTo>
                <a:cubicBezTo>
                  <a:pt x="2228012" y="643772"/>
                  <a:pt x="2228012" y="643772"/>
                  <a:pt x="2228012" y="643772"/>
                </a:cubicBezTo>
                <a:cubicBezTo>
                  <a:pt x="2256972" y="649572"/>
                  <a:pt x="2256972" y="649572"/>
                  <a:pt x="2256972" y="649572"/>
                </a:cubicBezTo>
                <a:cubicBezTo>
                  <a:pt x="2256972" y="661171"/>
                  <a:pt x="2256972" y="661171"/>
                  <a:pt x="2256972" y="661171"/>
                </a:cubicBezTo>
                <a:cubicBezTo>
                  <a:pt x="2291723" y="678570"/>
                  <a:pt x="2291723" y="678570"/>
                  <a:pt x="2291723" y="678570"/>
                </a:cubicBezTo>
                <a:cubicBezTo>
                  <a:pt x="2291723" y="684370"/>
                  <a:pt x="2291723" y="684370"/>
                  <a:pt x="2291723" y="684370"/>
                </a:cubicBezTo>
                <a:cubicBezTo>
                  <a:pt x="2309099" y="684370"/>
                  <a:pt x="2309099" y="684370"/>
                  <a:pt x="2309099" y="684370"/>
                </a:cubicBezTo>
                <a:cubicBezTo>
                  <a:pt x="2309099" y="707569"/>
                  <a:pt x="2309099" y="707569"/>
                  <a:pt x="2309099" y="707569"/>
                </a:cubicBezTo>
                <a:cubicBezTo>
                  <a:pt x="2338059" y="690170"/>
                  <a:pt x="2338059" y="690170"/>
                  <a:pt x="2338059" y="690170"/>
                </a:cubicBezTo>
                <a:cubicBezTo>
                  <a:pt x="2355435" y="690170"/>
                  <a:pt x="2355435" y="690170"/>
                  <a:pt x="2355435" y="690170"/>
                </a:cubicBezTo>
                <a:cubicBezTo>
                  <a:pt x="2378603" y="701769"/>
                  <a:pt x="2378603" y="672771"/>
                  <a:pt x="2401770" y="678570"/>
                </a:cubicBezTo>
                <a:cubicBezTo>
                  <a:pt x="2413355" y="672771"/>
                  <a:pt x="2448106" y="672771"/>
                  <a:pt x="2413355" y="649572"/>
                </a:cubicBezTo>
                <a:cubicBezTo>
                  <a:pt x="2453898" y="649572"/>
                  <a:pt x="2453898" y="649572"/>
                  <a:pt x="2453898" y="649572"/>
                </a:cubicBezTo>
                <a:cubicBezTo>
                  <a:pt x="2459690" y="626373"/>
                  <a:pt x="2459690" y="626373"/>
                  <a:pt x="2459690" y="626373"/>
                </a:cubicBezTo>
                <a:cubicBezTo>
                  <a:pt x="2471274" y="603174"/>
                  <a:pt x="2471274" y="603174"/>
                  <a:pt x="2471274" y="603174"/>
                </a:cubicBezTo>
                <a:cubicBezTo>
                  <a:pt x="2471274" y="608973"/>
                  <a:pt x="2471274" y="608973"/>
                  <a:pt x="2471274" y="608973"/>
                </a:cubicBezTo>
                <a:cubicBezTo>
                  <a:pt x="2506026" y="620573"/>
                  <a:pt x="2506026" y="620573"/>
                  <a:pt x="2506026" y="620573"/>
                </a:cubicBezTo>
                <a:cubicBezTo>
                  <a:pt x="2511818" y="620573"/>
                  <a:pt x="2471274" y="637972"/>
                  <a:pt x="2523402" y="620573"/>
                </a:cubicBezTo>
                <a:cubicBezTo>
                  <a:pt x="2506026" y="608973"/>
                  <a:pt x="2506026" y="608973"/>
                  <a:pt x="2506026" y="608973"/>
                </a:cubicBezTo>
                <a:cubicBezTo>
                  <a:pt x="2529194" y="591574"/>
                  <a:pt x="2529194" y="591574"/>
                  <a:pt x="2529194" y="591574"/>
                </a:cubicBezTo>
                <a:cubicBezTo>
                  <a:pt x="2558154" y="608973"/>
                  <a:pt x="2558154" y="608973"/>
                  <a:pt x="2558154" y="608973"/>
                </a:cubicBezTo>
                <a:lnTo>
                  <a:pt x="2584576" y="604564"/>
                </a:lnTo>
                <a:lnTo>
                  <a:pt x="2571819" y="609698"/>
                </a:lnTo>
                <a:cubicBezTo>
                  <a:pt x="2546570" y="620573"/>
                  <a:pt x="2611729" y="598824"/>
                  <a:pt x="2598697" y="603174"/>
                </a:cubicBezTo>
                <a:cubicBezTo>
                  <a:pt x="2598697" y="603174"/>
                  <a:pt x="2598697" y="603174"/>
                  <a:pt x="2592905" y="603174"/>
                </a:cubicBezTo>
                <a:cubicBezTo>
                  <a:pt x="2592905" y="603174"/>
                  <a:pt x="2592905" y="603174"/>
                  <a:pt x="2588561" y="603899"/>
                </a:cubicBezTo>
                <a:lnTo>
                  <a:pt x="2584576" y="604564"/>
                </a:lnTo>
                <a:lnTo>
                  <a:pt x="2592758" y="601271"/>
                </a:lnTo>
                <a:cubicBezTo>
                  <a:pt x="2602770" y="597374"/>
                  <a:pt x="2616073" y="592299"/>
                  <a:pt x="2633449" y="585774"/>
                </a:cubicBezTo>
                <a:cubicBezTo>
                  <a:pt x="2720329" y="533577"/>
                  <a:pt x="2720329" y="533577"/>
                  <a:pt x="2720329" y="533577"/>
                </a:cubicBezTo>
                <a:cubicBezTo>
                  <a:pt x="2708745" y="527777"/>
                  <a:pt x="2702953" y="527777"/>
                  <a:pt x="2708745" y="510378"/>
                </a:cubicBezTo>
                <a:cubicBezTo>
                  <a:pt x="2720329" y="510378"/>
                  <a:pt x="2720329" y="510378"/>
                  <a:pt x="2720329" y="510378"/>
                </a:cubicBezTo>
                <a:cubicBezTo>
                  <a:pt x="2760872" y="504578"/>
                  <a:pt x="2760872" y="504578"/>
                  <a:pt x="2760872" y="504578"/>
                </a:cubicBezTo>
                <a:cubicBezTo>
                  <a:pt x="2755080" y="510378"/>
                  <a:pt x="2749289" y="498778"/>
                  <a:pt x="2743497" y="516177"/>
                </a:cubicBezTo>
                <a:cubicBezTo>
                  <a:pt x="2743497" y="527777"/>
                  <a:pt x="2743497" y="527777"/>
                  <a:pt x="2743497" y="527777"/>
                </a:cubicBezTo>
                <a:cubicBezTo>
                  <a:pt x="2743497" y="539376"/>
                  <a:pt x="2743497" y="539376"/>
                  <a:pt x="2743497" y="539376"/>
                </a:cubicBezTo>
                <a:cubicBezTo>
                  <a:pt x="2760872" y="545176"/>
                  <a:pt x="2760872" y="545176"/>
                  <a:pt x="2760872" y="545176"/>
                </a:cubicBezTo>
                <a:cubicBezTo>
                  <a:pt x="2778248" y="498778"/>
                  <a:pt x="2778248" y="498778"/>
                  <a:pt x="2778248" y="498778"/>
                </a:cubicBezTo>
                <a:cubicBezTo>
                  <a:pt x="2784040" y="492979"/>
                  <a:pt x="2784040" y="492979"/>
                  <a:pt x="2784040" y="492979"/>
                </a:cubicBezTo>
                <a:cubicBezTo>
                  <a:pt x="2795624" y="516177"/>
                  <a:pt x="2795624" y="516177"/>
                  <a:pt x="2795624" y="516177"/>
                </a:cubicBezTo>
                <a:cubicBezTo>
                  <a:pt x="2824584" y="498778"/>
                  <a:pt x="2824584" y="498778"/>
                  <a:pt x="2824584" y="498778"/>
                </a:cubicBezTo>
                <a:cubicBezTo>
                  <a:pt x="2841960" y="510378"/>
                  <a:pt x="2841960" y="510378"/>
                  <a:pt x="2841960" y="510378"/>
                </a:cubicBezTo>
                <a:lnTo>
                  <a:pt x="2858952" y="497616"/>
                </a:lnTo>
                <a:lnTo>
                  <a:pt x="2876712" y="504578"/>
                </a:lnTo>
                <a:cubicBezTo>
                  <a:pt x="2899880" y="481379"/>
                  <a:pt x="2899880" y="481379"/>
                  <a:pt x="2899880" y="481379"/>
                </a:cubicBezTo>
                <a:cubicBezTo>
                  <a:pt x="2934631" y="475579"/>
                  <a:pt x="2934631" y="475579"/>
                  <a:pt x="2934631" y="475579"/>
                </a:cubicBezTo>
                <a:cubicBezTo>
                  <a:pt x="2963591" y="452380"/>
                  <a:pt x="2963591" y="452380"/>
                  <a:pt x="2963591" y="452380"/>
                </a:cubicBezTo>
                <a:cubicBezTo>
                  <a:pt x="2963591" y="434981"/>
                  <a:pt x="2963591" y="434981"/>
                  <a:pt x="2963591" y="434981"/>
                </a:cubicBezTo>
                <a:cubicBezTo>
                  <a:pt x="2975175" y="429181"/>
                  <a:pt x="2975175" y="429181"/>
                  <a:pt x="2975175" y="429181"/>
                </a:cubicBezTo>
                <a:cubicBezTo>
                  <a:pt x="2992551" y="440781"/>
                  <a:pt x="2992551" y="440781"/>
                  <a:pt x="2992551" y="440781"/>
                </a:cubicBezTo>
                <a:cubicBezTo>
                  <a:pt x="3009927" y="423381"/>
                  <a:pt x="3009927" y="423381"/>
                  <a:pt x="3009927" y="423381"/>
                </a:cubicBezTo>
                <a:cubicBezTo>
                  <a:pt x="3015719" y="434981"/>
                  <a:pt x="3015719" y="434981"/>
                  <a:pt x="3015719" y="434981"/>
                </a:cubicBezTo>
                <a:cubicBezTo>
                  <a:pt x="3044679" y="417582"/>
                  <a:pt x="3044679" y="417582"/>
                  <a:pt x="3044679" y="417582"/>
                </a:cubicBezTo>
                <a:cubicBezTo>
                  <a:pt x="3059159" y="414682"/>
                  <a:pt x="3066399" y="413232"/>
                  <a:pt x="3070019" y="412507"/>
                </a:cubicBezTo>
                <a:lnTo>
                  <a:pt x="3072170" y="412076"/>
                </a:lnTo>
                <a:lnTo>
                  <a:pt x="3067122" y="416676"/>
                </a:lnTo>
                <a:cubicBezTo>
                  <a:pt x="3059520" y="424831"/>
                  <a:pt x="3077982" y="411782"/>
                  <a:pt x="3073639" y="411782"/>
                </a:cubicBezTo>
                <a:lnTo>
                  <a:pt x="3072170" y="412076"/>
                </a:lnTo>
                <a:lnTo>
                  <a:pt x="3085222" y="400183"/>
                </a:lnTo>
                <a:cubicBezTo>
                  <a:pt x="3091014" y="405982"/>
                  <a:pt x="3091014" y="405982"/>
                  <a:pt x="3091014" y="405982"/>
                </a:cubicBezTo>
                <a:cubicBezTo>
                  <a:pt x="3108390" y="376984"/>
                  <a:pt x="3108390" y="376984"/>
                  <a:pt x="3108390" y="376984"/>
                </a:cubicBezTo>
                <a:cubicBezTo>
                  <a:pt x="3148934" y="376984"/>
                  <a:pt x="3148934" y="376984"/>
                  <a:pt x="3148934" y="376984"/>
                </a:cubicBezTo>
                <a:cubicBezTo>
                  <a:pt x="3154726" y="371184"/>
                  <a:pt x="3154726" y="371184"/>
                  <a:pt x="3154726" y="371184"/>
                </a:cubicBezTo>
                <a:cubicBezTo>
                  <a:pt x="3125766" y="388583"/>
                  <a:pt x="3166310" y="353785"/>
                  <a:pt x="3119974" y="359584"/>
                </a:cubicBezTo>
                <a:cubicBezTo>
                  <a:pt x="3143142" y="353785"/>
                  <a:pt x="3143142" y="353785"/>
                  <a:pt x="3143142" y="353785"/>
                </a:cubicBezTo>
                <a:cubicBezTo>
                  <a:pt x="3148934" y="359584"/>
                  <a:pt x="3148934" y="359584"/>
                  <a:pt x="3148934" y="359584"/>
                </a:cubicBezTo>
                <a:cubicBezTo>
                  <a:pt x="3166310" y="347985"/>
                  <a:pt x="3166310" y="347985"/>
                  <a:pt x="3166310" y="347985"/>
                </a:cubicBezTo>
                <a:cubicBezTo>
                  <a:pt x="3183686" y="359584"/>
                  <a:pt x="3183686" y="359584"/>
                  <a:pt x="3183686" y="359584"/>
                </a:cubicBezTo>
                <a:cubicBezTo>
                  <a:pt x="3206854" y="347985"/>
                  <a:pt x="3206854" y="347985"/>
                  <a:pt x="3206854" y="347985"/>
                </a:cubicBezTo>
                <a:cubicBezTo>
                  <a:pt x="3241605" y="342185"/>
                  <a:pt x="3241605" y="342185"/>
                  <a:pt x="3241605" y="342185"/>
                </a:cubicBezTo>
                <a:cubicBezTo>
                  <a:pt x="3247397" y="347985"/>
                  <a:pt x="3247397" y="347985"/>
                  <a:pt x="3247397" y="347985"/>
                </a:cubicBezTo>
                <a:cubicBezTo>
                  <a:pt x="3264773" y="339285"/>
                  <a:pt x="3273461" y="334935"/>
                  <a:pt x="3277805" y="332761"/>
                </a:cubicBezTo>
                <a:lnTo>
                  <a:pt x="3280064" y="331630"/>
                </a:lnTo>
                <a:lnTo>
                  <a:pt x="3293733" y="330586"/>
                </a:lnTo>
                <a:cubicBezTo>
                  <a:pt x="3299525" y="307387"/>
                  <a:pt x="3299525" y="307387"/>
                  <a:pt x="3299525" y="307387"/>
                </a:cubicBezTo>
                <a:cubicBezTo>
                  <a:pt x="3351653" y="301587"/>
                  <a:pt x="3351653" y="301587"/>
                  <a:pt x="3351653" y="301587"/>
                </a:cubicBezTo>
                <a:cubicBezTo>
                  <a:pt x="3363237" y="289987"/>
                  <a:pt x="3363237" y="289987"/>
                  <a:pt x="3363237" y="289987"/>
                </a:cubicBezTo>
                <a:cubicBezTo>
                  <a:pt x="3386405" y="289987"/>
                  <a:pt x="3386405" y="289987"/>
                  <a:pt x="3386405" y="289987"/>
                </a:cubicBezTo>
                <a:cubicBezTo>
                  <a:pt x="3403781" y="266788"/>
                  <a:pt x="3403781" y="266788"/>
                  <a:pt x="3403781" y="266788"/>
                </a:cubicBezTo>
                <a:cubicBezTo>
                  <a:pt x="3438532" y="255189"/>
                  <a:pt x="3438532" y="255189"/>
                  <a:pt x="3438532" y="255189"/>
                </a:cubicBezTo>
                <a:cubicBezTo>
                  <a:pt x="3455908" y="231990"/>
                  <a:pt x="3455908" y="231990"/>
                  <a:pt x="3455908" y="231990"/>
                </a:cubicBezTo>
                <a:cubicBezTo>
                  <a:pt x="3496452" y="208791"/>
                  <a:pt x="3496452" y="208791"/>
                  <a:pt x="3496452" y="208791"/>
                </a:cubicBezTo>
                <a:cubicBezTo>
                  <a:pt x="3508036" y="220390"/>
                  <a:pt x="3508036" y="220390"/>
                  <a:pt x="3508036" y="220390"/>
                </a:cubicBezTo>
                <a:cubicBezTo>
                  <a:pt x="3525412" y="220390"/>
                  <a:pt x="3525412" y="220390"/>
                  <a:pt x="3525412" y="220390"/>
                </a:cubicBezTo>
                <a:cubicBezTo>
                  <a:pt x="3542787" y="202991"/>
                  <a:pt x="3542787" y="202991"/>
                  <a:pt x="3542787" y="202991"/>
                </a:cubicBezTo>
                <a:cubicBezTo>
                  <a:pt x="3589123" y="197191"/>
                  <a:pt x="3589123" y="197191"/>
                  <a:pt x="3589123" y="197191"/>
                </a:cubicBezTo>
                <a:cubicBezTo>
                  <a:pt x="3577539" y="185592"/>
                  <a:pt x="3583331" y="191392"/>
                  <a:pt x="3618083" y="179792"/>
                </a:cubicBezTo>
                <a:cubicBezTo>
                  <a:pt x="3594915" y="162393"/>
                  <a:pt x="3594915" y="162393"/>
                  <a:pt x="3594915" y="162393"/>
                </a:cubicBezTo>
                <a:cubicBezTo>
                  <a:pt x="3571748" y="162393"/>
                  <a:pt x="3571748" y="162393"/>
                  <a:pt x="3571748" y="162393"/>
                </a:cubicBezTo>
                <a:cubicBezTo>
                  <a:pt x="3594915" y="156593"/>
                  <a:pt x="3594915" y="156593"/>
                  <a:pt x="3594915" y="156593"/>
                </a:cubicBezTo>
                <a:cubicBezTo>
                  <a:pt x="3623876" y="168193"/>
                  <a:pt x="3623876" y="168193"/>
                  <a:pt x="3623876" y="168193"/>
                </a:cubicBezTo>
                <a:cubicBezTo>
                  <a:pt x="3629667" y="173993"/>
                  <a:pt x="3583331" y="150794"/>
                  <a:pt x="3629667" y="185592"/>
                </a:cubicBezTo>
                <a:cubicBezTo>
                  <a:pt x="3658627" y="173993"/>
                  <a:pt x="3658627" y="173993"/>
                  <a:pt x="3658627" y="173993"/>
                </a:cubicBezTo>
                <a:cubicBezTo>
                  <a:pt x="3658627" y="156593"/>
                  <a:pt x="3658627" y="156593"/>
                  <a:pt x="3658627" y="156593"/>
                </a:cubicBezTo>
                <a:cubicBezTo>
                  <a:pt x="3687587" y="156593"/>
                  <a:pt x="3687587" y="156593"/>
                  <a:pt x="3687587" y="156593"/>
                </a:cubicBezTo>
                <a:cubicBezTo>
                  <a:pt x="3693378" y="133394"/>
                  <a:pt x="3693378" y="133394"/>
                  <a:pt x="3693378" y="133394"/>
                </a:cubicBezTo>
                <a:cubicBezTo>
                  <a:pt x="3699171" y="144994"/>
                  <a:pt x="3699171" y="144994"/>
                  <a:pt x="3699171" y="144994"/>
                </a:cubicBezTo>
                <a:cubicBezTo>
                  <a:pt x="3699171" y="139194"/>
                  <a:pt x="3728130" y="144994"/>
                  <a:pt x="3733922" y="115995"/>
                </a:cubicBezTo>
                <a:cubicBezTo>
                  <a:pt x="3722338" y="110195"/>
                  <a:pt x="3722338" y="110195"/>
                  <a:pt x="3722338" y="110195"/>
                </a:cubicBezTo>
                <a:cubicBezTo>
                  <a:pt x="3751299" y="98596"/>
                  <a:pt x="3751299" y="98596"/>
                  <a:pt x="3751299" y="98596"/>
                </a:cubicBezTo>
                <a:cubicBezTo>
                  <a:pt x="3780258" y="110195"/>
                  <a:pt x="3780258" y="110195"/>
                  <a:pt x="3780258" y="110195"/>
                </a:cubicBezTo>
                <a:cubicBezTo>
                  <a:pt x="3797634" y="86996"/>
                  <a:pt x="3797634" y="86996"/>
                  <a:pt x="3797634" y="86996"/>
                </a:cubicBezTo>
                <a:cubicBezTo>
                  <a:pt x="3791842" y="81197"/>
                  <a:pt x="3791842" y="81197"/>
                  <a:pt x="3791842" y="81197"/>
                </a:cubicBezTo>
                <a:cubicBezTo>
                  <a:pt x="3751299" y="63797"/>
                  <a:pt x="3751299" y="63797"/>
                  <a:pt x="3751299" y="63797"/>
                </a:cubicBezTo>
                <a:cubicBezTo>
                  <a:pt x="3722338" y="63797"/>
                  <a:pt x="3722338" y="63797"/>
                  <a:pt x="3722338" y="63797"/>
                </a:cubicBezTo>
                <a:cubicBezTo>
                  <a:pt x="3704962" y="57998"/>
                  <a:pt x="3722338" y="92796"/>
                  <a:pt x="3699171" y="63797"/>
                </a:cubicBezTo>
                <a:cubicBezTo>
                  <a:pt x="3722338" y="46398"/>
                  <a:pt x="3722338" y="46398"/>
                  <a:pt x="3722338" y="46398"/>
                </a:cubicBezTo>
                <a:cubicBezTo>
                  <a:pt x="3832386" y="28999"/>
                  <a:pt x="3832386" y="28999"/>
                  <a:pt x="3832386" y="28999"/>
                </a:cubicBezTo>
                <a:cubicBezTo>
                  <a:pt x="3838178" y="17399"/>
                  <a:pt x="3838178" y="17399"/>
                  <a:pt x="3838178" y="17399"/>
                </a:cubicBezTo>
                <a:cubicBezTo>
                  <a:pt x="3832386" y="11600"/>
                  <a:pt x="3832386" y="11600"/>
                  <a:pt x="3832386" y="11600"/>
                </a:cubicBezTo>
                <a:cubicBezTo>
                  <a:pt x="3855553" y="23199"/>
                  <a:pt x="3855553" y="23199"/>
                  <a:pt x="3855553" y="23199"/>
                </a:cubicBezTo>
                <a:cubicBezTo>
                  <a:pt x="3855553" y="28999"/>
                  <a:pt x="3855553" y="28999"/>
                  <a:pt x="3855553" y="28999"/>
                </a:cubicBezTo>
                <a:cubicBezTo>
                  <a:pt x="3861345" y="34799"/>
                  <a:pt x="3861345" y="34799"/>
                  <a:pt x="3861345" y="34799"/>
                </a:cubicBezTo>
                <a:cubicBezTo>
                  <a:pt x="3878722" y="28999"/>
                  <a:pt x="3896097" y="34799"/>
                  <a:pt x="3907681" y="28999"/>
                </a:cubicBezTo>
                <a:cubicBezTo>
                  <a:pt x="3913473" y="46398"/>
                  <a:pt x="3913473" y="46398"/>
                  <a:pt x="3913473" y="46398"/>
                </a:cubicBezTo>
                <a:cubicBezTo>
                  <a:pt x="3907681" y="57998"/>
                  <a:pt x="3907681" y="57998"/>
                  <a:pt x="3907681" y="57998"/>
                </a:cubicBezTo>
                <a:cubicBezTo>
                  <a:pt x="3919265" y="75397"/>
                  <a:pt x="3919265" y="75397"/>
                  <a:pt x="3919265" y="75397"/>
                </a:cubicBezTo>
                <a:cubicBezTo>
                  <a:pt x="3925057" y="69597"/>
                  <a:pt x="3925057" y="69597"/>
                  <a:pt x="3925057" y="69597"/>
                </a:cubicBezTo>
                <a:cubicBezTo>
                  <a:pt x="3919265" y="81197"/>
                  <a:pt x="3919265" y="81197"/>
                  <a:pt x="3919265" y="81197"/>
                </a:cubicBezTo>
                <a:cubicBezTo>
                  <a:pt x="3878722" y="86996"/>
                  <a:pt x="3878722" y="86996"/>
                  <a:pt x="3878722" y="86996"/>
                </a:cubicBezTo>
                <a:cubicBezTo>
                  <a:pt x="3861345" y="110195"/>
                  <a:pt x="3861345" y="110195"/>
                  <a:pt x="3861345" y="110195"/>
                </a:cubicBezTo>
                <a:cubicBezTo>
                  <a:pt x="3896097" y="115995"/>
                  <a:pt x="3896097" y="115995"/>
                  <a:pt x="3896097" y="115995"/>
                </a:cubicBezTo>
                <a:cubicBezTo>
                  <a:pt x="3913473" y="98596"/>
                  <a:pt x="3913473" y="98596"/>
                  <a:pt x="3913473" y="98596"/>
                </a:cubicBezTo>
                <a:cubicBezTo>
                  <a:pt x="4058273" y="110195"/>
                  <a:pt x="4058273" y="110195"/>
                  <a:pt x="4058273" y="110195"/>
                </a:cubicBezTo>
                <a:cubicBezTo>
                  <a:pt x="4069856" y="92796"/>
                  <a:pt x="4081440" y="98596"/>
                  <a:pt x="4093024" y="104396"/>
                </a:cubicBezTo>
                <a:cubicBezTo>
                  <a:pt x="4093024" y="115995"/>
                  <a:pt x="4093024" y="115995"/>
                  <a:pt x="4093024" y="115995"/>
                </a:cubicBezTo>
                <a:cubicBezTo>
                  <a:pt x="4081440" y="110195"/>
                  <a:pt x="4081440" y="110195"/>
                  <a:pt x="4081440" y="110195"/>
                </a:cubicBezTo>
                <a:cubicBezTo>
                  <a:pt x="4078544" y="113095"/>
                  <a:pt x="4077096" y="114545"/>
                  <a:pt x="4076372" y="115270"/>
                </a:cubicBezTo>
                <a:lnTo>
                  <a:pt x="4076349" y="115294"/>
                </a:lnTo>
                <a:lnTo>
                  <a:pt x="4075648" y="108655"/>
                </a:lnTo>
                <a:cubicBezTo>
                  <a:pt x="4072390" y="96421"/>
                  <a:pt x="4062616" y="115995"/>
                  <a:pt x="4075648" y="115995"/>
                </a:cubicBezTo>
                <a:lnTo>
                  <a:pt x="4076349" y="115294"/>
                </a:lnTo>
                <a:lnTo>
                  <a:pt x="4076599" y="117660"/>
                </a:lnTo>
                <a:cubicBezTo>
                  <a:pt x="4076644" y="121704"/>
                  <a:pt x="4076372" y="126870"/>
                  <a:pt x="4075648" y="133394"/>
                </a:cubicBezTo>
                <a:cubicBezTo>
                  <a:pt x="4058273" y="133394"/>
                  <a:pt x="4058273" y="133394"/>
                  <a:pt x="4058273" y="133394"/>
                </a:cubicBezTo>
                <a:cubicBezTo>
                  <a:pt x="4058273" y="156593"/>
                  <a:pt x="4017728" y="162393"/>
                  <a:pt x="3988769" y="156593"/>
                </a:cubicBezTo>
                <a:cubicBezTo>
                  <a:pt x="3977185" y="156593"/>
                  <a:pt x="4064064" y="162393"/>
                  <a:pt x="3959809" y="162393"/>
                </a:cubicBezTo>
                <a:cubicBezTo>
                  <a:pt x="3954017" y="162393"/>
                  <a:pt x="3982977" y="144994"/>
                  <a:pt x="3948225" y="168193"/>
                </a:cubicBezTo>
                <a:cubicBezTo>
                  <a:pt x="3948225" y="173993"/>
                  <a:pt x="3948225" y="173993"/>
                  <a:pt x="3948225" y="173993"/>
                </a:cubicBezTo>
                <a:cubicBezTo>
                  <a:pt x="3959809" y="162393"/>
                  <a:pt x="3948225" y="156593"/>
                  <a:pt x="3971393" y="185592"/>
                </a:cubicBezTo>
                <a:cubicBezTo>
                  <a:pt x="3977185" y="191392"/>
                  <a:pt x="3977185" y="191392"/>
                  <a:pt x="3977185" y="191392"/>
                </a:cubicBezTo>
                <a:cubicBezTo>
                  <a:pt x="3988769" y="185592"/>
                  <a:pt x="3988769" y="185592"/>
                  <a:pt x="3988769" y="185592"/>
                </a:cubicBezTo>
                <a:cubicBezTo>
                  <a:pt x="4000353" y="168193"/>
                  <a:pt x="4011937" y="214591"/>
                  <a:pt x="4011937" y="168193"/>
                </a:cubicBezTo>
                <a:cubicBezTo>
                  <a:pt x="4058273" y="168193"/>
                  <a:pt x="4058273" y="168193"/>
                  <a:pt x="4058273" y="168193"/>
                </a:cubicBezTo>
                <a:cubicBezTo>
                  <a:pt x="4087232" y="156593"/>
                  <a:pt x="4087232" y="156593"/>
                  <a:pt x="4087232" y="156593"/>
                </a:cubicBezTo>
                <a:cubicBezTo>
                  <a:pt x="4075648" y="185592"/>
                  <a:pt x="4075648" y="185592"/>
                  <a:pt x="4075648" y="185592"/>
                </a:cubicBezTo>
                <a:cubicBezTo>
                  <a:pt x="4040896" y="185592"/>
                  <a:pt x="4040896" y="185592"/>
                  <a:pt x="4040896" y="185592"/>
                </a:cubicBezTo>
                <a:cubicBezTo>
                  <a:pt x="4035104" y="191392"/>
                  <a:pt x="4035104" y="191392"/>
                  <a:pt x="4035104" y="191392"/>
                </a:cubicBezTo>
                <a:cubicBezTo>
                  <a:pt x="4029312" y="185592"/>
                  <a:pt x="4029312" y="185592"/>
                  <a:pt x="4029312" y="185592"/>
                </a:cubicBezTo>
                <a:cubicBezTo>
                  <a:pt x="4011937" y="214591"/>
                  <a:pt x="4011937" y="214591"/>
                  <a:pt x="4011937" y="214591"/>
                </a:cubicBezTo>
                <a:cubicBezTo>
                  <a:pt x="3942433" y="249389"/>
                  <a:pt x="3942433" y="249389"/>
                  <a:pt x="3942433" y="249389"/>
                </a:cubicBezTo>
                <a:cubicBezTo>
                  <a:pt x="3942433" y="255189"/>
                  <a:pt x="3942433" y="255189"/>
                  <a:pt x="3942433" y="255189"/>
                </a:cubicBezTo>
                <a:cubicBezTo>
                  <a:pt x="3959809" y="237790"/>
                  <a:pt x="3977185" y="272588"/>
                  <a:pt x="3988769" y="243589"/>
                </a:cubicBezTo>
                <a:cubicBezTo>
                  <a:pt x="4023520" y="231990"/>
                  <a:pt x="4006145" y="237790"/>
                  <a:pt x="4040896" y="249389"/>
                </a:cubicBezTo>
                <a:cubicBezTo>
                  <a:pt x="4046688" y="231990"/>
                  <a:pt x="4046688" y="231990"/>
                  <a:pt x="4046688" y="231990"/>
                </a:cubicBezTo>
                <a:cubicBezTo>
                  <a:pt x="4058273" y="237790"/>
                  <a:pt x="4075648" y="243589"/>
                  <a:pt x="4081440" y="220390"/>
                </a:cubicBezTo>
                <a:cubicBezTo>
                  <a:pt x="4093024" y="220390"/>
                  <a:pt x="4104609" y="220390"/>
                  <a:pt x="4110401" y="214591"/>
                </a:cubicBezTo>
                <a:cubicBezTo>
                  <a:pt x="4116192" y="237790"/>
                  <a:pt x="4116192" y="237790"/>
                  <a:pt x="4116192" y="237790"/>
                </a:cubicBezTo>
                <a:cubicBezTo>
                  <a:pt x="4150944" y="226190"/>
                  <a:pt x="4150944" y="226190"/>
                  <a:pt x="4150944" y="226190"/>
                </a:cubicBezTo>
                <a:cubicBezTo>
                  <a:pt x="4174112" y="237790"/>
                  <a:pt x="4174112" y="237790"/>
                  <a:pt x="4174112" y="237790"/>
                </a:cubicBezTo>
                <a:cubicBezTo>
                  <a:pt x="4185696" y="237790"/>
                  <a:pt x="4185696" y="237790"/>
                  <a:pt x="4185696" y="237790"/>
                </a:cubicBezTo>
                <a:cubicBezTo>
                  <a:pt x="4203071" y="208791"/>
                  <a:pt x="4203071" y="208791"/>
                  <a:pt x="4203071" y="208791"/>
                </a:cubicBezTo>
                <a:cubicBezTo>
                  <a:pt x="4208863" y="220390"/>
                  <a:pt x="4214655" y="202991"/>
                  <a:pt x="4220447" y="214591"/>
                </a:cubicBezTo>
                <a:cubicBezTo>
                  <a:pt x="4214655" y="197191"/>
                  <a:pt x="4214655" y="197191"/>
                  <a:pt x="4214655" y="197191"/>
                </a:cubicBezTo>
                <a:cubicBezTo>
                  <a:pt x="4220447" y="202991"/>
                  <a:pt x="4220447" y="202991"/>
                  <a:pt x="4220447" y="202991"/>
                </a:cubicBezTo>
                <a:cubicBezTo>
                  <a:pt x="4226239" y="200091"/>
                  <a:pt x="4228411" y="200454"/>
                  <a:pt x="4228864" y="201994"/>
                </a:cubicBezTo>
                <a:lnTo>
                  <a:pt x="4227368" y="206775"/>
                </a:lnTo>
                <a:lnTo>
                  <a:pt x="4226149" y="208700"/>
                </a:lnTo>
                <a:cubicBezTo>
                  <a:pt x="4224972" y="210785"/>
                  <a:pt x="4225877" y="209878"/>
                  <a:pt x="4226964" y="208066"/>
                </a:cubicBezTo>
                <a:lnTo>
                  <a:pt x="4227368" y="206775"/>
                </a:lnTo>
                <a:lnTo>
                  <a:pt x="4229712" y="203071"/>
                </a:lnTo>
                <a:cubicBezTo>
                  <a:pt x="4231579" y="200273"/>
                  <a:pt x="4234203" y="196467"/>
                  <a:pt x="4237824" y="191392"/>
                </a:cubicBezTo>
                <a:cubicBezTo>
                  <a:pt x="4208863" y="173993"/>
                  <a:pt x="4208863" y="173993"/>
                  <a:pt x="4208863" y="173993"/>
                </a:cubicBezTo>
                <a:cubicBezTo>
                  <a:pt x="4185696" y="179792"/>
                  <a:pt x="4185696" y="179792"/>
                  <a:pt x="4185696" y="179792"/>
                </a:cubicBezTo>
                <a:cubicBezTo>
                  <a:pt x="4185696" y="168193"/>
                  <a:pt x="4185696" y="168193"/>
                  <a:pt x="4185696" y="168193"/>
                </a:cubicBezTo>
                <a:cubicBezTo>
                  <a:pt x="4185696" y="156593"/>
                  <a:pt x="4185696" y="156593"/>
                  <a:pt x="4185696" y="156593"/>
                </a:cubicBezTo>
                <a:cubicBezTo>
                  <a:pt x="4174112" y="150794"/>
                  <a:pt x="4174112" y="150794"/>
                  <a:pt x="4174112" y="150794"/>
                </a:cubicBezTo>
                <a:cubicBezTo>
                  <a:pt x="4169768" y="146444"/>
                  <a:pt x="4158908" y="158406"/>
                  <a:pt x="4153749" y="152425"/>
                </a:cubicBezTo>
                <a:lnTo>
                  <a:pt x="4150944" y="139194"/>
                </a:lnTo>
                <a:lnTo>
                  <a:pt x="4156736" y="133394"/>
                </a:lnTo>
                <a:cubicBezTo>
                  <a:pt x="4185696" y="150794"/>
                  <a:pt x="4185696" y="150794"/>
                  <a:pt x="4185696" y="150794"/>
                </a:cubicBezTo>
                <a:cubicBezTo>
                  <a:pt x="4197280" y="150794"/>
                  <a:pt x="4197280" y="150794"/>
                  <a:pt x="4197280" y="150794"/>
                </a:cubicBezTo>
                <a:cubicBezTo>
                  <a:pt x="4197280" y="139194"/>
                  <a:pt x="4197280" y="139194"/>
                  <a:pt x="4197280" y="139194"/>
                </a:cubicBezTo>
                <a:cubicBezTo>
                  <a:pt x="4185696" y="127595"/>
                  <a:pt x="4185696" y="127595"/>
                  <a:pt x="4185696" y="127595"/>
                </a:cubicBezTo>
                <a:cubicBezTo>
                  <a:pt x="4150944" y="127595"/>
                  <a:pt x="4150944" y="127595"/>
                  <a:pt x="4150944" y="127595"/>
                </a:cubicBezTo>
                <a:cubicBezTo>
                  <a:pt x="4133568" y="144994"/>
                  <a:pt x="4133568" y="144994"/>
                  <a:pt x="4133568" y="144994"/>
                </a:cubicBezTo>
                <a:cubicBezTo>
                  <a:pt x="4116192" y="144994"/>
                  <a:pt x="4116192" y="144994"/>
                  <a:pt x="4116192" y="144994"/>
                </a:cubicBezTo>
                <a:cubicBezTo>
                  <a:pt x="4098816" y="150794"/>
                  <a:pt x="4098816" y="150794"/>
                  <a:pt x="4098816" y="150794"/>
                </a:cubicBezTo>
                <a:cubicBezTo>
                  <a:pt x="4081440" y="139194"/>
                  <a:pt x="4081440" y="139194"/>
                  <a:pt x="4081440" y="139194"/>
                </a:cubicBezTo>
                <a:cubicBezTo>
                  <a:pt x="4098816" y="133394"/>
                  <a:pt x="4098816" y="133394"/>
                  <a:pt x="4098816" y="133394"/>
                </a:cubicBezTo>
                <a:cubicBezTo>
                  <a:pt x="4093024" y="127595"/>
                  <a:pt x="4104609" y="162393"/>
                  <a:pt x="4133568" y="121795"/>
                </a:cubicBezTo>
                <a:cubicBezTo>
                  <a:pt x="4133568" y="115995"/>
                  <a:pt x="4133568" y="115995"/>
                  <a:pt x="4133568" y="115995"/>
                </a:cubicBezTo>
                <a:cubicBezTo>
                  <a:pt x="4110401" y="115995"/>
                  <a:pt x="4110401" y="115995"/>
                  <a:pt x="4110401" y="115995"/>
                </a:cubicBezTo>
                <a:cubicBezTo>
                  <a:pt x="4104609" y="110195"/>
                  <a:pt x="4104609" y="110195"/>
                  <a:pt x="4104609" y="110195"/>
                </a:cubicBezTo>
                <a:cubicBezTo>
                  <a:pt x="4110401" y="104396"/>
                  <a:pt x="4110401" y="104396"/>
                  <a:pt x="4110401" y="104396"/>
                </a:cubicBezTo>
                <a:cubicBezTo>
                  <a:pt x="4162528" y="110195"/>
                  <a:pt x="4162528" y="110195"/>
                  <a:pt x="4162528" y="110195"/>
                </a:cubicBezTo>
                <a:cubicBezTo>
                  <a:pt x="4179904" y="121795"/>
                  <a:pt x="4168320" y="92796"/>
                  <a:pt x="4191488" y="92796"/>
                </a:cubicBezTo>
                <a:cubicBezTo>
                  <a:pt x="4191488" y="115995"/>
                  <a:pt x="4191488" y="115995"/>
                  <a:pt x="4191488" y="115995"/>
                </a:cubicBezTo>
                <a:cubicBezTo>
                  <a:pt x="4232032" y="98596"/>
                  <a:pt x="4232032" y="98596"/>
                  <a:pt x="4232032" y="98596"/>
                </a:cubicBezTo>
                <a:cubicBezTo>
                  <a:pt x="4272575" y="104396"/>
                  <a:pt x="4272575" y="104396"/>
                  <a:pt x="4272575" y="104396"/>
                </a:cubicBezTo>
                <a:cubicBezTo>
                  <a:pt x="4278367" y="115995"/>
                  <a:pt x="4278367" y="115995"/>
                  <a:pt x="4278367" y="115995"/>
                </a:cubicBezTo>
                <a:cubicBezTo>
                  <a:pt x="4301535" y="104396"/>
                  <a:pt x="4301535" y="104396"/>
                  <a:pt x="4301535" y="104396"/>
                </a:cubicBezTo>
                <a:cubicBezTo>
                  <a:pt x="4318911" y="92796"/>
                  <a:pt x="4318911" y="92796"/>
                  <a:pt x="4318911" y="92796"/>
                </a:cubicBezTo>
                <a:cubicBezTo>
                  <a:pt x="4301535" y="115995"/>
                  <a:pt x="4301535" y="115995"/>
                  <a:pt x="4301535" y="115995"/>
                </a:cubicBezTo>
                <a:cubicBezTo>
                  <a:pt x="4295743" y="133394"/>
                  <a:pt x="4295743" y="133394"/>
                  <a:pt x="4295743" y="133394"/>
                </a:cubicBezTo>
                <a:cubicBezTo>
                  <a:pt x="4301535" y="139194"/>
                  <a:pt x="4301535" y="139194"/>
                  <a:pt x="4301535" y="139194"/>
                </a:cubicBezTo>
                <a:cubicBezTo>
                  <a:pt x="4266783" y="150794"/>
                  <a:pt x="4266783" y="150794"/>
                  <a:pt x="4266783" y="150794"/>
                </a:cubicBezTo>
                <a:lnTo>
                  <a:pt x="4274190" y="154502"/>
                </a:lnTo>
                <a:lnTo>
                  <a:pt x="4265437" y="155970"/>
                </a:lnTo>
                <a:cubicBezTo>
                  <a:pt x="4258457" y="157409"/>
                  <a:pt x="4249407" y="159493"/>
                  <a:pt x="4237824" y="162393"/>
                </a:cubicBezTo>
                <a:cubicBezTo>
                  <a:pt x="4243615" y="191392"/>
                  <a:pt x="4243615" y="191392"/>
                  <a:pt x="4243615" y="191392"/>
                </a:cubicBezTo>
                <a:cubicBezTo>
                  <a:pt x="4255199" y="197191"/>
                  <a:pt x="4255199" y="197191"/>
                  <a:pt x="4255199" y="197191"/>
                </a:cubicBezTo>
                <a:cubicBezTo>
                  <a:pt x="4255199" y="191392"/>
                  <a:pt x="4260991" y="202991"/>
                  <a:pt x="4260991" y="191392"/>
                </a:cubicBezTo>
                <a:cubicBezTo>
                  <a:pt x="4260991" y="202991"/>
                  <a:pt x="4260991" y="202991"/>
                  <a:pt x="4260991" y="202991"/>
                </a:cubicBezTo>
                <a:cubicBezTo>
                  <a:pt x="4232032" y="191392"/>
                  <a:pt x="4249407" y="220390"/>
                  <a:pt x="4232032" y="220390"/>
                </a:cubicBezTo>
                <a:cubicBezTo>
                  <a:pt x="4226239" y="220390"/>
                  <a:pt x="4226239" y="220390"/>
                  <a:pt x="4226239" y="220390"/>
                </a:cubicBezTo>
                <a:cubicBezTo>
                  <a:pt x="4214655" y="226190"/>
                  <a:pt x="4214655" y="226190"/>
                  <a:pt x="4214655" y="226190"/>
                </a:cubicBezTo>
                <a:cubicBezTo>
                  <a:pt x="4220447" y="231990"/>
                  <a:pt x="4220447" y="231990"/>
                  <a:pt x="4220447" y="231990"/>
                </a:cubicBezTo>
                <a:cubicBezTo>
                  <a:pt x="4197280" y="249389"/>
                  <a:pt x="4197280" y="249389"/>
                  <a:pt x="4197280" y="249389"/>
                </a:cubicBezTo>
                <a:cubicBezTo>
                  <a:pt x="4197280" y="255189"/>
                  <a:pt x="4197280" y="255189"/>
                  <a:pt x="4197280" y="255189"/>
                </a:cubicBezTo>
                <a:cubicBezTo>
                  <a:pt x="4174112" y="249389"/>
                  <a:pt x="4174112" y="249389"/>
                  <a:pt x="4174112" y="249389"/>
                </a:cubicBezTo>
                <a:cubicBezTo>
                  <a:pt x="4162528" y="272588"/>
                  <a:pt x="4162528" y="272588"/>
                  <a:pt x="4162528" y="272588"/>
                </a:cubicBezTo>
                <a:cubicBezTo>
                  <a:pt x="4139360" y="272588"/>
                  <a:pt x="4139360" y="272588"/>
                  <a:pt x="4139360" y="272588"/>
                </a:cubicBezTo>
                <a:cubicBezTo>
                  <a:pt x="4179904" y="278388"/>
                  <a:pt x="4179904" y="278388"/>
                  <a:pt x="4179904" y="278388"/>
                </a:cubicBezTo>
                <a:cubicBezTo>
                  <a:pt x="4179904" y="287087"/>
                  <a:pt x="4179904" y="291437"/>
                  <a:pt x="4179904" y="293612"/>
                </a:cubicBezTo>
                <a:lnTo>
                  <a:pt x="4179904" y="294337"/>
                </a:lnTo>
                <a:lnTo>
                  <a:pt x="4175560" y="294337"/>
                </a:lnTo>
                <a:lnTo>
                  <a:pt x="4164700" y="290712"/>
                </a:lnTo>
                <a:cubicBezTo>
                  <a:pt x="4162528" y="289987"/>
                  <a:pt x="4162528" y="289987"/>
                  <a:pt x="4162528" y="289987"/>
                </a:cubicBezTo>
                <a:cubicBezTo>
                  <a:pt x="4158184" y="292887"/>
                  <a:pt x="4161080" y="293975"/>
                  <a:pt x="4166057" y="294337"/>
                </a:cubicBezTo>
                <a:lnTo>
                  <a:pt x="4175560" y="294337"/>
                </a:lnTo>
                <a:lnTo>
                  <a:pt x="4179904" y="295787"/>
                </a:lnTo>
                <a:lnTo>
                  <a:pt x="4179904" y="294337"/>
                </a:lnTo>
                <a:lnTo>
                  <a:pt x="4182076" y="294337"/>
                </a:lnTo>
                <a:cubicBezTo>
                  <a:pt x="4190040" y="294337"/>
                  <a:pt x="4185696" y="295787"/>
                  <a:pt x="4127776" y="307387"/>
                </a:cubicBezTo>
                <a:cubicBezTo>
                  <a:pt x="4150944" y="313186"/>
                  <a:pt x="4150944" y="313186"/>
                  <a:pt x="4150944" y="313186"/>
                </a:cubicBezTo>
                <a:cubicBezTo>
                  <a:pt x="4127776" y="318986"/>
                  <a:pt x="4127776" y="318986"/>
                  <a:pt x="4127776" y="318986"/>
                </a:cubicBezTo>
                <a:cubicBezTo>
                  <a:pt x="4126328" y="323336"/>
                  <a:pt x="4128138" y="324423"/>
                  <a:pt x="4130763" y="324152"/>
                </a:cubicBezTo>
                <a:lnTo>
                  <a:pt x="4134342" y="322792"/>
                </a:lnTo>
                <a:lnTo>
                  <a:pt x="4115039" y="333752"/>
                </a:lnTo>
                <a:lnTo>
                  <a:pt x="4105542" y="331898"/>
                </a:lnTo>
                <a:lnTo>
                  <a:pt x="4106147" y="331401"/>
                </a:lnTo>
                <a:cubicBezTo>
                  <a:pt x="4108047" y="329679"/>
                  <a:pt x="4107866" y="329498"/>
                  <a:pt x="4106780" y="329861"/>
                </a:cubicBezTo>
                <a:lnTo>
                  <a:pt x="4102667" y="331337"/>
                </a:lnTo>
                <a:lnTo>
                  <a:pt x="4098816" y="330586"/>
                </a:lnTo>
                <a:cubicBezTo>
                  <a:pt x="4098816" y="332036"/>
                  <a:pt x="4100264" y="332036"/>
                  <a:pt x="4101984" y="331582"/>
                </a:cubicBezTo>
                <a:lnTo>
                  <a:pt x="4102667" y="331337"/>
                </a:lnTo>
                <a:lnTo>
                  <a:pt x="4105542" y="331898"/>
                </a:lnTo>
                <a:lnTo>
                  <a:pt x="4093024" y="342185"/>
                </a:lnTo>
                <a:cubicBezTo>
                  <a:pt x="4139360" y="342185"/>
                  <a:pt x="4139360" y="342185"/>
                  <a:pt x="4139360" y="342185"/>
                </a:cubicBezTo>
                <a:cubicBezTo>
                  <a:pt x="4110401" y="365384"/>
                  <a:pt x="4110401" y="365384"/>
                  <a:pt x="4110401" y="365384"/>
                </a:cubicBezTo>
                <a:cubicBezTo>
                  <a:pt x="4110401" y="376984"/>
                  <a:pt x="4110401" y="376984"/>
                  <a:pt x="4110401" y="376984"/>
                </a:cubicBezTo>
                <a:cubicBezTo>
                  <a:pt x="4179904" y="371184"/>
                  <a:pt x="4179904" y="371184"/>
                  <a:pt x="4179904" y="371184"/>
                </a:cubicBezTo>
                <a:cubicBezTo>
                  <a:pt x="4208863" y="382783"/>
                  <a:pt x="4208863" y="382783"/>
                  <a:pt x="4208863" y="382783"/>
                </a:cubicBezTo>
                <a:cubicBezTo>
                  <a:pt x="4185696" y="388583"/>
                  <a:pt x="4185696" y="388583"/>
                  <a:pt x="4185696" y="388583"/>
                </a:cubicBezTo>
                <a:lnTo>
                  <a:pt x="4188592" y="394383"/>
                </a:lnTo>
                <a:lnTo>
                  <a:pt x="4170492" y="394383"/>
                </a:lnTo>
                <a:cubicBezTo>
                  <a:pt x="4150944" y="394383"/>
                  <a:pt x="4150944" y="394383"/>
                  <a:pt x="4150944" y="394383"/>
                </a:cubicBezTo>
                <a:cubicBezTo>
                  <a:pt x="4162528" y="405982"/>
                  <a:pt x="4162528" y="405982"/>
                  <a:pt x="4162528" y="405982"/>
                </a:cubicBezTo>
                <a:cubicBezTo>
                  <a:pt x="4156736" y="411782"/>
                  <a:pt x="4156736" y="411782"/>
                  <a:pt x="4156736" y="411782"/>
                </a:cubicBezTo>
                <a:cubicBezTo>
                  <a:pt x="4139360" y="388583"/>
                  <a:pt x="4139360" y="388583"/>
                  <a:pt x="4139360" y="388583"/>
                </a:cubicBezTo>
                <a:cubicBezTo>
                  <a:pt x="4093024" y="394383"/>
                  <a:pt x="4093024" y="394383"/>
                  <a:pt x="4093024" y="394383"/>
                </a:cubicBezTo>
                <a:cubicBezTo>
                  <a:pt x="4093024" y="411782"/>
                  <a:pt x="4093024" y="411782"/>
                  <a:pt x="4093024" y="411782"/>
                </a:cubicBezTo>
                <a:cubicBezTo>
                  <a:pt x="4075648" y="411782"/>
                  <a:pt x="4075648" y="411782"/>
                  <a:pt x="4075648" y="411782"/>
                </a:cubicBezTo>
                <a:cubicBezTo>
                  <a:pt x="4075648" y="411782"/>
                  <a:pt x="4064064" y="405982"/>
                  <a:pt x="4075648" y="400183"/>
                </a:cubicBezTo>
                <a:cubicBezTo>
                  <a:pt x="4029312" y="417582"/>
                  <a:pt x="4029312" y="417582"/>
                  <a:pt x="4029312" y="417582"/>
                </a:cubicBezTo>
                <a:cubicBezTo>
                  <a:pt x="4029312" y="423381"/>
                  <a:pt x="4029312" y="423381"/>
                  <a:pt x="4029312" y="423381"/>
                </a:cubicBezTo>
                <a:cubicBezTo>
                  <a:pt x="4055376" y="420482"/>
                  <a:pt x="4046689" y="427731"/>
                  <a:pt x="4041621" y="433531"/>
                </a:cubicBezTo>
                <a:lnTo>
                  <a:pt x="4041537" y="439251"/>
                </a:lnTo>
                <a:lnTo>
                  <a:pt x="4035104" y="440056"/>
                </a:lnTo>
                <a:cubicBezTo>
                  <a:pt x="4029312" y="440781"/>
                  <a:pt x="4029312" y="440781"/>
                  <a:pt x="4029312" y="440781"/>
                </a:cubicBezTo>
                <a:lnTo>
                  <a:pt x="4038000" y="453830"/>
                </a:lnTo>
                <a:lnTo>
                  <a:pt x="4036553" y="453287"/>
                </a:lnTo>
                <a:cubicBezTo>
                  <a:pt x="4031485" y="451655"/>
                  <a:pt x="4020625" y="448030"/>
                  <a:pt x="4000353" y="440781"/>
                </a:cubicBezTo>
                <a:lnTo>
                  <a:pt x="4000353" y="454898"/>
                </a:lnTo>
                <a:lnTo>
                  <a:pt x="3984425" y="450840"/>
                </a:lnTo>
                <a:lnTo>
                  <a:pt x="3981365" y="449153"/>
                </a:lnTo>
                <a:lnTo>
                  <a:pt x="3978633" y="443681"/>
                </a:lnTo>
                <a:cubicBezTo>
                  <a:pt x="3977185" y="440781"/>
                  <a:pt x="3977185" y="440781"/>
                  <a:pt x="3977185" y="440781"/>
                </a:cubicBezTo>
                <a:cubicBezTo>
                  <a:pt x="3975013" y="442956"/>
                  <a:pt x="3975104" y="444859"/>
                  <a:pt x="3976597" y="446524"/>
                </a:cubicBezTo>
                <a:lnTo>
                  <a:pt x="3981365" y="449153"/>
                </a:lnTo>
                <a:lnTo>
                  <a:pt x="3982072" y="450568"/>
                </a:lnTo>
                <a:lnTo>
                  <a:pt x="3985785" y="458003"/>
                </a:lnTo>
                <a:lnTo>
                  <a:pt x="3969266" y="458146"/>
                </a:lnTo>
                <a:cubicBezTo>
                  <a:pt x="3956642" y="458180"/>
                  <a:pt x="3940261" y="458180"/>
                  <a:pt x="3919265" y="458180"/>
                </a:cubicBezTo>
                <a:cubicBezTo>
                  <a:pt x="3907681" y="463980"/>
                  <a:pt x="3925057" y="475579"/>
                  <a:pt x="3925057" y="481379"/>
                </a:cubicBezTo>
                <a:cubicBezTo>
                  <a:pt x="3930850" y="475579"/>
                  <a:pt x="3936641" y="487179"/>
                  <a:pt x="3907681" y="487179"/>
                </a:cubicBezTo>
                <a:cubicBezTo>
                  <a:pt x="3907681" y="492979"/>
                  <a:pt x="3907681" y="492979"/>
                  <a:pt x="3907681" y="492979"/>
                </a:cubicBezTo>
                <a:cubicBezTo>
                  <a:pt x="3919265" y="510378"/>
                  <a:pt x="3936641" y="504578"/>
                  <a:pt x="3971393" y="469780"/>
                </a:cubicBezTo>
                <a:cubicBezTo>
                  <a:pt x="3977185" y="469780"/>
                  <a:pt x="3977185" y="469780"/>
                  <a:pt x="3977185" y="469780"/>
                </a:cubicBezTo>
                <a:cubicBezTo>
                  <a:pt x="3971393" y="481379"/>
                  <a:pt x="3971393" y="481379"/>
                  <a:pt x="3971393" y="481379"/>
                </a:cubicBezTo>
                <a:cubicBezTo>
                  <a:pt x="3988769" y="492979"/>
                  <a:pt x="3988769" y="492979"/>
                  <a:pt x="3988769" y="492979"/>
                </a:cubicBezTo>
                <a:cubicBezTo>
                  <a:pt x="4006145" y="487179"/>
                  <a:pt x="4006145" y="487179"/>
                  <a:pt x="4006145" y="487179"/>
                </a:cubicBezTo>
                <a:cubicBezTo>
                  <a:pt x="4017728" y="475579"/>
                  <a:pt x="4017728" y="475579"/>
                  <a:pt x="4017728" y="475579"/>
                </a:cubicBezTo>
                <a:cubicBezTo>
                  <a:pt x="4029312" y="487179"/>
                  <a:pt x="4029312" y="487179"/>
                  <a:pt x="4029312" y="487179"/>
                </a:cubicBezTo>
                <a:cubicBezTo>
                  <a:pt x="4043792" y="484279"/>
                  <a:pt x="4051032" y="482829"/>
                  <a:pt x="4054652" y="482104"/>
                </a:cubicBezTo>
                <a:lnTo>
                  <a:pt x="4055010" y="482032"/>
                </a:lnTo>
                <a:lnTo>
                  <a:pt x="4053928" y="486454"/>
                </a:lnTo>
                <a:cubicBezTo>
                  <a:pt x="4053928" y="487541"/>
                  <a:pt x="4054290" y="487722"/>
                  <a:pt x="4055014" y="485457"/>
                </a:cubicBezTo>
                <a:lnTo>
                  <a:pt x="4055757" y="481883"/>
                </a:lnTo>
                <a:lnTo>
                  <a:pt x="4058273" y="481379"/>
                </a:lnTo>
                <a:lnTo>
                  <a:pt x="4055760" y="481868"/>
                </a:lnTo>
                <a:lnTo>
                  <a:pt x="4058273" y="469780"/>
                </a:lnTo>
                <a:cubicBezTo>
                  <a:pt x="4093024" y="469780"/>
                  <a:pt x="4093024" y="469780"/>
                  <a:pt x="4093024" y="469780"/>
                </a:cubicBezTo>
                <a:cubicBezTo>
                  <a:pt x="4124880" y="455280"/>
                  <a:pt x="4140808" y="448030"/>
                  <a:pt x="4148772" y="444406"/>
                </a:cubicBezTo>
                <a:lnTo>
                  <a:pt x="4150541" y="443601"/>
                </a:lnTo>
                <a:lnTo>
                  <a:pt x="4148591" y="449752"/>
                </a:lnTo>
                <a:cubicBezTo>
                  <a:pt x="4144790" y="461442"/>
                  <a:pt x="4152392" y="436431"/>
                  <a:pt x="4156736" y="440781"/>
                </a:cubicBezTo>
                <a:lnTo>
                  <a:pt x="4150541" y="443601"/>
                </a:lnTo>
                <a:lnTo>
                  <a:pt x="4151510" y="440543"/>
                </a:lnTo>
                <a:cubicBezTo>
                  <a:pt x="4152845" y="436250"/>
                  <a:pt x="4154564" y="430631"/>
                  <a:pt x="4156736" y="423381"/>
                </a:cubicBezTo>
                <a:cubicBezTo>
                  <a:pt x="4191488" y="434981"/>
                  <a:pt x="4191488" y="434981"/>
                  <a:pt x="4191488" y="434981"/>
                </a:cubicBezTo>
                <a:cubicBezTo>
                  <a:pt x="4214655" y="417582"/>
                  <a:pt x="4214655" y="417582"/>
                  <a:pt x="4214655" y="417582"/>
                </a:cubicBezTo>
                <a:cubicBezTo>
                  <a:pt x="4214655" y="423381"/>
                  <a:pt x="4214655" y="423381"/>
                  <a:pt x="4214655" y="423381"/>
                </a:cubicBezTo>
                <a:cubicBezTo>
                  <a:pt x="4220447" y="417582"/>
                  <a:pt x="4220447" y="417582"/>
                  <a:pt x="4220447" y="417582"/>
                </a:cubicBezTo>
                <a:cubicBezTo>
                  <a:pt x="4214655" y="394383"/>
                  <a:pt x="4214655" y="394383"/>
                  <a:pt x="4214655" y="394383"/>
                </a:cubicBezTo>
                <a:cubicBezTo>
                  <a:pt x="4232032" y="394383"/>
                  <a:pt x="4232032" y="394383"/>
                  <a:pt x="4232032" y="394383"/>
                </a:cubicBezTo>
                <a:cubicBezTo>
                  <a:pt x="4237824" y="394383"/>
                  <a:pt x="4237824" y="394383"/>
                  <a:pt x="4237824" y="394383"/>
                </a:cubicBezTo>
                <a:cubicBezTo>
                  <a:pt x="4232032" y="405982"/>
                  <a:pt x="4232032" y="405982"/>
                  <a:pt x="4232032" y="405982"/>
                </a:cubicBezTo>
                <a:cubicBezTo>
                  <a:pt x="4260991" y="405982"/>
                  <a:pt x="4191488" y="417582"/>
                  <a:pt x="4266783" y="417582"/>
                </a:cubicBezTo>
                <a:cubicBezTo>
                  <a:pt x="4272575" y="423381"/>
                  <a:pt x="4272575" y="423381"/>
                  <a:pt x="4272575" y="423381"/>
                </a:cubicBezTo>
                <a:cubicBezTo>
                  <a:pt x="4295743" y="417582"/>
                  <a:pt x="4295743" y="417582"/>
                  <a:pt x="4295743" y="417582"/>
                </a:cubicBezTo>
                <a:cubicBezTo>
                  <a:pt x="4324703" y="394383"/>
                  <a:pt x="4324703" y="394383"/>
                  <a:pt x="4324703" y="394383"/>
                </a:cubicBezTo>
                <a:cubicBezTo>
                  <a:pt x="4336287" y="394383"/>
                  <a:pt x="4336287" y="394383"/>
                  <a:pt x="4336287" y="394383"/>
                </a:cubicBezTo>
                <a:cubicBezTo>
                  <a:pt x="4347871" y="382783"/>
                  <a:pt x="4347871" y="382783"/>
                  <a:pt x="4347871" y="382783"/>
                </a:cubicBezTo>
                <a:cubicBezTo>
                  <a:pt x="4376830" y="394383"/>
                  <a:pt x="4376830" y="394383"/>
                  <a:pt x="4376830" y="394383"/>
                </a:cubicBezTo>
                <a:cubicBezTo>
                  <a:pt x="4394206" y="394383"/>
                  <a:pt x="4394206" y="394383"/>
                  <a:pt x="4394206" y="394383"/>
                </a:cubicBezTo>
                <a:cubicBezTo>
                  <a:pt x="4417374" y="371184"/>
                  <a:pt x="4417374" y="371184"/>
                  <a:pt x="4417374" y="371184"/>
                </a:cubicBezTo>
                <a:cubicBezTo>
                  <a:pt x="4417374" y="365384"/>
                  <a:pt x="4417374" y="365384"/>
                  <a:pt x="4417374" y="365384"/>
                </a:cubicBezTo>
                <a:cubicBezTo>
                  <a:pt x="4434750" y="359584"/>
                  <a:pt x="4434750" y="359584"/>
                  <a:pt x="4434750" y="359584"/>
                </a:cubicBezTo>
                <a:lnTo>
                  <a:pt x="4436387" y="360593"/>
                </a:lnTo>
                <a:lnTo>
                  <a:pt x="4439637" y="366109"/>
                </a:lnTo>
                <a:cubicBezTo>
                  <a:pt x="4442895" y="371184"/>
                  <a:pt x="4439637" y="364659"/>
                  <a:pt x="4437103" y="361034"/>
                </a:cubicBezTo>
                <a:lnTo>
                  <a:pt x="4436387" y="360593"/>
                </a:lnTo>
                <a:lnTo>
                  <a:pt x="4428958" y="347985"/>
                </a:lnTo>
                <a:cubicBezTo>
                  <a:pt x="4446334" y="342185"/>
                  <a:pt x="4446334" y="342185"/>
                  <a:pt x="4446334" y="342185"/>
                </a:cubicBezTo>
                <a:cubicBezTo>
                  <a:pt x="4475294" y="318986"/>
                  <a:pt x="4475294" y="318986"/>
                  <a:pt x="4475294" y="318986"/>
                </a:cubicBezTo>
                <a:cubicBezTo>
                  <a:pt x="4504254" y="313186"/>
                  <a:pt x="4504254" y="313186"/>
                  <a:pt x="4504254" y="313186"/>
                </a:cubicBezTo>
                <a:cubicBezTo>
                  <a:pt x="4515838" y="289987"/>
                  <a:pt x="4515838" y="289987"/>
                  <a:pt x="4515838" y="289987"/>
                </a:cubicBezTo>
                <a:cubicBezTo>
                  <a:pt x="4527422" y="278388"/>
                  <a:pt x="4521630" y="295787"/>
                  <a:pt x="4533213" y="284188"/>
                </a:cubicBezTo>
                <a:cubicBezTo>
                  <a:pt x="4533213" y="289987"/>
                  <a:pt x="4533213" y="294337"/>
                  <a:pt x="4533213" y="297599"/>
                </a:cubicBezTo>
                <a:lnTo>
                  <a:pt x="4533213" y="299412"/>
                </a:lnTo>
                <a:lnTo>
                  <a:pt x="4529956" y="300046"/>
                </a:lnTo>
                <a:cubicBezTo>
                  <a:pt x="4527422" y="301949"/>
                  <a:pt x="4523078" y="305937"/>
                  <a:pt x="4515838" y="313186"/>
                </a:cubicBezTo>
                <a:cubicBezTo>
                  <a:pt x="4539006" y="324786"/>
                  <a:pt x="4539006" y="324786"/>
                  <a:pt x="4539006" y="324786"/>
                </a:cubicBezTo>
                <a:cubicBezTo>
                  <a:pt x="4567965" y="313186"/>
                  <a:pt x="4567965" y="313186"/>
                  <a:pt x="4567965" y="313186"/>
                </a:cubicBezTo>
                <a:cubicBezTo>
                  <a:pt x="4562173" y="318986"/>
                  <a:pt x="4562173" y="318986"/>
                  <a:pt x="4562173" y="318986"/>
                </a:cubicBezTo>
                <a:cubicBezTo>
                  <a:pt x="4585341" y="347985"/>
                  <a:pt x="4585341" y="347985"/>
                  <a:pt x="4585341" y="347985"/>
                </a:cubicBezTo>
                <a:cubicBezTo>
                  <a:pt x="4591134" y="359584"/>
                  <a:pt x="4614301" y="324786"/>
                  <a:pt x="4608509" y="359584"/>
                </a:cubicBezTo>
                <a:cubicBezTo>
                  <a:pt x="4614301" y="353785"/>
                  <a:pt x="4614301" y="353785"/>
                  <a:pt x="4614301" y="353785"/>
                </a:cubicBezTo>
                <a:cubicBezTo>
                  <a:pt x="4625885" y="365384"/>
                  <a:pt x="4625885" y="365384"/>
                  <a:pt x="4625885" y="365384"/>
                </a:cubicBezTo>
                <a:cubicBezTo>
                  <a:pt x="4643261" y="347985"/>
                  <a:pt x="4643261" y="347985"/>
                  <a:pt x="4643261" y="347985"/>
                </a:cubicBezTo>
                <a:cubicBezTo>
                  <a:pt x="4643261" y="324786"/>
                  <a:pt x="4643261" y="324786"/>
                  <a:pt x="4643261" y="324786"/>
                </a:cubicBezTo>
                <a:cubicBezTo>
                  <a:pt x="4620093" y="324786"/>
                  <a:pt x="4620093" y="324786"/>
                  <a:pt x="4620093" y="324786"/>
                </a:cubicBezTo>
                <a:cubicBezTo>
                  <a:pt x="4631677" y="313186"/>
                  <a:pt x="4631677" y="313186"/>
                  <a:pt x="4631677" y="313186"/>
                </a:cubicBezTo>
                <a:cubicBezTo>
                  <a:pt x="4591134" y="307387"/>
                  <a:pt x="4591134" y="307387"/>
                  <a:pt x="4591134" y="307387"/>
                </a:cubicBezTo>
                <a:cubicBezTo>
                  <a:pt x="4585341" y="301587"/>
                  <a:pt x="4585341" y="301587"/>
                  <a:pt x="4585341" y="301587"/>
                </a:cubicBezTo>
                <a:cubicBezTo>
                  <a:pt x="4585341" y="289987"/>
                  <a:pt x="4585341" y="289987"/>
                  <a:pt x="4585341" y="289987"/>
                </a:cubicBezTo>
                <a:cubicBezTo>
                  <a:pt x="4614301" y="278388"/>
                  <a:pt x="4614301" y="278388"/>
                  <a:pt x="4614301" y="278388"/>
                </a:cubicBezTo>
                <a:lnTo>
                  <a:pt x="4617667" y="271647"/>
                </a:lnTo>
                <a:lnTo>
                  <a:pt x="4622265" y="269688"/>
                </a:lnTo>
                <a:lnTo>
                  <a:pt x="4635092" y="262329"/>
                </a:lnTo>
                <a:lnTo>
                  <a:pt x="4632401" y="270413"/>
                </a:lnTo>
                <a:cubicBezTo>
                  <a:pt x="4631677" y="272588"/>
                  <a:pt x="4631677" y="272588"/>
                  <a:pt x="4631677" y="272588"/>
                </a:cubicBezTo>
                <a:cubicBezTo>
                  <a:pt x="4637469" y="272588"/>
                  <a:pt x="4637469" y="272588"/>
                  <a:pt x="4637469" y="272588"/>
                </a:cubicBezTo>
                <a:cubicBezTo>
                  <a:pt x="4646157" y="260989"/>
                  <a:pt x="4650501" y="255189"/>
                  <a:pt x="4652673" y="252289"/>
                </a:cubicBezTo>
                <a:lnTo>
                  <a:pt x="4652736" y="252205"/>
                </a:lnTo>
                <a:lnTo>
                  <a:pt x="4655117" y="250839"/>
                </a:lnTo>
                <a:lnTo>
                  <a:pt x="4658698" y="249389"/>
                </a:lnTo>
                <a:lnTo>
                  <a:pt x="4670049" y="249389"/>
                </a:lnTo>
                <a:cubicBezTo>
                  <a:pt x="4672221" y="249389"/>
                  <a:pt x="4672221" y="249389"/>
                  <a:pt x="4672221" y="249389"/>
                </a:cubicBezTo>
                <a:cubicBezTo>
                  <a:pt x="4673669" y="245764"/>
                  <a:pt x="4672221" y="244677"/>
                  <a:pt x="4668997" y="245221"/>
                </a:cubicBezTo>
                <a:lnTo>
                  <a:pt x="4658698" y="249389"/>
                </a:lnTo>
                <a:lnTo>
                  <a:pt x="4654845" y="249389"/>
                </a:lnTo>
                <a:lnTo>
                  <a:pt x="4652736" y="252205"/>
                </a:lnTo>
                <a:lnTo>
                  <a:pt x="4635092" y="262329"/>
                </a:lnTo>
                <a:lnTo>
                  <a:pt x="4637469" y="255189"/>
                </a:lnTo>
                <a:lnTo>
                  <a:pt x="4636452" y="255189"/>
                </a:lnTo>
                <a:lnTo>
                  <a:pt x="4661055" y="235434"/>
                </a:lnTo>
                <a:cubicBezTo>
                  <a:pt x="4676836" y="222928"/>
                  <a:pt x="4697561" y="206616"/>
                  <a:pt x="4724348" y="185592"/>
                </a:cubicBezTo>
                <a:cubicBezTo>
                  <a:pt x="4782268" y="144994"/>
                  <a:pt x="4782268" y="144994"/>
                  <a:pt x="4782268" y="144994"/>
                </a:cubicBezTo>
                <a:cubicBezTo>
                  <a:pt x="4788060" y="150794"/>
                  <a:pt x="4788060" y="150794"/>
                  <a:pt x="4788060" y="150794"/>
                </a:cubicBezTo>
                <a:cubicBezTo>
                  <a:pt x="4770685" y="168193"/>
                  <a:pt x="4770685" y="168193"/>
                  <a:pt x="4770685" y="168193"/>
                </a:cubicBezTo>
                <a:cubicBezTo>
                  <a:pt x="4759100" y="173993"/>
                  <a:pt x="4759100" y="173993"/>
                  <a:pt x="4759100" y="173993"/>
                </a:cubicBezTo>
                <a:cubicBezTo>
                  <a:pt x="4788060" y="162393"/>
                  <a:pt x="4741724" y="197191"/>
                  <a:pt x="4788060" y="173993"/>
                </a:cubicBezTo>
                <a:cubicBezTo>
                  <a:pt x="4793852" y="173993"/>
                  <a:pt x="4799644" y="168193"/>
                  <a:pt x="4799644" y="173993"/>
                </a:cubicBezTo>
                <a:cubicBezTo>
                  <a:pt x="4799644" y="162393"/>
                  <a:pt x="4799644" y="162393"/>
                  <a:pt x="4799644" y="162393"/>
                </a:cubicBezTo>
                <a:cubicBezTo>
                  <a:pt x="4834396" y="162393"/>
                  <a:pt x="4834396" y="162393"/>
                  <a:pt x="4834396" y="162393"/>
                </a:cubicBezTo>
                <a:cubicBezTo>
                  <a:pt x="4828604" y="156593"/>
                  <a:pt x="4828604" y="156593"/>
                  <a:pt x="4828604" y="156593"/>
                </a:cubicBezTo>
                <a:cubicBezTo>
                  <a:pt x="4822812" y="144994"/>
                  <a:pt x="4822812" y="144994"/>
                  <a:pt x="4822812" y="144994"/>
                </a:cubicBezTo>
                <a:cubicBezTo>
                  <a:pt x="4845980" y="144994"/>
                  <a:pt x="4805436" y="127595"/>
                  <a:pt x="4874939" y="115995"/>
                </a:cubicBezTo>
                <a:cubicBezTo>
                  <a:pt x="4874939" y="98596"/>
                  <a:pt x="4874939" y="98596"/>
                  <a:pt x="4874939" y="98596"/>
                </a:cubicBezTo>
                <a:cubicBezTo>
                  <a:pt x="4903899" y="86996"/>
                  <a:pt x="4903899" y="86996"/>
                  <a:pt x="4903899" y="86996"/>
                </a:cubicBezTo>
                <a:cubicBezTo>
                  <a:pt x="4909691" y="75397"/>
                  <a:pt x="4909691" y="75397"/>
                  <a:pt x="4909691" y="75397"/>
                </a:cubicBezTo>
                <a:cubicBezTo>
                  <a:pt x="4990779" y="28999"/>
                  <a:pt x="4990779" y="28999"/>
                  <a:pt x="4990779" y="28999"/>
                </a:cubicBezTo>
                <a:cubicBezTo>
                  <a:pt x="4996571" y="28999"/>
                  <a:pt x="4996571" y="28999"/>
                  <a:pt x="4996571" y="28999"/>
                </a:cubicBezTo>
                <a:cubicBezTo>
                  <a:pt x="5048698" y="0"/>
                  <a:pt x="5048698" y="0"/>
                  <a:pt x="50486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75087-63C8-4F92-9E46-CABF44810B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685D9-E608-4726-803A-D23C20C5E1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35576" y="640028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75087-63C8-4F92-9E46-CABF44810B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685D9-E608-4726-803A-D23C20C5E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975087-63C8-4F92-9E46-CABF44810B4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685D9-E608-4726-803A-D23C20C5E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1043f15f8af066a85bcea20c8f1d5f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1590" y="5080"/>
            <a:ext cx="13867765" cy="684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3108124" y="1190171"/>
            <a:ext cx="2741132" cy="2693195"/>
          </a:xfrm>
          <a:prstGeom prst="ellipse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71" y="879343"/>
            <a:ext cx="3657143" cy="49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3817" y="1196154"/>
            <a:ext cx="1843783" cy="523220"/>
            <a:chOff x="5168047" y="886269"/>
            <a:chExt cx="1843783" cy="523220"/>
          </a:xfrm>
        </p:grpSpPr>
        <p:sp>
          <p:nvSpPr>
            <p:cNvPr id="12" name="矩形 11"/>
            <p:cNvSpPr/>
            <p:nvPr/>
          </p:nvSpPr>
          <p:spPr>
            <a:xfrm>
              <a:off x="5285522" y="88626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蔬菜农事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545940" y="2155667"/>
            <a:ext cx="6096000" cy="1246975"/>
            <a:chOff x="1491474" y="2826309"/>
            <a:chExt cx="6096000" cy="1246975"/>
          </a:xfrm>
        </p:grpSpPr>
        <p:sp>
          <p:nvSpPr>
            <p:cNvPr id="37" name="矩形 36"/>
            <p:cNvSpPr/>
            <p:nvPr/>
          </p:nvSpPr>
          <p:spPr>
            <a:xfrm>
              <a:off x="1531464" y="2826309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0" i="0" dirty="0">
                  <a:solidFill>
                    <a:srgbClr val="F51421"/>
                  </a:solidFill>
                  <a:effectLst/>
                  <a:cs typeface="+mn-ea"/>
                  <a:sym typeface="+mn-lt"/>
                </a:rPr>
                <a:t>及时移栽，加强管理。</a:t>
              </a:r>
              <a:endParaRPr lang="zh-CN" altLang="en-US" sz="2000" dirty="0">
                <a:solidFill>
                  <a:srgbClr val="F5142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491474" y="3295827"/>
              <a:ext cx="6096000" cy="7774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在下旬，选晴天上午定植，并加盖草苫保温促进缓苗。翻入土壤中并及时浇水，可提高后期产量。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28228" y="3669376"/>
            <a:ext cx="6096000" cy="861994"/>
            <a:chOff x="1491474" y="4554057"/>
            <a:chExt cx="6096000" cy="861994"/>
          </a:xfrm>
        </p:grpSpPr>
        <p:sp>
          <p:nvSpPr>
            <p:cNvPr id="38" name="矩形 37"/>
            <p:cNvSpPr/>
            <p:nvPr/>
          </p:nvSpPr>
          <p:spPr>
            <a:xfrm>
              <a:off x="1531464" y="4554057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0" i="0" dirty="0">
                  <a:solidFill>
                    <a:srgbClr val="F51421"/>
                  </a:solidFill>
                  <a:effectLst/>
                  <a:cs typeface="+mn-ea"/>
                  <a:sym typeface="+mn-lt"/>
                </a:rPr>
                <a:t>做好病害防治。</a:t>
              </a:r>
              <a:endParaRPr lang="zh-CN" altLang="en-US" sz="2000" dirty="0">
                <a:solidFill>
                  <a:srgbClr val="F5142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91474" y="4998693"/>
              <a:ext cx="6096000" cy="417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加强对灰霉病、叶霉病、疫病、霜霉病、白粉病等的防治。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43262" y="801705"/>
            <a:ext cx="1843783" cy="523220"/>
            <a:chOff x="5168047" y="886269"/>
            <a:chExt cx="1843783" cy="523220"/>
          </a:xfrm>
        </p:grpSpPr>
        <p:sp>
          <p:nvSpPr>
            <p:cNvPr id="4" name="矩形 3"/>
            <p:cNvSpPr/>
            <p:nvPr/>
          </p:nvSpPr>
          <p:spPr>
            <a:xfrm>
              <a:off x="5285522" y="88626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畜牧农事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-15509" y="5301091"/>
            <a:ext cx="1530981" cy="2085279"/>
          </a:xfrm>
          <a:custGeom>
            <a:avLst/>
            <a:gdLst>
              <a:gd name="T0" fmla="*/ 643 w 879"/>
              <a:gd name="T1" fmla="*/ 971 h 1198"/>
              <a:gd name="T2" fmla="*/ 736 w 879"/>
              <a:gd name="T3" fmla="*/ 1108 h 1198"/>
              <a:gd name="T4" fmla="*/ 849 w 879"/>
              <a:gd name="T5" fmla="*/ 1013 h 1198"/>
              <a:gd name="T6" fmla="*/ 638 w 879"/>
              <a:gd name="T7" fmla="*/ 817 h 1198"/>
              <a:gd name="T8" fmla="*/ 756 w 879"/>
              <a:gd name="T9" fmla="*/ 892 h 1198"/>
              <a:gd name="T10" fmla="*/ 141 w 879"/>
              <a:gd name="T11" fmla="*/ 914 h 1198"/>
              <a:gd name="T12" fmla="*/ 232 w 879"/>
              <a:gd name="T13" fmla="*/ 759 h 1198"/>
              <a:gd name="T14" fmla="*/ 353 w 879"/>
              <a:gd name="T15" fmla="*/ 956 h 1198"/>
              <a:gd name="T16" fmla="*/ 170 w 879"/>
              <a:gd name="T17" fmla="*/ 902 h 1198"/>
              <a:gd name="T18" fmla="*/ 192 w 879"/>
              <a:gd name="T19" fmla="*/ 849 h 1198"/>
              <a:gd name="T20" fmla="*/ 612 w 879"/>
              <a:gd name="T21" fmla="*/ 761 h 1198"/>
              <a:gd name="T22" fmla="*/ 531 w 879"/>
              <a:gd name="T23" fmla="*/ 719 h 1198"/>
              <a:gd name="T24" fmla="*/ 368 w 879"/>
              <a:gd name="T25" fmla="*/ 665 h 1198"/>
              <a:gd name="T26" fmla="*/ 393 w 879"/>
              <a:gd name="T27" fmla="*/ 588 h 1198"/>
              <a:gd name="T28" fmla="*/ 524 w 879"/>
              <a:gd name="T29" fmla="*/ 462 h 1198"/>
              <a:gd name="T30" fmla="*/ 429 w 879"/>
              <a:gd name="T31" fmla="*/ 406 h 1198"/>
              <a:gd name="T32" fmla="*/ 272 w 879"/>
              <a:gd name="T33" fmla="*/ 641 h 1198"/>
              <a:gd name="T34" fmla="*/ 328 w 879"/>
              <a:gd name="T35" fmla="*/ 573 h 1198"/>
              <a:gd name="T36" fmla="*/ 397 w 879"/>
              <a:gd name="T37" fmla="*/ 384 h 1198"/>
              <a:gd name="T38" fmla="*/ 417 w 879"/>
              <a:gd name="T39" fmla="*/ 163 h 1198"/>
              <a:gd name="T40" fmla="*/ 727 w 879"/>
              <a:gd name="T41" fmla="*/ 189 h 1198"/>
              <a:gd name="T42" fmla="*/ 598 w 879"/>
              <a:gd name="T43" fmla="*/ 331 h 1198"/>
              <a:gd name="T44" fmla="*/ 439 w 879"/>
              <a:gd name="T45" fmla="*/ 474 h 1198"/>
              <a:gd name="T46" fmla="*/ 623 w 879"/>
              <a:gd name="T47" fmla="*/ 492 h 1198"/>
              <a:gd name="T48" fmla="*/ 333 w 879"/>
              <a:gd name="T49" fmla="*/ 683 h 1198"/>
              <a:gd name="T50" fmla="*/ 205 w 879"/>
              <a:gd name="T51" fmla="*/ 777 h 1198"/>
              <a:gd name="T52" fmla="*/ 309 w 879"/>
              <a:gd name="T53" fmla="*/ 648 h 1198"/>
              <a:gd name="T54" fmla="*/ 347 w 879"/>
              <a:gd name="T55" fmla="*/ 599 h 1198"/>
              <a:gd name="T56" fmla="*/ 360 w 879"/>
              <a:gd name="T57" fmla="*/ 573 h 1198"/>
              <a:gd name="T58" fmla="*/ 168 w 879"/>
              <a:gd name="T59" fmla="*/ 511 h 1198"/>
              <a:gd name="T60" fmla="*/ 45 w 879"/>
              <a:gd name="T61" fmla="*/ 436 h 1198"/>
              <a:gd name="T62" fmla="*/ 41 w 879"/>
              <a:gd name="T63" fmla="*/ 331 h 1198"/>
              <a:gd name="T64" fmla="*/ 47 w 879"/>
              <a:gd name="T65" fmla="*/ 222 h 1198"/>
              <a:gd name="T66" fmla="*/ 57 w 879"/>
              <a:gd name="T67" fmla="*/ 66 h 1198"/>
              <a:gd name="T68" fmla="*/ 112 w 879"/>
              <a:gd name="T69" fmla="*/ 111 h 1198"/>
              <a:gd name="T70" fmla="*/ 211 w 879"/>
              <a:gd name="T71" fmla="*/ 322 h 1198"/>
              <a:gd name="T72" fmla="*/ 161 w 879"/>
              <a:gd name="T73" fmla="*/ 493 h 1198"/>
              <a:gd name="T74" fmla="*/ 138 w 879"/>
              <a:gd name="T75" fmla="*/ 464 h 1198"/>
              <a:gd name="T76" fmla="*/ 156 w 879"/>
              <a:gd name="T77" fmla="*/ 384 h 1198"/>
              <a:gd name="T78" fmla="*/ 134 w 879"/>
              <a:gd name="T79" fmla="*/ 370 h 1198"/>
              <a:gd name="T80" fmla="*/ 208 w 879"/>
              <a:gd name="T81" fmla="*/ 334 h 1198"/>
              <a:gd name="T82" fmla="*/ 25 w 879"/>
              <a:gd name="T83" fmla="*/ 297 h 1198"/>
              <a:gd name="T84" fmla="*/ 60 w 879"/>
              <a:gd name="T85" fmla="*/ 231 h 1198"/>
              <a:gd name="T86" fmla="*/ 23 w 879"/>
              <a:gd name="T87" fmla="*/ 162 h 1198"/>
              <a:gd name="T88" fmla="*/ 80 w 879"/>
              <a:gd name="T89" fmla="*/ 123 h 1198"/>
              <a:gd name="T90" fmla="*/ 52 w 879"/>
              <a:gd name="T91" fmla="*/ 82 h 1198"/>
              <a:gd name="T92" fmla="*/ 37 w 879"/>
              <a:gd name="T93" fmla="*/ 27 h 1198"/>
              <a:gd name="T94" fmla="*/ 566 w 879"/>
              <a:gd name="T95" fmla="*/ 367 h 1198"/>
              <a:gd name="T96" fmla="*/ 570 w 879"/>
              <a:gd name="T97" fmla="*/ 339 h 1198"/>
              <a:gd name="T98" fmla="*/ 531 w 879"/>
              <a:gd name="T99" fmla="*/ 302 h 1198"/>
              <a:gd name="T100" fmla="*/ 553 w 879"/>
              <a:gd name="T101" fmla="*/ 273 h 1198"/>
              <a:gd name="T102" fmla="*/ 562 w 879"/>
              <a:gd name="T103" fmla="*/ 269 h 1198"/>
              <a:gd name="T104" fmla="*/ 576 w 879"/>
              <a:gd name="T105" fmla="*/ 257 h 1198"/>
              <a:gd name="T106" fmla="*/ 570 w 879"/>
              <a:gd name="T107" fmla="*/ 252 h 1198"/>
              <a:gd name="T108" fmla="*/ 696 w 879"/>
              <a:gd name="T109" fmla="*/ 240 h 1198"/>
              <a:gd name="T110" fmla="*/ 770 w 879"/>
              <a:gd name="T111" fmla="*/ 220 h 1198"/>
              <a:gd name="T112" fmla="*/ 669 w 879"/>
              <a:gd name="T113" fmla="*/ 201 h 1198"/>
              <a:gd name="T114" fmla="*/ 443 w 879"/>
              <a:gd name="T115" fmla="*/ 186 h 1198"/>
              <a:gd name="T116" fmla="*/ 557 w 879"/>
              <a:gd name="T117" fmla="*/ 175 h 1198"/>
              <a:gd name="T118" fmla="*/ 651 w 879"/>
              <a:gd name="T119" fmla="*/ 154 h 1198"/>
              <a:gd name="T120" fmla="*/ 658 w 879"/>
              <a:gd name="T121" fmla="*/ 101 h 1198"/>
              <a:gd name="T122" fmla="*/ 554 w 879"/>
              <a:gd name="T123" fmla="*/ 85 h 1198"/>
              <a:gd name="T124" fmla="*/ 602 w 879"/>
              <a:gd name="T125" fmla="*/ 68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9" h="1198">
                <a:moveTo>
                  <a:pt x="736" y="1197"/>
                </a:moveTo>
                <a:cubicBezTo>
                  <a:pt x="730" y="1195"/>
                  <a:pt x="726" y="1190"/>
                  <a:pt x="723" y="1185"/>
                </a:cubicBezTo>
                <a:cubicBezTo>
                  <a:pt x="724" y="1182"/>
                  <a:pt x="733" y="1189"/>
                  <a:pt x="735" y="1190"/>
                </a:cubicBezTo>
                <a:cubicBezTo>
                  <a:pt x="737" y="1187"/>
                  <a:pt x="744" y="1190"/>
                  <a:pt x="747" y="1191"/>
                </a:cubicBezTo>
                <a:cubicBezTo>
                  <a:pt x="753" y="1191"/>
                  <a:pt x="753" y="1191"/>
                  <a:pt x="753" y="1191"/>
                </a:cubicBezTo>
                <a:cubicBezTo>
                  <a:pt x="755" y="1191"/>
                  <a:pt x="755" y="1194"/>
                  <a:pt x="753" y="1195"/>
                </a:cubicBezTo>
                <a:cubicBezTo>
                  <a:pt x="745" y="1195"/>
                  <a:pt x="745" y="1195"/>
                  <a:pt x="745" y="1195"/>
                </a:cubicBezTo>
                <a:cubicBezTo>
                  <a:pt x="743" y="1195"/>
                  <a:pt x="741" y="1194"/>
                  <a:pt x="739" y="1194"/>
                </a:cubicBezTo>
                <a:cubicBezTo>
                  <a:pt x="739" y="1198"/>
                  <a:pt x="738" y="1197"/>
                  <a:pt x="736" y="1197"/>
                </a:cubicBezTo>
                <a:close/>
                <a:moveTo>
                  <a:pt x="785" y="1184"/>
                </a:moveTo>
                <a:cubicBezTo>
                  <a:pt x="783" y="1180"/>
                  <a:pt x="785" y="1172"/>
                  <a:pt x="786" y="1167"/>
                </a:cubicBezTo>
                <a:cubicBezTo>
                  <a:pt x="785" y="1162"/>
                  <a:pt x="781" y="1153"/>
                  <a:pt x="778" y="1151"/>
                </a:cubicBezTo>
                <a:cubicBezTo>
                  <a:pt x="777" y="1150"/>
                  <a:pt x="775" y="1148"/>
                  <a:pt x="775" y="1147"/>
                </a:cubicBezTo>
                <a:cubicBezTo>
                  <a:pt x="775" y="1143"/>
                  <a:pt x="781" y="1149"/>
                  <a:pt x="782" y="1151"/>
                </a:cubicBezTo>
                <a:cubicBezTo>
                  <a:pt x="789" y="1153"/>
                  <a:pt x="790" y="1162"/>
                  <a:pt x="792" y="1168"/>
                </a:cubicBezTo>
                <a:cubicBezTo>
                  <a:pt x="792" y="1174"/>
                  <a:pt x="791" y="1180"/>
                  <a:pt x="785" y="1184"/>
                </a:cubicBezTo>
                <a:close/>
                <a:moveTo>
                  <a:pt x="716" y="1177"/>
                </a:moveTo>
                <a:cubicBezTo>
                  <a:pt x="711" y="1173"/>
                  <a:pt x="709" y="1170"/>
                  <a:pt x="704" y="1165"/>
                </a:cubicBezTo>
                <a:cubicBezTo>
                  <a:pt x="704" y="1161"/>
                  <a:pt x="703" y="1159"/>
                  <a:pt x="703" y="1156"/>
                </a:cubicBezTo>
                <a:cubicBezTo>
                  <a:pt x="703" y="1150"/>
                  <a:pt x="710" y="1147"/>
                  <a:pt x="709" y="1142"/>
                </a:cubicBezTo>
                <a:cubicBezTo>
                  <a:pt x="709" y="1141"/>
                  <a:pt x="709" y="1139"/>
                  <a:pt x="709" y="1138"/>
                </a:cubicBezTo>
                <a:cubicBezTo>
                  <a:pt x="712" y="1135"/>
                  <a:pt x="712" y="1136"/>
                  <a:pt x="708" y="1134"/>
                </a:cubicBezTo>
                <a:cubicBezTo>
                  <a:pt x="708" y="1130"/>
                  <a:pt x="708" y="1130"/>
                  <a:pt x="705" y="1129"/>
                </a:cubicBezTo>
                <a:cubicBezTo>
                  <a:pt x="705" y="1127"/>
                  <a:pt x="704" y="1126"/>
                  <a:pt x="703" y="1125"/>
                </a:cubicBezTo>
                <a:cubicBezTo>
                  <a:pt x="700" y="1123"/>
                  <a:pt x="701" y="1122"/>
                  <a:pt x="700" y="1119"/>
                </a:cubicBezTo>
                <a:cubicBezTo>
                  <a:pt x="697" y="1118"/>
                  <a:pt x="693" y="1112"/>
                  <a:pt x="690" y="1116"/>
                </a:cubicBezTo>
                <a:cubicBezTo>
                  <a:pt x="690" y="1120"/>
                  <a:pt x="691" y="1124"/>
                  <a:pt x="688" y="1129"/>
                </a:cubicBezTo>
                <a:cubicBezTo>
                  <a:pt x="688" y="1129"/>
                  <a:pt x="688" y="1130"/>
                  <a:pt x="688" y="1131"/>
                </a:cubicBezTo>
                <a:cubicBezTo>
                  <a:pt x="686" y="1131"/>
                  <a:pt x="684" y="1132"/>
                  <a:pt x="683" y="1133"/>
                </a:cubicBezTo>
                <a:cubicBezTo>
                  <a:pt x="680" y="1131"/>
                  <a:pt x="678" y="1129"/>
                  <a:pt x="677" y="1128"/>
                </a:cubicBezTo>
                <a:cubicBezTo>
                  <a:pt x="676" y="1124"/>
                  <a:pt x="676" y="1127"/>
                  <a:pt x="673" y="1127"/>
                </a:cubicBezTo>
                <a:cubicBezTo>
                  <a:pt x="671" y="1125"/>
                  <a:pt x="667" y="1125"/>
                  <a:pt x="666" y="1122"/>
                </a:cubicBezTo>
                <a:cubicBezTo>
                  <a:pt x="660" y="1119"/>
                  <a:pt x="667" y="1117"/>
                  <a:pt x="661" y="1115"/>
                </a:cubicBezTo>
                <a:cubicBezTo>
                  <a:pt x="656" y="1115"/>
                  <a:pt x="655" y="1108"/>
                  <a:pt x="655" y="1106"/>
                </a:cubicBezTo>
                <a:cubicBezTo>
                  <a:pt x="652" y="1104"/>
                  <a:pt x="651" y="1102"/>
                  <a:pt x="652" y="1099"/>
                </a:cubicBezTo>
                <a:cubicBezTo>
                  <a:pt x="649" y="1097"/>
                  <a:pt x="649" y="1098"/>
                  <a:pt x="649" y="1096"/>
                </a:cubicBezTo>
                <a:cubicBezTo>
                  <a:pt x="653" y="1092"/>
                  <a:pt x="652" y="1090"/>
                  <a:pt x="648" y="1086"/>
                </a:cubicBezTo>
                <a:cubicBezTo>
                  <a:pt x="648" y="1081"/>
                  <a:pt x="652" y="1077"/>
                  <a:pt x="653" y="1072"/>
                </a:cubicBezTo>
                <a:cubicBezTo>
                  <a:pt x="654" y="1068"/>
                  <a:pt x="654" y="1068"/>
                  <a:pt x="654" y="1068"/>
                </a:cubicBezTo>
                <a:cubicBezTo>
                  <a:pt x="653" y="1067"/>
                  <a:pt x="642" y="1067"/>
                  <a:pt x="647" y="1064"/>
                </a:cubicBezTo>
                <a:cubicBezTo>
                  <a:pt x="646" y="1061"/>
                  <a:pt x="645" y="1061"/>
                  <a:pt x="644" y="1060"/>
                </a:cubicBezTo>
                <a:cubicBezTo>
                  <a:pt x="644" y="1058"/>
                  <a:pt x="645" y="1057"/>
                  <a:pt x="645" y="1055"/>
                </a:cubicBezTo>
                <a:cubicBezTo>
                  <a:pt x="638" y="1049"/>
                  <a:pt x="639" y="1050"/>
                  <a:pt x="643" y="1043"/>
                </a:cubicBezTo>
                <a:cubicBezTo>
                  <a:pt x="644" y="1038"/>
                  <a:pt x="642" y="1036"/>
                  <a:pt x="647" y="1033"/>
                </a:cubicBezTo>
                <a:cubicBezTo>
                  <a:pt x="647" y="1029"/>
                  <a:pt x="647" y="1026"/>
                  <a:pt x="647" y="1022"/>
                </a:cubicBezTo>
                <a:cubicBezTo>
                  <a:pt x="649" y="1021"/>
                  <a:pt x="651" y="1012"/>
                  <a:pt x="649" y="1011"/>
                </a:cubicBezTo>
                <a:cubicBezTo>
                  <a:pt x="649" y="1007"/>
                  <a:pt x="660" y="1014"/>
                  <a:pt x="660" y="1009"/>
                </a:cubicBezTo>
                <a:cubicBezTo>
                  <a:pt x="658" y="1008"/>
                  <a:pt x="657" y="1004"/>
                  <a:pt x="659" y="1001"/>
                </a:cubicBezTo>
                <a:cubicBezTo>
                  <a:pt x="658" y="998"/>
                  <a:pt x="657" y="996"/>
                  <a:pt x="656" y="995"/>
                </a:cubicBezTo>
                <a:cubicBezTo>
                  <a:pt x="656" y="992"/>
                  <a:pt x="656" y="988"/>
                  <a:pt x="653" y="989"/>
                </a:cubicBezTo>
                <a:cubicBezTo>
                  <a:pt x="652" y="993"/>
                  <a:pt x="655" y="998"/>
                  <a:pt x="655" y="1003"/>
                </a:cubicBezTo>
                <a:cubicBezTo>
                  <a:pt x="656" y="1011"/>
                  <a:pt x="656" y="1008"/>
                  <a:pt x="650" y="1009"/>
                </a:cubicBezTo>
                <a:cubicBezTo>
                  <a:pt x="649" y="1005"/>
                  <a:pt x="649" y="1002"/>
                  <a:pt x="649" y="999"/>
                </a:cubicBezTo>
                <a:cubicBezTo>
                  <a:pt x="646" y="990"/>
                  <a:pt x="644" y="981"/>
                  <a:pt x="643" y="971"/>
                </a:cubicBezTo>
                <a:cubicBezTo>
                  <a:pt x="642" y="968"/>
                  <a:pt x="642" y="968"/>
                  <a:pt x="643" y="966"/>
                </a:cubicBezTo>
                <a:cubicBezTo>
                  <a:pt x="643" y="964"/>
                  <a:pt x="643" y="962"/>
                  <a:pt x="643" y="960"/>
                </a:cubicBezTo>
                <a:cubicBezTo>
                  <a:pt x="640" y="958"/>
                  <a:pt x="641" y="955"/>
                  <a:pt x="641" y="953"/>
                </a:cubicBezTo>
                <a:cubicBezTo>
                  <a:pt x="637" y="947"/>
                  <a:pt x="637" y="938"/>
                  <a:pt x="637" y="931"/>
                </a:cubicBezTo>
                <a:cubicBezTo>
                  <a:pt x="636" y="930"/>
                  <a:pt x="636" y="930"/>
                  <a:pt x="634" y="929"/>
                </a:cubicBezTo>
                <a:cubicBezTo>
                  <a:pt x="633" y="924"/>
                  <a:pt x="633" y="924"/>
                  <a:pt x="630" y="921"/>
                </a:cubicBezTo>
                <a:cubicBezTo>
                  <a:pt x="627" y="920"/>
                  <a:pt x="624" y="920"/>
                  <a:pt x="623" y="918"/>
                </a:cubicBezTo>
                <a:cubicBezTo>
                  <a:pt x="623" y="911"/>
                  <a:pt x="617" y="909"/>
                  <a:pt x="620" y="902"/>
                </a:cubicBezTo>
                <a:cubicBezTo>
                  <a:pt x="620" y="901"/>
                  <a:pt x="620" y="899"/>
                  <a:pt x="620" y="898"/>
                </a:cubicBezTo>
                <a:cubicBezTo>
                  <a:pt x="619" y="893"/>
                  <a:pt x="616" y="889"/>
                  <a:pt x="620" y="885"/>
                </a:cubicBezTo>
                <a:cubicBezTo>
                  <a:pt x="620" y="884"/>
                  <a:pt x="615" y="881"/>
                  <a:pt x="614" y="880"/>
                </a:cubicBezTo>
                <a:cubicBezTo>
                  <a:pt x="607" y="879"/>
                  <a:pt x="614" y="872"/>
                  <a:pt x="608" y="871"/>
                </a:cubicBezTo>
                <a:cubicBezTo>
                  <a:pt x="607" y="869"/>
                  <a:pt x="606" y="869"/>
                  <a:pt x="608" y="868"/>
                </a:cubicBezTo>
                <a:cubicBezTo>
                  <a:pt x="608" y="864"/>
                  <a:pt x="608" y="864"/>
                  <a:pt x="611" y="862"/>
                </a:cubicBezTo>
                <a:cubicBezTo>
                  <a:pt x="612" y="860"/>
                  <a:pt x="610" y="854"/>
                  <a:pt x="611" y="851"/>
                </a:cubicBezTo>
                <a:cubicBezTo>
                  <a:pt x="613" y="850"/>
                  <a:pt x="615" y="850"/>
                  <a:pt x="615" y="847"/>
                </a:cubicBezTo>
                <a:cubicBezTo>
                  <a:pt x="610" y="844"/>
                  <a:pt x="611" y="841"/>
                  <a:pt x="611" y="837"/>
                </a:cubicBezTo>
                <a:cubicBezTo>
                  <a:pt x="608" y="832"/>
                  <a:pt x="606" y="822"/>
                  <a:pt x="606" y="816"/>
                </a:cubicBezTo>
                <a:cubicBezTo>
                  <a:pt x="607" y="815"/>
                  <a:pt x="607" y="815"/>
                  <a:pt x="609" y="815"/>
                </a:cubicBezTo>
                <a:cubicBezTo>
                  <a:pt x="608" y="806"/>
                  <a:pt x="612" y="809"/>
                  <a:pt x="617" y="810"/>
                </a:cubicBezTo>
                <a:cubicBezTo>
                  <a:pt x="620" y="810"/>
                  <a:pt x="620" y="810"/>
                  <a:pt x="620" y="811"/>
                </a:cubicBezTo>
                <a:cubicBezTo>
                  <a:pt x="621" y="813"/>
                  <a:pt x="623" y="816"/>
                  <a:pt x="625" y="819"/>
                </a:cubicBezTo>
                <a:cubicBezTo>
                  <a:pt x="627" y="820"/>
                  <a:pt x="629" y="819"/>
                  <a:pt x="631" y="823"/>
                </a:cubicBezTo>
                <a:cubicBezTo>
                  <a:pt x="631" y="825"/>
                  <a:pt x="631" y="825"/>
                  <a:pt x="632" y="826"/>
                </a:cubicBezTo>
                <a:cubicBezTo>
                  <a:pt x="637" y="822"/>
                  <a:pt x="637" y="833"/>
                  <a:pt x="637" y="835"/>
                </a:cubicBezTo>
                <a:cubicBezTo>
                  <a:pt x="638" y="837"/>
                  <a:pt x="638" y="837"/>
                  <a:pt x="639" y="842"/>
                </a:cubicBezTo>
                <a:cubicBezTo>
                  <a:pt x="640" y="845"/>
                  <a:pt x="642" y="850"/>
                  <a:pt x="644" y="854"/>
                </a:cubicBezTo>
                <a:cubicBezTo>
                  <a:pt x="643" y="856"/>
                  <a:pt x="642" y="857"/>
                  <a:pt x="646" y="858"/>
                </a:cubicBezTo>
                <a:cubicBezTo>
                  <a:pt x="649" y="860"/>
                  <a:pt x="650" y="867"/>
                  <a:pt x="650" y="871"/>
                </a:cubicBezTo>
                <a:cubicBezTo>
                  <a:pt x="653" y="875"/>
                  <a:pt x="653" y="877"/>
                  <a:pt x="652" y="883"/>
                </a:cubicBezTo>
                <a:cubicBezTo>
                  <a:pt x="647" y="890"/>
                  <a:pt x="653" y="896"/>
                  <a:pt x="654" y="903"/>
                </a:cubicBezTo>
                <a:cubicBezTo>
                  <a:pt x="652" y="908"/>
                  <a:pt x="657" y="910"/>
                  <a:pt x="656" y="915"/>
                </a:cubicBezTo>
                <a:cubicBezTo>
                  <a:pt x="656" y="918"/>
                  <a:pt x="656" y="921"/>
                  <a:pt x="656" y="925"/>
                </a:cubicBezTo>
                <a:cubicBezTo>
                  <a:pt x="654" y="927"/>
                  <a:pt x="655" y="932"/>
                  <a:pt x="655" y="934"/>
                </a:cubicBezTo>
                <a:cubicBezTo>
                  <a:pt x="657" y="936"/>
                  <a:pt x="658" y="937"/>
                  <a:pt x="657" y="940"/>
                </a:cubicBezTo>
                <a:cubicBezTo>
                  <a:pt x="657" y="945"/>
                  <a:pt x="660" y="949"/>
                  <a:pt x="659" y="953"/>
                </a:cubicBezTo>
                <a:cubicBezTo>
                  <a:pt x="660" y="955"/>
                  <a:pt x="662" y="954"/>
                  <a:pt x="662" y="956"/>
                </a:cubicBezTo>
                <a:cubicBezTo>
                  <a:pt x="661" y="958"/>
                  <a:pt x="658" y="959"/>
                  <a:pt x="660" y="962"/>
                </a:cubicBezTo>
                <a:cubicBezTo>
                  <a:pt x="671" y="967"/>
                  <a:pt x="668" y="977"/>
                  <a:pt x="672" y="987"/>
                </a:cubicBezTo>
                <a:cubicBezTo>
                  <a:pt x="672" y="990"/>
                  <a:pt x="671" y="992"/>
                  <a:pt x="675" y="993"/>
                </a:cubicBezTo>
                <a:cubicBezTo>
                  <a:pt x="675" y="995"/>
                  <a:pt x="673" y="999"/>
                  <a:pt x="676" y="1000"/>
                </a:cubicBezTo>
                <a:cubicBezTo>
                  <a:pt x="677" y="1001"/>
                  <a:pt x="677" y="1003"/>
                  <a:pt x="677" y="1005"/>
                </a:cubicBezTo>
                <a:cubicBezTo>
                  <a:pt x="676" y="1006"/>
                  <a:pt x="675" y="1006"/>
                  <a:pt x="674" y="1006"/>
                </a:cubicBezTo>
                <a:cubicBezTo>
                  <a:pt x="677" y="1011"/>
                  <a:pt x="680" y="1013"/>
                  <a:pt x="684" y="1015"/>
                </a:cubicBezTo>
                <a:cubicBezTo>
                  <a:pt x="687" y="1020"/>
                  <a:pt x="685" y="1020"/>
                  <a:pt x="690" y="1022"/>
                </a:cubicBezTo>
                <a:cubicBezTo>
                  <a:pt x="691" y="1025"/>
                  <a:pt x="692" y="1030"/>
                  <a:pt x="697" y="1031"/>
                </a:cubicBezTo>
                <a:cubicBezTo>
                  <a:pt x="698" y="1032"/>
                  <a:pt x="698" y="1033"/>
                  <a:pt x="696" y="1035"/>
                </a:cubicBezTo>
                <a:cubicBezTo>
                  <a:pt x="696" y="1042"/>
                  <a:pt x="697" y="1048"/>
                  <a:pt x="704" y="1052"/>
                </a:cubicBezTo>
                <a:cubicBezTo>
                  <a:pt x="706" y="1054"/>
                  <a:pt x="705" y="1056"/>
                  <a:pt x="704" y="1059"/>
                </a:cubicBezTo>
                <a:cubicBezTo>
                  <a:pt x="705" y="1066"/>
                  <a:pt x="713" y="1071"/>
                  <a:pt x="710" y="1078"/>
                </a:cubicBezTo>
                <a:cubicBezTo>
                  <a:pt x="710" y="1080"/>
                  <a:pt x="709" y="1082"/>
                  <a:pt x="713" y="1083"/>
                </a:cubicBezTo>
                <a:cubicBezTo>
                  <a:pt x="716" y="1088"/>
                  <a:pt x="721" y="1093"/>
                  <a:pt x="725" y="1097"/>
                </a:cubicBezTo>
                <a:cubicBezTo>
                  <a:pt x="727" y="1097"/>
                  <a:pt x="731" y="1101"/>
                  <a:pt x="731" y="1105"/>
                </a:cubicBezTo>
                <a:cubicBezTo>
                  <a:pt x="727" y="1105"/>
                  <a:pt x="732" y="1110"/>
                  <a:pt x="736" y="1108"/>
                </a:cubicBezTo>
                <a:cubicBezTo>
                  <a:pt x="737" y="1111"/>
                  <a:pt x="737" y="1112"/>
                  <a:pt x="740" y="1111"/>
                </a:cubicBezTo>
                <a:cubicBezTo>
                  <a:pt x="741" y="1112"/>
                  <a:pt x="741" y="1113"/>
                  <a:pt x="743" y="1114"/>
                </a:cubicBezTo>
                <a:cubicBezTo>
                  <a:pt x="746" y="1111"/>
                  <a:pt x="745" y="1116"/>
                  <a:pt x="747" y="1117"/>
                </a:cubicBezTo>
                <a:cubicBezTo>
                  <a:pt x="753" y="1117"/>
                  <a:pt x="760" y="1115"/>
                  <a:pt x="764" y="1122"/>
                </a:cubicBezTo>
                <a:cubicBezTo>
                  <a:pt x="765" y="1122"/>
                  <a:pt x="766" y="1122"/>
                  <a:pt x="766" y="1124"/>
                </a:cubicBezTo>
                <a:cubicBezTo>
                  <a:pt x="763" y="1127"/>
                  <a:pt x="769" y="1135"/>
                  <a:pt x="765" y="1134"/>
                </a:cubicBezTo>
                <a:cubicBezTo>
                  <a:pt x="763" y="1131"/>
                  <a:pt x="763" y="1131"/>
                  <a:pt x="760" y="1131"/>
                </a:cubicBezTo>
                <a:cubicBezTo>
                  <a:pt x="755" y="1133"/>
                  <a:pt x="752" y="1135"/>
                  <a:pt x="748" y="1138"/>
                </a:cubicBezTo>
                <a:cubicBezTo>
                  <a:pt x="748" y="1140"/>
                  <a:pt x="748" y="1141"/>
                  <a:pt x="749" y="1143"/>
                </a:cubicBezTo>
                <a:cubicBezTo>
                  <a:pt x="748" y="1144"/>
                  <a:pt x="747" y="1145"/>
                  <a:pt x="746" y="1146"/>
                </a:cubicBezTo>
                <a:cubicBezTo>
                  <a:pt x="746" y="1150"/>
                  <a:pt x="745" y="1150"/>
                  <a:pt x="741" y="1150"/>
                </a:cubicBezTo>
                <a:cubicBezTo>
                  <a:pt x="739" y="1148"/>
                  <a:pt x="737" y="1144"/>
                  <a:pt x="736" y="1149"/>
                </a:cubicBezTo>
                <a:cubicBezTo>
                  <a:pt x="733" y="1149"/>
                  <a:pt x="733" y="1147"/>
                  <a:pt x="732" y="1146"/>
                </a:cubicBezTo>
                <a:cubicBezTo>
                  <a:pt x="731" y="1146"/>
                  <a:pt x="731" y="1146"/>
                  <a:pt x="727" y="1150"/>
                </a:cubicBezTo>
                <a:cubicBezTo>
                  <a:pt x="724" y="1150"/>
                  <a:pt x="721" y="1149"/>
                  <a:pt x="720" y="1150"/>
                </a:cubicBezTo>
                <a:cubicBezTo>
                  <a:pt x="719" y="1153"/>
                  <a:pt x="708" y="1163"/>
                  <a:pt x="712" y="1165"/>
                </a:cubicBezTo>
                <a:cubicBezTo>
                  <a:pt x="713" y="1168"/>
                  <a:pt x="720" y="1174"/>
                  <a:pt x="716" y="1177"/>
                </a:cubicBezTo>
                <a:close/>
                <a:moveTo>
                  <a:pt x="725" y="1146"/>
                </a:moveTo>
                <a:cubicBezTo>
                  <a:pt x="722" y="1144"/>
                  <a:pt x="729" y="1140"/>
                  <a:pt x="727" y="1146"/>
                </a:cubicBezTo>
                <a:cubicBezTo>
                  <a:pt x="726" y="1146"/>
                  <a:pt x="725" y="1146"/>
                  <a:pt x="725" y="1146"/>
                </a:cubicBezTo>
                <a:close/>
                <a:moveTo>
                  <a:pt x="681" y="1130"/>
                </a:moveTo>
                <a:cubicBezTo>
                  <a:pt x="681" y="1124"/>
                  <a:pt x="685" y="1126"/>
                  <a:pt x="682" y="1128"/>
                </a:cubicBezTo>
                <a:cubicBezTo>
                  <a:pt x="682" y="1129"/>
                  <a:pt x="682" y="1130"/>
                  <a:pt x="681" y="1130"/>
                </a:cubicBezTo>
                <a:close/>
                <a:moveTo>
                  <a:pt x="441" y="1114"/>
                </a:moveTo>
                <a:cubicBezTo>
                  <a:pt x="436" y="1112"/>
                  <a:pt x="436" y="1109"/>
                  <a:pt x="434" y="1105"/>
                </a:cubicBezTo>
                <a:cubicBezTo>
                  <a:pt x="431" y="1101"/>
                  <a:pt x="445" y="1112"/>
                  <a:pt x="441" y="1114"/>
                </a:cubicBezTo>
                <a:close/>
                <a:moveTo>
                  <a:pt x="453" y="1114"/>
                </a:moveTo>
                <a:cubicBezTo>
                  <a:pt x="446" y="1110"/>
                  <a:pt x="454" y="1107"/>
                  <a:pt x="458" y="1110"/>
                </a:cubicBezTo>
                <a:cubicBezTo>
                  <a:pt x="462" y="1111"/>
                  <a:pt x="467" y="1109"/>
                  <a:pt x="472" y="1110"/>
                </a:cubicBezTo>
                <a:cubicBezTo>
                  <a:pt x="469" y="1113"/>
                  <a:pt x="457" y="1113"/>
                  <a:pt x="453" y="1114"/>
                </a:cubicBezTo>
                <a:close/>
                <a:moveTo>
                  <a:pt x="499" y="1082"/>
                </a:moveTo>
                <a:cubicBezTo>
                  <a:pt x="497" y="1079"/>
                  <a:pt x="498" y="1080"/>
                  <a:pt x="495" y="1080"/>
                </a:cubicBezTo>
                <a:cubicBezTo>
                  <a:pt x="492" y="1075"/>
                  <a:pt x="488" y="1072"/>
                  <a:pt x="486" y="1068"/>
                </a:cubicBezTo>
                <a:cubicBezTo>
                  <a:pt x="483" y="1066"/>
                  <a:pt x="473" y="1058"/>
                  <a:pt x="473" y="1056"/>
                </a:cubicBezTo>
                <a:cubicBezTo>
                  <a:pt x="477" y="1056"/>
                  <a:pt x="482" y="1060"/>
                  <a:pt x="485" y="1064"/>
                </a:cubicBezTo>
                <a:cubicBezTo>
                  <a:pt x="489" y="1066"/>
                  <a:pt x="504" y="1077"/>
                  <a:pt x="499" y="1082"/>
                </a:cubicBezTo>
                <a:close/>
                <a:moveTo>
                  <a:pt x="676" y="1027"/>
                </a:moveTo>
                <a:cubicBezTo>
                  <a:pt x="671" y="1024"/>
                  <a:pt x="676" y="1019"/>
                  <a:pt x="676" y="1027"/>
                </a:cubicBezTo>
                <a:cubicBezTo>
                  <a:pt x="676" y="1027"/>
                  <a:pt x="676" y="1027"/>
                  <a:pt x="676" y="1027"/>
                </a:cubicBezTo>
                <a:close/>
                <a:moveTo>
                  <a:pt x="658" y="1027"/>
                </a:moveTo>
                <a:cubicBezTo>
                  <a:pt x="655" y="1025"/>
                  <a:pt x="656" y="1018"/>
                  <a:pt x="657" y="1016"/>
                </a:cubicBezTo>
                <a:cubicBezTo>
                  <a:pt x="655" y="1012"/>
                  <a:pt x="661" y="1011"/>
                  <a:pt x="660" y="1015"/>
                </a:cubicBezTo>
                <a:cubicBezTo>
                  <a:pt x="662" y="1019"/>
                  <a:pt x="656" y="1023"/>
                  <a:pt x="664" y="1024"/>
                </a:cubicBezTo>
                <a:cubicBezTo>
                  <a:pt x="663" y="1025"/>
                  <a:pt x="661" y="1025"/>
                  <a:pt x="660" y="1025"/>
                </a:cubicBezTo>
                <a:cubicBezTo>
                  <a:pt x="658" y="1026"/>
                  <a:pt x="658" y="1026"/>
                  <a:pt x="658" y="1027"/>
                </a:cubicBezTo>
                <a:close/>
                <a:moveTo>
                  <a:pt x="834" y="1017"/>
                </a:moveTo>
                <a:cubicBezTo>
                  <a:pt x="833" y="1017"/>
                  <a:pt x="827" y="1014"/>
                  <a:pt x="828" y="1013"/>
                </a:cubicBezTo>
                <a:cubicBezTo>
                  <a:pt x="833" y="1013"/>
                  <a:pt x="838" y="1015"/>
                  <a:pt x="843" y="1012"/>
                </a:cubicBezTo>
                <a:cubicBezTo>
                  <a:pt x="845" y="1013"/>
                  <a:pt x="845" y="1013"/>
                  <a:pt x="848" y="1013"/>
                </a:cubicBezTo>
                <a:cubicBezTo>
                  <a:pt x="848" y="1016"/>
                  <a:pt x="836" y="1017"/>
                  <a:pt x="834" y="1017"/>
                </a:cubicBezTo>
                <a:close/>
                <a:moveTo>
                  <a:pt x="672" y="1016"/>
                </a:moveTo>
                <a:cubicBezTo>
                  <a:pt x="672" y="1016"/>
                  <a:pt x="671" y="1016"/>
                  <a:pt x="672" y="1016"/>
                </a:cubicBezTo>
                <a:cubicBezTo>
                  <a:pt x="672" y="1016"/>
                  <a:pt x="672" y="1016"/>
                  <a:pt x="672" y="1016"/>
                </a:cubicBezTo>
                <a:close/>
                <a:moveTo>
                  <a:pt x="849" y="1013"/>
                </a:moveTo>
                <a:cubicBezTo>
                  <a:pt x="849" y="1011"/>
                  <a:pt x="855" y="1009"/>
                  <a:pt x="856" y="1009"/>
                </a:cubicBezTo>
                <a:cubicBezTo>
                  <a:pt x="855" y="1012"/>
                  <a:pt x="852" y="1012"/>
                  <a:pt x="849" y="1013"/>
                </a:cubicBezTo>
                <a:close/>
                <a:moveTo>
                  <a:pt x="837" y="1012"/>
                </a:moveTo>
                <a:cubicBezTo>
                  <a:pt x="837" y="1012"/>
                  <a:pt x="837" y="1012"/>
                  <a:pt x="837" y="1012"/>
                </a:cubicBezTo>
                <a:cubicBezTo>
                  <a:pt x="839" y="1012"/>
                  <a:pt x="838" y="1012"/>
                  <a:pt x="837" y="1012"/>
                </a:cubicBezTo>
                <a:close/>
                <a:moveTo>
                  <a:pt x="844" y="1011"/>
                </a:moveTo>
                <a:cubicBezTo>
                  <a:pt x="844" y="1010"/>
                  <a:pt x="845" y="1010"/>
                  <a:pt x="846" y="1011"/>
                </a:cubicBezTo>
                <a:cubicBezTo>
                  <a:pt x="845" y="1011"/>
                  <a:pt x="844" y="1011"/>
                  <a:pt x="844" y="1011"/>
                </a:cubicBezTo>
                <a:close/>
                <a:moveTo>
                  <a:pt x="816" y="1010"/>
                </a:moveTo>
                <a:cubicBezTo>
                  <a:pt x="813" y="1008"/>
                  <a:pt x="809" y="1007"/>
                  <a:pt x="806" y="1006"/>
                </a:cubicBezTo>
                <a:cubicBezTo>
                  <a:pt x="805" y="1004"/>
                  <a:pt x="799" y="1003"/>
                  <a:pt x="802" y="1001"/>
                </a:cubicBezTo>
                <a:cubicBezTo>
                  <a:pt x="801" y="999"/>
                  <a:pt x="801" y="999"/>
                  <a:pt x="800" y="1002"/>
                </a:cubicBezTo>
                <a:cubicBezTo>
                  <a:pt x="792" y="998"/>
                  <a:pt x="800" y="992"/>
                  <a:pt x="800" y="987"/>
                </a:cubicBezTo>
                <a:cubicBezTo>
                  <a:pt x="797" y="984"/>
                  <a:pt x="798" y="984"/>
                  <a:pt x="802" y="981"/>
                </a:cubicBezTo>
                <a:cubicBezTo>
                  <a:pt x="800" y="975"/>
                  <a:pt x="785" y="963"/>
                  <a:pt x="781" y="965"/>
                </a:cubicBezTo>
                <a:cubicBezTo>
                  <a:pt x="780" y="965"/>
                  <a:pt x="780" y="965"/>
                  <a:pt x="780" y="967"/>
                </a:cubicBezTo>
                <a:cubicBezTo>
                  <a:pt x="773" y="972"/>
                  <a:pt x="784" y="971"/>
                  <a:pt x="780" y="975"/>
                </a:cubicBezTo>
                <a:cubicBezTo>
                  <a:pt x="778" y="974"/>
                  <a:pt x="777" y="973"/>
                  <a:pt x="776" y="973"/>
                </a:cubicBezTo>
                <a:cubicBezTo>
                  <a:pt x="775" y="982"/>
                  <a:pt x="773" y="978"/>
                  <a:pt x="769" y="976"/>
                </a:cubicBezTo>
                <a:cubicBezTo>
                  <a:pt x="767" y="976"/>
                  <a:pt x="764" y="984"/>
                  <a:pt x="762" y="978"/>
                </a:cubicBezTo>
                <a:cubicBezTo>
                  <a:pt x="761" y="977"/>
                  <a:pt x="761" y="977"/>
                  <a:pt x="760" y="977"/>
                </a:cubicBezTo>
                <a:cubicBezTo>
                  <a:pt x="759" y="971"/>
                  <a:pt x="760" y="964"/>
                  <a:pt x="752" y="964"/>
                </a:cubicBezTo>
                <a:cubicBezTo>
                  <a:pt x="752" y="964"/>
                  <a:pt x="751" y="963"/>
                  <a:pt x="751" y="963"/>
                </a:cubicBezTo>
                <a:cubicBezTo>
                  <a:pt x="749" y="954"/>
                  <a:pt x="740" y="960"/>
                  <a:pt x="739" y="951"/>
                </a:cubicBezTo>
                <a:cubicBezTo>
                  <a:pt x="738" y="949"/>
                  <a:pt x="737" y="947"/>
                  <a:pt x="737" y="945"/>
                </a:cubicBezTo>
                <a:cubicBezTo>
                  <a:pt x="733" y="941"/>
                  <a:pt x="737" y="940"/>
                  <a:pt x="737" y="938"/>
                </a:cubicBezTo>
                <a:cubicBezTo>
                  <a:pt x="734" y="937"/>
                  <a:pt x="732" y="935"/>
                  <a:pt x="731" y="935"/>
                </a:cubicBezTo>
                <a:cubicBezTo>
                  <a:pt x="730" y="933"/>
                  <a:pt x="730" y="931"/>
                  <a:pt x="730" y="930"/>
                </a:cubicBezTo>
                <a:cubicBezTo>
                  <a:pt x="728" y="929"/>
                  <a:pt x="728" y="928"/>
                  <a:pt x="728" y="928"/>
                </a:cubicBezTo>
                <a:cubicBezTo>
                  <a:pt x="726" y="927"/>
                  <a:pt x="724" y="927"/>
                  <a:pt x="725" y="925"/>
                </a:cubicBezTo>
                <a:cubicBezTo>
                  <a:pt x="727" y="925"/>
                  <a:pt x="726" y="924"/>
                  <a:pt x="725" y="925"/>
                </a:cubicBezTo>
                <a:cubicBezTo>
                  <a:pt x="723" y="923"/>
                  <a:pt x="724" y="921"/>
                  <a:pt x="724" y="919"/>
                </a:cubicBezTo>
                <a:cubicBezTo>
                  <a:pt x="723" y="915"/>
                  <a:pt x="724" y="913"/>
                  <a:pt x="724" y="909"/>
                </a:cubicBezTo>
                <a:cubicBezTo>
                  <a:pt x="721" y="906"/>
                  <a:pt x="721" y="903"/>
                  <a:pt x="725" y="902"/>
                </a:cubicBezTo>
                <a:cubicBezTo>
                  <a:pt x="726" y="902"/>
                  <a:pt x="726" y="904"/>
                  <a:pt x="727" y="905"/>
                </a:cubicBezTo>
                <a:cubicBezTo>
                  <a:pt x="732" y="905"/>
                  <a:pt x="728" y="902"/>
                  <a:pt x="726" y="901"/>
                </a:cubicBezTo>
                <a:cubicBezTo>
                  <a:pt x="724" y="897"/>
                  <a:pt x="722" y="899"/>
                  <a:pt x="721" y="895"/>
                </a:cubicBezTo>
                <a:cubicBezTo>
                  <a:pt x="720" y="895"/>
                  <a:pt x="719" y="895"/>
                  <a:pt x="719" y="893"/>
                </a:cubicBezTo>
                <a:cubicBezTo>
                  <a:pt x="714" y="892"/>
                  <a:pt x="717" y="891"/>
                  <a:pt x="717" y="888"/>
                </a:cubicBezTo>
                <a:cubicBezTo>
                  <a:pt x="714" y="887"/>
                  <a:pt x="714" y="887"/>
                  <a:pt x="716" y="885"/>
                </a:cubicBezTo>
                <a:cubicBezTo>
                  <a:pt x="716" y="884"/>
                  <a:pt x="715" y="883"/>
                  <a:pt x="716" y="881"/>
                </a:cubicBezTo>
                <a:cubicBezTo>
                  <a:pt x="711" y="878"/>
                  <a:pt x="712" y="872"/>
                  <a:pt x="706" y="873"/>
                </a:cubicBezTo>
                <a:cubicBezTo>
                  <a:pt x="702" y="870"/>
                  <a:pt x="699" y="868"/>
                  <a:pt x="699" y="864"/>
                </a:cubicBezTo>
                <a:cubicBezTo>
                  <a:pt x="695" y="861"/>
                  <a:pt x="697" y="865"/>
                  <a:pt x="695" y="866"/>
                </a:cubicBezTo>
                <a:cubicBezTo>
                  <a:pt x="693" y="862"/>
                  <a:pt x="691" y="864"/>
                  <a:pt x="690" y="862"/>
                </a:cubicBezTo>
                <a:cubicBezTo>
                  <a:pt x="688" y="858"/>
                  <a:pt x="686" y="854"/>
                  <a:pt x="684" y="852"/>
                </a:cubicBezTo>
                <a:cubicBezTo>
                  <a:pt x="681" y="852"/>
                  <a:pt x="681" y="849"/>
                  <a:pt x="680" y="848"/>
                </a:cubicBezTo>
                <a:cubicBezTo>
                  <a:pt x="676" y="847"/>
                  <a:pt x="677" y="842"/>
                  <a:pt x="677" y="838"/>
                </a:cubicBezTo>
                <a:cubicBezTo>
                  <a:pt x="675" y="837"/>
                  <a:pt x="674" y="838"/>
                  <a:pt x="673" y="838"/>
                </a:cubicBezTo>
                <a:cubicBezTo>
                  <a:pt x="669" y="837"/>
                  <a:pt x="669" y="837"/>
                  <a:pt x="665" y="838"/>
                </a:cubicBezTo>
                <a:cubicBezTo>
                  <a:pt x="660" y="836"/>
                  <a:pt x="658" y="833"/>
                  <a:pt x="656" y="830"/>
                </a:cubicBezTo>
                <a:cubicBezTo>
                  <a:pt x="650" y="827"/>
                  <a:pt x="646" y="830"/>
                  <a:pt x="643" y="821"/>
                </a:cubicBezTo>
                <a:cubicBezTo>
                  <a:pt x="645" y="817"/>
                  <a:pt x="641" y="815"/>
                  <a:pt x="639" y="814"/>
                </a:cubicBezTo>
                <a:cubicBezTo>
                  <a:pt x="634" y="810"/>
                  <a:pt x="635" y="814"/>
                  <a:pt x="638" y="817"/>
                </a:cubicBezTo>
                <a:cubicBezTo>
                  <a:pt x="638" y="819"/>
                  <a:pt x="638" y="820"/>
                  <a:pt x="637" y="818"/>
                </a:cubicBezTo>
                <a:cubicBezTo>
                  <a:pt x="629" y="818"/>
                  <a:pt x="622" y="809"/>
                  <a:pt x="617" y="806"/>
                </a:cubicBezTo>
                <a:cubicBezTo>
                  <a:pt x="616" y="803"/>
                  <a:pt x="614" y="804"/>
                  <a:pt x="613" y="804"/>
                </a:cubicBezTo>
                <a:cubicBezTo>
                  <a:pt x="612" y="803"/>
                  <a:pt x="611" y="801"/>
                  <a:pt x="610" y="800"/>
                </a:cubicBezTo>
                <a:cubicBezTo>
                  <a:pt x="610" y="797"/>
                  <a:pt x="609" y="797"/>
                  <a:pt x="608" y="796"/>
                </a:cubicBezTo>
                <a:cubicBezTo>
                  <a:pt x="602" y="790"/>
                  <a:pt x="595" y="787"/>
                  <a:pt x="589" y="782"/>
                </a:cubicBezTo>
                <a:cubicBezTo>
                  <a:pt x="583" y="776"/>
                  <a:pt x="574" y="773"/>
                  <a:pt x="567" y="767"/>
                </a:cubicBezTo>
                <a:cubicBezTo>
                  <a:pt x="565" y="766"/>
                  <a:pt x="565" y="766"/>
                  <a:pt x="561" y="764"/>
                </a:cubicBezTo>
                <a:cubicBezTo>
                  <a:pt x="558" y="761"/>
                  <a:pt x="555" y="759"/>
                  <a:pt x="553" y="757"/>
                </a:cubicBezTo>
                <a:cubicBezTo>
                  <a:pt x="551" y="755"/>
                  <a:pt x="548" y="754"/>
                  <a:pt x="547" y="753"/>
                </a:cubicBezTo>
                <a:cubicBezTo>
                  <a:pt x="538" y="750"/>
                  <a:pt x="531" y="743"/>
                  <a:pt x="524" y="739"/>
                </a:cubicBezTo>
                <a:cubicBezTo>
                  <a:pt x="520" y="736"/>
                  <a:pt x="516" y="735"/>
                  <a:pt x="513" y="734"/>
                </a:cubicBezTo>
                <a:cubicBezTo>
                  <a:pt x="520" y="729"/>
                  <a:pt x="536" y="742"/>
                  <a:pt x="541" y="746"/>
                </a:cubicBezTo>
                <a:cubicBezTo>
                  <a:pt x="544" y="748"/>
                  <a:pt x="549" y="751"/>
                  <a:pt x="554" y="753"/>
                </a:cubicBezTo>
                <a:cubicBezTo>
                  <a:pt x="556" y="755"/>
                  <a:pt x="560" y="758"/>
                  <a:pt x="563" y="760"/>
                </a:cubicBezTo>
                <a:cubicBezTo>
                  <a:pt x="565" y="763"/>
                  <a:pt x="571" y="763"/>
                  <a:pt x="574" y="767"/>
                </a:cubicBezTo>
                <a:cubicBezTo>
                  <a:pt x="576" y="768"/>
                  <a:pt x="578" y="769"/>
                  <a:pt x="580" y="772"/>
                </a:cubicBezTo>
                <a:cubicBezTo>
                  <a:pt x="586" y="776"/>
                  <a:pt x="591" y="779"/>
                  <a:pt x="598" y="783"/>
                </a:cubicBezTo>
                <a:cubicBezTo>
                  <a:pt x="599" y="784"/>
                  <a:pt x="601" y="786"/>
                  <a:pt x="601" y="783"/>
                </a:cubicBezTo>
                <a:cubicBezTo>
                  <a:pt x="597" y="780"/>
                  <a:pt x="597" y="772"/>
                  <a:pt x="601" y="770"/>
                </a:cubicBezTo>
                <a:cubicBezTo>
                  <a:pt x="600" y="768"/>
                  <a:pt x="599" y="768"/>
                  <a:pt x="598" y="767"/>
                </a:cubicBezTo>
                <a:cubicBezTo>
                  <a:pt x="594" y="762"/>
                  <a:pt x="585" y="758"/>
                  <a:pt x="580" y="753"/>
                </a:cubicBezTo>
                <a:cubicBezTo>
                  <a:pt x="578" y="753"/>
                  <a:pt x="578" y="754"/>
                  <a:pt x="576" y="755"/>
                </a:cubicBezTo>
                <a:cubicBezTo>
                  <a:pt x="575" y="752"/>
                  <a:pt x="577" y="753"/>
                  <a:pt x="577" y="752"/>
                </a:cubicBezTo>
                <a:cubicBezTo>
                  <a:pt x="573" y="749"/>
                  <a:pt x="571" y="751"/>
                  <a:pt x="569" y="745"/>
                </a:cubicBezTo>
                <a:cubicBezTo>
                  <a:pt x="567" y="743"/>
                  <a:pt x="565" y="741"/>
                  <a:pt x="564" y="739"/>
                </a:cubicBezTo>
                <a:cubicBezTo>
                  <a:pt x="560" y="738"/>
                  <a:pt x="548" y="730"/>
                  <a:pt x="552" y="727"/>
                </a:cubicBezTo>
                <a:cubicBezTo>
                  <a:pt x="552" y="724"/>
                  <a:pt x="552" y="725"/>
                  <a:pt x="555" y="722"/>
                </a:cubicBezTo>
                <a:cubicBezTo>
                  <a:pt x="558" y="722"/>
                  <a:pt x="559" y="720"/>
                  <a:pt x="561" y="720"/>
                </a:cubicBezTo>
                <a:cubicBezTo>
                  <a:pt x="566" y="720"/>
                  <a:pt x="567" y="721"/>
                  <a:pt x="571" y="723"/>
                </a:cubicBezTo>
                <a:cubicBezTo>
                  <a:pt x="574" y="723"/>
                  <a:pt x="580" y="721"/>
                  <a:pt x="582" y="725"/>
                </a:cubicBezTo>
                <a:cubicBezTo>
                  <a:pt x="580" y="727"/>
                  <a:pt x="585" y="730"/>
                  <a:pt x="587" y="732"/>
                </a:cubicBezTo>
                <a:cubicBezTo>
                  <a:pt x="591" y="732"/>
                  <a:pt x="597" y="735"/>
                  <a:pt x="601" y="739"/>
                </a:cubicBezTo>
                <a:cubicBezTo>
                  <a:pt x="603" y="739"/>
                  <a:pt x="608" y="743"/>
                  <a:pt x="611" y="745"/>
                </a:cubicBezTo>
                <a:cubicBezTo>
                  <a:pt x="616" y="747"/>
                  <a:pt x="620" y="750"/>
                  <a:pt x="624" y="753"/>
                </a:cubicBezTo>
                <a:cubicBezTo>
                  <a:pt x="625" y="754"/>
                  <a:pt x="628" y="755"/>
                  <a:pt x="629" y="757"/>
                </a:cubicBezTo>
                <a:cubicBezTo>
                  <a:pt x="621" y="757"/>
                  <a:pt x="634" y="764"/>
                  <a:pt x="638" y="764"/>
                </a:cubicBezTo>
                <a:cubicBezTo>
                  <a:pt x="642" y="763"/>
                  <a:pt x="647" y="761"/>
                  <a:pt x="652" y="765"/>
                </a:cubicBezTo>
                <a:cubicBezTo>
                  <a:pt x="652" y="767"/>
                  <a:pt x="652" y="769"/>
                  <a:pt x="655" y="772"/>
                </a:cubicBezTo>
                <a:cubicBezTo>
                  <a:pt x="659" y="773"/>
                  <a:pt x="660" y="773"/>
                  <a:pt x="662" y="778"/>
                </a:cubicBezTo>
                <a:cubicBezTo>
                  <a:pt x="667" y="781"/>
                  <a:pt x="669" y="783"/>
                  <a:pt x="672" y="788"/>
                </a:cubicBezTo>
                <a:cubicBezTo>
                  <a:pt x="673" y="788"/>
                  <a:pt x="674" y="789"/>
                  <a:pt x="676" y="789"/>
                </a:cubicBezTo>
                <a:cubicBezTo>
                  <a:pt x="681" y="794"/>
                  <a:pt x="683" y="800"/>
                  <a:pt x="685" y="806"/>
                </a:cubicBezTo>
                <a:cubicBezTo>
                  <a:pt x="685" y="808"/>
                  <a:pt x="683" y="810"/>
                  <a:pt x="687" y="813"/>
                </a:cubicBezTo>
                <a:cubicBezTo>
                  <a:pt x="689" y="816"/>
                  <a:pt x="691" y="818"/>
                  <a:pt x="693" y="822"/>
                </a:cubicBezTo>
                <a:cubicBezTo>
                  <a:pt x="695" y="823"/>
                  <a:pt x="697" y="826"/>
                  <a:pt x="697" y="828"/>
                </a:cubicBezTo>
                <a:cubicBezTo>
                  <a:pt x="692" y="828"/>
                  <a:pt x="693" y="825"/>
                  <a:pt x="690" y="831"/>
                </a:cubicBezTo>
                <a:cubicBezTo>
                  <a:pt x="690" y="840"/>
                  <a:pt x="698" y="833"/>
                  <a:pt x="704" y="837"/>
                </a:cubicBezTo>
                <a:cubicBezTo>
                  <a:pt x="706" y="840"/>
                  <a:pt x="708" y="844"/>
                  <a:pt x="712" y="847"/>
                </a:cubicBezTo>
                <a:cubicBezTo>
                  <a:pt x="714" y="851"/>
                  <a:pt x="719" y="853"/>
                  <a:pt x="722" y="858"/>
                </a:cubicBezTo>
                <a:cubicBezTo>
                  <a:pt x="724" y="860"/>
                  <a:pt x="726" y="862"/>
                  <a:pt x="729" y="864"/>
                </a:cubicBezTo>
                <a:cubicBezTo>
                  <a:pt x="731" y="867"/>
                  <a:pt x="731" y="870"/>
                  <a:pt x="735" y="871"/>
                </a:cubicBezTo>
                <a:cubicBezTo>
                  <a:pt x="736" y="875"/>
                  <a:pt x="737" y="875"/>
                  <a:pt x="740" y="878"/>
                </a:cubicBezTo>
                <a:cubicBezTo>
                  <a:pt x="744" y="884"/>
                  <a:pt x="753" y="885"/>
                  <a:pt x="756" y="892"/>
                </a:cubicBezTo>
                <a:cubicBezTo>
                  <a:pt x="760" y="892"/>
                  <a:pt x="762" y="895"/>
                  <a:pt x="766" y="896"/>
                </a:cubicBezTo>
                <a:cubicBezTo>
                  <a:pt x="771" y="898"/>
                  <a:pt x="776" y="901"/>
                  <a:pt x="780" y="904"/>
                </a:cubicBezTo>
                <a:cubicBezTo>
                  <a:pt x="782" y="906"/>
                  <a:pt x="784" y="908"/>
                  <a:pt x="786" y="910"/>
                </a:cubicBezTo>
                <a:cubicBezTo>
                  <a:pt x="788" y="910"/>
                  <a:pt x="790" y="911"/>
                  <a:pt x="791" y="914"/>
                </a:cubicBezTo>
                <a:cubicBezTo>
                  <a:pt x="791" y="916"/>
                  <a:pt x="791" y="917"/>
                  <a:pt x="795" y="918"/>
                </a:cubicBezTo>
                <a:cubicBezTo>
                  <a:pt x="795" y="921"/>
                  <a:pt x="790" y="921"/>
                  <a:pt x="790" y="924"/>
                </a:cubicBezTo>
                <a:cubicBezTo>
                  <a:pt x="792" y="925"/>
                  <a:pt x="798" y="927"/>
                  <a:pt x="800" y="927"/>
                </a:cubicBezTo>
                <a:cubicBezTo>
                  <a:pt x="806" y="930"/>
                  <a:pt x="803" y="937"/>
                  <a:pt x="813" y="937"/>
                </a:cubicBezTo>
                <a:cubicBezTo>
                  <a:pt x="814" y="938"/>
                  <a:pt x="815" y="939"/>
                  <a:pt x="816" y="941"/>
                </a:cubicBezTo>
                <a:cubicBezTo>
                  <a:pt x="820" y="942"/>
                  <a:pt x="825" y="945"/>
                  <a:pt x="830" y="947"/>
                </a:cubicBezTo>
                <a:cubicBezTo>
                  <a:pt x="833" y="950"/>
                  <a:pt x="835" y="944"/>
                  <a:pt x="840" y="947"/>
                </a:cubicBezTo>
                <a:cubicBezTo>
                  <a:pt x="845" y="947"/>
                  <a:pt x="849" y="948"/>
                  <a:pt x="849" y="955"/>
                </a:cubicBezTo>
                <a:cubicBezTo>
                  <a:pt x="853" y="965"/>
                  <a:pt x="846" y="955"/>
                  <a:pt x="842" y="955"/>
                </a:cubicBezTo>
                <a:cubicBezTo>
                  <a:pt x="837" y="956"/>
                  <a:pt x="834" y="959"/>
                  <a:pt x="830" y="960"/>
                </a:cubicBezTo>
                <a:cubicBezTo>
                  <a:pt x="827" y="962"/>
                  <a:pt x="824" y="965"/>
                  <a:pt x="823" y="968"/>
                </a:cubicBezTo>
                <a:cubicBezTo>
                  <a:pt x="823" y="969"/>
                  <a:pt x="823" y="978"/>
                  <a:pt x="819" y="974"/>
                </a:cubicBezTo>
                <a:cubicBezTo>
                  <a:pt x="809" y="974"/>
                  <a:pt x="815" y="976"/>
                  <a:pt x="811" y="981"/>
                </a:cubicBezTo>
                <a:cubicBezTo>
                  <a:pt x="809" y="983"/>
                  <a:pt x="805" y="988"/>
                  <a:pt x="805" y="990"/>
                </a:cubicBezTo>
                <a:cubicBezTo>
                  <a:pt x="807" y="995"/>
                  <a:pt x="804" y="998"/>
                  <a:pt x="811" y="1001"/>
                </a:cubicBezTo>
                <a:cubicBezTo>
                  <a:pt x="812" y="1002"/>
                  <a:pt x="823" y="1007"/>
                  <a:pt x="816" y="1010"/>
                </a:cubicBezTo>
                <a:close/>
                <a:moveTo>
                  <a:pt x="850" y="1008"/>
                </a:moveTo>
                <a:cubicBezTo>
                  <a:pt x="854" y="1004"/>
                  <a:pt x="858" y="1002"/>
                  <a:pt x="863" y="1000"/>
                </a:cubicBezTo>
                <a:cubicBezTo>
                  <a:pt x="865" y="997"/>
                  <a:pt x="867" y="999"/>
                  <a:pt x="864" y="1001"/>
                </a:cubicBezTo>
                <a:cubicBezTo>
                  <a:pt x="863" y="1006"/>
                  <a:pt x="855" y="1008"/>
                  <a:pt x="850" y="1008"/>
                </a:cubicBezTo>
                <a:close/>
                <a:moveTo>
                  <a:pt x="669" y="993"/>
                </a:moveTo>
                <a:cubicBezTo>
                  <a:pt x="667" y="992"/>
                  <a:pt x="663" y="994"/>
                  <a:pt x="664" y="991"/>
                </a:cubicBezTo>
                <a:cubicBezTo>
                  <a:pt x="666" y="990"/>
                  <a:pt x="666" y="988"/>
                  <a:pt x="665" y="987"/>
                </a:cubicBezTo>
                <a:cubicBezTo>
                  <a:pt x="661" y="986"/>
                  <a:pt x="666" y="985"/>
                  <a:pt x="668" y="985"/>
                </a:cubicBezTo>
                <a:cubicBezTo>
                  <a:pt x="668" y="986"/>
                  <a:pt x="669" y="988"/>
                  <a:pt x="669" y="990"/>
                </a:cubicBezTo>
                <a:cubicBezTo>
                  <a:pt x="670" y="991"/>
                  <a:pt x="671" y="992"/>
                  <a:pt x="669" y="993"/>
                </a:cubicBezTo>
                <a:close/>
                <a:moveTo>
                  <a:pt x="406" y="988"/>
                </a:moveTo>
                <a:cubicBezTo>
                  <a:pt x="406" y="988"/>
                  <a:pt x="406" y="987"/>
                  <a:pt x="406" y="987"/>
                </a:cubicBezTo>
                <a:cubicBezTo>
                  <a:pt x="407" y="987"/>
                  <a:pt x="407" y="988"/>
                  <a:pt x="406" y="988"/>
                </a:cubicBezTo>
                <a:close/>
                <a:moveTo>
                  <a:pt x="873" y="986"/>
                </a:moveTo>
                <a:cubicBezTo>
                  <a:pt x="872" y="984"/>
                  <a:pt x="872" y="982"/>
                  <a:pt x="871" y="979"/>
                </a:cubicBezTo>
                <a:cubicBezTo>
                  <a:pt x="870" y="967"/>
                  <a:pt x="861" y="970"/>
                  <a:pt x="856" y="962"/>
                </a:cubicBezTo>
                <a:cubicBezTo>
                  <a:pt x="863" y="960"/>
                  <a:pt x="875" y="966"/>
                  <a:pt x="877" y="974"/>
                </a:cubicBezTo>
                <a:cubicBezTo>
                  <a:pt x="877" y="978"/>
                  <a:pt x="879" y="986"/>
                  <a:pt x="873" y="986"/>
                </a:cubicBezTo>
                <a:close/>
                <a:moveTo>
                  <a:pt x="666" y="985"/>
                </a:moveTo>
                <a:cubicBezTo>
                  <a:pt x="666" y="983"/>
                  <a:pt x="666" y="982"/>
                  <a:pt x="667" y="984"/>
                </a:cubicBezTo>
                <a:cubicBezTo>
                  <a:pt x="667" y="984"/>
                  <a:pt x="667" y="984"/>
                  <a:pt x="666" y="985"/>
                </a:cubicBezTo>
                <a:close/>
                <a:moveTo>
                  <a:pt x="363" y="979"/>
                </a:moveTo>
                <a:cubicBezTo>
                  <a:pt x="361" y="978"/>
                  <a:pt x="361" y="978"/>
                  <a:pt x="361" y="977"/>
                </a:cubicBezTo>
                <a:cubicBezTo>
                  <a:pt x="363" y="977"/>
                  <a:pt x="365" y="978"/>
                  <a:pt x="363" y="979"/>
                </a:cubicBezTo>
                <a:close/>
                <a:moveTo>
                  <a:pt x="140" y="971"/>
                </a:moveTo>
                <a:cubicBezTo>
                  <a:pt x="139" y="967"/>
                  <a:pt x="136" y="968"/>
                  <a:pt x="134" y="965"/>
                </a:cubicBezTo>
                <a:cubicBezTo>
                  <a:pt x="132" y="964"/>
                  <a:pt x="132" y="965"/>
                  <a:pt x="130" y="963"/>
                </a:cubicBezTo>
                <a:cubicBezTo>
                  <a:pt x="130" y="957"/>
                  <a:pt x="128" y="951"/>
                  <a:pt x="129" y="945"/>
                </a:cubicBezTo>
                <a:cubicBezTo>
                  <a:pt x="131" y="941"/>
                  <a:pt x="129" y="937"/>
                  <a:pt x="135" y="940"/>
                </a:cubicBezTo>
                <a:cubicBezTo>
                  <a:pt x="138" y="937"/>
                  <a:pt x="133" y="934"/>
                  <a:pt x="131" y="932"/>
                </a:cubicBezTo>
                <a:cubicBezTo>
                  <a:pt x="133" y="930"/>
                  <a:pt x="133" y="929"/>
                  <a:pt x="135" y="929"/>
                </a:cubicBezTo>
                <a:cubicBezTo>
                  <a:pt x="136" y="929"/>
                  <a:pt x="136" y="927"/>
                  <a:pt x="137" y="925"/>
                </a:cubicBezTo>
                <a:cubicBezTo>
                  <a:pt x="140" y="923"/>
                  <a:pt x="138" y="922"/>
                  <a:pt x="137" y="920"/>
                </a:cubicBezTo>
                <a:cubicBezTo>
                  <a:pt x="138" y="917"/>
                  <a:pt x="142" y="918"/>
                  <a:pt x="141" y="914"/>
                </a:cubicBezTo>
                <a:cubicBezTo>
                  <a:pt x="144" y="910"/>
                  <a:pt x="144" y="911"/>
                  <a:pt x="149" y="910"/>
                </a:cubicBezTo>
                <a:cubicBezTo>
                  <a:pt x="150" y="909"/>
                  <a:pt x="152" y="908"/>
                  <a:pt x="153" y="907"/>
                </a:cubicBezTo>
                <a:cubicBezTo>
                  <a:pt x="152" y="900"/>
                  <a:pt x="146" y="908"/>
                  <a:pt x="147" y="900"/>
                </a:cubicBezTo>
                <a:cubicBezTo>
                  <a:pt x="145" y="900"/>
                  <a:pt x="144" y="900"/>
                  <a:pt x="142" y="899"/>
                </a:cubicBezTo>
                <a:cubicBezTo>
                  <a:pt x="140" y="902"/>
                  <a:pt x="139" y="902"/>
                  <a:pt x="136" y="902"/>
                </a:cubicBezTo>
                <a:cubicBezTo>
                  <a:pt x="134" y="905"/>
                  <a:pt x="134" y="901"/>
                  <a:pt x="136" y="901"/>
                </a:cubicBezTo>
                <a:cubicBezTo>
                  <a:pt x="137" y="898"/>
                  <a:pt x="135" y="896"/>
                  <a:pt x="136" y="894"/>
                </a:cubicBezTo>
                <a:cubicBezTo>
                  <a:pt x="140" y="892"/>
                  <a:pt x="145" y="891"/>
                  <a:pt x="147" y="886"/>
                </a:cubicBezTo>
                <a:cubicBezTo>
                  <a:pt x="148" y="883"/>
                  <a:pt x="148" y="883"/>
                  <a:pt x="152" y="883"/>
                </a:cubicBezTo>
                <a:cubicBezTo>
                  <a:pt x="153" y="874"/>
                  <a:pt x="159" y="869"/>
                  <a:pt x="165" y="864"/>
                </a:cubicBezTo>
                <a:cubicBezTo>
                  <a:pt x="168" y="864"/>
                  <a:pt x="168" y="864"/>
                  <a:pt x="169" y="863"/>
                </a:cubicBezTo>
                <a:cubicBezTo>
                  <a:pt x="171" y="859"/>
                  <a:pt x="172" y="857"/>
                  <a:pt x="175" y="854"/>
                </a:cubicBezTo>
                <a:cubicBezTo>
                  <a:pt x="178" y="846"/>
                  <a:pt x="180" y="839"/>
                  <a:pt x="181" y="830"/>
                </a:cubicBezTo>
                <a:cubicBezTo>
                  <a:pt x="182" y="827"/>
                  <a:pt x="183" y="825"/>
                  <a:pt x="185" y="823"/>
                </a:cubicBezTo>
                <a:cubicBezTo>
                  <a:pt x="186" y="821"/>
                  <a:pt x="186" y="820"/>
                  <a:pt x="188" y="819"/>
                </a:cubicBezTo>
                <a:cubicBezTo>
                  <a:pt x="187" y="815"/>
                  <a:pt x="189" y="814"/>
                  <a:pt x="190" y="811"/>
                </a:cubicBezTo>
                <a:cubicBezTo>
                  <a:pt x="190" y="807"/>
                  <a:pt x="190" y="807"/>
                  <a:pt x="190" y="807"/>
                </a:cubicBezTo>
                <a:cubicBezTo>
                  <a:pt x="187" y="799"/>
                  <a:pt x="184" y="796"/>
                  <a:pt x="187" y="787"/>
                </a:cubicBezTo>
                <a:cubicBezTo>
                  <a:pt x="188" y="784"/>
                  <a:pt x="191" y="779"/>
                  <a:pt x="189" y="776"/>
                </a:cubicBezTo>
                <a:cubicBezTo>
                  <a:pt x="186" y="774"/>
                  <a:pt x="189" y="774"/>
                  <a:pt x="189" y="771"/>
                </a:cubicBezTo>
                <a:cubicBezTo>
                  <a:pt x="189" y="769"/>
                  <a:pt x="190" y="768"/>
                  <a:pt x="191" y="767"/>
                </a:cubicBezTo>
                <a:cubicBezTo>
                  <a:pt x="191" y="763"/>
                  <a:pt x="189" y="759"/>
                  <a:pt x="191" y="756"/>
                </a:cubicBezTo>
                <a:cubicBezTo>
                  <a:pt x="191" y="754"/>
                  <a:pt x="190" y="752"/>
                  <a:pt x="190" y="751"/>
                </a:cubicBezTo>
                <a:cubicBezTo>
                  <a:pt x="191" y="749"/>
                  <a:pt x="192" y="746"/>
                  <a:pt x="191" y="745"/>
                </a:cubicBezTo>
                <a:cubicBezTo>
                  <a:pt x="195" y="741"/>
                  <a:pt x="193" y="741"/>
                  <a:pt x="199" y="741"/>
                </a:cubicBezTo>
                <a:cubicBezTo>
                  <a:pt x="200" y="741"/>
                  <a:pt x="200" y="741"/>
                  <a:pt x="201" y="740"/>
                </a:cubicBezTo>
                <a:cubicBezTo>
                  <a:pt x="199" y="738"/>
                  <a:pt x="199" y="731"/>
                  <a:pt x="198" y="728"/>
                </a:cubicBezTo>
                <a:cubicBezTo>
                  <a:pt x="199" y="721"/>
                  <a:pt x="198" y="717"/>
                  <a:pt x="206" y="717"/>
                </a:cubicBezTo>
                <a:cubicBezTo>
                  <a:pt x="210" y="716"/>
                  <a:pt x="213" y="711"/>
                  <a:pt x="217" y="711"/>
                </a:cubicBezTo>
                <a:cubicBezTo>
                  <a:pt x="218" y="713"/>
                  <a:pt x="214" y="717"/>
                  <a:pt x="213" y="717"/>
                </a:cubicBezTo>
                <a:cubicBezTo>
                  <a:pt x="209" y="718"/>
                  <a:pt x="208" y="718"/>
                  <a:pt x="208" y="722"/>
                </a:cubicBezTo>
                <a:cubicBezTo>
                  <a:pt x="205" y="727"/>
                  <a:pt x="205" y="730"/>
                  <a:pt x="205" y="736"/>
                </a:cubicBezTo>
                <a:cubicBezTo>
                  <a:pt x="204" y="736"/>
                  <a:pt x="203" y="737"/>
                  <a:pt x="204" y="739"/>
                </a:cubicBezTo>
                <a:cubicBezTo>
                  <a:pt x="208" y="738"/>
                  <a:pt x="215" y="728"/>
                  <a:pt x="216" y="724"/>
                </a:cubicBezTo>
                <a:cubicBezTo>
                  <a:pt x="220" y="723"/>
                  <a:pt x="223" y="721"/>
                  <a:pt x="221" y="727"/>
                </a:cubicBezTo>
                <a:cubicBezTo>
                  <a:pt x="217" y="729"/>
                  <a:pt x="217" y="733"/>
                  <a:pt x="216" y="737"/>
                </a:cubicBezTo>
                <a:cubicBezTo>
                  <a:pt x="209" y="744"/>
                  <a:pt x="217" y="744"/>
                  <a:pt x="214" y="748"/>
                </a:cubicBezTo>
                <a:cubicBezTo>
                  <a:pt x="212" y="749"/>
                  <a:pt x="212" y="749"/>
                  <a:pt x="212" y="752"/>
                </a:cubicBezTo>
                <a:cubicBezTo>
                  <a:pt x="210" y="754"/>
                  <a:pt x="209" y="752"/>
                  <a:pt x="210" y="756"/>
                </a:cubicBezTo>
                <a:cubicBezTo>
                  <a:pt x="211" y="756"/>
                  <a:pt x="211" y="757"/>
                  <a:pt x="213" y="758"/>
                </a:cubicBezTo>
                <a:cubicBezTo>
                  <a:pt x="215" y="757"/>
                  <a:pt x="216" y="757"/>
                  <a:pt x="219" y="756"/>
                </a:cubicBezTo>
                <a:cubicBezTo>
                  <a:pt x="220" y="751"/>
                  <a:pt x="221" y="754"/>
                  <a:pt x="224" y="753"/>
                </a:cubicBezTo>
                <a:cubicBezTo>
                  <a:pt x="224" y="750"/>
                  <a:pt x="223" y="751"/>
                  <a:pt x="220" y="749"/>
                </a:cubicBezTo>
                <a:cubicBezTo>
                  <a:pt x="220" y="746"/>
                  <a:pt x="217" y="749"/>
                  <a:pt x="217" y="746"/>
                </a:cubicBezTo>
                <a:cubicBezTo>
                  <a:pt x="220" y="745"/>
                  <a:pt x="220" y="740"/>
                  <a:pt x="220" y="738"/>
                </a:cubicBezTo>
                <a:cubicBezTo>
                  <a:pt x="223" y="738"/>
                  <a:pt x="225" y="736"/>
                  <a:pt x="225" y="734"/>
                </a:cubicBezTo>
                <a:cubicBezTo>
                  <a:pt x="223" y="732"/>
                  <a:pt x="225" y="729"/>
                  <a:pt x="226" y="733"/>
                </a:cubicBezTo>
                <a:cubicBezTo>
                  <a:pt x="227" y="733"/>
                  <a:pt x="230" y="732"/>
                  <a:pt x="231" y="731"/>
                </a:cubicBezTo>
                <a:cubicBezTo>
                  <a:pt x="230" y="728"/>
                  <a:pt x="234" y="728"/>
                  <a:pt x="235" y="730"/>
                </a:cubicBezTo>
                <a:cubicBezTo>
                  <a:pt x="234" y="731"/>
                  <a:pt x="234" y="731"/>
                  <a:pt x="236" y="734"/>
                </a:cubicBezTo>
                <a:cubicBezTo>
                  <a:pt x="236" y="734"/>
                  <a:pt x="234" y="737"/>
                  <a:pt x="235" y="738"/>
                </a:cubicBezTo>
                <a:cubicBezTo>
                  <a:pt x="227" y="744"/>
                  <a:pt x="237" y="740"/>
                  <a:pt x="241" y="742"/>
                </a:cubicBezTo>
                <a:cubicBezTo>
                  <a:pt x="241" y="748"/>
                  <a:pt x="230" y="749"/>
                  <a:pt x="234" y="756"/>
                </a:cubicBezTo>
                <a:cubicBezTo>
                  <a:pt x="233" y="757"/>
                  <a:pt x="233" y="757"/>
                  <a:pt x="232" y="759"/>
                </a:cubicBezTo>
                <a:cubicBezTo>
                  <a:pt x="229" y="762"/>
                  <a:pt x="231" y="764"/>
                  <a:pt x="229" y="768"/>
                </a:cubicBezTo>
                <a:cubicBezTo>
                  <a:pt x="227" y="769"/>
                  <a:pt x="224" y="771"/>
                  <a:pt x="222" y="772"/>
                </a:cubicBezTo>
                <a:cubicBezTo>
                  <a:pt x="216" y="777"/>
                  <a:pt x="216" y="784"/>
                  <a:pt x="213" y="791"/>
                </a:cubicBezTo>
                <a:cubicBezTo>
                  <a:pt x="211" y="799"/>
                  <a:pt x="206" y="808"/>
                  <a:pt x="204" y="817"/>
                </a:cubicBezTo>
                <a:cubicBezTo>
                  <a:pt x="200" y="825"/>
                  <a:pt x="200" y="835"/>
                  <a:pt x="199" y="843"/>
                </a:cubicBezTo>
                <a:cubicBezTo>
                  <a:pt x="198" y="845"/>
                  <a:pt x="196" y="849"/>
                  <a:pt x="198" y="852"/>
                </a:cubicBezTo>
                <a:cubicBezTo>
                  <a:pt x="198" y="856"/>
                  <a:pt x="199" y="857"/>
                  <a:pt x="195" y="859"/>
                </a:cubicBezTo>
                <a:cubicBezTo>
                  <a:pt x="193" y="863"/>
                  <a:pt x="190" y="883"/>
                  <a:pt x="193" y="887"/>
                </a:cubicBezTo>
                <a:cubicBezTo>
                  <a:pt x="193" y="887"/>
                  <a:pt x="193" y="888"/>
                  <a:pt x="192" y="888"/>
                </a:cubicBezTo>
                <a:cubicBezTo>
                  <a:pt x="188" y="888"/>
                  <a:pt x="197" y="897"/>
                  <a:pt x="197" y="898"/>
                </a:cubicBezTo>
                <a:cubicBezTo>
                  <a:pt x="194" y="899"/>
                  <a:pt x="188" y="902"/>
                  <a:pt x="191" y="905"/>
                </a:cubicBezTo>
                <a:cubicBezTo>
                  <a:pt x="191" y="908"/>
                  <a:pt x="190" y="911"/>
                  <a:pt x="190" y="914"/>
                </a:cubicBezTo>
                <a:cubicBezTo>
                  <a:pt x="187" y="915"/>
                  <a:pt x="190" y="926"/>
                  <a:pt x="188" y="929"/>
                </a:cubicBezTo>
                <a:cubicBezTo>
                  <a:pt x="188" y="935"/>
                  <a:pt x="185" y="935"/>
                  <a:pt x="183" y="940"/>
                </a:cubicBezTo>
                <a:cubicBezTo>
                  <a:pt x="179" y="941"/>
                  <a:pt x="173" y="935"/>
                  <a:pt x="169" y="943"/>
                </a:cubicBezTo>
                <a:cubicBezTo>
                  <a:pt x="168" y="943"/>
                  <a:pt x="167" y="943"/>
                  <a:pt x="166" y="943"/>
                </a:cubicBezTo>
                <a:cubicBezTo>
                  <a:pt x="166" y="946"/>
                  <a:pt x="163" y="949"/>
                  <a:pt x="162" y="951"/>
                </a:cubicBezTo>
                <a:cubicBezTo>
                  <a:pt x="160" y="955"/>
                  <a:pt x="160" y="958"/>
                  <a:pt x="160" y="963"/>
                </a:cubicBezTo>
                <a:cubicBezTo>
                  <a:pt x="159" y="964"/>
                  <a:pt x="157" y="964"/>
                  <a:pt x="156" y="965"/>
                </a:cubicBezTo>
                <a:cubicBezTo>
                  <a:pt x="153" y="968"/>
                  <a:pt x="144" y="970"/>
                  <a:pt x="140" y="971"/>
                </a:cubicBezTo>
                <a:close/>
                <a:moveTo>
                  <a:pt x="371" y="962"/>
                </a:moveTo>
                <a:cubicBezTo>
                  <a:pt x="369" y="961"/>
                  <a:pt x="372" y="960"/>
                  <a:pt x="371" y="962"/>
                </a:cubicBezTo>
                <a:cubicBezTo>
                  <a:pt x="371" y="962"/>
                  <a:pt x="371" y="962"/>
                  <a:pt x="371" y="962"/>
                </a:cubicBezTo>
                <a:close/>
                <a:moveTo>
                  <a:pt x="121" y="961"/>
                </a:moveTo>
                <a:cubicBezTo>
                  <a:pt x="121" y="960"/>
                  <a:pt x="119" y="960"/>
                  <a:pt x="119" y="960"/>
                </a:cubicBezTo>
                <a:cubicBezTo>
                  <a:pt x="116" y="953"/>
                  <a:pt x="107" y="953"/>
                  <a:pt x="104" y="948"/>
                </a:cubicBezTo>
                <a:cubicBezTo>
                  <a:pt x="96" y="944"/>
                  <a:pt x="94" y="938"/>
                  <a:pt x="93" y="930"/>
                </a:cubicBezTo>
                <a:cubicBezTo>
                  <a:pt x="93" y="927"/>
                  <a:pt x="94" y="920"/>
                  <a:pt x="97" y="920"/>
                </a:cubicBezTo>
                <a:cubicBezTo>
                  <a:pt x="97" y="923"/>
                  <a:pt x="93" y="926"/>
                  <a:pt x="97" y="927"/>
                </a:cubicBezTo>
                <a:cubicBezTo>
                  <a:pt x="96" y="930"/>
                  <a:pt x="96" y="932"/>
                  <a:pt x="96" y="936"/>
                </a:cubicBezTo>
                <a:cubicBezTo>
                  <a:pt x="98" y="938"/>
                  <a:pt x="99" y="941"/>
                  <a:pt x="101" y="944"/>
                </a:cubicBezTo>
                <a:cubicBezTo>
                  <a:pt x="103" y="945"/>
                  <a:pt x="103" y="945"/>
                  <a:pt x="104" y="945"/>
                </a:cubicBezTo>
                <a:cubicBezTo>
                  <a:pt x="111" y="952"/>
                  <a:pt x="121" y="950"/>
                  <a:pt x="122" y="960"/>
                </a:cubicBezTo>
                <a:cubicBezTo>
                  <a:pt x="122" y="961"/>
                  <a:pt x="122" y="961"/>
                  <a:pt x="121" y="961"/>
                </a:cubicBezTo>
                <a:close/>
                <a:moveTo>
                  <a:pt x="360" y="960"/>
                </a:moveTo>
                <a:cubicBezTo>
                  <a:pt x="359" y="958"/>
                  <a:pt x="360" y="958"/>
                  <a:pt x="360" y="960"/>
                </a:cubicBezTo>
                <a:cubicBezTo>
                  <a:pt x="360" y="960"/>
                  <a:pt x="360" y="960"/>
                  <a:pt x="360" y="960"/>
                </a:cubicBezTo>
                <a:close/>
                <a:moveTo>
                  <a:pt x="367" y="959"/>
                </a:moveTo>
                <a:cubicBezTo>
                  <a:pt x="367" y="958"/>
                  <a:pt x="366" y="959"/>
                  <a:pt x="365" y="959"/>
                </a:cubicBezTo>
                <a:cubicBezTo>
                  <a:pt x="365" y="957"/>
                  <a:pt x="363" y="956"/>
                  <a:pt x="362" y="955"/>
                </a:cubicBezTo>
                <a:cubicBezTo>
                  <a:pt x="362" y="953"/>
                  <a:pt x="361" y="950"/>
                  <a:pt x="360" y="948"/>
                </a:cubicBezTo>
                <a:cubicBezTo>
                  <a:pt x="362" y="948"/>
                  <a:pt x="363" y="949"/>
                  <a:pt x="364" y="951"/>
                </a:cubicBezTo>
                <a:cubicBezTo>
                  <a:pt x="365" y="951"/>
                  <a:pt x="365" y="950"/>
                  <a:pt x="367" y="950"/>
                </a:cubicBezTo>
                <a:cubicBezTo>
                  <a:pt x="367" y="950"/>
                  <a:pt x="370" y="957"/>
                  <a:pt x="369" y="954"/>
                </a:cubicBezTo>
                <a:cubicBezTo>
                  <a:pt x="364" y="954"/>
                  <a:pt x="370" y="958"/>
                  <a:pt x="367" y="959"/>
                </a:cubicBezTo>
                <a:close/>
                <a:moveTo>
                  <a:pt x="372" y="958"/>
                </a:moveTo>
                <a:cubicBezTo>
                  <a:pt x="370" y="957"/>
                  <a:pt x="370" y="955"/>
                  <a:pt x="371" y="957"/>
                </a:cubicBezTo>
                <a:cubicBezTo>
                  <a:pt x="372" y="957"/>
                  <a:pt x="373" y="958"/>
                  <a:pt x="372" y="958"/>
                </a:cubicBezTo>
                <a:close/>
                <a:moveTo>
                  <a:pt x="358" y="957"/>
                </a:moveTo>
                <a:cubicBezTo>
                  <a:pt x="358" y="957"/>
                  <a:pt x="358" y="956"/>
                  <a:pt x="358" y="956"/>
                </a:cubicBezTo>
                <a:cubicBezTo>
                  <a:pt x="359" y="956"/>
                  <a:pt x="359" y="957"/>
                  <a:pt x="358" y="957"/>
                </a:cubicBezTo>
                <a:close/>
                <a:moveTo>
                  <a:pt x="353" y="956"/>
                </a:moveTo>
                <a:cubicBezTo>
                  <a:pt x="353" y="955"/>
                  <a:pt x="346" y="950"/>
                  <a:pt x="351" y="950"/>
                </a:cubicBezTo>
                <a:cubicBezTo>
                  <a:pt x="351" y="952"/>
                  <a:pt x="355" y="954"/>
                  <a:pt x="353" y="956"/>
                </a:cubicBezTo>
                <a:close/>
                <a:moveTo>
                  <a:pt x="357" y="955"/>
                </a:moveTo>
                <a:cubicBezTo>
                  <a:pt x="357" y="955"/>
                  <a:pt x="357" y="954"/>
                  <a:pt x="357" y="954"/>
                </a:cubicBezTo>
                <a:cubicBezTo>
                  <a:pt x="358" y="955"/>
                  <a:pt x="358" y="955"/>
                  <a:pt x="357" y="955"/>
                </a:cubicBezTo>
                <a:close/>
                <a:moveTo>
                  <a:pt x="356" y="954"/>
                </a:moveTo>
                <a:cubicBezTo>
                  <a:pt x="352" y="949"/>
                  <a:pt x="357" y="950"/>
                  <a:pt x="357" y="953"/>
                </a:cubicBezTo>
                <a:cubicBezTo>
                  <a:pt x="356" y="953"/>
                  <a:pt x="356" y="953"/>
                  <a:pt x="356" y="954"/>
                </a:cubicBezTo>
                <a:close/>
                <a:moveTo>
                  <a:pt x="353" y="949"/>
                </a:moveTo>
                <a:cubicBezTo>
                  <a:pt x="352" y="948"/>
                  <a:pt x="352" y="948"/>
                  <a:pt x="353" y="948"/>
                </a:cubicBezTo>
                <a:cubicBezTo>
                  <a:pt x="353" y="949"/>
                  <a:pt x="353" y="949"/>
                  <a:pt x="353" y="949"/>
                </a:cubicBezTo>
                <a:close/>
                <a:moveTo>
                  <a:pt x="353" y="944"/>
                </a:moveTo>
                <a:cubicBezTo>
                  <a:pt x="353" y="944"/>
                  <a:pt x="353" y="943"/>
                  <a:pt x="353" y="943"/>
                </a:cubicBezTo>
                <a:cubicBezTo>
                  <a:pt x="354" y="944"/>
                  <a:pt x="354" y="943"/>
                  <a:pt x="353" y="944"/>
                </a:cubicBezTo>
                <a:close/>
                <a:moveTo>
                  <a:pt x="345" y="942"/>
                </a:moveTo>
                <a:cubicBezTo>
                  <a:pt x="340" y="937"/>
                  <a:pt x="345" y="933"/>
                  <a:pt x="345" y="941"/>
                </a:cubicBezTo>
                <a:cubicBezTo>
                  <a:pt x="345" y="941"/>
                  <a:pt x="345" y="941"/>
                  <a:pt x="345" y="942"/>
                </a:cubicBezTo>
                <a:close/>
                <a:moveTo>
                  <a:pt x="353" y="939"/>
                </a:moveTo>
                <a:cubicBezTo>
                  <a:pt x="352" y="938"/>
                  <a:pt x="350" y="935"/>
                  <a:pt x="350" y="934"/>
                </a:cubicBezTo>
                <a:cubicBezTo>
                  <a:pt x="353" y="934"/>
                  <a:pt x="357" y="938"/>
                  <a:pt x="353" y="939"/>
                </a:cubicBezTo>
                <a:close/>
                <a:moveTo>
                  <a:pt x="751" y="938"/>
                </a:moveTo>
                <a:cubicBezTo>
                  <a:pt x="750" y="937"/>
                  <a:pt x="751" y="936"/>
                  <a:pt x="751" y="936"/>
                </a:cubicBezTo>
                <a:cubicBezTo>
                  <a:pt x="754" y="936"/>
                  <a:pt x="756" y="937"/>
                  <a:pt x="751" y="938"/>
                </a:cubicBezTo>
                <a:close/>
                <a:moveTo>
                  <a:pt x="341" y="935"/>
                </a:moveTo>
                <a:cubicBezTo>
                  <a:pt x="339" y="934"/>
                  <a:pt x="339" y="933"/>
                  <a:pt x="338" y="932"/>
                </a:cubicBezTo>
                <a:cubicBezTo>
                  <a:pt x="339" y="928"/>
                  <a:pt x="343" y="934"/>
                  <a:pt x="341" y="935"/>
                </a:cubicBezTo>
                <a:close/>
                <a:moveTo>
                  <a:pt x="345" y="933"/>
                </a:moveTo>
                <a:cubicBezTo>
                  <a:pt x="344" y="932"/>
                  <a:pt x="344" y="931"/>
                  <a:pt x="345" y="931"/>
                </a:cubicBezTo>
                <a:cubicBezTo>
                  <a:pt x="345" y="932"/>
                  <a:pt x="346" y="933"/>
                  <a:pt x="345" y="933"/>
                </a:cubicBezTo>
                <a:close/>
                <a:moveTo>
                  <a:pt x="338" y="928"/>
                </a:moveTo>
                <a:cubicBezTo>
                  <a:pt x="336" y="926"/>
                  <a:pt x="342" y="921"/>
                  <a:pt x="342" y="928"/>
                </a:cubicBezTo>
                <a:cubicBezTo>
                  <a:pt x="341" y="928"/>
                  <a:pt x="339" y="928"/>
                  <a:pt x="338" y="928"/>
                </a:cubicBezTo>
                <a:close/>
                <a:moveTo>
                  <a:pt x="345" y="925"/>
                </a:moveTo>
                <a:cubicBezTo>
                  <a:pt x="342" y="922"/>
                  <a:pt x="347" y="920"/>
                  <a:pt x="345" y="925"/>
                </a:cubicBezTo>
                <a:cubicBezTo>
                  <a:pt x="345" y="925"/>
                  <a:pt x="345" y="925"/>
                  <a:pt x="345" y="925"/>
                </a:cubicBezTo>
                <a:close/>
                <a:moveTo>
                  <a:pt x="338" y="923"/>
                </a:moveTo>
                <a:cubicBezTo>
                  <a:pt x="336" y="922"/>
                  <a:pt x="336" y="921"/>
                  <a:pt x="336" y="920"/>
                </a:cubicBezTo>
                <a:cubicBezTo>
                  <a:pt x="338" y="920"/>
                  <a:pt x="338" y="921"/>
                  <a:pt x="338" y="923"/>
                </a:cubicBezTo>
                <a:close/>
                <a:moveTo>
                  <a:pt x="132" y="916"/>
                </a:moveTo>
                <a:cubicBezTo>
                  <a:pt x="128" y="914"/>
                  <a:pt x="129" y="916"/>
                  <a:pt x="128" y="911"/>
                </a:cubicBezTo>
                <a:cubicBezTo>
                  <a:pt x="125" y="908"/>
                  <a:pt x="119" y="909"/>
                  <a:pt x="115" y="909"/>
                </a:cubicBezTo>
                <a:cubicBezTo>
                  <a:pt x="115" y="907"/>
                  <a:pt x="125" y="907"/>
                  <a:pt x="127" y="907"/>
                </a:cubicBezTo>
                <a:cubicBezTo>
                  <a:pt x="132" y="908"/>
                  <a:pt x="130" y="910"/>
                  <a:pt x="132" y="914"/>
                </a:cubicBezTo>
                <a:cubicBezTo>
                  <a:pt x="134" y="915"/>
                  <a:pt x="133" y="915"/>
                  <a:pt x="132" y="916"/>
                </a:cubicBezTo>
                <a:close/>
                <a:moveTo>
                  <a:pt x="114" y="916"/>
                </a:moveTo>
                <a:cubicBezTo>
                  <a:pt x="114" y="915"/>
                  <a:pt x="114" y="915"/>
                  <a:pt x="115" y="915"/>
                </a:cubicBezTo>
                <a:cubicBezTo>
                  <a:pt x="115" y="915"/>
                  <a:pt x="115" y="916"/>
                  <a:pt x="114" y="916"/>
                </a:cubicBezTo>
                <a:close/>
                <a:moveTo>
                  <a:pt x="117" y="915"/>
                </a:moveTo>
                <a:cubicBezTo>
                  <a:pt x="113" y="913"/>
                  <a:pt x="124" y="912"/>
                  <a:pt x="125" y="912"/>
                </a:cubicBezTo>
                <a:cubicBezTo>
                  <a:pt x="125" y="913"/>
                  <a:pt x="125" y="914"/>
                  <a:pt x="125" y="914"/>
                </a:cubicBezTo>
                <a:cubicBezTo>
                  <a:pt x="122" y="914"/>
                  <a:pt x="120" y="914"/>
                  <a:pt x="117" y="915"/>
                </a:cubicBezTo>
                <a:close/>
                <a:moveTo>
                  <a:pt x="163" y="912"/>
                </a:moveTo>
                <a:cubicBezTo>
                  <a:pt x="159" y="909"/>
                  <a:pt x="159" y="908"/>
                  <a:pt x="159" y="903"/>
                </a:cubicBezTo>
                <a:cubicBezTo>
                  <a:pt x="157" y="903"/>
                  <a:pt x="157" y="900"/>
                  <a:pt x="157" y="899"/>
                </a:cubicBezTo>
                <a:cubicBezTo>
                  <a:pt x="158" y="898"/>
                  <a:pt x="161" y="895"/>
                  <a:pt x="162" y="897"/>
                </a:cubicBezTo>
                <a:cubicBezTo>
                  <a:pt x="165" y="897"/>
                  <a:pt x="169" y="897"/>
                  <a:pt x="170" y="902"/>
                </a:cubicBezTo>
                <a:cubicBezTo>
                  <a:pt x="172" y="903"/>
                  <a:pt x="171" y="904"/>
                  <a:pt x="173" y="903"/>
                </a:cubicBezTo>
                <a:cubicBezTo>
                  <a:pt x="176" y="906"/>
                  <a:pt x="168" y="907"/>
                  <a:pt x="167" y="909"/>
                </a:cubicBezTo>
                <a:cubicBezTo>
                  <a:pt x="166" y="909"/>
                  <a:pt x="166" y="909"/>
                  <a:pt x="165" y="908"/>
                </a:cubicBezTo>
                <a:cubicBezTo>
                  <a:pt x="161" y="908"/>
                  <a:pt x="168" y="910"/>
                  <a:pt x="163" y="912"/>
                </a:cubicBezTo>
                <a:close/>
                <a:moveTo>
                  <a:pt x="165" y="903"/>
                </a:moveTo>
                <a:cubicBezTo>
                  <a:pt x="164" y="902"/>
                  <a:pt x="163" y="901"/>
                  <a:pt x="165" y="901"/>
                </a:cubicBezTo>
                <a:cubicBezTo>
                  <a:pt x="165" y="902"/>
                  <a:pt x="165" y="903"/>
                  <a:pt x="165" y="903"/>
                </a:cubicBezTo>
                <a:close/>
                <a:moveTo>
                  <a:pt x="737" y="901"/>
                </a:moveTo>
                <a:cubicBezTo>
                  <a:pt x="734" y="899"/>
                  <a:pt x="736" y="896"/>
                  <a:pt x="738" y="897"/>
                </a:cubicBezTo>
                <a:cubicBezTo>
                  <a:pt x="741" y="896"/>
                  <a:pt x="740" y="897"/>
                  <a:pt x="740" y="899"/>
                </a:cubicBezTo>
                <a:cubicBezTo>
                  <a:pt x="738" y="899"/>
                  <a:pt x="738" y="900"/>
                  <a:pt x="737" y="901"/>
                </a:cubicBezTo>
                <a:close/>
                <a:moveTo>
                  <a:pt x="162" y="900"/>
                </a:moveTo>
                <a:cubicBezTo>
                  <a:pt x="162" y="899"/>
                  <a:pt x="162" y="899"/>
                  <a:pt x="162" y="898"/>
                </a:cubicBezTo>
                <a:cubicBezTo>
                  <a:pt x="163" y="898"/>
                  <a:pt x="163" y="900"/>
                  <a:pt x="162" y="900"/>
                </a:cubicBezTo>
                <a:close/>
                <a:moveTo>
                  <a:pt x="328" y="899"/>
                </a:moveTo>
                <a:cubicBezTo>
                  <a:pt x="327" y="899"/>
                  <a:pt x="327" y="898"/>
                  <a:pt x="326" y="898"/>
                </a:cubicBezTo>
                <a:cubicBezTo>
                  <a:pt x="328" y="894"/>
                  <a:pt x="330" y="899"/>
                  <a:pt x="328" y="899"/>
                </a:cubicBezTo>
                <a:close/>
                <a:moveTo>
                  <a:pt x="628" y="897"/>
                </a:moveTo>
                <a:cubicBezTo>
                  <a:pt x="626" y="895"/>
                  <a:pt x="628" y="893"/>
                  <a:pt x="629" y="897"/>
                </a:cubicBezTo>
                <a:cubicBezTo>
                  <a:pt x="628" y="897"/>
                  <a:pt x="628" y="897"/>
                  <a:pt x="628" y="897"/>
                </a:cubicBezTo>
                <a:close/>
                <a:moveTo>
                  <a:pt x="733" y="897"/>
                </a:moveTo>
                <a:cubicBezTo>
                  <a:pt x="728" y="892"/>
                  <a:pt x="735" y="893"/>
                  <a:pt x="737" y="893"/>
                </a:cubicBezTo>
                <a:cubicBezTo>
                  <a:pt x="737" y="895"/>
                  <a:pt x="738" y="897"/>
                  <a:pt x="736" y="894"/>
                </a:cubicBezTo>
                <a:cubicBezTo>
                  <a:pt x="733" y="894"/>
                  <a:pt x="735" y="896"/>
                  <a:pt x="733" y="897"/>
                </a:cubicBezTo>
                <a:close/>
                <a:moveTo>
                  <a:pt x="325" y="893"/>
                </a:moveTo>
                <a:cubicBezTo>
                  <a:pt x="321" y="891"/>
                  <a:pt x="327" y="888"/>
                  <a:pt x="327" y="892"/>
                </a:cubicBezTo>
                <a:cubicBezTo>
                  <a:pt x="326" y="893"/>
                  <a:pt x="326" y="893"/>
                  <a:pt x="325" y="893"/>
                </a:cubicBezTo>
                <a:close/>
                <a:moveTo>
                  <a:pt x="732" y="888"/>
                </a:moveTo>
                <a:cubicBezTo>
                  <a:pt x="730" y="884"/>
                  <a:pt x="737" y="886"/>
                  <a:pt x="737" y="887"/>
                </a:cubicBezTo>
                <a:cubicBezTo>
                  <a:pt x="735" y="887"/>
                  <a:pt x="733" y="887"/>
                  <a:pt x="732" y="888"/>
                </a:cubicBezTo>
                <a:close/>
                <a:moveTo>
                  <a:pt x="722" y="883"/>
                </a:moveTo>
                <a:cubicBezTo>
                  <a:pt x="722" y="882"/>
                  <a:pt x="723" y="882"/>
                  <a:pt x="723" y="883"/>
                </a:cubicBezTo>
                <a:cubicBezTo>
                  <a:pt x="723" y="883"/>
                  <a:pt x="723" y="883"/>
                  <a:pt x="722" y="883"/>
                </a:cubicBezTo>
                <a:close/>
                <a:moveTo>
                  <a:pt x="721" y="880"/>
                </a:moveTo>
                <a:cubicBezTo>
                  <a:pt x="720" y="880"/>
                  <a:pt x="720" y="880"/>
                  <a:pt x="717" y="879"/>
                </a:cubicBezTo>
                <a:cubicBezTo>
                  <a:pt x="717" y="876"/>
                  <a:pt x="725" y="879"/>
                  <a:pt x="721" y="880"/>
                </a:cubicBezTo>
                <a:close/>
                <a:moveTo>
                  <a:pt x="709" y="878"/>
                </a:moveTo>
                <a:cubicBezTo>
                  <a:pt x="708" y="878"/>
                  <a:pt x="707" y="878"/>
                  <a:pt x="706" y="877"/>
                </a:cubicBezTo>
                <a:cubicBezTo>
                  <a:pt x="707" y="873"/>
                  <a:pt x="711" y="875"/>
                  <a:pt x="709" y="878"/>
                </a:cubicBezTo>
                <a:close/>
                <a:moveTo>
                  <a:pt x="638" y="858"/>
                </a:moveTo>
                <a:cubicBezTo>
                  <a:pt x="637" y="858"/>
                  <a:pt x="637" y="858"/>
                  <a:pt x="637" y="858"/>
                </a:cubicBezTo>
                <a:cubicBezTo>
                  <a:pt x="637" y="856"/>
                  <a:pt x="639" y="858"/>
                  <a:pt x="638" y="858"/>
                </a:cubicBezTo>
                <a:close/>
                <a:moveTo>
                  <a:pt x="635" y="856"/>
                </a:moveTo>
                <a:cubicBezTo>
                  <a:pt x="634" y="855"/>
                  <a:pt x="634" y="854"/>
                  <a:pt x="634" y="854"/>
                </a:cubicBezTo>
                <a:cubicBezTo>
                  <a:pt x="637" y="853"/>
                  <a:pt x="636" y="854"/>
                  <a:pt x="635" y="856"/>
                </a:cubicBezTo>
                <a:close/>
                <a:moveTo>
                  <a:pt x="637" y="853"/>
                </a:moveTo>
                <a:cubicBezTo>
                  <a:pt x="634" y="851"/>
                  <a:pt x="638" y="848"/>
                  <a:pt x="639" y="853"/>
                </a:cubicBezTo>
                <a:cubicBezTo>
                  <a:pt x="638" y="853"/>
                  <a:pt x="637" y="853"/>
                  <a:pt x="637" y="853"/>
                </a:cubicBezTo>
                <a:close/>
                <a:moveTo>
                  <a:pt x="189" y="852"/>
                </a:moveTo>
                <a:cubicBezTo>
                  <a:pt x="189" y="851"/>
                  <a:pt x="190" y="851"/>
                  <a:pt x="191" y="851"/>
                </a:cubicBezTo>
                <a:cubicBezTo>
                  <a:pt x="190" y="851"/>
                  <a:pt x="190" y="852"/>
                  <a:pt x="189" y="852"/>
                </a:cubicBezTo>
                <a:close/>
                <a:moveTo>
                  <a:pt x="192" y="849"/>
                </a:moveTo>
                <a:cubicBezTo>
                  <a:pt x="192" y="848"/>
                  <a:pt x="192" y="848"/>
                  <a:pt x="192" y="847"/>
                </a:cubicBezTo>
                <a:cubicBezTo>
                  <a:pt x="193" y="848"/>
                  <a:pt x="193" y="849"/>
                  <a:pt x="192" y="849"/>
                </a:cubicBezTo>
                <a:close/>
                <a:moveTo>
                  <a:pt x="274" y="840"/>
                </a:moveTo>
                <a:cubicBezTo>
                  <a:pt x="273" y="839"/>
                  <a:pt x="271" y="837"/>
                  <a:pt x="270" y="836"/>
                </a:cubicBezTo>
                <a:cubicBezTo>
                  <a:pt x="266" y="835"/>
                  <a:pt x="266" y="834"/>
                  <a:pt x="266" y="832"/>
                </a:cubicBezTo>
                <a:cubicBezTo>
                  <a:pt x="264" y="829"/>
                  <a:pt x="264" y="828"/>
                  <a:pt x="266" y="826"/>
                </a:cubicBezTo>
                <a:cubicBezTo>
                  <a:pt x="268" y="821"/>
                  <a:pt x="270" y="816"/>
                  <a:pt x="272" y="812"/>
                </a:cubicBezTo>
                <a:cubicBezTo>
                  <a:pt x="274" y="812"/>
                  <a:pt x="274" y="812"/>
                  <a:pt x="274" y="812"/>
                </a:cubicBezTo>
                <a:cubicBezTo>
                  <a:pt x="274" y="818"/>
                  <a:pt x="274" y="825"/>
                  <a:pt x="269" y="829"/>
                </a:cubicBezTo>
                <a:cubicBezTo>
                  <a:pt x="270" y="832"/>
                  <a:pt x="277" y="839"/>
                  <a:pt x="274" y="840"/>
                </a:cubicBezTo>
                <a:close/>
                <a:moveTo>
                  <a:pt x="685" y="837"/>
                </a:moveTo>
                <a:cubicBezTo>
                  <a:pt x="685" y="835"/>
                  <a:pt x="685" y="834"/>
                  <a:pt x="687" y="835"/>
                </a:cubicBezTo>
                <a:cubicBezTo>
                  <a:pt x="686" y="836"/>
                  <a:pt x="687" y="836"/>
                  <a:pt x="685" y="837"/>
                </a:cubicBezTo>
                <a:close/>
                <a:moveTo>
                  <a:pt x="192" y="834"/>
                </a:moveTo>
                <a:cubicBezTo>
                  <a:pt x="192" y="834"/>
                  <a:pt x="192" y="833"/>
                  <a:pt x="192" y="833"/>
                </a:cubicBezTo>
                <a:cubicBezTo>
                  <a:pt x="194" y="833"/>
                  <a:pt x="195" y="834"/>
                  <a:pt x="192" y="834"/>
                </a:cubicBezTo>
                <a:close/>
                <a:moveTo>
                  <a:pt x="192" y="832"/>
                </a:moveTo>
                <a:cubicBezTo>
                  <a:pt x="192" y="827"/>
                  <a:pt x="193" y="827"/>
                  <a:pt x="194" y="831"/>
                </a:cubicBezTo>
                <a:cubicBezTo>
                  <a:pt x="194" y="831"/>
                  <a:pt x="194" y="831"/>
                  <a:pt x="192" y="832"/>
                </a:cubicBezTo>
                <a:close/>
                <a:moveTo>
                  <a:pt x="195" y="824"/>
                </a:moveTo>
                <a:cubicBezTo>
                  <a:pt x="194" y="824"/>
                  <a:pt x="194" y="824"/>
                  <a:pt x="194" y="824"/>
                </a:cubicBezTo>
                <a:cubicBezTo>
                  <a:pt x="193" y="823"/>
                  <a:pt x="190" y="813"/>
                  <a:pt x="194" y="818"/>
                </a:cubicBezTo>
                <a:cubicBezTo>
                  <a:pt x="194" y="820"/>
                  <a:pt x="194" y="821"/>
                  <a:pt x="194" y="822"/>
                </a:cubicBezTo>
                <a:cubicBezTo>
                  <a:pt x="195" y="822"/>
                  <a:pt x="195" y="824"/>
                  <a:pt x="195" y="824"/>
                </a:cubicBezTo>
                <a:close/>
                <a:moveTo>
                  <a:pt x="195" y="816"/>
                </a:moveTo>
                <a:cubicBezTo>
                  <a:pt x="195" y="814"/>
                  <a:pt x="195" y="814"/>
                  <a:pt x="195" y="814"/>
                </a:cubicBezTo>
                <a:cubicBezTo>
                  <a:pt x="196" y="814"/>
                  <a:pt x="196" y="816"/>
                  <a:pt x="195" y="816"/>
                </a:cubicBezTo>
                <a:close/>
                <a:moveTo>
                  <a:pt x="294" y="810"/>
                </a:moveTo>
                <a:cubicBezTo>
                  <a:pt x="294" y="809"/>
                  <a:pt x="294" y="808"/>
                  <a:pt x="295" y="809"/>
                </a:cubicBezTo>
                <a:cubicBezTo>
                  <a:pt x="295" y="809"/>
                  <a:pt x="295" y="810"/>
                  <a:pt x="294" y="810"/>
                </a:cubicBezTo>
                <a:close/>
                <a:moveTo>
                  <a:pt x="650" y="800"/>
                </a:moveTo>
                <a:cubicBezTo>
                  <a:pt x="647" y="798"/>
                  <a:pt x="652" y="798"/>
                  <a:pt x="652" y="800"/>
                </a:cubicBezTo>
                <a:cubicBezTo>
                  <a:pt x="650" y="800"/>
                  <a:pt x="650" y="800"/>
                  <a:pt x="650" y="800"/>
                </a:cubicBezTo>
                <a:close/>
                <a:moveTo>
                  <a:pt x="649" y="798"/>
                </a:moveTo>
                <a:cubicBezTo>
                  <a:pt x="648" y="797"/>
                  <a:pt x="647" y="795"/>
                  <a:pt x="649" y="795"/>
                </a:cubicBezTo>
                <a:cubicBezTo>
                  <a:pt x="649" y="797"/>
                  <a:pt x="649" y="797"/>
                  <a:pt x="649" y="798"/>
                </a:cubicBezTo>
                <a:close/>
                <a:moveTo>
                  <a:pt x="654" y="798"/>
                </a:moveTo>
                <a:cubicBezTo>
                  <a:pt x="652" y="797"/>
                  <a:pt x="652" y="796"/>
                  <a:pt x="651" y="795"/>
                </a:cubicBezTo>
                <a:cubicBezTo>
                  <a:pt x="653" y="792"/>
                  <a:pt x="656" y="798"/>
                  <a:pt x="654" y="798"/>
                </a:cubicBezTo>
                <a:close/>
                <a:moveTo>
                  <a:pt x="647" y="793"/>
                </a:moveTo>
                <a:cubicBezTo>
                  <a:pt x="647" y="793"/>
                  <a:pt x="647" y="793"/>
                  <a:pt x="647" y="792"/>
                </a:cubicBezTo>
                <a:cubicBezTo>
                  <a:pt x="649" y="791"/>
                  <a:pt x="651" y="793"/>
                  <a:pt x="647" y="793"/>
                </a:cubicBezTo>
                <a:close/>
                <a:moveTo>
                  <a:pt x="605" y="788"/>
                </a:moveTo>
                <a:cubicBezTo>
                  <a:pt x="602" y="785"/>
                  <a:pt x="607" y="785"/>
                  <a:pt x="607" y="788"/>
                </a:cubicBezTo>
                <a:cubicBezTo>
                  <a:pt x="606" y="788"/>
                  <a:pt x="605" y="788"/>
                  <a:pt x="605" y="788"/>
                </a:cubicBezTo>
                <a:close/>
                <a:moveTo>
                  <a:pt x="620" y="773"/>
                </a:moveTo>
                <a:cubicBezTo>
                  <a:pt x="618" y="772"/>
                  <a:pt x="618" y="772"/>
                  <a:pt x="617" y="771"/>
                </a:cubicBezTo>
                <a:cubicBezTo>
                  <a:pt x="619" y="770"/>
                  <a:pt x="621" y="773"/>
                  <a:pt x="620" y="773"/>
                </a:cubicBezTo>
                <a:close/>
                <a:moveTo>
                  <a:pt x="616" y="770"/>
                </a:moveTo>
                <a:cubicBezTo>
                  <a:pt x="613" y="769"/>
                  <a:pt x="614" y="767"/>
                  <a:pt x="617" y="768"/>
                </a:cubicBezTo>
                <a:cubicBezTo>
                  <a:pt x="617" y="769"/>
                  <a:pt x="617" y="770"/>
                  <a:pt x="616" y="770"/>
                </a:cubicBezTo>
                <a:close/>
                <a:moveTo>
                  <a:pt x="638" y="768"/>
                </a:moveTo>
                <a:cubicBezTo>
                  <a:pt x="637" y="768"/>
                  <a:pt x="637" y="768"/>
                  <a:pt x="638" y="768"/>
                </a:cubicBezTo>
                <a:cubicBezTo>
                  <a:pt x="638" y="769"/>
                  <a:pt x="638" y="768"/>
                  <a:pt x="638" y="768"/>
                </a:cubicBezTo>
                <a:close/>
                <a:moveTo>
                  <a:pt x="613" y="765"/>
                </a:moveTo>
                <a:cubicBezTo>
                  <a:pt x="612" y="763"/>
                  <a:pt x="614" y="763"/>
                  <a:pt x="612" y="761"/>
                </a:cubicBezTo>
                <a:cubicBezTo>
                  <a:pt x="613" y="760"/>
                  <a:pt x="621" y="762"/>
                  <a:pt x="613" y="765"/>
                </a:cubicBezTo>
                <a:close/>
                <a:moveTo>
                  <a:pt x="606" y="764"/>
                </a:moveTo>
                <a:cubicBezTo>
                  <a:pt x="605" y="763"/>
                  <a:pt x="602" y="763"/>
                  <a:pt x="603" y="761"/>
                </a:cubicBezTo>
                <a:cubicBezTo>
                  <a:pt x="607" y="761"/>
                  <a:pt x="613" y="762"/>
                  <a:pt x="606" y="764"/>
                </a:cubicBezTo>
                <a:close/>
                <a:moveTo>
                  <a:pt x="596" y="761"/>
                </a:moveTo>
                <a:cubicBezTo>
                  <a:pt x="595" y="760"/>
                  <a:pt x="596" y="759"/>
                  <a:pt x="598" y="760"/>
                </a:cubicBezTo>
                <a:cubicBezTo>
                  <a:pt x="597" y="761"/>
                  <a:pt x="598" y="761"/>
                  <a:pt x="596" y="761"/>
                </a:cubicBezTo>
                <a:close/>
                <a:moveTo>
                  <a:pt x="617" y="761"/>
                </a:moveTo>
                <a:cubicBezTo>
                  <a:pt x="612" y="759"/>
                  <a:pt x="616" y="758"/>
                  <a:pt x="614" y="756"/>
                </a:cubicBezTo>
                <a:cubicBezTo>
                  <a:pt x="606" y="755"/>
                  <a:pt x="614" y="748"/>
                  <a:pt x="618" y="756"/>
                </a:cubicBezTo>
                <a:cubicBezTo>
                  <a:pt x="618" y="759"/>
                  <a:pt x="619" y="761"/>
                  <a:pt x="617" y="761"/>
                </a:cubicBezTo>
                <a:close/>
                <a:moveTo>
                  <a:pt x="606" y="755"/>
                </a:moveTo>
                <a:cubicBezTo>
                  <a:pt x="606" y="755"/>
                  <a:pt x="606" y="755"/>
                  <a:pt x="603" y="754"/>
                </a:cubicBezTo>
                <a:cubicBezTo>
                  <a:pt x="601" y="751"/>
                  <a:pt x="610" y="753"/>
                  <a:pt x="606" y="755"/>
                </a:cubicBezTo>
                <a:close/>
                <a:moveTo>
                  <a:pt x="587" y="745"/>
                </a:moveTo>
                <a:cubicBezTo>
                  <a:pt x="587" y="744"/>
                  <a:pt x="587" y="744"/>
                  <a:pt x="587" y="743"/>
                </a:cubicBezTo>
                <a:cubicBezTo>
                  <a:pt x="589" y="743"/>
                  <a:pt x="588" y="744"/>
                  <a:pt x="587" y="745"/>
                </a:cubicBezTo>
                <a:close/>
                <a:moveTo>
                  <a:pt x="492" y="727"/>
                </a:moveTo>
                <a:cubicBezTo>
                  <a:pt x="484" y="720"/>
                  <a:pt x="473" y="716"/>
                  <a:pt x="464" y="713"/>
                </a:cubicBezTo>
                <a:cubicBezTo>
                  <a:pt x="458" y="713"/>
                  <a:pt x="455" y="709"/>
                  <a:pt x="452" y="706"/>
                </a:cubicBezTo>
                <a:cubicBezTo>
                  <a:pt x="452" y="705"/>
                  <a:pt x="451" y="702"/>
                  <a:pt x="450" y="698"/>
                </a:cubicBezTo>
                <a:cubicBezTo>
                  <a:pt x="448" y="694"/>
                  <a:pt x="449" y="686"/>
                  <a:pt x="448" y="682"/>
                </a:cubicBezTo>
                <a:cubicBezTo>
                  <a:pt x="447" y="676"/>
                  <a:pt x="439" y="664"/>
                  <a:pt x="451" y="664"/>
                </a:cubicBezTo>
                <a:cubicBezTo>
                  <a:pt x="451" y="665"/>
                  <a:pt x="453" y="666"/>
                  <a:pt x="454" y="666"/>
                </a:cubicBezTo>
                <a:cubicBezTo>
                  <a:pt x="455" y="671"/>
                  <a:pt x="453" y="674"/>
                  <a:pt x="457" y="678"/>
                </a:cubicBezTo>
                <a:cubicBezTo>
                  <a:pt x="464" y="680"/>
                  <a:pt x="467" y="687"/>
                  <a:pt x="471" y="692"/>
                </a:cubicBezTo>
                <a:cubicBezTo>
                  <a:pt x="473" y="698"/>
                  <a:pt x="469" y="695"/>
                  <a:pt x="468" y="699"/>
                </a:cubicBezTo>
                <a:cubicBezTo>
                  <a:pt x="466" y="699"/>
                  <a:pt x="465" y="699"/>
                  <a:pt x="464" y="700"/>
                </a:cubicBezTo>
                <a:cubicBezTo>
                  <a:pt x="466" y="705"/>
                  <a:pt x="465" y="705"/>
                  <a:pt x="470" y="705"/>
                </a:cubicBezTo>
                <a:cubicBezTo>
                  <a:pt x="474" y="708"/>
                  <a:pt x="479" y="710"/>
                  <a:pt x="485" y="710"/>
                </a:cubicBezTo>
                <a:cubicBezTo>
                  <a:pt x="489" y="714"/>
                  <a:pt x="496" y="715"/>
                  <a:pt x="498" y="720"/>
                </a:cubicBezTo>
                <a:cubicBezTo>
                  <a:pt x="502" y="721"/>
                  <a:pt x="497" y="724"/>
                  <a:pt x="495" y="723"/>
                </a:cubicBezTo>
                <a:cubicBezTo>
                  <a:pt x="492" y="725"/>
                  <a:pt x="495" y="726"/>
                  <a:pt x="492" y="727"/>
                </a:cubicBezTo>
                <a:close/>
                <a:moveTo>
                  <a:pt x="524" y="726"/>
                </a:moveTo>
                <a:cubicBezTo>
                  <a:pt x="524" y="724"/>
                  <a:pt x="523" y="724"/>
                  <a:pt x="523" y="724"/>
                </a:cubicBezTo>
                <a:cubicBezTo>
                  <a:pt x="522" y="718"/>
                  <a:pt x="516" y="723"/>
                  <a:pt x="516" y="718"/>
                </a:cubicBezTo>
                <a:cubicBezTo>
                  <a:pt x="515" y="717"/>
                  <a:pt x="515" y="717"/>
                  <a:pt x="514" y="717"/>
                </a:cubicBezTo>
                <a:cubicBezTo>
                  <a:pt x="512" y="715"/>
                  <a:pt x="512" y="714"/>
                  <a:pt x="510" y="714"/>
                </a:cubicBezTo>
                <a:cubicBezTo>
                  <a:pt x="508" y="709"/>
                  <a:pt x="506" y="710"/>
                  <a:pt x="501" y="708"/>
                </a:cubicBezTo>
                <a:cubicBezTo>
                  <a:pt x="500" y="706"/>
                  <a:pt x="499" y="707"/>
                  <a:pt x="497" y="706"/>
                </a:cubicBezTo>
                <a:cubicBezTo>
                  <a:pt x="496" y="703"/>
                  <a:pt x="492" y="706"/>
                  <a:pt x="491" y="703"/>
                </a:cubicBezTo>
                <a:cubicBezTo>
                  <a:pt x="485" y="700"/>
                  <a:pt x="483" y="699"/>
                  <a:pt x="480" y="694"/>
                </a:cubicBezTo>
                <a:cubicBezTo>
                  <a:pt x="480" y="691"/>
                  <a:pt x="484" y="692"/>
                  <a:pt x="484" y="688"/>
                </a:cubicBezTo>
                <a:cubicBezTo>
                  <a:pt x="481" y="687"/>
                  <a:pt x="485" y="684"/>
                  <a:pt x="488" y="688"/>
                </a:cubicBezTo>
                <a:cubicBezTo>
                  <a:pt x="492" y="692"/>
                  <a:pt x="498" y="699"/>
                  <a:pt x="504" y="697"/>
                </a:cubicBezTo>
                <a:cubicBezTo>
                  <a:pt x="508" y="698"/>
                  <a:pt x="509" y="699"/>
                  <a:pt x="513" y="697"/>
                </a:cubicBezTo>
                <a:cubicBezTo>
                  <a:pt x="514" y="697"/>
                  <a:pt x="516" y="699"/>
                  <a:pt x="518" y="698"/>
                </a:cubicBezTo>
                <a:cubicBezTo>
                  <a:pt x="521" y="695"/>
                  <a:pt x="524" y="690"/>
                  <a:pt x="529" y="690"/>
                </a:cubicBezTo>
                <a:cubicBezTo>
                  <a:pt x="530" y="694"/>
                  <a:pt x="531" y="690"/>
                  <a:pt x="534" y="692"/>
                </a:cubicBezTo>
                <a:cubicBezTo>
                  <a:pt x="533" y="695"/>
                  <a:pt x="534" y="697"/>
                  <a:pt x="535" y="700"/>
                </a:cubicBezTo>
                <a:cubicBezTo>
                  <a:pt x="538" y="703"/>
                  <a:pt x="535" y="707"/>
                  <a:pt x="539" y="711"/>
                </a:cubicBezTo>
                <a:cubicBezTo>
                  <a:pt x="539" y="712"/>
                  <a:pt x="540" y="713"/>
                  <a:pt x="542" y="714"/>
                </a:cubicBezTo>
                <a:cubicBezTo>
                  <a:pt x="544" y="720"/>
                  <a:pt x="539" y="714"/>
                  <a:pt x="537" y="718"/>
                </a:cubicBezTo>
                <a:cubicBezTo>
                  <a:pt x="535" y="718"/>
                  <a:pt x="533" y="719"/>
                  <a:pt x="531" y="719"/>
                </a:cubicBezTo>
                <a:cubicBezTo>
                  <a:pt x="529" y="720"/>
                  <a:pt x="524" y="722"/>
                  <a:pt x="526" y="726"/>
                </a:cubicBezTo>
                <a:cubicBezTo>
                  <a:pt x="524" y="726"/>
                  <a:pt x="524" y="726"/>
                  <a:pt x="524" y="726"/>
                </a:cubicBezTo>
                <a:close/>
                <a:moveTo>
                  <a:pt x="568" y="716"/>
                </a:moveTo>
                <a:cubicBezTo>
                  <a:pt x="568" y="716"/>
                  <a:pt x="563" y="711"/>
                  <a:pt x="565" y="711"/>
                </a:cubicBezTo>
                <a:cubicBezTo>
                  <a:pt x="567" y="713"/>
                  <a:pt x="568" y="714"/>
                  <a:pt x="568" y="716"/>
                </a:cubicBezTo>
                <a:close/>
                <a:moveTo>
                  <a:pt x="578" y="699"/>
                </a:moveTo>
                <a:cubicBezTo>
                  <a:pt x="577" y="698"/>
                  <a:pt x="577" y="698"/>
                  <a:pt x="576" y="697"/>
                </a:cubicBezTo>
                <a:cubicBezTo>
                  <a:pt x="576" y="695"/>
                  <a:pt x="575" y="693"/>
                  <a:pt x="578" y="693"/>
                </a:cubicBezTo>
                <a:cubicBezTo>
                  <a:pt x="578" y="698"/>
                  <a:pt x="578" y="698"/>
                  <a:pt x="578" y="699"/>
                </a:cubicBezTo>
                <a:close/>
                <a:moveTo>
                  <a:pt x="481" y="687"/>
                </a:moveTo>
                <a:cubicBezTo>
                  <a:pt x="481" y="686"/>
                  <a:pt x="481" y="686"/>
                  <a:pt x="481" y="686"/>
                </a:cubicBezTo>
                <a:cubicBezTo>
                  <a:pt x="483" y="686"/>
                  <a:pt x="483" y="687"/>
                  <a:pt x="481" y="687"/>
                </a:cubicBezTo>
                <a:close/>
                <a:moveTo>
                  <a:pt x="424" y="679"/>
                </a:moveTo>
                <a:cubicBezTo>
                  <a:pt x="421" y="675"/>
                  <a:pt x="421" y="671"/>
                  <a:pt x="426" y="676"/>
                </a:cubicBezTo>
                <a:cubicBezTo>
                  <a:pt x="430" y="676"/>
                  <a:pt x="425" y="670"/>
                  <a:pt x="430" y="672"/>
                </a:cubicBezTo>
                <a:cubicBezTo>
                  <a:pt x="429" y="677"/>
                  <a:pt x="429" y="678"/>
                  <a:pt x="424" y="679"/>
                </a:cubicBezTo>
                <a:close/>
                <a:moveTo>
                  <a:pt x="415" y="677"/>
                </a:moveTo>
                <a:cubicBezTo>
                  <a:pt x="414" y="677"/>
                  <a:pt x="413" y="677"/>
                  <a:pt x="412" y="676"/>
                </a:cubicBezTo>
                <a:cubicBezTo>
                  <a:pt x="412" y="675"/>
                  <a:pt x="407" y="670"/>
                  <a:pt x="412" y="671"/>
                </a:cubicBezTo>
                <a:cubicBezTo>
                  <a:pt x="412" y="672"/>
                  <a:pt x="412" y="673"/>
                  <a:pt x="412" y="674"/>
                </a:cubicBezTo>
                <a:cubicBezTo>
                  <a:pt x="415" y="674"/>
                  <a:pt x="417" y="677"/>
                  <a:pt x="415" y="677"/>
                </a:cubicBezTo>
                <a:close/>
                <a:moveTo>
                  <a:pt x="368" y="665"/>
                </a:moveTo>
                <a:cubicBezTo>
                  <a:pt x="363" y="660"/>
                  <a:pt x="363" y="661"/>
                  <a:pt x="357" y="663"/>
                </a:cubicBezTo>
                <a:cubicBezTo>
                  <a:pt x="354" y="661"/>
                  <a:pt x="357" y="661"/>
                  <a:pt x="359" y="661"/>
                </a:cubicBezTo>
                <a:cubicBezTo>
                  <a:pt x="358" y="653"/>
                  <a:pt x="349" y="655"/>
                  <a:pt x="347" y="652"/>
                </a:cubicBezTo>
                <a:cubicBezTo>
                  <a:pt x="350" y="649"/>
                  <a:pt x="344" y="648"/>
                  <a:pt x="342" y="652"/>
                </a:cubicBezTo>
                <a:cubicBezTo>
                  <a:pt x="339" y="652"/>
                  <a:pt x="337" y="644"/>
                  <a:pt x="337" y="642"/>
                </a:cubicBezTo>
                <a:cubicBezTo>
                  <a:pt x="336" y="640"/>
                  <a:pt x="336" y="639"/>
                  <a:pt x="336" y="638"/>
                </a:cubicBezTo>
                <a:cubicBezTo>
                  <a:pt x="339" y="637"/>
                  <a:pt x="335" y="637"/>
                  <a:pt x="334" y="637"/>
                </a:cubicBezTo>
                <a:cubicBezTo>
                  <a:pt x="333" y="635"/>
                  <a:pt x="339" y="633"/>
                  <a:pt x="341" y="634"/>
                </a:cubicBezTo>
                <a:cubicBezTo>
                  <a:pt x="342" y="636"/>
                  <a:pt x="343" y="639"/>
                  <a:pt x="346" y="638"/>
                </a:cubicBezTo>
                <a:cubicBezTo>
                  <a:pt x="346" y="641"/>
                  <a:pt x="341" y="641"/>
                  <a:pt x="344" y="643"/>
                </a:cubicBezTo>
                <a:cubicBezTo>
                  <a:pt x="347" y="642"/>
                  <a:pt x="353" y="646"/>
                  <a:pt x="350" y="648"/>
                </a:cubicBezTo>
                <a:cubicBezTo>
                  <a:pt x="351" y="651"/>
                  <a:pt x="353" y="645"/>
                  <a:pt x="354" y="649"/>
                </a:cubicBezTo>
                <a:cubicBezTo>
                  <a:pt x="356" y="647"/>
                  <a:pt x="356" y="644"/>
                  <a:pt x="360" y="646"/>
                </a:cubicBezTo>
                <a:cubicBezTo>
                  <a:pt x="362" y="649"/>
                  <a:pt x="367" y="648"/>
                  <a:pt x="368" y="643"/>
                </a:cubicBezTo>
                <a:cubicBezTo>
                  <a:pt x="369" y="642"/>
                  <a:pt x="372" y="640"/>
                  <a:pt x="373" y="639"/>
                </a:cubicBezTo>
                <a:cubicBezTo>
                  <a:pt x="372" y="634"/>
                  <a:pt x="377" y="634"/>
                  <a:pt x="374" y="632"/>
                </a:cubicBezTo>
                <a:cubicBezTo>
                  <a:pt x="374" y="628"/>
                  <a:pt x="375" y="630"/>
                  <a:pt x="376" y="631"/>
                </a:cubicBezTo>
                <a:cubicBezTo>
                  <a:pt x="377" y="629"/>
                  <a:pt x="379" y="628"/>
                  <a:pt x="380" y="627"/>
                </a:cubicBezTo>
                <a:cubicBezTo>
                  <a:pt x="381" y="627"/>
                  <a:pt x="381" y="627"/>
                  <a:pt x="382" y="627"/>
                </a:cubicBezTo>
                <a:cubicBezTo>
                  <a:pt x="384" y="625"/>
                  <a:pt x="388" y="629"/>
                  <a:pt x="390" y="626"/>
                </a:cubicBezTo>
                <a:cubicBezTo>
                  <a:pt x="395" y="623"/>
                  <a:pt x="391" y="619"/>
                  <a:pt x="394" y="626"/>
                </a:cubicBezTo>
                <a:cubicBezTo>
                  <a:pt x="401" y="627"/>
                  <a:pt x="401" y="627"/>
                  <a:pt x="402" y="627"/>
                </a:cubicBezTo>
                <a:cubicBezTo>
                  <a:pt x="406" y="623"/>
                  <a:pt x="409" y="629"/>
                  <a:pt x="412" y="630"/>
                </a:cubicBezTo>
                <a:cubicBezTo>
                  <a:pt x="414" y="634"/>
                  <a:pt x="414" y="634"/>
                  <a:pt x="410" y="633"/>
                </a:cubicBezTo>
                <a:cubicBezTo>
                  <a:pt x="407" y="633"/>
                  <a:pt x="405" y="634"/>
                  <a:pt x="403" y="635"/>
                </a:cubicBezTo>
                <a:cubicBezTo>
                  <a:pt x="400" y="636"/>
                  <a:pt x="400" y="636"/>
                  <a:pt x="399" y="640"/>
                </a:cubicBezTo>
                <a:cubicBezTo>
                  <a:pt x="396" y="641"/>
                  <a:pt x="395" y="641"/>
                  <a:pt x="395" y="645"/>
                </a:cubicBezTo>
                <a:cubicBezTo>
                  <a:pt x="393" y="648"/>
                  <a:pt x="392" y="652"/>
                  <a:pt x="392" y="645"/>
                </a:cubicBezTo>
                <a:cubicBezTo>
                  <a:pt x="390" y="641"/>
                  <a:pt x="384" y="645"/>
                  <a:pt x="382" y="647"/>
                </a:cubicBezTo>
                <a:cubicBezTo>
                  <a:pt x="376" y="646"/>
                  <a:pt x="372" y="650"/>
                  <a:pt x="372" y="656"/>
                </a:cubicBezTo>
                <a:cubicBezTo>
                  <a:pt x="375" y="660"/>
                  <a:pt x="367" y="659"/>
                  <a:pt x="369" y="663"/>
                </a:cubicBezTo>
                <a:cubicBezTo>
                  <a:pt x="369" y="664"/>
                  <a:pt x="368" y="664"/>
                  <a:pt x="368" y="665"/>
                </a:cubicBezTo>
                <a:close/>
                <a:moveTo>
                  <a:pt x="523" y="661"/>
                </a:moveTo>
                <a:cubicBezTo>
                  <a:pt x="520" y="660"/>
                  <a:pt x="516" y="657"/>
                  <a:pt x="515" y="655"/>
                </a:cubicBezTo>
                <a:cubicBezTo>
                  <a:pt x="516" y="654"/>
                  <a:pt x="518" y="655"/>
                  <a:pt x="520" y="654"/>
                </a:cubicBezTo>
                <a:cubicBezTo>
                  <a:pt x="522" y="654"/>
                  <a:pt x="524" y="659"/>
                  <a:pt x="524" y="660"/>
                </a:cubicBezTo>
                <a:cubicBezTo>
                  <a:pt x="524" y="661"/>
                  <a:pt x="524" y="661"/>
                  <a:pt x="523" y="661"/>
                </a:cubicBezTo>
                <a:close/>
                <a:moveTo>
                  <a:pt x="551" y="657"/>
                </a:moveTo>
                <a:cubicBezTo>
                  <a:pt x="550" y="656"/>
                  <a:pt x="551" y="656"/>
                  <a:pt x="552" y="656"/>
                </a:cubicBezTo>
                <a:cubicBezTo>
                  <a:pt x="553" y="657"/>
                  <a:pt x="551" y="657"/>
                  <a:pt x="551" y="657"/>
                </a:cubicBezTo>
                <a:close/>
                <a:moveTo>
                  <a:pt x="520" y="650"/>
                </a:moveTo>
                <a:cubicBezTo>
                  <a:pt x="519" y="648"/>
                  <a:pt x="522" y="646"/>
                  <a:pt x="522" y="650"/>
                </a:cubicBezTo>
                <a:cubicBezTo>
                  <a:pt x="521" y="650"/>
                  <a:pt x="521" y="650"/>
                  <a:pt x="520" y="650"/>
                </a:cubicBezTo>
                <a:close/>
                <a:moveTo>
                  <a:pt x="479" y="650"/>
                </a:moveTo>
                <a:cubicBezTo>
                  <a:pt x="478" y="649"/>
                  <a:pt x="481" y="646"/>
                  <a:pt x="483" y="649"/>
                </a:cubicBezTo>
                <a:cubicBezTo>
                  <a:pt x="481" y="649"/>
                  <a:pt x="480" y="650"/>
                  <a:pt x="479" y="650"/>
                </a:cubicBezTo>
                <a:close/>
                <a:moveTo>
                  <a:pt x="566" y="649"/>
                </a:moveTo>
                <a:cubicBezTo>
                  <a:pt x="566" y="647"/>
                  <a:pt x="567" y="647"/>
                  <a:pt x="568" y="648"/>
                </a:cubicBezTo>
                <a:cubicBezTo>
                  <a:pt x="570" y="647"/>
                  <a:pt x="570" y="643"/>
                  <a:pt x="570" y="642"/>
                </a:cubicBezTo>
                <a:cubicBezTo>
                  <a:pt x="571" y="640"/>
                  <a:pt x="579" y="625"/>
                  <a:pt x="576" y="625"/>
                </a:cubicBezTo>
                <a:cubicBezTo>
                  <a:pt x="575" y="622"/>
                  <a:pt x="576" y="610"/>
                  <a:pt x="577" y="607"/>
                </a:cubicBezTo>
                <a:cubicBezTo>
                  <a:pt x="577" y="604"/>
                  <a:pt x="577" y="600"/>
                  <a:pt x="578" y="599"/>
                </a:cubicBezTo>
                <a:cubicBezTo>
                  <a:pt x="580" y="600"/>
                  <a:pt x="579" y="599"/>
                  <a:pt x="580" y="589"/>
                </a:cubicBezTo>
                <a:cubicBezTo>
                  <a:pt x="578" y="581"/>
                  <a:pt x="575" y="574"/>
                  <a:pt x="578" y="566"/>
                </a:cubicBezTo>
                <a:cubicBezTo>
                  <a:pt x="578" y="563"/>
                  <a:pt x="578" y="563"/>
                  <a:pt x="578" y="563"/>
                </a:cubicBezTo>
                <a:cubicBezTo>
                  <a:pt x="580" y="562"/>
                  <a:pt x="589" y="562"/>
                  <a:pt x="591" y="564"/>
                </a:cubicBezTo>
                <a:cubicBezTo>
                  <a:pt x="593" y="570"/>
                  <a:pt x="596" y="574"/>
                  <a:pt x="596" y="581"/>
                </a:cubicBezTo>
                <a:cubicBezTo>
                  <a:pt x="595" y="590"/>
                  <a:pt x="594" y="592"/>
                  <a:pt x="594" y="594"/>
                </a:cubicBezTo>
                <a:cubicBezTo>
                  <a:pt x="592" y="603"/>
                  <a:pt x="590" y="612"/>
                  <a:pt x="590" y="621"/>
                </a:cubicBezTo>
                <a:cubicBezTo>
                  <a:pt x="591" y="622"/>
                  <a:pt x="592" y="623"/>
                  <a:pt x="592" y="626"/>
                </a:cubicBezTo>
                <a:cubicBezTo>
                  <a:pt x="589" y="631"/>
                  <a:pt x="587" y="636"/>
                  <a:pt x="582" y="640"/>
                </a:cubicBezTo>
                <a:cubicBezTo>
                  <a:pt x="580" y="641"/>
                  <a:pt x="576" y="641"/>
                  <a:pt x="575" y="642"/>
                </a:cubicBezTo>
                <a:cubicBezTo>
                  <a:pt x="574" y="646"/>
                  <a:pt x="570" y="645"/>
                  <a:pt x="570" y="648"/>
                </a:cubicBezTo>
                <a:cubicBezTo>
                  <a:pt x="568" y="648"/>
                  <a:pt x="567" y="649"/>
                  <a:pt x="566" y="649"/>
                </a:cubicBezTo>
                <a:close/>
                <a:moveTo>
                  <a:pt x="400" y="626"/>
                </a:moveTo>
                <a:cubicBezTo>
                  <a:pt x="398" y="625"/>
                  <a:pt x="400" y="624"/>
                  <a:pt x="401" y="624"/>
                </a:cubicBezTo>
                <a:cubicBezTo>
                  <a:pt x="401" y="626"/>
                  <a:pt x="402" y="625"/>
                  <a:pt x="400" y="626"/>
                </a:cubicBezTo>
                <a:close/>
                <a:moveTo>
                  <a:pt x="389" y="625"/>
                </a:moveTo>
                <a:cubicBezTo>
                  <a:pt x="388" y="624"/>
                  <a:pt x="388" y="624"/>
                  <a:pt x="389" y="624"/>
                </a:cubicBezTo>
                <a:cubicBezTo>
                  <a:pt x="389" y="624"/>
                  <a:pt x="389" y="624"/>
                  <a:pt x="389" y="625"/>
                </a:cubicBezTo>
                <a:close/>
                <a:moveTo>
                  <a:pt x="548" y="616"/>
                </a:moveTo>
                <a:cubicBezTo>
                  <a:pt x="547" y="615"/>
                  <a:pt x="547" y="615"/>
                  <a:pt x="548" y="615"/>
                </a:cubicBezTo>
                <a:cubicBezTo>
                  <a:pt x="548" y="616"/>
                  <a:pt x="548" y="616"/>
                  <a:pt x="548" y="616"/>
                </a:cubicBezTo>
                <a:close/>
                <a:moveTo>
                  <a:pt x="392" y="613"/>
                </a:moveTo>
                <a:cubicBezTo>
                  <a:pt x="390" y="612"/>
                  <a:pt x="391" y="611"/>
                  <a:pt x="392" y="609"/>
                </a:cubicBezTo>
                <a:cubicBezTo>
                  <a:pt x="391" y="605"/>
                  <a:pt x="393" y="604"/>
                  <a:pt x="393" y="608"/>
                </a:cubicBezTo>
                <a:cubicBezTo>
                  <a:pt x="394" y="609"/>
                  <a:pt x="395" y="612"/>
                  <a:pt x="392" y="613"/>
                </a:cubicBezTo>
                <a:close/>
                <a:moveTo>
                  <a:pt x="542" y="613"/>
                </a:moveTo>
                <a:cubicBezTo>
                  <a:pt x="541" y="610"/>
                  <a:pt x="544" y="609"/>
                  <a:pt x="544" y="612"/>
                </a:cubicBezTo>
                <a:cubicBezTo>
                  <a:pt x="543" y="613"/>
                  <a:pt x="543" y="613"/>
                  <a:pt x="542" y="613"/>
                </a:cubicBezTo>
                <a:close/>
                <a:moveTo>
                  <a:pt x="405" y="597"/>
                </a:moveTo>
                <a:cubicBezTo>
                  <a:pt x="402" y="593"/>
                  <a:pt x="402" y="594"/>
                  <a:pt x="405" y="589"/>
                </a:cubicBezTo>
                <a:cubicBezTo>
                  <a:pt x="409" y="589"/>
                  <a:pt x="407" y="592"/>
                  <a:pt x="404" y="593"/>
                </a:cubicBezTo>
                <a:cubicBezTo>
                  <a:pt x="404" y="595"/>
                  <a:pt x="408" y="596"/>
                  <a:pt x="405" y="597"/>
                </a:cubicBezTo>
                <a:close/>
                <a:moveTo>
                  <a:pt x="392" y="593"/>
                </a:moveTo>
                <a:cubicBezTo>
                  <a:pt x="391" y="592"/>
                  <a:pt x="390" y="587"/>
                  <a:pt x="393" y="588"/>
                </a:cubicBezTo>
                <a:cubicBezTo>
                  <a:pt x="393" y="588"/>
                  <a:pt x="394" y="592"/>
                  <a:pt x="392" y="593"/>
                </a:cubicBezTo>
                <a:close/>
                <a:moveTo>
                  <a:pt x="493" y="580"/>
                </a:moveTo>
                <a:cubicBezTo>
                  <a:pt x="493" y="579"/>
                  <a:pt x="493" y="579"/>
                  <a:pt x="493" y="579"/>
                </a:cubicBezTo>
                <a:cubicBezTo>
                  <a:pt x="494" y="579"/>
                  <a:pt x="494" y="580"/>
                  <a:pt x="493" y="580"/>
                </a:cubicBezTo>
                <a:close/>
                <a:moveTo>
                  <a:pt x="383" y="580"/>
                </a:moveTo>
                <a:cubicBezTo>
                  <a:pt x="382" y="576"/>
                  <a:pt x="383" y="577"/>
                  <a:pt x="385" y="579"/>
                </a:cubicBezTo>
                <a:cubicBezTo>
                  <a:pt x="385" y="580"/>
                  <a:pt x="383" y="580"/>
                  <a:pt x="383" y="580"/>
                </a:cubicBezTo>
                <a:close/>
                <a:moveTo>
                  <a:pt x="387" y="578"/>
                </a:moveTo>
                <a:cubicBezTo>
                  <a:pt x="387" y="577"/>
                  <a:pt x="386" y="577"/>
                  <a:pt x="387" y="577"/>
                </a:cubicBezTo>
                <a:cubicBezTo>
                  <a:pt x="387" y="578"/>
                  <a:pt x="387" y="578"/>
                  <a:pt x="387" y="578"/>
                </a:cubicBezTo>
                <a:close/>
                <a:moveTo>
                  <a:pt x="392" y="574"/>
                </a:moveTo>
                <a:cubicBezTo>
                  <a:pt x="392" y="573"/>
                  <a:pt x="394" y="573"/>
                  <a:pt x="394" y="574"/>
                </a:cubicBezTo>
                <a:cubicBezTo>
                  <a:pt x="392" y="574"/>
                  <a:pt x="392" y="574"/>
                  <a:pt x="392" y="574"/>
                </a:cubicBezTo>
                <a:close/>
                <a:moveTo>
                  <a:pt x="401" y="569"/>
                </a:moveTo>
                <a:cubicBezTo>
                  <a:pt x="401" y="565"/>
                  <a:pt x="397" y="568"/>
                  <a:pt x="398" y="566"/>
                </a:cubicBezTo>
                <a:cubicBezTo>
                  <a:pt x="399" y="566"/>
                  <a:pt x="402" y="565"/>
                  <a:pt x="402" y="568"/>
                </a:cubicBezTo>
                <a:cubicBezTo>
                  <a:pt x="402" y="569"/>
                  <a:pt x="401" y="569"/>
                  <a:pt x="401" y="569"/>
                </a:cubicBezTo>
                <a:close/>
                <a:moveTo>
                  <a:pt x="463" y="533"/>
                </a:moveTo>
                <a:cubicBezTo>
                  <a:pt x="457" y="532"/>
                  <a:pt x="457" y="526"/>
                  <a:pt x="458" y="523"/>
                </a:cubicBezTo>
                <a:cubicBezTo>
                  <a:pt x="461" y="521"/>
                  <a:pt x="461" y="525"/>
                  <a:pt x="462" y="528"/>
                </a:cubicBezTo>
                <a:cubicBezTo>
                  <a:pt x="465" y="529"/>
                  <a:pt x="468" y="533"/>
                  <a:pt x="463" y="533"/>
                </a:cubicBezTo>
                <a:close/>
                <a:moveTo>
                  <a:pt x="383" y="519"/>
                </a:moveTo>
                <a:cubicBezTo>
                  <a:pt x="383" y="516"/>
                  <a:pt x="383" y="518"/>
                  <a:pt x="384" y="516"/>
                </a:cubicBezTo>
                <a:cubicBezTo>
                  <a:pt x="385" y="517"/>
                  <a:pt x="385" y="519"/>
                  <a:pt x="383" y="519"/>
                </a:cubicBezTo>
                <a:close/>
                <a:moveTo>
                  <a:pt x="380" y="517"/>
                </a:moveTo>
                <a:cubicBezTo>
                  <a:pt x="380" y="516"/>
                  <a:pt x="381" y="515"/>
                  <a:pt x="382" y="515"/>
                </a:cubicBezTo>
                <a:cubicBezTo>
                  <a:pt x="382" y="517"/>
                  <a:pt x="382" y="516"/>
                  <a:pt x="380" y="517"/>
                </a:cubicBezTo>
                <a:close/>
                <a:moveTo>
                  <a:pt x="382" y="513"/>
                </a:moveTo>
                <a:cubicBezTo>
                  <a:pt x="380" y="512"/>
                  <a:pt x="383" y="510"/>
                  <a:pt x="383" y="513"/>
                </a:cubicBezTo>
                <a:cubicBezTo>
                  <a:pt x="383" y="513"/>
                  <a:pt x="383" y="513"/>
                  <a:pt x="382" y="513"/>
                </a:cubicBezTo>
                <a:close/>
                <a:moveTo>
                  <a:pt x="414" y="498"/>
                </a:moveTo>
                <a:cubicBezTo>
                  <a:pt x="414" y="496"/>
                  <a:pt x="413" y="495"/>
                  <a:pt x="416" y="495"/>
                </a:cubicBezTo>
                <a:cubicBezTo>
                  <a:pt x="416" y="498"/>
                  <a:pt x="416" y="497"/>
                  <a:pt x="414" y="498"/>
                </a:cubicBezTo>
                <a:close/>
                <a:moveTo>
                  <a:pt x="617" y="496"/>
                </a:moveTo>
                <a:cubicBezTo>
                  <a:pt x="614" y="495"/>
                  <a:pt x="617" y="490"/>
                  <a:pt x="618" y="496"/>
                </a:cubicBezTo>
                <a:cubicBezTo>
                  <a:pt x="617" y="496"/>
                  <a:pt x="617" y="496"/>
                  <a:pt x="617" y="496"/>
                </a:cubicBezTo>
                <a:close/>
                <a:moveTo>
                  <a:pt x="465" y="495"/>
                </a:moveTo>
                <a:cubicBezTo>
                  <a:pt x="463" y="492"/>
                  <a:pt x="465" y="491"/>
                  <a:pt x="465" y="494"/>
                </a:cubicBezTo>
                <a:cubicBezTo>
                  <a:pt x="465" y="494"/>
                  <a:pt x="465" y="494"/>
                  <a:pt x="465" y="495"/>
                </a:cubicBezTo>
                <a:close/>
                <a:moveTo>
                  <a:pt x="568" y="487"/>
                </a:moveTo>
                <a:cubicBezTo>
                  <a:pt x="568" y="486"/>
                  <a:pt x="568" y="486"/>
                  <a:pt x="568" y="486"/>
                </a:cubicBezTo>
                <a:cubicBezTo>
                  <a:pt x="569" y="486"/>
                  <a:pt x="569" y="486"/>
                  <a:pt x="568" y="487"/>
                </a:cubicBezTo>
                <a:close/>
                <a:moveTo>
                  <a:pt x="508" y="468"/>
                </a:moveTo>
                <a:cubicBezTo>
                  <a:pt x="503" y="464"/>
                  <a:pt x="509" y="465"/>
                  <a:pt x="509" y="468"/>
                </a:cubicBezTo>
                <a:cubicBezTo>
                  <a:pt x="509" y="468"/>
                  <a:pt x="509" y="468"/>
                  <a:pt x="508" y="468"/>
                </a:cubicBezTo>
                <a:close/>
                <a:moveTo>
                  <a:pt x="518" y="467"/>
                </a:moveTo>
                <a:cubicBezTo>
                  <a:pt x="517" y="465"/>
                  <a:pt x="516" y="463"/>
                  <a:pt x="519" y="464"/>
                </a:cubicBezTo>
                <a:cubicBezTo>
                  <a:pt x="520" y="465"/>
                  <a:pt x="520" y="466"/>
                  <a:pt x="518" y="467"/>
                </a:cubicBezTo>
                <a:close/>
                <a:moveTo>
                  <a:pt x="430" y="463"/>
                </a:moveTo>
                <a:cubicBezTo>
                  <a:pt x="430" y="463"/>
                  <a:pt x="430" y="463"/>
                  <a:pt x="431" y="462"/>
                </a:cubicBezTo>
                <a:cubicBezTo>
                  <a:pt x="431" y="463"/>
                  <a:pt x="431" y="463"/>
                  <a:pt x="430" y="463"/>
                </a:cubicBezTo>
                <a:close/>
                <a:moveTo>
                  <a:pt x="522" y="462"/>
                </a:moveTo>
                <a:cubicBezTo>
                  <a:pt x="520" y="462"/>
                  <a:pt x="520" y="460"/>
                  <a:pt x="520" y="459"/>
                </a:cubicBezTo>
                <a:cubicBezTo>
                  <a:pt x="524" y="459"/>
                  <a:pt x="524" y="459"/>
                  <a:pt x="524" y="462"/>
                </a:cubicBezTo>
                <a:cubicBezTo>
                  <a:pt x="523" y="462"/>
                  <a:pt x="522" y="462"/>
                  <a:pt x="522" y="462"/>
                </a:cubicBezTo>
                <a:close/>
                <a:moveTo>
                  <a:pt x="523" y="456"/>
                </a:moveTo>
                <a:cubicBezTo>
                  <a:pt x="518" y="455"/>
                  <a:pt x="519" y="456"/>
                  <a:pt x="518" y="452"/>
                </a:cubicBezTo>
                <a:cubicBezTo>
                  <a:pt x="517" y="450"/>
                  <a:pt x="513" y="449"/>
                  <a:pt x="514" y="447"/>
                </a:cubicBezTo>
                <a:cubicBezTo>
                  <a:pt x="519" y="449"/>
                  <a:pt x="515" y="441"/>
                  <a:pt x="519" y="441"/>
                </a:cubicBezTo>
                <a:cubicBezTo>
                  <a:pt x="520" y="443"/>
                  <a:pt x="524" y="445"/>
                  <a:pt x="526" y="444"/>
                </a:cubicBezTo>
                <a:cubicBezTo>
                  <a:pt x="528" y="440"/>
                  <a:pt x="527" y="444"/>
                  <a:pt x="531" y="442"/>
                </a:cubicBezTo>
                <a:cubicBezTo>
                  <a:pt x="532" y="447"/>
                  <a:pt x="528" y="445"/>
                  <a:pt x="525" y="447"/>
                </a:cubicBezTo>
                <a:cubicBezTo>
                  <a:pt x="521" y="447"/>
                  <a:pt x="517" y="444"/>
                  <a:pt x="520" y="451"/>
                </a:cubicBezTo>
                <a:cubicBezTo>
                  <a:pt x="522" y="452"/>
                  <a:pt x="524" y="454"/>
                  <a:pt x="523" y="456"/>
                </a:cubicBezTo>
                <a:close/>
                <a:moveTo>
                  <a:pt x="492" y="455"/>
                </a:moveTo>
                <a:cubicBezTo>
                  <a:pt x="491" y="455"/>
                  <a:pt x="491" y="455"/>
                  <a:pt x="491" y="455"/>
                </a:cubicBezTo>
                <a:cubicBezTo>
                  <a:pt x="493" y="454"/>
                  <a:pt x="493" y="455"/>
                  <a:pt x="492" y="455"/>
                </a:cubicBezTo>
                <a:close/>
                <a:moveTo>
                  <a:pt x="494" y="452"/>
                </a:moveTo>
                <a:cubicBezTo>
                  <a:pt x="492" y="450"/>
                  <a:pt x="494" y="450"/>
                  <a:pt x="495" y="450"/>
                </a:cubicBezTo>
                <a:cubicBezTo>
                  <a:pt x="497" y="452"/>
                  <a:pt x="496" y="451"/>
                  <a:pt x="494" y="452"/>
                </a:cubicBezTo>
                <a:close/>
                <a:moveTo>
                  <a:pt x="564" y="451"/>
                </a:moveTo>
                <a:cubicBezTo>
                  <a:pt x="564" y="449"/>
                  <a:pt x="564" y="449"/>
                  <a:pt x="564" y="451"/>
                </a:cubicBezTo>
                <a:cubicBezTo>
                  <a:pt x="564" y="451"/>
                  <a:pt x="564" y="451"/>
                  <a:pt x="564" y="451"/>
                </a:cubicBezTo>
                <a:close/>
                <a:moveTo>
                  <a:pt x="471" y="447"/>
                </a:moveTo>
                <a:cubicBezTo>
                  <a:pt x="471" y="443"/>
                  <a:pt x="471" y="443"/>
                  <a:pt x="471" y="443"/>
                </a:cubicBezTo>
                <a:cubicBezTo>
                  <a:pt x="473" y="443"/>
                  <a:pt x="472" y="446"/>
                  <a:pt x="471" y="447"/>
                </a:cubicBezTo>
                <a:close/>
                <a:moveTo>
                  <a:pt x="473" y="438"/>
                </a:moveTo>
                <a:cubicBezTo>
                  <a:pt x="470" y="435"/>
                  <a:pt x="474" y="433"/>
                  <a:pt x="474" y="438"/>
                </a:cubicBezTo>
                <a:cubicBezTo>
                  <a:pt x="474" y="438"/>
                  <a:pt x="473" y="438"/>
                  <a:pt x="473" y="438"/>
                </a:cubicBezTo>
                <a:close/>
                <a:moveTo>
                  <a:pt x="429" y="437"/>
                </a:moveTo>
                <a:cubicBezTo>
                  <a:pt x="428" y="435"/>
                  <a:pt x="429" y="435"/>
                  <a:pt x="430" y="434"/>
                </a:cubicBezTo>
                <a:cubicBezTo>
                  <a:pt x="431" y="431"/>
                  <a:pt x="431" y="435"/>
                  <a:pt x="431" y="436"/>
                </a:cubicBezTo>
                <a:cubicBezTo>
                  <a:pt x="431" y="437"/>
                  <a:pt x="430" y="437"/>
                  <a:pt x="429" y="437"/>
                </a:cubicBezTo>
                <a:close/>
                <a:moveTo>
                  <a:pt x="433" y="426"/>
                </a:moveTo>
                <a:cubicBezTo>
                  <a:pt x="433" y="425"/>
                  <a:pt x="433" y="425"/>
                  <a:pt x="434" y="424"/>
                </a:cubicBezTo>
                <a:cubicBezTo>
                  <a:pt x="435" y="425"/>
                  <a:pt x="434" y="425"/>
                  <a:pt x="433" y="426"/>
                </a:cubicBezTo>
                <a:close/>
                <a:moveTo>
                  <a:pt x="568" y="425"/>
                </a:moveTo>
                <a:cubicBezTo>
                  <a:pt x="568" y="425"/>
                  <a:pt x="568" y="425"/>
                  <a:pt x="568" y="424"/>
                </a:cubicBezTo>
                <a:cubicBezTo>
                  <a:pt x="569" y="425"/>
                  <a:pt x="569" y="425"/>
                  <a:pt x="568" y="425"/>
                </a:cubicBezTo>
                <a:close/>
                <a:moveTo>
                  <a:pt x="448" y="420"/>
                </a:moveTo>
                <a:cubicBezTo>
                  <a:pt x="448" y="419"/>
                  <a:pt x="450" y="416"/>
                  <a:pt x="450" y="420"/>
                </a:cubicBezTo>
                <a:cubicBezTo>
                  <a:pt x="448" y="420"/>
                  <a:pt x="448" y="420"/>
                  <a:pt x="448" y="420"/>
                </a:cubicBezTo>
                <a:close/>
                <a:moveTo>
                  <a:pt x="429" y="416"/>
                </a:moveTo>
                <a:cubicBezTo>
                  <a:pt x="428" y="414"/>
                  <a:pt x="430" y="413"/>
                  <a:pt x="432" y="414"/>
                </a:cubicBezTo>
                <a:cubicBezTo>
                  <a:pt x="431" y="416"/>
                  <a:pt x="432" y="415"/>
                  <a:pt x="429" y="416"/>
                </a:cubicBezTo>
                <a:close/>
                <a:moveTo>
                  <a:pt x="458" y="416"/>
                </a:moveTo>
                <a:cubicBezTo>
                  <a:pt x="456" y="414"/>
                  <a:pt x="455" y="414"/>
                  <a:pt x="458" y="413"/>
                </a:cubicBezTo>
                <a:cubicBezTo>
                  <a:pt x="459" y="414"/>
                  <a:pt x="459" y="415"/>
                  <a:pt x="458" y="416"/>
                </a:cubicBezTo>
                <a:close/>
                <a:moveTo>
                  <a:pt x="436" y="410"/>
                </a:moveTo>
                <a:cubicBezTo>
                  <a:pt x="436" y="410"/>
                  <a:pt x="436" y="409"/>
                  <a:pt x="436" y="408"/>
                </a:cubicBezTo>
                <a:cubicBezTo>
                  <a:pt x="437" y="408"/>
                  <a:pt x="436" y="409"/>
                  <a:pt x="436" y="410"/>
                </a:cubicBezTo>
                <a:close/>
                <a:moveTo>
                  <a:pt x="459" y="409"/>
                </a:moveTo>
                <a:cubicBezTo>
                  <a:pt x="457" y="408"/>
                  <a:pt x="459" y="408"/>
                  <a:pt x="460" y="408"/>
                </a:cubicBezTo>
                <a:cubicBezTo>
                  <a:pt x="460" y="409"/>
                  <a:pt x="460" y="409"/>
                  <a:pt x="459" y="409"/>
                </a:cubicBezTo>
                <a:close/>
                <a:moveTo>
                  <a:pt x="568" y="407"/>
                </a:moveTo>
                <a:cubicBezTo>
                  <a:pt x="566" y="405"/>
                  <a:pt x="569" y="403"/>
                  <a:pt x="569" y="406"/>
                </a:cubicBezTo>
                <a:cubicBezTo>
                  <a:pt x="569" y="406"/>
                  <a:pt x="569" y="406"/>
                  <a:pt x="568" y="407"/>
                </a:cubicBezTo>
                <a:close/>
                <a:moveTo>
                  <a:pt x="429" y="406"/>
                </a:moveTo>
                <a:cubicBezTo>
                  <a:pt x="428" y="404"/>
                  <a:pt x="427" y="404"/>
                  <a:pt x="427" y="403"/>
                </a:cubicBezTo>
                <a:cubicBezTo>
                  <a:pt x="430" y="400"/>
                  <a:pt x="428" y="403"/>
                  <a:pt x="430" y="404"/>
                </a:cubicBezTo>
                <a:cubicBezTo>
                  <a:pt x="430" y="406"/>
                  <a:pt x="430" y="406"/>
                  <a:pt x="429" y="406"/>
                </a:cubicBezTo>
                <a:close/>
                <a:moveTo>
                  <a:pt x="430" y="1101"/>
                </a:moveTo>
                <a:cubicBezTo>
                  <a:pt x="430" y="1100"/>
                  <a:pt x="429" y="1099"/>
                  <a:pt x="428" y="1098"/>
                </a:cubicBezTo>
                <a:cubicBezTo>
                  <a:pt x="419" y="1096"/>
                  <a:pt x="408" y="1075"/>
                  <a:pt x="419" y="1070"/>
                </a:cubicBezTo>
                <a:cubicBezTo>
                  <a:pt x="420" y="1065"/>
                  <a:pt x="417" y="1059"/>
                  <a:pt x="414" y="1056"/>
                </a:cubicBezTo>
                <a:cubicBezTo>
                  <a:pt x="413" y="1052"/>
                  <a:pt x="414" y="1050"/>
                  <a:pt x="411" y="1047"/>
                </a:cubicBezTo>
                <a:cubicBezTo>
                  <a:pt x="404" y="1046"/>
                  <a:pt x="401" y="1031"/>
                  <a:pt x="402" y="1050"/>
                </a:cubicBezTo>
                <a:cubicBezTo>
                  <a:pt x="399" y="1052"/>
                  <a:pt x="402" y="1053"/>
                  <a:pt x="401" y="1055"/>
                </a:cubicBezTo>
                <a:cubicBezTo>
                  <a:pt x="400" y="1055"/>
                  <a:pt x="394" y="1053"/>
                  <a:pt x="393" y="1052"/>
                </a:cubicBezTo>
                <a:cubicBezTo>
                  <a:pt x="389" y="1057"/>
                  <a:pt x="387" y="1041"/>
                  <a:pt x="385" y="1048"/>
                </a:cubicBezTo>
                <a:cubicBezTo>
                  <a:pt x="380" y="1049"/>
                  <a:pt x="382" y="1043"/>
                  <a:pt x="382" y="1041"/>
                </a:cubicBezTo>
                <a:cubicBezTo>
                  <a:pt x="374" y="1041"/>
                  <a:pt x="377" y="1042"/>
                  <a:pt x="377" y="1038"/>
                </a:cubicBezTo>
                <a:cubicBezTo>
                  <a:pt x="374" y="1034"/>
                  <a:pt x="374" y="1030"/>
                  <a:pt x="369" y="1029"/>
                </a:cubicBezTo>
                <a:cubicBezTo>
                  <a:pt x="368" y="1028"/>
                  <a:pt x="367" y="1010"/>
                  <a:pt x="367" y="1009"/>
                </a:cubicBezTo>
                <a:cubicBezTo>
                  <a:pt x="375" y="995"/>
                  <a:pt x="362" y="1005"/>
                  <a:pt x="360" y="993"/>
                </a:cubicBezTo>
                <a:cubicBezTo>
                  <a:pt x="350" y="993"/>
                  <a:pt x="357" y="968"/>
                  <a:pt x="357" y="968"/>
                </a:cubicBezTo>
                <a:cubicBezTo>
                  <a:pt x="360" y="972"/>
                  <a:pt x="359" y="964"/>
                  <a:pt x="357" y="964"/>
                </a:cubicBezTo>
                <a:cubicBezTo>
                  <a:pt x="354" y="971"/>
                  <a:pt x="350" y="957"/>
                  <a:pt x="349" y="954"/>
                </a:cubicBezTo>
                <a:cubicBezTo>
                  <a:pt x="345" y="949"/>
                  <a:pt x="340" y="942"/>
                  <a:pt x="337" y="935"/>
                </a:cubicBezTo>
                <a:cubicBezTo>
                  <a:pt x="334" y="932"/>
                  <a:pt x="332" y="931"/>
                  <a:pt x="332" y="927"/>
                </a:cubicBezTo>
                <a:cubicBezTo>
                  <a:pt x="329" y="926"/>
                  <a:pt x="310" y="902"/>
                  <a:pt x="310" y="898"/>
                </a:cubicBezTo>
                <a:cubicBezTo>
                  <a:pt x="308" y="898"/>
                  <a:pt x="307" y="899"/>
                  <a:pt x="307" y="900"/>
                </a:cubicBezTo>
                <a:cubicBezTo>
                  <a:pt x="306" y="900"/>
                  <a:pt x="298" y="899"/>
                  <a:pt x="298" y="897"/>
                </a:cubicBezTo>
                <a:cubicBezTo>
                  <a:pt x="299" y="896"/>
                  <a:pt x="299" y="896"/>
                  <a:pt x="299" y="895"/>
                </a:cubicBezTo>
                <a:cubicBezTo>
                  <a:pt x="287" y="893"/>
                  <a:pt x="296" y="880"/>
                  <a:pt x="289" y="876"/>
                </a:cubicBezTo>
                <a:cubicBezTo>
                  <a:pt x="287" y="872"/>
                  <a:pt x="288" y="869"/>
                  <a:pt x="283" y="865"/>
                </a:cubicBezTo>
                <a:cubicBezTo>
                  <a:pt x="281" y="860"/>
                  <a:pt x="277" y="856"/>
                  <a:pt x="273" y="851"/>
                </a:cubicBezTo>
                <a:cubicBezTo>
                  <a:pt x="272" y="846"/>
                  <a:pt x="275" y="844"/>
                  <a:pt x="276" y="840"/>
                </a:cubicBezTo>
                <a:cubicBezTo>
                  <a:pt x="286" y="839"/>
                  <a:pt x="279" y="808"/>
                  <a:pt x="278" y="804"/>
                </a:cubicBezTo>
                <a:cubicBezTo>
                  <a:pt x="277" y="801"/>
                  <a:pt x="270" y="784"/>
                  <a:pt x="267" y="784"/>
                </a:cubicBezTo>
                <a:cubicBezTo>
                  <a:pt x="261" y="791"/>
                  <a:pt x="246" y="746"/>
                  <a:pt x="246" y="745"/>
                </a:cubicBezTo>
                <a:cubicBezTo>
                  <a:pt x="245" y="742"/>
                  <a:pt x="239" y="721"/>
                  <a:pt x="237" y="721"/>
                </a:cubicBezTo>
                <a:cubicBezTo>
                  <a:pt x="237" y="717"/>
                  <a:pt x="231" y="713"/>
                  <a:pt x="235" y="707"/>
                </a:cubicBezTo>
                <a:cubicBezTo>
                  <a:pt x="236" y="705"/>
                  <a:pt x="235" y="701"/>
                  <a:pt x="236" y="699"/>
                </a:cubicBezTo>
                <a:cubicBezTo>
                  <a:pt x="236" y="695"/>
                  <a:pt x="232" y="694"/>
                  <a:pt x="236" y="692"/>
                </a:cubicBezTo>
                <a:cubicBezTo>
                  <a:pt x="234" y="687"/>
                  <a:pt x="229" y="670"/>
                  <a:pt x="226" y="669"/>
                </a:cubicBezTo>
                <a:cubicBezTo>
                  <a:pt x="226" y="668"/>
                  <a:pt x="233" y="665"/>
                  <a:pt x="224" y="665"/>
                </a:cubicBezTo>
                <a:cubicBezTo>
                  <a:pt x="224" y="665"/>
                  <a:pt x="223" y="664"/>
                  <a:pt x="222" y="664"/>
                </a:cubicBezTo>
                <a:cubicBezTo>
                  <a:pt x="218" y="667"/>
                  <a:pt x="215" y="657"/>
                  <a:pt x="214" y="655"/>
                </a:cubicBezTo>
                <a:cubicBezTo>
                  <a:pt x="214" y="651"/>
                  <a:pt x="210" y="649"/>
                  <a:pt x="208" y="647"/>
                </a:cubicBezTo>
                <a:cubicBezTo>
                  <a:pt x="206" y="640"/>
                  <a:pt x="201" y="632"/>
                  <a:pt x="201" y="625"/>
                </a:cubicBezTo>
                <a:cubicBezTo>
                  <a:pt x="199" y="618"/>
                  <a:pt x="195" y="607"/>
                  <a:pt x="195" y="599"/>
                </a:cubicBezTo>
                <a:cubicBezTo>
                  <a:pt x="195" y="598"/>
                  <a:pt x="190" y="580"/>
                  <a:pt x="198" y="587"/>
                </a:cubicBezTo>
                <a:cubicBezTo>
                  <a:pt x="200" y="596"/>
                  <a:pt x="205" y="604"/>
                  <a:pt x="207" y="614"/>
                </a:cubicBezTo>
                <a:cubicBezTo>
                  <a:pt x="208" y="620"/>
                  <a:pt x="216" y="638"/>
                  <a:pt x="224" y="639"/>
                </a:cubicBezTo>
                <a:cubicBezTo>
                  <a:pt x="225" y="635"/>
                  <a:pt x="230" y="630"/>
                  <a:pt x="231" y="626"/>
                </a:cubicBezTo>
                <a:cubicBezTo>
                  <a:pt x="225" y="621"/>
                  <a:pt x="219" y="625"/>
                  <a:pt x="228" y="615"/>
                </a:cubicBezTo>
                <a:cubicBezTo>
                  <a:pt x="229" y="604"/>
                  <a:pt x="228" y="603"/>
                  <a:pt x="236" y="611"/>
                </a:cubicBezTo>
                <a:cubicBezTo>
                  <a:pt x="240" y="610"/>
                  <a:pt x="239" y="613"/>
                  <a:pt x="243" y="614"/>
                </a:cubicBezTo>
                <a:cubicBezTo>
                  <a:pt x="243" y="614"/>
                  <a:pt x="240" y="634"/>
                  <a:pt x="249" y="628"/>
                </a:cubicBezTo>
                <a:cubicBezTo>
                  <a:pt x="249" y="625"/>
                  <a:pt x="251" y="621"/>
                  <a:pt x="252" y="626"/>
                </a:cubicBezTo>
                <a:cubicBezTo>
                  <a:pt x="255" y="618"/>
                  <a:pt x="264" y="645"/>
                  <a:pt x="272" y="641"/>
                </a:cubicBezTo>
                <a:cubicBezTo>
                  <a:pt x="272" y="636"/>
                  <a:pt x="279" y="641"/>
                  <a:pt x="272" y="633"/>
                </a:cubicBezTo>
                <a:cubicBezTo>
                  <a:pt x="269" y="625"/>
                  <a:pt x="285" y="640"/>
                  <a:pt x="283" y="642"/>
                </a:cubicBezTo>
                <a:cubicBezTo>
                  <a:pt x="276" y="643"/>
                  <a:pt x="289" y="645"/>
                  <a:pt x="289" y="646"/>
                </a:cubicBezTo>
                <a:cubicBezTo>
                  <a:pt x="292" y="646"/>
                  <a:pt x="313" y="660"/>
                  <a:pt x="304" y="646"/>
                </a:cubicBezTo>
                <a:cubicBezTo>
                  <a:pt x="305" y="641"/>
                  <a:pt x="301" y="646"/>
                  <a:pt x="299" y="642"/>
                </a:cubicBezTo>
                <a:cubicBezTo>
                  <a:pt x="295" y="643"/>
                  <a:pt x="298" y="638"/>
                  <a:pt x="292" y="636"/>
                </a:cubicBezTo>
                <a:cubicBezTo>
                  <a:pt x="291" y="634"/>
                  <a:pt x="293" y="634"/>
                  <a:pt x="292" y="632"/>
                </a:cubicBezTo>
                <a:cubicBezTo>
                  <a:pt x="289" y="636"/>
                  <a:pt x="282" y="632"/>
                  <a:pt x="289" y="629"/>
                </a:cubicBezTo>
                <a:cubicBezTo>
                  <a:pt x="288" y="626"/>
                  <a:pt x="283" y="630"/>
                  <a:pt x="281" y="627"/>
                </a:cubicBezTo>
                <a:cubicBezTo>
                  <a:pt x="277" y="625"/>
                  <a:pt x="279" y="624"/>
                  <a:pt x="282" y="623"/>
                </a:cubicBezTo>
                <a:cubicBezTo>
                  <a:pt x="282" y="619"/>
                  <a:pt x="277" y="619"/>
                  <a:pt x="275" y="619"/>
                </a:cubicBezTo>
                <a:cubicBezTo>
                  <a:pt x="272" y="613"/>
                  <a:pt x="267" y="625"/>
                  <a:pt x="266" y="617"/>
                </a:cubicBezTo>
                <a:cubicBezTo>
                  <a:pt x="263" y="620"/>
                  <a:pt x="257" y="616"/>
                  <a:pt x="253" y="612"/>
                </a:cubicBezTo>
                <a:cubicBezTo>
                  <a:pt x="250" y="608"/>
                  <a:pt x="245" y="600"/>
                  <a:pt x="242" y="597"/>
                </a:cubicBezTo>
                <a:cubicBezTo>
                  <a:pt x="234" y="597"/>
                  <a:pt x="230" y="580"/>
                  <a:pt x="227" y="574"/>
                </a:cubicBezTo>
                <a:cubicBezTo>
                  <a:pt x="229" y="571"/>
                  <a:pt x="230" y="565"/>
                  <a:pt x="225" y="565"/>
                </a:cubicBezTo>
                <a:cubicBezTo>
                  <a:pt x="224" y="556"/>
                  <a:pt x="218" y="546"/>
                  <a:pt x="218" y="538"/>
                </a:cubicBezTo>
                <a:cubicBezTo>
                  <a:pt x="217" y="536"/>
                  <a:pt x="215" y="536"/>
                  <a:pt x="217" y="534"/>
                </a:cubicBezTo>
                <a:cubicBezTo>
                  <a:pt x="214" y="527"/>
                  <a:pt x="219" y="532"/>
                  <a:pt x="218" y="525"/>
                </a:cubicBezTo>
                <a:cubicBezTo>
                  <a:pt x="223" y="523"/>
                  <a:pt x="216" y="523"/>
                  <a:pt x="221" y="517"/>
                </a:cubicBezTo>
                <a:cubicBezTo>
                  <a:pt x="218" y="511"/>
                  <a:pt x="221" y="506"/>
                  <a:pt x="217" y="500"/>
                </a:cubicBezTo>
                <a:cubicBezTo>
                  <a:pt x="220" y="495"/>
                  <a:pt x="220" y="495"/>
                  <a:pt x="217" y="491"/>
                </a:cubicBezTo>
                <a:cubicBezTo>
                  <a:pt x="217" y="482"/>
                  <a:pt x="215" y="474"/>
                  <a:pt x="224" y="471"/>
                </a:cubicBezTo>
                <a:cubicBezTo>
                  <a:pt x="225" y="469"/>
                  <a:pt x="229" y="456"/>
                  <a:pt x="229" y="456"/>
                </a:cubicBezTo>
                <a:cubicBezTo>
                  <a:pt x="229" y="459"/>
                  <a:pt x="230" y="466"/>
                  <a:pt x="230" y="466"/>
                </a:cubicBezTo>
                <a:cubicBezTo>
                  <a:pt x="227" y="468"/>
                  <a:pt x="225" y="473"/>
                  <a:pt x="231" y="474"/>
                </a:cubicBezTo>
                <a:cubicBezTo>
                  <a:pt x="234" y="472"/>
                  <a:pt x="235" y="481"/>
                  <a:pt x="231" y="483"/>
                </a:cubicBezTo>
                <a:cubicBezTo>
                  <a:pt x="229" y="490"/>
                  <a:pt x="230" y="512"/>
                  <a:pt x="230" y="521"/>
                </a:cubicBezTo>
                <a:cubicBezTo>
                  <a:pt x="229" y="523"/>
                  <a:pt x="231" y="528"/>
                  <a:pt x="231" y="530"/>
                </a:cubicBezTo>
                <a:cubicBezTo>
                  <a:pt x="234" y="535"/>
                  <a:pt x="230" y="543"/>
                  <a:pt x="232" y="549"/>
                </a:cubicBezTo>
                <a:cubicBezTo>
                  <a:pt x="234" y="562"/>
                  <a:pt x="237" y="574"/>
                  <a:pt x="241" y="586"/>
                </a:cubicBezTo>
                <a:cubicBezTo>
                  <a:pt x="241" y="587"/>
                  <a:pt x="244" y="591"/>
                  <a:pt x="245" y="588"/>
                </a:cubicBezTo>
                <a:cubicBezTo>
                  <a:pt x="252" y="589"/>
                  <a:pt x="244" y="601"/>
                  <a:pt x="255" y="600"/>
                </a:cubicBezTo>
                <a:cubicBezTo>
                  <a:pt x="259" y="608"/>
                  <a:pt x="264" y="595"/>
                  <a:pt x="262" y="606"/>
                </a:cubicBezTo>
                <a:cubicBezTo>
                  <a:pt x="267" y="614"/>
                  <a:pt x="263" y="607"/>
                  <a:pt x="272" y="608"/>
                </a:cubicBezTo>
                <a:cubicBezTo>
                  <a:pt x="275" y="606"/>
                  <a:pt x="274" y="603"/>
                  <a:pt x="277" y="603"/>
                </a:cubicBezTo>
                <a:cubicBezTo>
                  <a:pt x="279" y="609"/>
                  <a:pt x="281" y="604"/>
                  <a:pt x="281" y="604"/>
                </a:cubicBezTo>
                <a:cubicBezTo>
                  <a:pt x="281" y="611"/>
                  <a:pt x="286" y="614"/>
                  <a:pt x="291" y="616"/>
                </a:cubicBezTo>
                <a:cubicBezTo>
                  <a:pt x="292" y="625"/>
                  <a:pt x="296" y="614"/>
                  <a:pt x="298" y="614"/>
                </a:cubicBezTo>
                <a:cubicBezTo>
                  <a:pt x="299" y="620"/>
                  <a:pt x="304" y="613"/>
                  <a:pt x="308" y="617"/>
                </a:cubicBezTo>
                <a:cubicBezTo>
                  <a:pt x="307" y="619"/>
                  <a:pt x="298" y="622"/>
                  <a:pt x="307" y="624"/>
                </a:cubicBezTo>
                <a:cubicBezTo>
                  <a:pt x="307" y="625"/>
                  <a:pt x="308" y="626"/>
                  <a:pt x="309" y="625"/>
                </a:cubicBezTo>
                <a:cubicBezTo>
                  <a:pt x="309" y="618"/>
                  <a:pt x="308" y="622"/>
                  <a:pt x="312" y="621"/>
                </a:cubicBezTo>
                <a:cubicBezTo>
                  <a:pt x="315" y="619"/>
                  <a:pt x="322" y="629"/>
                  <a:pt x="323" y="622"/>
                </a:cubicBezTo>
                <a:cubicBezTo>
                  <a:pt x="328" y="621"/>
                  <a:pt x="323" y="632"/>
                  <a:pt x="326" y="633"/>
                </a:cubicBezTo>
                <a:cubicBezTo>
                  <a:pt x="326" y="630"/>
                  <a:pt x="329" y="629"/>
                  <a:pt x="332" y="628"/>
                </a:cubicBezTo>
                <a:cubicBezTo>
                  <a:pt x="332" y="625"/>
                  <a:pt x="327" y="626"/>
                  <a:pt x="328" y="623"/>
                </a:cubicBezTo>
                <a:cubicBezTo>
                  <a:pt x="337" y="624"/>
                  <a:pt x="331" y="611"/>
                  <a:pt x="333" y="606"/>
                </a:cubicBezTo>
                <a:cubicBezTo>
                  <a:pt x="332" y="605"/>
                  <a:pt x="331" y="604"/>
                  <a:pt x="330" y="602"/>
                </a:cubicBezTo>
                <a:cubicBezTo>
                  <a:pt x="317" y="606"/>
                  <a:pt x="335" y="592"/>
                  <a:pt x="325" y="595"/>
                </a:cubicBezTo>
                <a:cubicBezTo>
                  <a:pt x="322" y="599"/>
                  <a:pt x="320" y="589"/>
                  <a:pt x="326" y="587"/>
                </a:cubicBezTo>
                <a:cubicBezTo>
                  <a:pt x="326" y="584"/>
                  <a:pt x="325" y="586"/>
                  <a:pt x="324" y="584"/>
                </a:cubicBezTo>
                <a:cubicBezTo>
                  <a:pt x="325" y="583"/>
                  <a:pt x="327" y="584"/>
                  <a:pt x="328" y="582"/>
                </a:cubicBezTo>
                <a:cubicBezTo>
                  <a:pt x="328" y="579"/>
                  <a:pt x="325" y="574"/>
                  <a:pt x="328" y="573"/>
                </a:cubicBezTo>
                <a:cubicBezTo>
                  <a:pt x="324" y="566"/>
                  <a:pt x="331" y="564"/>
                  <a:pt x="334" y="571"/>
                </a:cubicBezTo>
                <a:cubicBezTo>
                  <a:pt x="321" y="572"/>
                  <a:pt x="335" y="575"/>
                  <a:pt x="335" y="575"/>
                </a:cubicBezTo>
                <a:cubicBezTo>
                  <a:pt x="339" y="575"/>
                  <a:pt x="336" y="569"/>
                  <a:pt x="345" y="571"/>
                </a:cubicBezTo>
                <a:cubicBezTo>
                  <a:pt x="346" y="572"/>
                  <a:pt x="345" y="576"/>
                  <a:pt x="348" y="573"/>
                </a:cubicBezTo>
                <a:cubicBezTo>
                  <a:pt x="347" y="572"/>
                  <a:pt x="347" y="570"/>
                  <a:pt x="347" y="569"/>
                </a:cubicBezTo>
                <a:cubicBezTo>
                  <a:pt x="344" y="565"/>
                  <a:pt x="345" y="570"/>
                  <a:pt x="344" y="570"/>
                </a:cubicBezTo>
                <a:cubicBezTo>
                  <a:pt x="343" y="570"/>
                  <a:pt x="341" y="565"/>
                  <a:pt x="338" y="570"/>
                </a:cubicBezTo>
                <a:cubicBezTo>
                  <a:pt x="337" y="569"/>
                  <a:pt x="327" y="558"/>
                  <a:pt x="334" y="560"/>
                </a:cubicBezTo>
                <a:cubicBezTo>
                  <a:pt x="334" y="560"/>
                  <a:pt x="328" y="553"/>
                  <a:pt x="335" y="557"/>
                </a:cubicBezTo>
                <a:cubicBezTo>
                  <a:pt x="340" y="556"/>
                  <a:pt x="332" y="550"/>
                  <a:pt x="341" y="548"/>
                </a:cubicBezTo>
                <a:cubicBezTo>
                  <a:pt x="344" y="541"/>
                  <a:pt x="333" y="547"/>
                  <a:pt x="339" y="542"/>
                </a:cubicBezTo>
                <a:cubicBezTo>
                  <a:pt x="339" y="541"/>
                  <a:pt x="335" y="532"/>
                  <a:pt x="344" y="539"/>
                </a:cubicBezTo>
                <a:cubicBezTo>
                  <a:pt x="344" y="541"/>
                  <a:pt x="346" y="543"/>
                  <a:pt x="348" y="542"/>
                </a:cubicBezTo>
                <a:cubicBezTo>
                  <a:pt x="349" y="539"/>
                  <a:pt x="363" y="549"/>
                  <a:pt x="353" y="546"/>
                </a:cubicBezTo>
                <a:cubicBezTo>
                  <a:pt x="348" y="550"/>
                  <a:pt x="358" y="547"/>
                  <a:pt x="354" y="553"/>
                </a:cubicBezTo>
                <a:cubicBezTo>
                  <a:pt x="356" y="557"/>
                  <a:pt x="354" y="555"/>
                  <a:pt x="354" y="557"/>
                </a:cubicBezTo>
                <a:cubicBezTo>
                  <a:pt x="358" y="558"/>
                  <a:pt x="358" y="565"/>
                  <a:pt x="356" y="568"/>
                </a:cubicBezTo>
                <a:cubicBezTo>
                  <a:pt x="353" y="568"/>
                  <a:pt x="355" y="569"/>
                  <a:pt x="356" y="571"/>
                </a:cubicBezTo>
                <a:cubicBezTo>
                  <a:pt x="353" y="571"/>
                  <a:pt x="355" y="574"/>
                  <a:pt x="355" y="576"/>
                </a:cubicBezTo>
                <a:cubicBezTo>
                  <a:pt x="348" y="579"/>
                  <a:pt x="358" y="578"/>
                  <a:pt x="358" y="582"/>
                </a:cubicBezTo>
                <a:cubicBezTo>
                  <a:pt x="355" y="587"/>
                  <a:pt x="358" y="588"/>
                  <a:pt x="363" y="588"/>
                </a:cubicBezTo>
                <a:cubicBezTo>
                  <a:pt x="370" y="592"/>
                  <a:pt x="373" y="588"/>
                  <a:pt x="364" y="588"/>
                </a:cubicBezTo>
                <a:cubicBezTo>
                  <a:pt x="364" y="586"/>
                  <a:pt x="363" y="584"/>
                  <a:pt x="363" y="583"/>
                </a:cubicBezTo>
                <a:cubicBezTo>
                  <a:pt x="375" y="585"/>
                  <a:pt x="363" y="585"/>
                  <a:pt x="371" y="580"/>
                </a:cubicBezTo>
                <a:cubicBezTo>
                  <a:pt x="376" y="580"/>
                  <a:pt x="374" y="578"/>
                  <a:pt x="375" y="576"/>
                </a:cubicBezTo>
                <a:cubicBezTo>
                  <a:pt x="384" y="575"/>
                  <a:pt x="365" y="560"/>
                  <a:pt x="374" y="558"/>
                </a:cubicBezTo>
                <a:cubicBezTo>
                  <a:pt x="373" y="557"/>
                  <a:pt x="372" y="559"/>
                  <a:pt x="371" y="556"/>
                </a:cubicBezTo>
                <a:cubicBezTo>
                  <a:pt x="369" y="558"/>
                  <a:pt x="370" y="565"/>
                  <a:pt x="369" y="557"/>
                </a:cubicBezTo>
                <a:cubicBezTo>
                  <a:pt x="363" y="555"/>
                  <a:pt x="366" y="554"/>
                  <a:pt x="369" y="552"/>
                </a:cubicBezTo>
                <a:cubicBezTo>
                  <a:pt x="369" y="549"/>
                  <a:pt x="368" y="542"/>
                  <a:pt x="372" y="543"/>
                </a:cubicBezTo>
                <a:cubicBezTo>
                  <a:pt x="375" y="550"/>
                  <a:pt x="379" y="538"/>
                  <a:pt x="376" y="537"/>
                </a:cubicBezTo>
                <a:cubicBezTo>
                  <a:pt x="377" y="535"/>
                  <a:pt x="388" y="536"/>
                  <a:pt x="379" y="532"/>
                </a:cubicBezTo>
                <a:cubicBezTo>
                  <a:pt x="379" y="529"/>
                  <a:pt x="381" y="529"/>
                  <a:pt x="378" y="527"/>
                </a:cubicBezTo>
                <a:cubicBezTo>
                  <a:pt x="383" y="526"/>
                  <a:pt x="384" y="532"/>
                  <a:pt x="385" y="524"/>
                </a:cubicBezTo>
                <a:cubicBezTo>
                  <a:pt x="379" y="520"/>
                  <a:pt x="390" y="522"/>
                  <a:pt x="391" y="522"/>
                </a:cubicBezTo>
                <a:cubicBezTo>
                  <a:pt x="391" y="519"/>
                  <a:pt x="388" y="516"/>
                  <a:pt x="386" y="514"/>
                </a:cubicBezTo>
                <a:cubicBezTo>
                  <a:pt x="384" y="507"/>
                  <a:pt x="385" y="505"/>
                  <a:pt x="384" y="498"/>
                </a:cubicBezTo>
                <a:cubicBezTo>
                  <a:pt x="382" y="497"/>
                  <a:pt x="379" y="484"/>
                  <a:pt x="380" y="482"/>
                </a:cubicBezTo>
                <a:cubicBezTo>
                  <a:pt x="382" y="482"/>
                  <a:pt x="380" y="484"/>
                  <a:pt x="381" y="485"/>
                </a:cubicBezTo>
                <a:cubicBezTo>
                  <a:pt x="381" y="485"/>
                  <a:pt x="382" y="485"/>
                  <a:pt x="383" y="485"/>
                </a:cubicBezTo>
                <a:cubicBezTo>
                  <a:pt x="385" y="480"/>
                  <a:pt x="387" y="471"/>
                  <a:pt x="386" y="467"/>
                </a:cubicBezTo>
                <a:cubicBezTo>
                  <a:pt x="393" y="465"/>
                  <a:pt x="381" y="459"/>
                  <a:pt x="385" y="455"/>
                </a:cubicBezTo>
                <a:cubicBezTo>
                  <a:pt x="384" y="453"/>
                  <a:pt x="377" y="456"/>
                  <a:pt x="379" y="451"/>
                </a:cubicBezTo>
                <a:cubicBezTo>
                  <a:pt x="380" y="451"/>
                  <a:pt x="381" y="452"/>
                  <a:pt x="383" y="453"/>
                </a:cubicBezTo>
                <a:cubicBezTo>
                  <a:pt x="383" y="451"/>
                  <a:pt x="383" y="450"/>
                  <a:pt x="385" y="449"/>
                </a:cubicBezTo>
                <a:cubicBezTo>
                  <a:pt x="389" y="443"/>
                  <a:pt x="386" y="432"/>
                  <a:pt x="377" y="433"/>
                </a:cubicBezTo>
                <a:cubicBezTo>
                  <a:pt x="373" y="427"/>
                  <a:pt x="364" y="425"/>
                  <a:pt x="362" y="418"/>
                </a:cubicBezTo>
                <a:cubicBezTo>
                  <a:pt x="354" y="414"/>
                  <a:pt x="355" y="410"/>
                  <a:pt x="354" y="403"/>
                </a:cubicBezTo>
                <a:cubicBezTo>
                  <a:pt x="347" y="398"/>
                  <a:pt x="353" y="395"/>
                  <a:pt x="354" y="392"/>
                </a:cubicBezTo>
                <a:cubicBezTo>
                  <a:pt x="357" y="391"/>
                  <a:pt x="358" y="394"/>
                  <a:pt x="362" y="394"/>
                </a:cubicBezTo>
                <a:cubicBezTo>
                  <a:pt x="363" y="394"/>
                  <a:pt x="365" y="383"/>
                  <a:pt x="369" y="389"/>
                </a:cubicBezTo>
                <a:cubicBezTo>
                  <a:pt x="373" y="388"/>
                  <a:pt x="372" y="385"/>
                  <a:pt x="376" y="391"/>
                </a:cubicBezTo>
                <a:cubicBezTo>
                  <a:pt x="378" y="391"/>
                  <a:pt x="380" y="391"/>
                  <a:pt x="382" y="391"/>
                </a:cubicBezTo>
                <a:cubicBezTo>
                  <a:pt x="390" y="391"/>
                  <a:pt x="394" y="391"/>
                  <a:pt x="397" y="384"/>
                </a:cubicBezTo>
                <a:cubicBezTo>
                  <a:pt x="389" y="381"/>
                  <a:pt x="402" y="384"/>
                  <a:pt x="399" y="379"/>
                </a:cubicBezTo>
                <a:cubicBezTo>
                  <a:pt x="398" y="380"/>
                  <a:pt x="392" y="378"/>
                  <a:pt x="400" y="378"/>
                </a:cubicBezTo>
                <a:cubicBezTo>
                  <a:pt x="404" y="374"/>
                  <a:pt x="397" y="376"/>
                  <a:pt x="396" y="372"/>
                </a:cubicBezTo>
                <a:cubicBezTo>
                  <a:pt x="394" y="372"/>
                  <a:pt x="353" y="371"/>
                  <a:pt x="355" y="366"/>
                </a:cubicBezTo>
                <a:cubicBezTo>
                  <a:pt x="361" y="363"/>
                  <a:pt x="356" y="363"/>
                  <a:pt x="353" y="361"/>
                </a:cubicBezTo>
                <a:cubicBezTo>
                  <a:pt x="353" y="356"/>
                  <a:pt x="368" y="357"/>
                  <a:pt x="366" y="362"/>
                </a:cubicBezTo>
                <a:cubicBezTo>
                  <a:pt x="367" y="364"/>
                  <a:pt x="394" y="364"/>
                  <a:pt x="396" y="362"/>
                </a:cubicBezTo>
                <a:cubicBezTo>
                  <a:pt x="394" y="361"/>
                  <a:pt x="392" y="360"/>
                  <a:pt x="390" y="360"/>
                </a:cubicBezTo>
                <a:cubicBezTo>
                  <a:pt x="384" y="362"/>
                  <a:pt x="365" y="356"/>
                  <a:pt x="378" y="356"/>
                </a:cubicBezTo>
                <a:cubicBezTo>
                  <a:pt x="384" y="349"/>
                  <a:pt x="369" y="353"/>
                  <a:pt x="366" y="354"/>
                </a:cubicBezTo>
                <a:cubicBezTo>
                  <a:pt x="364" y="354"/>
                  <a:pt x="352" y="352"/>
                  <a:pt x="353" y="350"/>
                </a:cubicBezTo>
                <a:cubicBezTo>
                  <a:pt x="357" y="349"/>
                  <a:pt x="366" y="351"/>
                  <a:pt x="370" y="349"/>
                </a:cubicBezTo>
                <a:cubicBezTo>
                  <a:pt x="374" y="343"/>
                  <a:pt x="384" y="353"/>
                  <a:pt x="391" y="350"/>
                </a:cubicBezTo>
                <a:cubicBezTo>
                  <a:pt x="390" y="347"/>
                  <a:pt x="388" y="348"/>
                  <a:pt x="388" y="347"/>
                </a:cubicBezTo>
                <a:cubicBezTo>
                  <a:pt x="403" y="344"/>
                  <a:pt x="388" y="336"/>
                  <a:pt x="387" y="329"/>
                </a:cubicBezTo>
                <a:cubicBezTo>
                  <a:pt x="392" y="323"/>
                  <a:pt x="384" y="327"/>
                  <a:pt x="385" y="319"/>
                </a:cubicBezTo>
                <a:cubicBezTo>
                  <a:pt x="395" y="319"/>
                  <a:pt x="383" y="317"/>
                  <a:pt x="381" y="309"/>
                </a:cubicBezTo>
                <a:cubicBezTo>
                  <a:pt x="375" y="303"/>
                  <a:pt x="368" y="310"/>
                  <a:pt x="368" y="298"/>
                </a:cubicBezTo>
                <a:cubicBezTo>
                  <a:pt x="368" y="297"/>
                  <a:pt x="367" y="281"/>
                  <a:pt x="367" y="279"/>
                </a:cubicBezTo>
                <a:cubicBezTo>
                  <a:pt x="366" y="276"/>
                  <a:pt x="363" y="271"/>
                  <a:pt x="364" y="269"/>
                </a:cubicBezTo>
                <a:cubicBezTo>
                  <a:pt x="376" y="268"/>
                  <a:pt x="357" y="260"/>
                  <a:pt x="364" y="261"/>
                </a:cubicBezTo>
                <a:cubicBezTo>
                  <a:pt x="367" y="267"/>
                  <a:pt x="379" y="260"/>
                  <a:pt x="379" y="262"/>
                </a:cubicBezTo>
                <a:cubicBezTo>
                  <a:pt x="372" y="265"/>
                  <a:pt x="383" y="269"/>
                  <a:pt x="383" y="270"/>
                </a:cubicBezTo>
                <a:cubicBezTo>
                  <a:pt x="380" y="272"/>
                  <a:pt x="394" y="288"/>
                  <a:pt x="402" y="283"/>
                </a:cubicBezTo>
                <a:cubicBezTo>
                  <a:pt x="410" y="285"/>
                  <a:pt x="427" y="285"/>
                  <a:pt x="436" y="280"/>
                </a:cubicBezTo>
                <a:cubicBezTo>
                  <a:pt x="447" y="280"/>
                  <a:pt x="425" y="276"/>
                  <a:pt x="440" y="275"/>
                </a:cubicBezTo>
                <a:cubicBezTo>
                  <a:pt x="441" y="274"/>
                  <a:pt x="443" y="263"/>
                  <a:pt x="438" y="266"/>
                </a:cubicBezTo>
                <a:cubicBezTo>
                  <a:pt x="438" y="268"/>
                  <a:pt x="442" y="271"/>
                  <a:pt x="439" y="273"/>
                </a:cubicBezTo>
                <a:cubicBezTo>
                  <a:pt x="430" y="272"/>
                  <a:pt x="440" y="277"/>
                  <a:pt x="435" y="270"/>
                </a:cubicBezTo>
                <a:cubicBezTo>
                  <a:pt x="418" y="270"/>
                  <a:pt x="440" y="266"/>
                  <a:pt x="429" y="263"/>
                </a:cubicBezTo>
                <a:cubicBezTo>
                  <a:pt x="429" y="262"/>
                  <a:pt x="429" y="262"/>
                  <a:pt x="428" y="262"/>
                </a:cubicBezTo>
                <a:cubicBezTo>
                  <a:pt x="427" y="256"/>
                  <a:pt x="443" y="268"/>
                  <a:pt x="444" y="262"/>
                </a:cubicBezTo>
                <a:cubicBezTo>
                  <a:pt x="442" y="260"/>
                  <a:pt x="436" y="259"/>
                  <a:pt x="442" y="257"/>
                </a:cubicBezTo>
                <a:cubicBezTo>
                  <a:pt x="446" y="253"/>
                  <a:pt x="433" y="253"/>
                  <a:pt x="446" y="251"/>
                </a:cubicBezTo>
                <a:cubicBezTo>
                  <a:pt x="449" y="245"/>
                  <a:pt x="443" y="246"/>
                  <a:pt x="452" y="245"/>
                </a:cubicBezTo>
                <a:cubicBezTo>
                  <a:pt x="455" y="239"/>
                  <a:pt x="436" y="248"/>
                  <a:pt x="437" y="241"/>
                </a:cubicBezTo>
                <a:cubicBezTo>
                  <a:pt x="440" y="240"/>
                  <a:pt x="444" y="241"/>
                  <a:pt x="447" y="240"/>
                </a:cubicBezTo>
                <a:cubicBezTo>
                  <a:pt x="447" y="236"/>
                  <a:pt x="440" y="234"/>
                  <a:pt x="438" y="233"/>
                </a:cubicBezTo>
                <a:cubicBezTo>
                  <a:pt x="438" y="231"/>
                  <a:pt x="471" y="241"/>
                  <a:pt x="464" y="230"/>
                </a:cubicBezTo>
                <a:cubicBezTo>
                  <a:pt x="466" y="221"/>
                  <a:pt x="472" y="232"/>
                  <a:pt x="464" y="220"/>
                </a:cubicBezTo>
                <a:cubicBezTo>
                  <a:pt x="464" y="212"/>
                  <a:pt x="453" y="212"/>
                  <a:pt x="449" y="209"/>
                </a:cubicBezTo>
                <a:cubicBezTo>
                  <a:pt x="449" y="206"/>
                  <a:pt x="455" y="209"/>
                  <a:pt x="457" y="209"/>
                </a:cubicBezTo>
                <a:cubicBezTo>
                  <a:pt x="463" y="205"/>
                  <a:pt x="450" y="204"/>
                  <a:pt x="449" y="203"/>
                </a:cubicBezTo>
                <a:cubicBezTo>
                  <a:pt x="449" y="197"/>
                  <a:pt x="455" y="205"/>
                  <a:pt x="455" y="200"/>
                </a:cubicBezTo>
                <a:cubicBezTo>
                  <a:pt x="453" y="198"/>
                  <a:pt x="439" y="197"/>
                  <a:pt x="449" y="196"/>
                </a:cubicBezTo>
                <a:cubicBezTo>
                  <a:pt x="452" y="193"/>
                  <a:pt x="467" y="203"/>
                  <a:pt x="471" y="203"/>
                </a:cubicBezTo>
                <a:cubicBezTo>
                  <a:pt x="473" y="200"/>
                  <a:pt x="467" y="199"/>
                  <a:pt x="466" y="197"/>
                </a:cubicBezTo>
                <a:cubicBezTo>
                  <a:pt x="463" y="196"/>
                  <a:pt x="473" y="188"/>
                  <a:pt x="459" y="190"/>
                </a:cubicBezTo>
                <a:cubicBezTo>
                  <a:pt x="456" y="188"/>
                  <a:pt x="453" y="189"/>
                  <a:pt x="450" y="191"/>
                </a:cubicBezTo>
                <a:cubicBezTo>
                  <a:pt x="447" y="191"/>
                  <a:pt x="435" y="183"/>
                  <a:pt x="434" y="181"/>
                </a:cubicBezTo>
                <a:cubicBezTo>
                  <a:pt x="432" y="179"/>
                  <a:pt x="430" y="179"/>
                  <a:pt x="428" y="179"/>
                </a:cubicBezTo>
                <a:cubicBezTo>
                  <a:pt x="431" y="173"/>
                  <a:pt x="413" y="171"/>
                  <a:pt x="428" y="173"/>
                </a:cubicBezTo>
                <a:cubicBezTo>
                  <a:pt x="427" y="168"/>
                  <a:pt x="422" y="171"/>
                  <a:pt x="419" y="167"/>
                </a:cubicBezTo>
                <a:cubicBezTo>
                  <a:pt x="418" y="164"/>
                  <a:pt x="418" y="164"/>
                  <a:pt x="417" y="163"/>
                </a:cubicBezTo>
                <a:cubicBezTo>
                  <a:pt x="408" y="155"/>
                  <a:pt x="427" y="163"/>
                  <a:pt x="427" y="165"/>
                </a:cubicBezTo>
                <a:cubicBezTo>
                  <a:pt x="425" y="166"/>
                  <a:pt x="424" y="166"/>
                  <a:pt x="427" y="169"/>
                </a:cubicBezTo>
                <a:cubicBezTo>
                  <a:pt x="433" y="169"/>
                  <a:pt x="437" y="176"/>
                  <a:pt x="438" y="168"/>
                </a:cubicBezTo>
                <a:cubicBezTo>
                  <a:pt x="437" y="167"/>
                  <a:pt x="443" y="164"/>
                  <a:pt x="444" y="167"/>
                </a:cubicBezTo>
                <a:cubicBezTo>
                  <a:pt x="445" y="169"/>
                  <a:pt x="448" y="168"/>
                  <a:pt x="449" y="170"/>
                </a:cubicBezTo>
                <a:cubicBezTo>
                  <a:pt x="449" y="172"/>
                  <a:pt x="446" y="171"/>
                  <a:pt x="445" y="171"/>
                </a:cubicBezTo>
                <a:cubicBezTo>
                  <a:pt x="445" y="176"/>
                  <a:pt x="449" y="174"/>
                  <a:pt x="453" y="174"/>
                </a:cubicBezTo>
                <a:cubicBezTo>
                  <a:pt x="455" y="175"/>
                  <a:pt x="457" y="177"/>
                  <a:pt x="461" y="179"/>
                </a:cubicBezTo>
                <a:cubicBezTo>
                  <a:pt x="463" y="181"/>
                  <a:pt x="482" y="186"/>
                  <a:pt x="484" y="186"/>
                </a:cubicBezTo>
                <a:cubicBezTo>
                  <a:pt x="487" y="182"/>
                  <a:pt x="523" y="192"/>
                  <a:pt x="520" y="185"/>
                </a:cubicBezTo>
                <a:cubicBezTo>
                  <a:pt x="509" y="182"/>
                  <a:pt x="521" y="180"/>
                  <a:pt x="525" y="180"/>
                </a:cubicBezTo>
                <a:cubicBezTo>
                  <a:pt x="523" y="168"/>
                  <a:pt x="530" y="178"/>
                  <a:pt x="535" y="174"/>
                </a:cubicBezTo>
                <a:cubicBezTo>
                  <a:pt x="538" y="164"/>
                  <a:pt x="524" y="175"/>
                  <a:pt x="524" y="163"/>
                </a:cubicBezTo>
                <a:cubicBezTo>
                  <a:pt x="525" y="162"/>
                  <a:pt x="541" y="159"/>
                  <a:pt x="541" y="160"/>
                </a:cubicBezTo>
                <a:cubicBezTo>
                  <a:pt x="539" y="161"/>
                  <a:pt x="531" y="164"/>
                  <a:pt x="527" y="164"/>
                </a:cubicBezTo>
                <a:cubicBezTo>
                  <a:pt x="524" y="168"/>
                  <a:pt x="546" y="168"/>
                  <a:pt x="549" y="163"/>
                </a:cubicBezTo>
                <a:cubicBezTo>
                  <a:pt x="553" y="163"/>
                  <a:pt x="552" y="165"/>
                  <a:pt x="552" y="161"/>
                </a:cubicBezTo>
                <a:cubicBezTo>
                  <a:pt x="557" y="154"/>
                  <a:pt x="546" y="156"/>
                  <a:pt x="552" y="152"/>
                </a:cubicBezTo>
                <a:cubicBezTo>
                  <a:pt x="552" y="147"/>
                  <a:pt x="546" y="151"/>
                  <a:pt x="542" y="148"/>
                </a:cubicBezTo>
                <a:cubicBezTo>
                  <a:pt x="541" y="148"/>
                  <a:pt x="510" y="134"/>
                  <a:pt x="509" y="130"/>
                </a:cubicBezTo>
                <a:cubicBezTo>
                  <a:pt x="511" y="124"/>
                  <a:pt x="511" y="129"/>
                  <a:pt x="515" y="128"/>
                </a:cubicBezTo>
                <a:cubicBezTo>
                  <a:pt x="519" y="120"/>
                  <a:pt x="523" y="125"/>
                  <a:pt x="529" y="126"/>
                </a:cubicBezTo>
                <a:cubicBezTo>
                  <a:pt x="538" y="133"/>
                  <a:pt x="559" y="132"/>
                  <a:pt x="570" y="129"/>
                </a:cubicBezTo>
                <a:cubicBezTo>
                  <a:pt x="569" y="119"/>
                  <a:pt x="573" y="122"/>
                  <a:pt x="582" y="118"/>
                </a:cubicBezTo>
                <a:cubicBezTo>
                  <a:pt x="585" y="116"/>
                  <a:pt x="591" y="110"/>
                  <a:pt x="591" y="115"/>
                </a:cubicBezTo>
                <a:cubicBezTo>
                  <a:pt x="592" y="116"/>
                  <a:pt x="603" y="110"/>
                  <a:pt x="605" y="109"/>
                </a:cubicBezTo>
                <a:cubicBezTo>
                  <a:pt x="605" y="105"/>
                  <a:pt x="605" y="92"/>
                  <a:pt x="598" y="98"/>
                </a:cubicBezTo>
                <a:cubicBezTo>
                  <a:pt x="590" y="98"/>
                  <a:pt x="575" y="99"/>
                  <a:pt x="570" y="90"/>
                </a:cubicBezTo>
                <a:cubicBezTo>
                  <a:pt x="571" y="82"/>
                  <a:pt x="570" y="84"/>
                  <a:pt x="564" y="82"/>
                </a:cubicBezTo>
                <a:cubicBezTo>
                  <a:pt x="560" y="76"/>
                  <a:pt x="592" y="78"/>
                  <a:pt x="594" y="88"/>
                </a:cubicBezTo>
                <a:cubicBezTo>
                  <a:pt x="597" y="89"/>
                  <a:pt x="598" y="85"/>
                  <a:pt x="597" y="84"/>
                </a:cubicBezTo>
                <a:cubicBezTo>
                  <a:pt x="592" y="82"/>
                  <a:pt x="591" y="72"/>
                  <a:pt x="584" y="71"/>
                </a:cubicBezTo>
                <a:cubicBezTo>
                  <a:pt x="584" y="70"/>
                  <a:pt x="587" y="70"/>
                  <a:pt x="588" y="70"/>
                </a:cubicBezTo>
                <a:cubicBezTo>
                  <a:pt x="595" y="61"/>
                  <a:pt x="570" y="78"/>
                  <a:pt x="571" y="65"/>
                </a:cubicBezTo>
                <a:cubicBezTo>
                  <a:pt x="574" y="64"/>
                  <a:pt x="575" y="61"/>
                  <a:pt x="570" y="61"/>
                </a:cubicBezTo>
                <a:cubicBezTo>
                  <a:pt x="570" y="58"/>
                  <a:pt x="585" y="58"/>
                  <a:pt x="585" y="55"/>
                </a:cubicBezTo>
                <a:cubicBezTo>
                  <a:pt x="582" y="54"/>
                  <a:pt x="592" y="57"/>
                  <a:pt x="585" y="57"/>
                </a:cubicBezTo>
                <a:cubicBezTo>
                  <a:pt x="585" y="58"/>
                  <a:pt x="586" y="60"/>
                  <a:pt x="589" y="60"/>
                </a:cubicBezTo>
                <a:cubicBezTo>
                  <a:pt x="591" y="58"/>
                  <a:pt x="601" y="59"/>
                  <a:pt x="603" y="60"/>
                </a:cubicBezTo>
                <a:cubicBezTo>
                  <a:pt x="605" y="60"/>
                  <a:pt x="606" y="57"/>
                  <a:pt x="610" y="58"/>
                </a:cubicBezTo>
                <a:cubicBezTo>
                  <a:pt x="608" y="63"/>
                  <a:pt x="613" y="65"/>
                  <a:pt x="616" y="65"/>
                </a:cubicBezTo>
                <a:cubicBezTo>
                  <a:pt x="616" y="71"/>
                  <a:pt x="617" y="68"/>
                  <a:pt x="620" y="69"/>
                </a:cubicBezTo>
                <a:cubicBezTo>
                  <a:pt x="621" y="74"/>
                  <a:pt x="623" y="76"/>
                  <a:pt x="626" y="81"/>
                </a:cubicBezTo>
                <a:cubicBezTo>
                  <a:pt x="628" y="82"/>
                  <a:pt x="627" y="89"/>
                  <a:pt x="631" y="92"/>
                </a:cubicBezTo>
                <a:cubicBezTo>
                  <a:pt x="634" y="89"/>
                  <a:pt x="629" y="84"/>
                  <a:pt x="633" y="85"/>
                </a:cubicBezTo>
                <a:cubicBezTo>
                  <a:pt x="633" y="88"/>
                  <a:pt x="637" y="100"/>
                  <a:pt x="636" y="104"/>
                </a:cubicBezTo>
                <a:cubicBezTo>
                  <a:pt x="634" y="104"/>
                  <a:pt x="633" y="106"/>
                  <a:pt x="633" y="107"/>
                </a:cubicBezTo>
                <a:cubicBezTo>
                  <a:pt x="630" y="107"/>
                  <a:pt x="626" y="105"/>
                  <a:pt x="629" y="110"/>
                </a:cubicBezTo>
                <a:cubicBezTo>
                  <a:pt x="637" y="113"/>
                  <a:pt x="634" y="120"/>
                  <a:pt x="641" y="121"/>
                </a:cubicBezTo>
                <a:cubicBezTo>
                  <a:pt x="643" y="132"/>
                  <a:pt x="648" y="124"/>
                  <a:pt x="651" y="130"/>
                </a:cubicBezTo>
                <a:cubicBezTo>
                  <a:pt x="650" y="136"/>
                  <a:pt x="657" y="137"/>
                  <a:pt x="660" y="139"/>
                </a:cubicBezTo>
                <a:cubicBezTo>
                  <a:pt x="660" y="140"/>
                  <a:pt x="663" y="146"/>
                  <a:pt x="664" y="147"/>
                </a:cubicBezTo>
                <a:cubicBezTo>
                  <a:pt x="671" y="147"/>
                  <a:pt x="678" y="151"/>
                  <a:pt x="684" y="156"/>
                </a:cubicBezTo>
                <a:cubicBezTo>
                  <a:pt x="701" y="159"/>
                  <a:pt x="715" y="177"/>
                  <a:pt x="727" y="189"/>
                </a:cubicBezTo>
                <a:cubicBezTo>
                  <a:pt x="727" y="193"/>
                  <a:pt x="725" y="191"/>
                  <a:pt x="729" y="193"/>
                </a:cubicBezTo>
                <a:cubicBezTo>
                  <a:pt x="729" y="195"/>
                  <a:pt x="726" y="198"/>
                  <a:pt x="728" y="198"/>
                </a:cubicBezTo>
                <a:cubicBezTo>
                  <a:pt x="729" y="196"/>
                  <a:pt x="730" y="196"/>
                  <a:pt x="732" y="197"/>
                </a:cubicBezTo>
                <a:cubicBezTo>
                  <a:pt x="735" y="208"/>
                  <a:pt x="738" y="199"/>
                  <a:pt x="743" y="199"/>
                </a:cubicBezTo>
                <a:cubicBezTo>
                  <a:pt x="746" y="196"/>
                  <a:pt x="743" y="203"/>
                  <a:pt x="746" y="201"/>
                </a:cubicBezTo>
                <a:cubicBezTo>
                  <a:pt x="751" y="200"/>
                  <a:pt x="747" y="212"/>
                  <a:pt x="753" y="215"/>
                </a:cubicBezTo>
                <a:cubicBezTo>
                  <a:pt x="753" y="217"/>
                  <a:pt x="754" y="222"/>
                  <a:pt x="757" y="223"/>
                </a:cubicBezTo>
                <a:cubicBezTo>
                  <a:pt x="757" y="232"/>
                  <a:pt x="760" y="231"/>
                  <a:pt x="767" y="235"/>
                </a:cubicBezTo>
                <a:cubicBezTo>
                  <a:pt x="765" y="242"/>
                  <a:pt x="771" y="241"/>
                  <a:pt x="768" y="244"/>
                </a:cubicBezTo>
                <a:cubicBezTo>
                  <a:pt x="768" y="253"/>
                  <a:pt x="773" y="244"/>
                  <a:pt x="770" y="242"/>
                </a:cubicBezTo>
                <a:cubicBezTo>
                  <a:pt x="770" y="239"/>
                  <a:pt x="773" y="229"/>
                  <a:pt x="774" y="239"/>
                </a:cubicBezTo>
                <a:cubicBezTo>
                  <a:pt x="773" y="247"/>
                  <a:pt x="776" y="259"/>
                  <a:pt x="767" y="263"/>
                </a:cubicBezTo>
                <a:cubicBezTo>
                  <a:pt x="766" y="264"/>
                  <a:pt x="754" y="268"/>
                  <a:pt x="752" y="266"/>
                </a:cubicBezTo>
                <a:cubicBezTo>
                  <a:pt x="749" y="270"/>
                  <a:pt x="763" y="270"/>
                  <a:pt x="756" y="279"/>
                </a:cubicBezTo>
                <a:cubicBezTo>
                  <a:pt x="752" y="280"/>
                  <a:pt x="753" y="283"/>
                  <a:pt x="753" y="287"/>
                </a:cubicBezTo>
                <a:cubicBezTo>
                  <a:pt x="748" y="291"/>
                  <a:pt x="743" y="289"/>
                  <a:pt x="739" y="290"/>
                </a:cubicBezTo>
                <a:cubicBezTo>
                  <a:pt x="728" y="290"/>
                  <a:pt x="729" y="283"/>
                  <a:pt x="724" y="283"/>
                </a:cubicBezTo>
                <a:cubicBezTo>
                  <a:pt x="707" y="291"/>
                  <a:pt x="713" y="270"/>
                  <a:pt x="708" y="267"/>
                </a:cubicBezTo>
                <a:cubicBezTo>
                  <a:pt x="707" y="262"/>
                  <a:pt x="705" y="262"/>
                  <a:pt x="701" y="261"/>
                </a:cubicBezTo>
                <a:cubicBezTo>
                  <a:pt x="691" y="256"/>
                  <a:pt x="683" y="254"/>
                  <a:pt x="674" y="247"/>
                </a:cubicBezTo>
                <a:cubicBezTo>
                  <a:pt x="673" y="245"/>
                  <a:pt x="670" y="243"/>
                  <a:pt x="669" y="242"/>
                </a:cubicBezTo>
                <a:cubicBezTo>
                  <a:pt x="668" y="236"/>
                  <a:pt x="664" y="242"/>
                  <a:pt x="661" y="245"/>
                </a:cubicBezTo>
                <a:cubicBezTo>
                  <a:pt x="654" y="250"/>
                  <a:pt x="654" y="256"/>
                  <a:pt x="644" y="250"/>
                </a:cubicBezTo>
                <a:cubicBezTo>
                  <a:pt x="634" y="250"/>
                  <a:pt x="630" y="241"/>
                  <a:pt x="624" y="240"/>
                </a:cubicBezTo>
                <a:cubicBezTo>
                  <a:pt x="624" y="231"/>
                  <a:pt x="614" y="239"/>
                  <a:pt x="620" y="239"/>
                </a:cubicBezTo>
                <a:cubicBezTo>
                  <a:pt x="621" y="240"/>
                  <a:pt x="622" y="246"/>
                  <a:pt x="622" y="247"/>
                </a:cubicBezTo>
                <a:cubicBezTo>
                  <a:pt x="618" y="249"/>
                  <a:pt x="617" y="253"/>
                  <a:pt x="623" y="249"/>
                </a:cubicBezTo>
                <a:cubicBezTo>
                  <a:pt x="622" y="244"/>
                  <a:pt x="635" y="255"/>
                  <a:pt x="630" y="256"/>
                </a:cubicBezTo>
                <a:cubicBezTo>
                  <a:pt x="629" y="259"/>
                  <a:pt x="630" y="262"/>
                  <a:pt x="630" y="266"/>
                </a:cubicBezTo>
                <a:cubicBezTo>
                  <a:pt x="624" y="266"/>
                  <a:pt x="624" y="286"/>
                  <a:pt x="623" y="290"/>
                </a:cubicBezTo>
                <a:cubicBezTo>
                  <a:pt x="614" y="301"/>
                  <a:pt x="619" y="312"/>
                  <a:pt x="617" y="324"/>
                </a:cubicBezTo>
                <a:cubicBezTo>
                  <a:pt x="616" y="334"/>
                  <a:pt x="614" y="344"/>
                  <a:pt x="614" y="354"/>
                </a:cubicBezTo>
                <a:cubicBezTo>
                  <a:pt x="611" y="358"/>
                  <a:pt x="612" y="364"/>
                  <a:pt x="610" y="369"/>
                </a:cubicBezTo>
                <a:cubicBezTo>
                  <a:pt x="610" y="382"/>
                  <a:pt x="610" y="389"/>
                  <a:pt x="605" y="401"/>
                </a:cubicBezTo>
                <a:cubicBezTo>
                  <a:pt x="603" y="414"/>
                  <a:pt x="602" y="427"/>
                  <a:pt x="594" y="437"/>
                </a:cubicBezTo>
                <a:cubicBezTo>
                  <a:pt x="590" y="439"/>
                  <a:pt x="587" y="448"/>
                  <a:pt x="589" y="452"/>
                </a:cubicBezTo>
                <a:cubicBezTo>
                  <a:pt x="586" y="461"/>
                  <a:pt x="576" y="472"/>
                  <a:pt x="577" y="480"/>
                </a:cubicBezTo>
                <a:cubicBezTo>
                  <a:pt x="573" y="482"/>
                  <a:pt x="573" y="479"/>
                  <a:pt x="573" y="484"/>
                </a:cubicBezTo>
                <a:cubicBezTo>
                  <a:pt x="568" y="489"/>
                  <a:pt x="565" y="502"/>
                  <a:pt x="563" y="509"/>
                </a:cubicBezTo>
                <a:cubicBezTo>
                  <a:pt x="557" y="514"/>
                  <a:pt x="563" y="518"/>
                  <a:pt x="554" y="522"/>
                </a:cubicBezTo>
                <a:cubicBezTo>
                  <a:pt x="549" y="525"/>
                  <a:pt x="548" y="523"/>
                  <a:pt x="545" y="518"/>
                </a:cubicBezTo>
                <a:cubicBezTo>
                  <a:pt x="538" y="516"/>
                  <a:pt x="544" y="493"/>
                  <a:pt x="537" y="491"/>
                </a:cubicBezTo>
                <a:cubicBezTo>
                  <a:pt x="536" y="489"/>
                  <a:pt x="537" y="482"/>
                  <a:pt x="537" y="481"/>
                </a:cubicBezTo>
                <a:cubicBezTo>
                  <a:pt x="535" y="468"/>
                  <a:pt x="532" y="464"/>
                  <a:pt x="548" y="466"/>
                </a:cubicBezTo>
                <a:cubicBezTo>
                  <a:pt x="551" y="462"/>
                  <a:pt x="551" y="457"/>
                  <a:pt x="555" y="457"/>
                </a:cubicBezTo>
                <a:cubicBezTo>
                  <a:pt x="558" y="454"/>
                  <a:pt x="560" y="450"/>
                  <a:pt x="561" y="447"/>
                </a:cubicBezTo>
                <a:cubicBezTo>
                  <a:pt x="561" y="442"/>
                  <a:pt x="570" y="435"/>
                  <a:pt x="572" y="427"/>
                </a:cubicBezTo>
                <a:cubicBezTo>
                  <a:pt x="572" y="424"/>
                  <a:pt x="573" y="423"/>
                  <a:pt x="575" y="421"/>
                </a:cubicBezTo>
                <a:cubicBezTo>
                  <a:pt x="573" y="413"/>
                  <a:pt x="584" y="412"/>
                  <a:pt x="577" y="403"/>
                </a:cubicBezTo>
                <a:cubicBezTo>
                  <a:pt x="577" y="395"/>
                  <a:pt x="580" y="398"/>
                  <a:pt x="583" y="394"/>
                </a:cubicBezTo>
                <a:cubicBezTo>
                  <a:pt x="579" y="388"/>
                  <a:pt x="583" y="381"/>
                  <a:pt x="584" y="374"/>
                </a:cubicBezTo>
                <a:cubicBezTo>
                  <a:pt x="579" y="373"/>
                  <a:pt x="586" y="363"/>
                  <a:pt x="588" y="360"/>
                </a:cubicBezTo>
                <a:cubicBezTo>
                  <a:pt x="590" y="360"/>
                  <a:pt x="592" y="359"/>
                  <a:pt x="594" y="358"/>
                </a:cubicBezTo>
                <a:cubicBezTo>
                  <a:pt x="594" y="354"/>
                  <a:pt x="596" y="335"/>
                  <a:pt x="598" y="331"/>
                </a:cubicBezTo>
                <a:cubicBezTo>
                  <a:pt x="598" y="326"/>
                  <a:pt x="597" y="320"/>
                  <a:pt x="599" y="316"/>
                </a:cubicBezTo>
                <a:cubicBezTo>
                  <a:pt x="605" y="312"/>
                  <a:pt x="600" y="284"/>
                  <a:pt x="603" y="275"/>
                </a:cubicBezTo>
                <a:cubicBezTo>
                  <a:pt x="603" y="273"/>
                  <a:pt x="605" y="259"/>
                  <a:pt x="604" y="259"/>
                </a:cubicBezTo>
                <a:cubicBezTo>
                  <a:pt x="600" y="252"/>
                  <a:pt x="601" y="252"/>
                  <a:pt x="593" y="253"/>
                </a:cubicBezTo>
                <a:cubicBezTo>
                  <a:pt x="593" y="255"/>
                  <a:pt x="593" y="261"/>
                  <a:pt x="597" y="262"/>
                </a:cubicBezTo>
                <a:cubicBezTo>
                  <a:pt x="599" y="271"/>
                  <a:pt x="588" y="287"/>
                  <a:pt x="596" y="293"/>
                </a:cubicBezTo>
                <a:cubicBezTo>
                  <a:pt x="596" y="294"/>
                  <a:pt x="595" y="297"/>
                  <a:pt x="594" y="298"/>
                </a:cubicBezTo>
                <a:cubicBezTo>
                  <a:pt x="594" y="303"/>
                  <a:pt x="595" y="310"/>
                  <a:pt x="595" y="314"/>
                </a:cubicBezTo>
                <a:cubicBezTo>
                  <a:pt x="590" y="314"/>
                  <a:pt x="591" y="317"/>
                  <a:pt x="591" y="321"/>
                </a:cubicBezTo>
                <a:cubicBezTo>
                  <a:pt x="588" y="330"/>
                  <a:pt x="586" y="330"/>
                  <a:pt x="579" y="332"/>
                </a:cubicBezTo>
                <a:cubicBezTo>
                  <a:pt x="576" y="329"/>
                  <a:pt x="576" y="332"/>
                  <a:pt x="577" y="334"/>
                </a:cubicBezTo>
                <a:cubicBezTo>
                  <a:pt x="573" y="334"/>
                  <a:pt x="577" y="336"/>
                  <a:pt x="577" y="338"/>
                </a:cubicBezTo>
                <a:cubicBezTo>
                  <a:pt x="573" y="339"/>
                  <a:pt x="569" y="341"/>
                  <a:pt x="570" y="346"/>
                </a:cubicBezTo>
                <a:cubicBezTo>
                  <a:pt x="569" y="348"/>
                  <a:pt x="568" y="346"/>
                  <a:pt x="568" y="349"/>
                </a:cubicBezTo>
                <a:cubicBezTo>
                  <a:pt x="577" y="353"/>
                  <a:pt x="577" y="350"/>
                  <a:pt x="574" y="356"/>
                </a:cubicBezTo>
                <a:cubicBezTo>
                  <a:pt x="570" y="356"/>
                  <a:pt x="568" y="357"/>
                  <a:pt x="568" y="363"/>
                </a:cubicBezTo>
                <a:cubicBezTo>
                  <a:pt x="564" y="365"/>
                  <a:pt x="563" y="353"/>
                  <a:pt x="559" y="362"/>
                </a:cubicBezTo>
                <a:cubicBezTo>
                  <a:pt x="557" y="362"/>
                  <a:pt x="568" y="360"/>
                  <a:pt x="562" y="363"/>
                </a:cubicBezTo>
                <a:cubicBezTo>
                  <a:pt x="565" y="368"/>
                  <a:pt x="556" y="366"/>
                  <a:pt x="556" y="368"/>
                </a:cubicBezTo>
                <a:cubicBezTo>
                  <a:pt x="561" y="371"/>
                  <a:pt x="553" y="380"/>
                  <a:pt x="557" y="382"/>
                </a:cubicBezTo>
                <a:cubicBezTo>
                  <a:pt x="557" y="388"/>
                  <a:pt x="553" y="380"/>
                  <a:pt x="553" y="388"/>
                </a:cubicBezTo>
                <a:cubicBezTo>
                  <a:pt x="546" y="388"/>
                  <a:pt x="545" y="394"/>
                  <a:pt x="544" y="401"/>
                </a:cubicBezTo>
                <a:cubicBezTo>
                  <a:pt x="542" y="402"/>
                  <a:pt x="541" y="403"/>
                  <a:pt x="541" y="406"/>
                </a:cubicBezTo>
                <a:cubicBezTo>
                  <a:pt x="535" y="407"/>
                  <a:pt x="532" y="410"/>
                  <a:pt x="531" y="417"/>
                </a:cubicBezTo>
                <a:cubicBezTo>
                  <a:pt x="528" y="419"/>
                  <a:pt x="527" y="420"/>
                  <a:pt x="529" y="423"/>
                </a:cubicBezTo>
                <a:cubicBezTo>
                  <a:pt x="529" y="427"/>
                  <a:pt x="524" y="427"/>
                  <a:pt x="521" y="427"/>
                </a:cubicBezTo>
                <a:cubicBezTo>
                  <a:pt x="516" y="433"/>
                  <a:pt x="527" y="436"/>
                  <a:pt x="518" y="436"/>
                </a:cubicBezTo>
                <a:cubicBezTo>
                  <a:pt x="513" y="441"/>
                  <a:pt x="515" y="434"/>
                  <a:pt x="514" y="434"/>
                </a:cubicBezTo>
                <a:cubicBezTo>
                  <a:pt x="508" y="438"/>
                  <a:pt x="518" y="441"/>
                  <a:pt x="510" y="441"/>
                </a:cubicBezTo>
                <a:cubicBezTo>
                  <a:pt x="507" y="437"/>
                  <a:pt x="508" y="451"/>
                  <a:pt x="509" y="452"/>
                </a:cubicBezTo>
                <a:cubicBezTo>
                  <a:pt x="501" y="453"/>
                  <a:pt x="506" y="459"/>
                  <a:pt x="506" y="464"/>
                </a:cubicBezTo>
                <a:cubicBezTo>
                  <a:pt x="505" y="464"/>
                  <a:pt x="494" y="451"/>
                  <a:pt x="496" y="463"/>
                </a:cubicBezTo>
                <a:cubicBezTo>
                  <a:pt x="492" y="461"/>
                  <a:pt x="490" y="468"/>
                  <a:pt x="491" y="471"/>
                </a:cubicBezTo>
                <a:cubicBezTo>
                  <a:pt x="488" y="467"/>
                  <a:pt x="481" y="469"/>
                  <a:pt x="483" y="464"/>
                </a:cubicBezTo>
                <a:cubicBezTo>
                  <a:pt x="482" y="463"/>
                  <a:pt x="476" y="463"/>
                  <a:pt x="480" y="460"/>
                </a:cubicBezTo>
                <a:cubicBezTo>
                  <a:pt x="478" y="457"/>
                  <a:pt x="482" y="454"/>
                  <a:pt x="475" y="454"/>
                </a:cubicBezTo>
                <a:cubicBezTo>
                  <a:pt x="475" y="447"/>
                  <a:pt x="482" y="443"/>
                  <a:pt x="474" y="443"/>
                </a:cubicBezTo>
                <a:cubicBezTo>
                  <a:pt x="472" y="440"/>
                  <a:pt x="471" y="444"/>
                  <a:pt x="471" y="438"/>
                </a:cubicBezTo>
                <a:cubicBezTo>
                  <a:pt x="468" y="437"/>
                  <a:pt x="468" y="436"/>
                  <a:pt x="470" y="433"/>
                </a:cubicBezTo>
                <a:cubicBezTo>
                  <a:pt x="470" y="430"/>
                  <a:pt x="466" y="412"/>
                  <a:pt x="462" y="413"/>
                </a:cubicBezTo>
                <a:cubicBezTo>
                  <a:pt x="460" y="416"/>
                  <a:pt x="459" y="422"/>
                  <a:pt x="454" y="417"/>
                </a:cubicBezTo>
                <a:cubicBezTo>
                  <a:pt x="456" y="410"/>
                  <a:pt x="449" y="418"/>
                  <a:pt x="446" y="410"/>
                </a:cubicBezTo>
                <a:cubicBezTo>
                  <a:pt x="442" y="408"/>
                  <a:pt x="446" y="412"/>
                  <a:pt x="444" y="414"/>
                </a:cubicBezTo>
                <a:cubicBezTo>
                  <a:pt x="441" y="412"/>
                  <a:pt x="438" y="408"/>
                  <a:pt x="437" y="413"/>
                </a:cubicBezTo>
                <a:cubicBezTo>
                  <a:pt x="427" y="418"/>
                  <a:pt x="440" y="414"/>
                  <a:pt x="435" y="422"/>
                </a:cubicBezTo>
                <a:cubicBezTo>
                  <a:pt x="437" y="425"/>
                  <a:pt x="441" y="424"/>
                  <a:pt x="441" y="429"/>
                </a:cubicBezTo>
                <a:cubicBezTo>
                  <a:pt x="439" y="429"/>
                  <a:pt x="439" y="426"/>
                  <a:pt x="435" y="426"/>
                </a:cubicBezTo>
                <a:cubicBezTo>
                  <a:pt x="435" y="434"/>
                  <a:pt x="438" y="429"/>
                  <a:pt x="433" y="435"/>
                </a:cubicBezTo>
                <a:cubicBezTo>
                  <a:pt x="433" y="438"/>
                  <a:pt x="435" y="443"/>
                  <a:pt x="438" y="445"/>
                </a:cubicBezTo>
                <a:cubicBezTo>
                  <a:pt x="433" y="447"/>
                  <a:pt x="434" y="447"/>
                  <a:pt x="433" y="452"/>
                </a:cubicBezTo>
                <a:cubicBezTo>
                  <a:pt x="426" y="455"/>
                  <a:pt x="433" y="454"/>
                  <a:pt x="433" y="460"/>
                </a:cubicBezTo>
                <a:cubicBezTo>
                  <a:pt x="434" y="462"/>
                  <a:pt x="436" y="461"/>
                  <a:pt x="434" y="465"/>
                </a:cubicBezTo>
                <a:cubicBezTo>
                  <a:pt x="434" y="466"/>
                  <a:pt x="437" y="467"/>
                  <a:pt x="437" y="470"/>
                </a:cubicBezTo>
                <a:cubicBezTo>
                  <a:pt x="435" y="472"/>
                  <a:pt x="435" y="473"/>
                  <a:pt x="439" y="474"/>
                </a:cubicBezTo>
                <a:cubicBezTo>
                  <a:pt x="440" y="476"/>
                  <a:pt x="432" y="479"/>
                  <a:pt x="443" y="480"/>
                </a:cubicBezTo>
                <a:cubicBezTo>
                  <a:pt x="447" y="485"/>
                  <a:pt x="453" y="475"/>
                  <a:pt x="454" y="485"/>
                </a:cubicBezTo>
                <a:cubicBezTo>
                  <a:pt x="461" y="485"/>
                  <a:pt x="465" y="488"/>
                  <a:pt x="469" y="494"/>
                </a:cubicBezTo>
                <a:cubicBezTo>
                  <a:pt x="469" y="500"/>
                  <a:pt x="475" y="506"/>
                  <a:pt x="476" y="497"/>
                </a:cubicBezTo>
                <a:cubicBezTo>
                  <a:pt x="477" y="497"/>
                  <a:pt x="477" y="497"/>
                  <a:pt x="480" y="498"/>
                </a:cubicBezTo>
                <a:cubicBezTo>
                  <a:pt x="478" y="508"/>
                  <a:pt x="490" y="512"/>
                  <a:pt x="494" y="519"/>
                </a:cubicBezTo>
                <a:cubicBezTo>
                  <a:pt x="491" y="519"/>
                  <a:pt x="489" y="520"/>
                  <a:pt x="491" y="523"/>
                </a:cubicBezTo>
                <a:cubicBezTo>
                  <a:pt x="487" y="526"/>
                  <a:pt x="487" y="526"/>
                  <a:pt x="485" y="530"/>
                </a:cubicBezTo>
                <a:cubicBezTo>
                  <a:pt x="479" y="533"/>
                  <a:pt x="474" y="533"/>
                  <a:pt x="468" y="533"/>
                </a:cubicBezTo>
                <a:cubicBezTo>
                  <a:pt x="466" y="535"/>
                  <a:pt x="470" y="537"/>
                  <a:pt x="472" y="539"/>
                </a:cubicBezTo>
                <a:cubicBezTo>
                  <a:pt x="475" y="539"/>
                  <a:pt x="475" y="535"/>
                  <a:pt x="480" y="537"/>
                </a:cubicBezTo>
                <a:cubicBezTo>
                  <a:pt x="481" y="540"/>
                  <a:pt x="482" y="541"/>
                  <a:pt x="478" y="543"/>
                </a:cubicBezTo>
                <a:cubicBezTo>
                  <a:pt x="478" y="545"/>
                  <a:pt x="481" y="550"/>
                  <a:pt x="482" y="547"/>
                </a:cubicBezTo>
                <a:cubicBezTo>
                  <a:pt x="485" y="549"/>
                  <a:pt x="492" y="570"/>
                  <a:pt x="496" y="570"/>
                </a:cubicBezTo>
                <a:cubicBezTo>
                  <a:pt x="497" y="567"/>
                  <a:pt x="498" y="567"/>
                  <a:pt x="501" y="568"/>
                </a:cubicBezTo>
                <a:cubicBezTo>
                  <a:pt x="506" y="568"/>
                  <a:pt x="506" y="560"/>
                  <a:pt x="511" y="561"/>
                </a:cubicBezTo>
                <a:cubicBezTo>
                  <a:pt x="512" y="557"/>
                  <a:pt x="510" y="540"/>
                  <a:pt x="514" y="539"/>
                </a:cubicBezTo>
                <a:cubicBezTo>
                  <a:pt x="512" y="530"/>
                  <a:pt x="523" y="534"/>
                  <a:pt x="523" y="545"/>
                </a:cubicBezTo>
                <a:cubicBezTo>
                  <a:pt x="524" y="547"/>
                  <a:pt x="525" y="549"/>
                  <a:pt x="526" y="552"/>
                </a:cubicBezTo>
                <a:cubicBezTo>
                  <a:pt x="523" y="558"/>
                  <a:pt x="527" y="569"/>
                  <a:pt x="518" y="572"/>
                </a:cubicBezTo>
                <a:cubicBezTo>
                  <a:pt x="515" y="578"/>
                  <a:pt x="517" y="581"/>
                  <a:pt x="511" y="585"/>
                </a:cubicBezTo>
                <a:cubicBezTo>
                  <a:pt x="508" y="591"/>
                  <a:pt x="504" y="596"/>
                  <a:pt x="502" y="602"/>
                </a:cubicBezTo>
                <a:cubicBezTo>
                  <a:pt x="499" y="603"/>
                  <a:pt x="496" y="604"/>
                  <a:pt x="495" y="607"/>
                </a:cubicBezTo>
                <a:cubicBezTo>
                  <a:pt x="489" y="607"/>
                  <a:pt x="500" y="627"/>
                  <a:pt x="497" y="629"/>
                </a:cubicBezTo>
                <a:cubicBezTo>
                  <a:pt x="493" y="626"/>
                  <a:pt x="492" y="634"/>
                  <a:pt x="498" y="636"/>
                </a:cubicBezTo>
                <a:cubicBezTo>
                  <a:pt x="498" y="638"/>
                  <a:pt x="501" y="642"/>
                  <a:pt x="502" y="642"/>
                </a:cubicBezTo>
                <a:cubicBezTo>
                  <a:pt x="502" y="641"/>
                  <a:pt x="502" y="640"/>
                  <a:pt x="503" y="640"/>
                </a:cubicBezTo>
                <a:cubicBezTo>
                  <a:pt x="507" y="639"/>
                  <a:pt x="504" y="635"/>
                  <a:pt x="506" y="632"/>
                </a:cubicBezTo>
                <a:cubicBezTo>
                  <a:pt x="501" y="624"/>
                  <a:pt x="505" y="607"/>
                  <a:pt x="513" y="601"/>
                </a:cubicBezTo>
                <a:cubicBezTo>
                  <a:pt x="513" y="596"/>
                  <a:pt x="523" y="591"/>
                  <a:pt x="528" y="589"/>
                </a:cubicBezTo>
                <a:cubicBezTo>
                  <a:pt x="530" y="586"/>
                  <a:pt x="541" y="588"/>
                  <a:pt x="544" y="589"/>
                </a:cubicBezTo>
                <a:cubicBezTo>
                  <a:pt x="544" y="593"/>
                  <a:pt x="543" y="598"/>
                  <a:pt x="545" y="601"/>
                </a:cubicBezTo>
                <a:cubicBezTo>
                  <a:pt x="545" y="601"/>
                  <a:pt x="546" y="620"/>
                  <a:pt x="546" y="623"/>
                </a:cubicBezTo>
                <a:cubicBezTo>
                  <a:pt x="545" y="624"/>
                  <a:pt x="545" y="626"/>
                  <a:pt x="548" y="628"/>
                </a:cubicBezTo>
                <a:cubicBezTo>
                  <a:pt x="546" y="631"/>
                  <a:pt x="545" y="633"/>
                  <a:pt x="546" y="636"/>
                </a:cubicBezTo>
                <a:cubicBezTo>
                  <a:pt x="538" y="643"/>
                  <a:pt x="551" y="639"/>
                  <a:pt x="553" y="643"/>
                </a:cubicBezTo>
                <a:cubicBezTo>
                  <a:pt x="562" y="649"/>
                  <a:pt x="551" y="641"/>
                  <a:pt x="561" y="636"/>
                </a:cubicBezTo>
                <a:cubicBezTo>
                  <a:pt x="562" y="636"/>
                  <a:pt x="563" y="636"/>
                  <a:pt x="565" y="637"/>
                </a:cubicBezTo>
                <a:cubicBezTo>
                  <a:pt x="573" y="637"/>
                  <a:pt x="577" y="594"/>
                  <a:pt x="567" y="595"/>
                </a:cubicBezTo>
                <a:cubicBezTo>
                  <a:pt x="561" y="593"/>
                  <a:pt x="558" y="583"/>
                  <a:pt x="564" y="579"/>
                </a:cubicBezTo>
                <a:cubicBezTo>
                  <a:pt x="564" y="576"/>
                  <a:pt x="560" y="577"/>
                  <a:pt x="559" y="577"/>
                </a:cubicBezTo>
                <a:cubicBezTo>
                  <a:pt x="551" y="574"/>
                  <a:pt x="559" y="566"/>
                  <a:pt x="561" y="560"/>
                </a:cubicBezTo>
                <a:cubicBezTo>
                  <a:pt x="569" y="560"/>
                  <a:pt x="576" y="564"/>
                  <a:pt x="575" y="552"/>
                </a:cubicBezTo>
                <a:cubicBezTo>
                  <a:pt x="584" y="550"/>
                  <a:pt x="573" y="548"/>
                  <a:pt x="581" y="545"/>
                </a:cubicBezTo>
                <a:cubicBezTo>
                  <a:pt x="582" y="539"/>
                  <a:pt x="583" y="536"/>
                  <a:pt x="589" y="534"/>
                </a:cubicBezTo>
                <a:cubicBezTo>
                  <a:pt x="592" y="537"/>
                  <a:pt x="589" y="541"/>
                  <a:pt x="595" y="543"/>
                </a:cubicBezTo>
                <a:cubicBezTo>
                  <a:pt x="597" y="544"/>
                  <a:pt x="601" y="548"/>
                  <a:pt x="602" y="549"/>
                </a:cubicBezTo>
                <a:cubicBezTo>
                  <a:pt x="603" y="543"/>
                  <a:pt x="605" y="527"/>
                  <a:pt x="601" y="523"/>
                </a:cubicBezTo>
                <a:cubicBezTo>
                  <a:pt x="601" y="523"/>
                  <a:pt x="603" y="499"/>
                  <a:pt x="599" y="508"/>
                </a:cubicBezTo>
                <a:cubicBezTo>
                  <a:pt x="593" y="508"/>
                  <a:pt x="605" y="479"/>
                  <a:pt x="608" y="475"/>
                </a:cubicBezTo>
                <a:cubicBezTo>
                  <a:pt x="610" y="464"/>
                  <a:pt x="603" y="455"/>
                  <a:pt x="603" y="443"/>
                </a:cubicBezTo>
                <a:cubicBezTo>
                  <a:pt x="605" y="436"/>
                  <a:pt x="607" y="437"/>
                  <a:pt x="613" y="441"/>
                </a:cubicBezTo>
                <a:cubicBezTo>
                  <a:pt x="621" y="453"/>
                  <a:pt x="620" y="471"/>
                  <a:pt x="621" y="484"/>
                </a:cubicBezTo>
                <a:cubicBezTo>
                  <a:pt x="618" y="485"/>
                  <a:pt x="623" y="491"/>
                  <a:pt x="623" y="492"/>
                </a:cubicBezTo>
                <a:cubicBezTo>
                  <a:pt x="614" y="492"/>
                  <a:pt x="624" y="500"/>
                  <a:pt x="618" y="500"/>
                </a:cubicBezTo>
                <a:cubicBezTo>
                  <a:pt x="614" y="498"/>
                  <a:pt x="617" y="506"/>
                  <a:pt x="616" y="509"/>
                </a:cubicBezTo>
                <a:cubicBezTo>
                  <a:pt x="614" y="508"/>
                  <a:pt x="614" y="507"/>
                  <a:pt x="613" y="507"/>
                </a:cubicBezTo>
                <a:cubicBezTo>
                  <a:pt x="605" y="515"/>
                  <a:pt x="612" y="555"/>
                  <a:pt x="612" y="565"/>
                </a:cubicBezTo>
                <a:cubicBezTo>
                  <a:pt x="609" y="571"/>
                  <a:pt x="608" y="577"/>
                  <a:pt x="605" y="583"/>
                </a:cubicBezTo>
                <a:cubicBezTo>
                  <a:pt x="598" y="590"/>
                  <a:pt x="599" y="608"/>
                  <a:pt x="599" y="617"/>
                </a:cubicBezTo>
                <a:cubicBezTo>
                  <a:pt x="598" y="621"/>
                  <a:pt x="597" y="623"/>
                  <a:pt x="602" y="626"/>
                </a:cubicBezTo>
                <a:cubicBezTo>
                  <a:pt x="603" y="632"/>
                  <a:pt x="604" y="650"/>
                  <a:pt x="608" y="654"/>
                </a:cubicBezTo>
                <a:cubicBezTo>
                  <a:pt x="610" y="660"/>
                  <a:pt x="607" y="662"/>
                  <a:pt x="613" y="663"/>
                </a:cubicBezTo>
                <a:cubicBezTo>
                  <a:pt x="613" y="667"/>
                  <a:pt x="615" y="669"/>
                  <a:pt x="615" y="672"/>
                </a:cubicBezTo>
                <a:cubicBezTo>
                  <a:pt x="610" y="678"/>
                  <a:pt x="612" y="676"/>
                  <a:pt x="614" y="682"/>
                </a:cubicBezTo>
                <a:cubicBezTo>
                  <a:pt x="620" y="690"/>
                  <a:pt x="623" y="738"/>
                  <a:pt x="619" y="745"/>
                </a:cubicBezTo>
                <a:cubicBezTo>
                  <a:pt x="616" y="744"/>
                  <a:pt x="617" y="740"/>
                  <a:pt x="612" y="741"/>
                </a:cubicBezTo>
                <a:cubicBezTo>
                  <a:pt x="609" y="738"/>
                  <a:pt x="605" y="728"/>
                  <a:pt x="601" y="733"/>
                </a:cubicBezTo>
                <a:cubicBezTo>
                  <a:pt x="596" y="733"/>
                  <a:pt x="593" y="730"/>
                  <a:pt x="590" y="727"/>
                </a:cubicBezTo>
                <a:cubicBezTo>
                  <a:pt x="581" y="726"/>
                  <a:pt x="580" y="716"/>
                  <a:pt x="580" y="709"/>
                </a:cubicBezTo>
                <a:cubicBezTo>
                  <a:pt x="578" y="708"/>
                  <a:pt x="577" y="704"/>
                  <a:pt x="577" y="702"/>
                </a:cubicBezTo>
                <a:cubicBezTo>
                  <a:pt x="572" y="701"/>
                  <a:pt x="564" y="683"/>
                  <a:pt x="566" y="680"/>
                </a:cubicBezTo>
                <a:cubicBezTo>
                  <a:pt x="566" y="673"/>
                  <a:pt x="560" y="670"/>
                  <a:pt x="555" y="664"/>
                </a:cubicBezTo>
                <a:cubicBezTo>
                  <a:pt x="548" y="664"/>
                  <a:pt x="540" y="658"/>
                  <a:pt x="540" y="668"/>
                </a:cubicBezTo>
                <a:cubicBezTo>
                  <a:pt x="539" y="669"/>
                  <a:pt x="537" y="668"/>
                  <a:pt x="536" y="668"/>
                </a:cubicBezTo>
                <a:cubicBezTo>
                  <a:pt x="528" y="668"/>
                  <a:pt x="549" y="688"/>
                  <a:pt x="550" y="691"/>
                </a:cubicBezTo>
                <a:cubicBezTo>
                  <a:pt x="553" y="693"/>
                  <a:pt x="557" y="698"/>
                  <a:pt x="560" y="703"/>
                </a:cubicBezTo>
                <a:cubicBezTo>
                  <a:pt x="576" y="715"/>
                  <a:pt x="557" y="708"/>
                  <a:pt x="554" y="708"/>
                </a:cubicBezTo>
                <a:cubicBezTo>
                  <a:pt x="552" y="706"/>
                  <a:pt x="545" y="703"/>
                  <a:pt x="546" y="700"/>
                </a:cubicBezTo>
                <a:cubicBezTo>
                  <a:pt x="545" y="697"/>
                  <a:pt x="542" y="697"/>
                  <a:pt x="540" y="693"/>
                </a:cubicBezTo>
                <a:cubicBezTo>
                  <a:pt x="537" y="691"/>
                  <a:pt x="533" y="685"/>
                  <a:pt x="532" y="682"/>
                </a:cubicBezTo>
                <a:cubicBezTo>
                  <a:pt x="525" y="676"/>
                  <a:pt x="520" y="669"/>
                  <a:pt x="514" y="664"/>
                </a:cubicBezTo>
                <a:cubicBezTo>
                  <a:pt x="509" y="662"/>
                  <a:pt x="478" y="645"/>
                  <a:pt x="478" y="657"/>
                </a:cubicBezTo>
                <a:cubicBezTo>
                  <a:pt x="479" y="658"/>
                  <a:pt x="479" y="659"/>
                  <a:pt x="482" y="660"/>
                </a:cubicBezTo>
                <a:cubicBezTo>
                  <a:pt x="482" y="667"/>
                  <a:pt x="468" y="661"/>
                  <a:pt x="464" y="659"/>
                </a:cubicBezTo>
                <a:cubicBezTo>
                  <a:pt x="461" y="661"/>
                  <a:pt x="462" y="662"/>
                  <a:pt x="461" y="665"/>
                </a:cubicBezTo>
                <a:cubicBezTo>
                  <a:pt x="455" y="665"/>
                  <a:pt x="452" y="657"/>
                  <a:pt x="445" y="658"/>
                </a:cubicBezTo>
                <a:cubicBezTo>
                  <a:pt x="444" y="656"/>
                  <a:pt x="442" y="654"/>
                  <a:pt x="441" y="654"/>
                </a:cubicBezTo>
                <a:cubicBezTo>
                  <a:pt x="436" y="652"/>
                  <a:pt x="435" y="643"/>
                  <a:pt x="433" y="637"/>
                </a:cubicBezTo>
                <a:cubicBezTo>
                  <a:pt x="433" y="635"/>
                  <a:pt x="435" y="633"/>
                  <a:pt x="435" y="631"/>
                </a:cubicBezTo>
                <a:cubicBezTo>
                  <a:pt x="433" y="629"/>
                  <a:pt x="425" y="620"/>
                  <a:pt x="423" y="620"/>
                </a:cubicBezTo>
                <a:cubicBezTo>
                  <a:pt x="421" y="619"/>
                  <a:pt x="422" y="617"/>
                  <a:pt x="424" y="617"/>
                </a:cubicBezTo>
                <a:cubicBezTo>
                  <a:pt x="419" y="617"/>
                  <a:pt x="417" y="623"/>
                  <a:pt x="415" y="618"/>
                </a:cubicBezTo>
                <a:cubicBezTo>
                  <a:pt x="404" y="619"/>
                  <a:pt x="421" y="628"/>
                  <a:pt x="418" y="633"/>
                </a:cubicBezTo>
                <a:cubicBezTo>
                  <a:pt x="413" y="633"/>
                  <a:pt x="414" y="634"/>
                  <a:pt x="417" y="636"/>
                </a:cubicBezTo>
                <a:cubicBezTo>
                  <a:pt x="419" y="642"/>
                  <a:pt x="428" y="639"/>
                  <a:pt x="429" y="647"/>
                </a:cubicBezTo>
                <a:cubicBezTo>
                  <a:pt x="429" y="647"/>
                  <a:pt x="431" y="649"/>
                  <a:pt x="431" y="650"/>
                </a:cubicBezTo>
                <a:cubicBezTo>
                  <a:pt x="426" y="651"/>
                  <a:pt x="427" y="652"/>
                  <a:pt x="428" y="658"/>
                </a:cubicBezTo>
                <a:cubicBezTo>
                  <a:pt x="430" y="661"/>
                  <a:pt x="432" y="656"/>
                  <a:pt x="433" y="662"/>
                </a:cubicBezTo>
                <a:cubicBezTo>
                  <a:pt x="439" y="666"/>
                  <a:pt x="434" y="666"/>
                  <a:pt x="437" y="669"/>
                </a:cubicBezTo>
                <a:cubicBezTo>
                  <a:pt x="441" y="671"/>
                  <a:pt x="435" y="683"/>
                  <a:pt x="438" y="687"/>
                </a:cubicBezTo>
                <a:cubicBezTo>
                  <a:pt x="438" y="691"/>
                  <a:pt x="432" y="690"/>
                  <a:pt x="430" y="688"/>
                </a:cubicBezTo>
                <a:cubicBezTo>
                  <a:pt x="421" y="688"/>
                  <a:pt x="412" y="687"/>
                  <a:pt x="405" y="690"/>
                </a:cubicBezTo>
                <a:cubicBezTo>
                  <a:pt x="402" y="690"/>
                  <a:pt x="399" y="691"/>
                  <a:pt x="396" y="691"/>
                </a:cubicBezTo>
                <a:cubicBezTo>
                  <a:pt x="388" y="695"/>
                  <a:pt x="356" y="699"/>
                  <a:pt x="352" y="694"/>
                </a:cubicBezTo>
                <a:cubicBezTo>
                  <a:pt x="350" y="694"/>
                  <a:pt x="339" y="691"/>
                  <a:pt x="339" y="689"/>
                </a:cubicBezTo>
                <a:cubicBezTo>
                  <a:pt x="344" y="688"/>
                  <a:pt x="345" y="693"/>
                  <a:pt x="348" y="691"/>
                </a:cubicBezTo>
                <a:cubicBezTo>
                  <a:pt x="343" y="686"/>
                  <a:pt x="338" y="686"/>
                  <a:pt x="333" y="683"/>
                </a:cubicBezTo>
                <a:cubicBezTo>
                  <a:pt x="332" y="684"/>
                  <a:pt x="332" y="685"/>
                  <a:pt x="330" y="685"/>
                </a:cubicBezTo>
                <a:cubicBezTo>
                  <a:pt x="349" y="687"/>
                  <a:pt x="322" y="695"/>
                  <a:pt x="322" y="685"/>
                </a:cubicBezTo>
                <a:cubicBezTo>
                  <a:pt x="325" y="683"/>
                  <a:pt x="326" y="685"/>
                  <a:pt x="330" y="685"/>
                </a:cubicBezTo>
                <a:cubicBezTo>
                  <a:pt x="330" y="681"/>
                  <a:pt x="305" y="684"/>
                  <a:pt x="304" y="671"/>
                </a:cubicBezTo>
                <a:cubicBezTo>
                  <a:pt x="302" y="669"/>
                  <a:pt x="298" y="668"/>
                  <a:pt x="297" y="670"/>
                </a:cubicBezTo>
                <a:cubicBezTo>
                  <a:pt x="303" y="674"/>
                  <a:pt x="303" y="674"/>
                  <a:pt x="297" y="676"/>
                </a:cubicBezTo>
                <a:cubicBezTo>
                  <a:pt x="297" y="683"/>
                  <a:pt x="289" y="686"/>
                  <a:pt x="283" y="687"/>
                </a:cubicBezTo>
                <a:cubicBezTo>
                  <a:pt x="283" y="686"/>
                  <a:pt x="271" y="684"/>
                  <a:pt x="276" y="677"/>
                </a:cubicBezTo>
                <a:cubicBezTo>
                  <a:pt x="279" y="676"/>
                  <a:pt x="281" y="669"/>
                  <a:pt x="282" y="666"/>
                </a:cubicBezTo>
                <a:cubicBezTo>
                  <a:pt x="277" y="663"/>
                  <a:pt x="275" y="665"/>
                  <a:pt x="273" y="670"/>
                </a:cubicBezTo>
                <a:cubicBezTo>
                  <a:pt x="259" y="678"/>
                  <a:pt x="271" y="680"/>
                  <a:pt x="271" y="690"/>
                </a:cubicBezTo>
                <a:cubicBezTo>
                  <a:pt x="268" y="695"/>
                  <a:pt x="273" y="694"/>
                  <a:pt x="274" y="696"/>
                </a:cubicBezTo>
                <a:cubicBezTo>
                  <a:pt x="270" y="697"/>
                  <a:pt x="268" y="703"/>
                  <a:pt x="270" y="708"/>
                </a:cubicBezTo>
                <a:cubicBezTo>
                  <a:pt x="272" y="709"/>
                  <a:pt x="273" y="709"/>
                  <a:pt x="274" y="712"/>
                </a:cubicBezTo>
                <a:cubicBezTo>
                  <a:pt x="281" y="713"/>
                  <a:pt x="277" y="715"/>
                  <a:pt x="281" y="718"/>
                </a:cubicBezTo>
                <a:cubicBezTo>
                  <a:pt x="282" y="722"/>
                  <a:pt x="281" y="727"/>
                  <a:pt x="282" y="732"/>
                </a:cubicBezTo>
                <a:cubicBezTo>
                  <a:pt x="285" y="738"/>
                  <a:pt x="289" y="745"/>
                  <a:pt x="287" y="750"/>
                </a:cubicBezTo>
                <a:cubicBezTo>
                  <a:pt x="290" y="754"/>
                  <a:pt x="286" y="758"/>
                  <a:pt x="289" y="764"/>
                </a:cubicBezTo>
                <a:cubicBezTo>
                  <a:pt x="297" y="763"/>
                  <a:pt x="285" y="766"/>
                  <a:pt x="293" y="770"/>
                </a:cubicBezTo>
                <a:cubicBezTo>
                  <a:pt x="293" y="771"/>
                  <a:pt x="295" y="778"/>
                  <a:pt x="292" y="777"/>
                </a:cubicBezTo>
                <a:cubicBezTo>
                  <a:pt x="289" y="781"/>
                  <a:pt x="295" y="798"/>
                  <a:pt x="292" y="801"/>
                </a:cubicBezTo>
                <a:cubicBezTo>
                  <a:pt x="292" y="801"/>
                  <a:pt x="292" y="802"/>
                  <a:pt x="292" y="802"/>
                </a:cubicBezTo>
                <a:cubicBezTo>
                  <a:pt x="297" y="803"/>
                  <a:pt x="300" y="815"/>
                  <a:pt x="300" y="820"/>
                </a:cubicBezTo>
                <a:cubicBezTo>
                  <a:pt x="302" y="823"/>
                  <a:pt x="303" y="823"/>
                  <a:pt x="300" y="827"/>
                </a:cubicBezTo>
                <a:cubicBezTo>
                  <a:pt x="303" y="829"/>
                  <a:pt x="303" y="834"/>
                  <a:pt x="308" y="832"/>
                </a:cubicBezTo>
                <a:cubicBezTo>
                  <a:pt x="313" y="833"/>
                  <a:pt x="320" y="843"/>
                  <a:pt x="321" y="849"/>
                </a:cubicBezTo>
                <a:cubicBezTo>
                  <a:pt x="318" y="849"/>
                  <a:pt x="318" y="849"/>
                  <a:pt x="318" y="849"/>
                </a:cubicBezTo>
                <a:cubicBezTo>
                  <a:pt x="312" y="863"/>
                  <a:pt x="325" y="884"/>
                  <a:pt x="331" y="897"/>
                </a:cubicBezTo>
                <a:cubicBezTo>
                  <a:pt x="335" y="900"/>
                  <a:pt x="344" y="922"/>
                  <a:pt x="348" y="922"/>
                </a:cubicBezTo>
                <a:cubicBezTo>
                  <a:pt x="348" y="928"/>
                  <a:pt x="366" y="941"/>
                  <a:pt x="369" y="949"/>
                </a:cubicBezTo>
                <a:cubicBezTo>
                  <a:pt x="371" y="953"/>
                  <a:pt x="378" y="959"/>
                  <a:pt x="379" y="963"/>
                </a:cubicBezTo>
                <a:cubicBezTo>
                  <a:pt x="382" y="965"/>
                  <a:pt x="388" y="966"/>
                  <a:pt x="390" y="969"/>
                </a:cubicBezTo>
                <a:cubicBezTo>
                  <a:pt x="391" y="972"/>
                  <a:pt x="391" y="972"/>
                  <a:pt x="395" y="971"/>
                </a:cubicBezTo>
                <a:cubicBezTo>
                  <a:pt x="396" y="972"/>
                  <a:pt x="405" y="982"/>
                  <a:pt x="406" y="984"/>
                </a:cubicBezTo>
                <a:cubicBezTo>
                  <a:pt x="415" y="989"/>
                  <a:pt x="416" y="994"/>
                  <a:pt x="416" y="1003"/>
                </a:cubicBezTo>
                <a:cubicBezTo>
                  <a:pt x="418" y="1006"/>
                  <a:pt x="422" y="1007"/>
                  <a:pt x="423" y="1012"/>
                </a:cubicBezTo>
                <a:cubicBezTo>
                  <a:pt x="417" y="1017"/>
                  <a:pt x="422" y="1016"/>
                  <a:pt x="422" y="1022"/>
                </a:cubicBezTo>
                <a:cubicBezTo>
                  <a:pt x="419" y="1025"/>
                  <a:pt x="424" y="1025"/>
                  <a:pt x="425" y="1027"/>
                </a:cubicBezTo>
                <a:cubicBezTo>
                  <a:pt x="422" y="1031"/>
                  <a:pt x="433" y="1032"/>
                  <a:pt x="428" y="1029"/>
                </a:cubicBezTo>
                <a:cubicBezTo>
                  <a:pt x="427" y="1025"/>
                  <a:pt x="420" y="1019"/>
                  <a:pt x="426" y="1019"/>
                </a:cubicBezTo>
                <a:cubicBezTo>
                  <a:pt x="430" y="1024"/>
                  <a:pt x="435" y="1025"/>
                  <a:pt x="439" y="1032"/>
                </a:cubicBezTo>
                <a:cubicBezTo>
                  <a:pt x="443" y="1034"/>
                  <a:pt x="446" y="1039"/>
                  <a:pt x="453" y="1039"/>
                </a:cubicBezTo>
                <a:cubicBezTo>
                  <a:pt x="459" y="1036"/>
                  <a:pt x="461" y="1039"/>
                  <a:pt x="464" y="1043"/>
                </a:cubicBezTo>
                <a:cubicBezTo>
                  <a:pt x="470" y="1048"/>
                  <a:pt x="453" y="1052"/>
                  <a:pt x="449" y="1054"/>
                </a:cubicBezTo>
                <a:cubicBezTo>
                  <a:pt x="448" y="1052"/>
                  <a:pt x="450" y="1050"/>
                  <a:pt x="447" y="1052"/>
                </a:cubicBezTo>
                <a:cubicBezTo>
                  <a:pt x="442" y="1058"/>
                  <a:pt x="452" y="1067"/>
                  <a:pt x="442" y="1064"/>
                </a:cubicBezTo>
                <a:cubicBezTo>
                  <a:pt x="436" y="1067"/>
                  <a:pt x="430" y="1068"/>
                  <a:pt x="427" y="1074"/>
                </a:cubicBezTo>
                <a:cubicBezTo>
                  <a:pt x="427" y="1076"/>
                  <a:pt x="425" y="1083"/>
                  <a:pt x="424" y="1084"/>
                </a:cubicBezTo>
                <a:cubicBezTo>
                  <a:pt x="422" y="1080"/>
                  <a:pt x="422" y="1088"/>
                  <a:pt x="420" y="1089"/>
                </a:cubicBezTo>
                <a:cubicBezTo>
                  <a:pt x="420" y="1092"/>
                  <a:pt x="434" y="1099"/>
                  <a:pt x="430" y="1101"/>
                </a:cubicBezTo>
                <a:close/>
                <a:moveTo>
                  <a:pt x="202" y="779"/>
                </a:moveTo>
                <a:cubicBezTo>
                  <a:pt x="202" y="778"/>
                  <a:pt x="203" y="778"/>
                  <a:pt x="203" y="779"/>
                </a:cubicBezTo>
                <a:cubicBezTo>
                  <a:pt x="202" y="779"/>
                  <a:pt x="202" y="779"/>
                  <a:pt x="202" y="779"/>
                </a:cubicBezTo>
                <a:close/>
                <a:moveTo>
                  <a:pt x="205" y="777"/>
                </a:moveTo>
                <a:cubicBezTo>
                  <a:pt x="204" y="776"/>
                  <a:pt x="205" y="774"/>
                  <a:pt x="205" y="773"/>
                </a:cubicBezTo>
                <a:cubicBezTo>
                  <a:pt x="201" y="768"/>
                  <a:pt x="203" y="766"/>
                  <a:pt x="206" y="762"/>
                </a:cubicBezTo>
                <a:cubicBezTo>
                  <a:pt x="206" y="762"/>
                  <a:pt x="207" y="762"/>
                  <a:pt x="207" y="762"/>
                </a:cubicBezTo>
                <a:cubicBezTo>
                  <a:pt x="210" y="759"/>
                  <a:pt x="210" y="759"/>
                  <a:pt x="214" y="759"/>
                </a:cubicBezTo>
                <a:cubicBezTo>
                  <a:pt x="218" y="756"/>
                  <a:pt x="215" y="761"/>
                  <a:pt x="218" y="761"/>
                </a:cubicBezTo>
                <a:cubicBezTo>
                  <a:pt x="218" y="759"/>
                  <a:pt x="219" y="758"/>
                  <a:pt x="220" y="760"/>
                </a:cubicBezTo>
                <a:cubicBezTo>
                  <a:pt x="220" y="761"/>
                  <a:pt x="220" y="762"/>
                  <a:pt x="220" y="764"/>
                </a:cubicBezTo>
                <a:cubicBezTo>
                  <a:pt x="219" y="766"/>
                  <a:pt x="218" y="766"/>
                  <a:pt x="217" y="770"/>
                </a:cubicBezTo>
                <a:cubicBezTo>
                  <a:pt x="215" y="770"/>
                  <a:pt x="215" y="770"/>
                  <a:pt x="215" y="772"/>
                </a:cubicBezTo>
                <a:cubicBezTo>
                  <a:pt x="214" y="772"/>
                  <a:pt x="214" y="771"/>
                  <a:pt x="213" y="771"/>
                </a:cubicBezTo>
                <a:cubicBezTo>
                  <a:pt x="212" y="771"/>
                  <a:pt x="210" y="771"/>
                  <a:pt x="210" y="770"/>
                </a:cubicBezTo>
                <a:cubicBezTo>
                  <a:pt x="206" y="769"/>
                  <a:pt x="209" y="775"/>
                  <a:pt x="205" y="777"/>
                </a:cubicBezTo>
                <a:close/>
                <a:moveTo>
                  <a:pt x="208" y="767"/>
                </a:moveTo>
                <a:cubicBezTo>
                  <a:pt x="208" y="766"/>
                  <a:pt x="208" y="767"/>
                  <a:pt x="209" y="766"/>
                </a:cubicBezTo>
                <a:cubicBezTo>
                  <a:pt x="209" y="767"/>
                  <a:pt x="210" y="767"/>
                  <a:pt x="208" y="767"/>
                </a:cubicBezTo>
                <a:close/>
                <a:moveTo>
                  <a:pt x="290" y="758"/>
                </a:moveTo>
                <a:cubicBezTo>
                  <a:pt x="290" y="758"/>
                  <a:pt x="289" y="758"/>
                  <a:pt x="289" y="757"/>
                </a:cubicBezTo>
                <a:cubicBezTo>
                  <a:pt x="289" y="755"/>
                  <a:pt x="292" y="756"/>
                  <a:pt x="290" y="758"/>
                </a:cubicBezTo>
                <a:close/>
                <a:moveTo>
                  <a:pt x="268" y="712"/>
                </a:moveTo>
                <a:cubicBezTo>
                  <a:pt x="267" y="711"/>
                  <a:pt x="267" y="712"/>
                  <a:pt x="267" y="709"/>
                </a:cubicBezTo>
                <a:cubicBezTo>
                  <a:pt x="268" y="710"/>
                  <a:pt x="270" y="711"/>
                  <a:pt x="268" y="712"/>
                </a:cubicBezTo>
                <a:close/>
                <a:moveTo>
                  <a:pt x="358" y="691"/>
                </a:moveTo>
                <a:cubicBezTo>
                  <a:pt x="357" y="690"/>
                  <a:pt x="359" y="690"/>
                  <a:pt x="360" y="691"/>
                </a:cubicBezTo>
                <a:cubicBezTo>
                  <a:pt x="359" y="691"/>
                  <a:pt x="359" y="691"/>
                  <a:pt x="358" y="691"/>
                </a:cubicBezTo>
                <a:close/>
                <a:moveTo>
                  <a:pt x="315" y="686"/>
                </a:moveTo>
                <a:cubicBezTo>
                  <a:pt x="312" y="685"/>
                  <a:pt x="311" y="684"/>
                  <a:pt x="308" y="684"/>
                </a:cubicBezTo>
                <a:cubicBezTo>
                  <a:pt x="310" y="684"/>
                  <a:pt x="319" y="684"/>
                  <a:pt x="315" y="686"/>
                </a:cubicBezTo>
                <a:close/>
                <a:moveTo>
                  <a:pt x="317" y="684"/>
                </a:moveTo>
                <a:cubicBezTo>
                  <a:pt x="316" y="684"/>
                  <a:pt x="318" y="681"/>
                  <a:pt x="318" y="684"/>
                </a:cubicBezTo>
                <a:cubicBezTo>
                  <a:pt x="318" y="684"/>
                  <a:pt x="318" y="684"/>
                  <a:pt x="317" y="684"/>
                </a:cubicBezTo>
                <a:close/>
                <a:moveTo>
                  <a:pt x="309" y="676"/>
                </a:moveTo>
                <a:cubicBezTo>
                  <a:pt x="306" y="676"/>
                  <a:pt x="306" y="672"/>
                  <a:pt x="306" y="672"/>
                </a:cubicBezTo>
                <a:cubicBezTo>
                  <a:pt x="308" y="672"/>
                  <a:pt x="309" y="673"/>
                  <a:pt x="310" y="673"/>
                </a:cubicBezTo>
                <a:cubicBezTo>
                  <a:pt x="311" y="674"/>
                  <a:pt x="311" y="676"/>
                  <a:pt x="309" y="676"/>
                </a:cubicBezTo>
                <a:close/>
                <a:moveTo>
                  <a:pt x="286" y="666"/>
                </a:moveTo>
                <a:cubicBezTo>
                  <a:pt x="284" y="662"/>
                  <a:pt x="276" y="661"/>
                  <a:pt x="276" y="657"/>
                </a:cubicBezTo>
                <a:cubicBezTo>
                  <a:pt x="279" y="656"/>
                  <a:pt x="281" y="655"/>
                  <a:pt x="282" y="659"/>
                </a:cubicBezTo>
                <a:cubicBezTo>
                  <a:pt x="285" y="661"/>
                  <a:pt x="292" y="659"/>
                  <a:pt x="291" y="666"/>
                </a:cubicBezTo>
                <a:cubicBezTo>
                  <a:pt x="289" y="665"/>
                  <a:pt x="288" y="665"/>
                  <a:pt x="286" y="666"/>
                </a:cubicBezTo>
                <a:close/>
                <a:moveTo>
                  <a:pt x="376" y="663"/>
                </a:moveTo>
                <a:cubicBezTo>
                  <a:pt x="374" y="660"/>
                  <a:pt x="378" y="661"/>
                  <a:pt x="378" y="662"/>
                </a:cubicBezTo>
                <a:cubicBezTo>
                  <a:pt x="376" y="663"/>
                  <a:pt x="376" y="663"/>
                  <a:pt x="376" y="663"/>
                </a:cubicBezTo>
                <a:close/>
                <a:moveTo>
                  <a:pt x="219" y="659"/>
                </a:moveTo>
                <a:cubicBezTo>
                  <a:pt x="219" y="658"/>
                  <a:pt x="221" y="658"/>
                  <a:pt x="221" y="658"/>
                </a:cubicBezTo>
                <a:cubicBezTo>
                  <a:pt x="221" y="660"/>
                  <a:pt x="221" y="659"/>
                  <a:pt x="219" y="659"/>
                </a:cubicBezTo>
                <a:close/>
                <a:moveTo>
                  <a:pt x="263" y="659"/>
                </a:moveTo>
                <a:cubicBezTo>
                  <a:pt x="263" y="657"/>
                  <a:pt x="263" y="655"/>
                  <a:pt x="263" y="654"/>
                </a:cubicBezTo>
                <a:cubicBezTo>
                  <a:pt x="266" y="653"/>
                  <a:pt x="265" y="656"/>
                  <a:pt x="264" y="657"/>
                </a:cubicBezTo>
                <a:cubicBezTo>
                  <a:pt x="264" y="658"/>
                  <a:pt x="264" y="659"/>
                  <a:pt x="263" y="659"/>
                </a:cubicBezTo>
                <a:close/>
                <a:moveTo>
                  <a:pt x="285" y="654"/>
                </a:moveTo>
                <a:cubicBezTo>
                  <a:pt x="282" y="649"/>
                  <a:pt x="288" y="646"/>
                  <a:pt x="286" y="654"/>
                </a:cubicBezTo>
                <a:cubicBezTo>
                  <a:pt x="286" y="654"/>
                  <a:pt x="285" y="654"/>
                  <a:pt x="285" y="654"/>
                </a:cubicBezTo>
                <a:close/>
                <a:moveTo>
                  <a:pt x="312" y="652"/>
                </a:moveTo>
                <a:cubicBezTo>
                  <a:pt x="311" y="650"/>
                  <a:pt x="308" y="652"/>
                  <a:pt x="309" y="648"/>
                </a:cubicBezTo>
                <a:cubicBezTo>
                  <a:pt x="312" y="647"/>
                  <a:pt x="314" y="650"/>
                  <a:pt x="312" y="652"/>
                </a:cubicBezTo>
                <a:close/>
                <a:moveTo>
                  <a:pt x="319" y="652"/>
                </a:moveTo>
                <a:cubicBezTo>
                  <a:pt x="317" y="651"/>
                  <a:pt x="315" y="643"/>
                  <a:pt x="322" y="645"/>
                </a:cubicBezTo>
                <a:cubicBezTo>
                  <a:pt x="324" y="644"/>
                  <a:pt x="327" y="646"/>
                  <a:pt x="325" y="649"/>
                </a:cubicBezTo>
                <a:cubicBezTo>
                  <a:pt x="323" y="649"/>
                  <a:pt x="323" y="650"/>
                  <a:pt x="322" y="651"/>
                </a:cubicBezTo>
                <a:cubicBezTo>
                  <a:pt x="321" y="651"/>
                  <a:pt x="320" y="652"/>
                  <a:pt x="319" y="652"/>
                </a:cubicBezTo>
                <a:close/>
                <a:moveTo>
                  <a:pt x="278" y="645"/>
                </a:moveTo>
                <a:cubicBezTo>
                  <a:pt x="276" y="643"/>
                  <a:pt x="276" y="643"/>
                  <a:pt x="276" y="641"/>
                </a:cubicBezTo>
                <a:cubicBezTo>
                  <a:pt x="278" y="641"/>
                  <a:pt x="279" y="644"/>
                  <a:pt x="278" y="645"/>
                </a:cubicBezTo>
                <a:close/>
                <a:moveTo>
                  <a:pt x="330" y="637"/>
                </a:moveTo>
                <a:cubicBezTo>
                  <a:pt x="329" y="636"/>
                  <a:pt x="329" y="634"/>
                  <a:pt x="331" y="636"/>
                </a:cubicBezTo>
                <a:cubicBezTo>
                  <a:pt x="330" y="636"/>
                  <a:pt x="330" y="636"/>
                  <a:pt x="330" y="637"/>
                </a:cubicBezTo>
                <a:close/>
                <a:moveTo>
                  <a:pt x="295" y="636"/>
                </a:moveTo>
                <a:cubicBezTo>
                  <a:pt x="295" y="635"/>
                  <a:pt x="296" y="636"/>
                  <a:pt x="297" y="636"/>
                </a:cubicBezTo>
                <a:cubicBezTo>
                  <a:pt x="296" y="636"/>
                  <a:pt x="296" y="636"/>
                  <a:pt x="295" y="636"/>
                </a:cubicBezTo>
                <a:close/>
                <a:moveTo>
                  <a:pt x="322" y="636"/>
                </a:moveTo>
                <a:cubicBezTo>
                  <a:pt x="321" y="635"/>
                  <a:pt x="321" y="633"/>
                  <a:pt x="323" y="635"/>
                </a:cubicBezTo>
                <a:cubicBezTo>
                  <a:pt x="322" y="636"/>
                  <a:pt x="322" y="636"/>
                  <a:pt x="322" y="636"/>
                </a:cubicBezTo>
                <a:close/>
                <a:moveTo>
                  <a:pt x="330" y="635"/>
                </a:moveTo>
                <a:cubicBezTo>
                  <a:pt x="330" y="633"/>
                  <a:pt x="330" y="633"/>
                  <a:pt x="331" y="633"/>
                </a:cubicBezTo>
                <a:cubicBezTo>
                  <a:pt x="331" y="633"/>
                  <a:pt x="330" y="634"/>
                  <a:pt x="330" y="635"/>
                </a:cubicBezTo>
                <a:close/>
                <a:moveTo>
                  <a:pt x="365" y="632"/>
                </a:moveTo>
                <a:cubicBezTo>
                  <a:pt x="362" y="627"/>
                  <a:pt x="372" y="630"/>
                  <a:pt x="367" y="630"/>
                </a:cubicBezTo>
                <a:cubicBezTo>
                  <a:pt x="366" y="631"/>
                  <a:pt x="366" y="632"/>
                  <a:pt x="365" y="632"/>
                </a:cubicBezTo>
                <a:close/>
                <a:moveTo>
                  <a:pt x="334" y="631"/>
                </a:moveTo>
                <a:cubicBezTo>
                  <a:pt x="334" y="631"/>
                  <a:pt x="333" y="630"/>
                  <a:pt x="334" y="630"/>
                </a:cubicBezTo>
                <a:cubicBezTo>
                  <a:pt x="334" y="631"/>
                  <a:pt x="334" y="630"/>
                  <a:pt x="334" y="631"/>
                </a:cubicBezTo>
                <a:close/>
                <a:moveTo>
                  <a:pt x="327" y="628"/>
                </a:moveTo>
                <a:cubicBezTo>
                  <a:pt x="327" y="627"/>
                  <a:pt x="326" y="626"/>
                  <a:pt x="327" y="626"/>
                </a:cubicBezTo>
                <a:cubicBezTo>
                  <a:pt x="327" y="627"/>
                  <a:pt x="328" y="628"/>
                  <a:pt x="327" y="628"/>
                </a:cubicBezTo>
                <a:close/>
                <a:moveTo>
                  <a:pt x="296" y="627"/>
                </a:moveTo>
                <a:cubicBezTo>
                  <a:pt x="295" y="625"/>
                  <a:pt x="295" y="625"/>
                  <a:pt x="297" y="624"/>
                </a:cubicBezTo>
                <a:cubicBezTo>
                  <a:pt x="298" y="625"/>
                  <a:pt x="297" y="626"/>
                  <a:pt x="296" y="627"/>
                </a:cubicBezTo>
                <a:close/>
                <a:moveTo>
                  <a:pt x="265" y="624"/>
                </a:moveTo>
                <a:cubicBezTo>
                  <a:pt x="264" y="622"/>
                  <a:pt x="264" y="622"/>
                  <a:pt x="264" y="622"/>
                </a:cubicBezTo>
                <a:cubicBezTo>
                  <a:pt x="265" y="622"/>
                  <a:pt x="265" y="623"/>
                  <a:pt x="265" y="624"/>
                </a:cubicBezTo>
                <a:close/>
                <a:moveTo>
                  <a:pt x="328" y="619"/>
                </a:moveTo>
                <a:cubicBezTo>
                  <a:pt x="326" y="617"/>
                  <a:pt x="322" y="614"/>
                  <a:pt x="327" y="614"/>
                </a:cubicBezTo>
                <a:cubicBezTo>
                  <a:pt x="329" y="615"/>
                  <a:pt x="330" y="617"/>
                  <a:pt x="328" y="619"/>
                </a:cubicBezTo>
                <a:close/>
                <a:moveTo>
                  <a:pt x="252" y="617"/>
                </a:moveTo>
                <a:cubicBezTo>
                  <a:pt x="250" y="614"/>
                  <a:pt x="250" y="617"/>
                  <a:pt x="248" y="617"/>
                </a:cubicBezTo>
                <a:cubicBezTo>
                  <a:pt x="246" y="610"/>
                  <a:pt x="255" y="613"/>
                  <a:pt x="252" y="617"/>
                </a:cubicBezTo>
                <a:close/>
                <a:moveTo>
                  <a:pt x="300" y="614"/>
                </a:moveTo>
                <a:cubicBezTo>
                  <a:pt x="299" y="612"/>
                  <a:pt x="300" y="612"/>
                  <a:pt x="300" y="613"/>
                </a:cubicBezTo>
                <a:cubicBezTo>
                  <a:pt x="300" y="613"/>
                  <a:pt x="300" y="613"/>
                  <a:pt x="300" y="614"/>
                </a:cubicBezTo>
                <a:close/>
                <a:moveTo>
                  <a:pt x="311" y="611"/>
                </a:moveTo>
                <a:cubicBezTo>
                  <a:pt x="310" y="610"/>
                  <a:pt x="311" y="609"/>
                  <a:pt x="312" y="610"/>
                </a:cubicBezTo>
                <a:cubicBezTo>
                  <a:pt x="311" y="611"/>
                  <a:pt x="311" y="611"/>
                  <a:pt x="311" y="611"/>
                </a:cubicBezTo>
                <a:close/>
                <a:moveTo>
                  <a:pt x="339" y="611"/>
                </a:moveTo>
                <a:cubicBezTo>
                  <a:pt x="339" y="610"/>
                  <a:pt x="339" y="610"/>
                  <a:pt x="339" y="609"/>
                </a:cubicBezTo>
                <a:cubicBezTo>
                  <a:pt x="342" y="608"/>
                  <a:pt x="340" y="610"/>
                  <a:pt x="339" y="611"/>
                </a:cubicBezTo>
                <a:close/>
                <a:moveTo>
                  <a:pt x="348" y="610"/>
                </a:moveTo>
                <a:cubicBezTo>
                  <a:pt x="347" y="607"/>
                  <a:pt x="347" y="607"/>
                  <a:pt x="347" y="607"/>
                </a:cubicBezTo>
                <a:cubicBezTo>
                  <a:pt x="344" y="604"/>
                  <a:pt x="346" y="601"/>
                  <a:pt x="347" y="599"/>
                </a:cubicBezTo>
                <a:cubicBezTo>
                  <a:pt x="352" y="602"/>
                  <a:pt x="348" y="600"/>
                  <a:pt x="349" y="603"/>
                </a:cubicBezTo>
                <a:cubicBezTo>
                  <a:pt x="350" y="603"/>
                  <a:pt x="351" y="602"/>
                  <a:pt x="353" y="604"/>
                </a:cubicBezTo>
                <a:cubicBezTo>
                  <a:pt x="355" y="599"/>
                  <a:pt x="354" y="603"/>
                  <a:pt x="356" y="605"/>
                </a:cubicBezTo>
                <a:cubicBezTo>
                  <a:pt x="356" y="605"/>
                  <a:pt x="354" y="607"/>
                  <a:pt x="356" y="607"/>
                </a:cubicBezTo>
                <a:cubicBezTo>
                  <a:pt x="357" y="605"/>
                  <a:pt x="358" y="605"/>
                  <a:pt x="357" y="607"/>
                </a:cubicBezTo>
                <a:cubicBezTo>
                  <a:pt x="356" y="607"/>
                  <a:pt x="355" y="607"/>
                  <a:pt x="355" y="609"/>
                </a:cubicBezTo>
                <a:cubicBezTo>
                  <a:pt x="354" y="609"/>
                  <a:pt x="350" y="604"/>
                  <a:pt x="350" y="606"/>
                </a:cubicBezTo>
                <a:cubicBezTo>
                  <a:pt x="352" y="607"/>
                  <a:pt x="350" y="611"/>
                  <a:pt x="349" y="608"/>
                </a:cubicBezTo>
                <a:cubicBezTo>
                  <a:pt x="349" y="609"/>
                  <a:pt x="348" y="609"/>
                  <a:pt x="348" y="610"/>
                </a:cubicBezTo>
                <a:close/>
                <a:moveTo>
                  <a:pt x="245" y="609"/>
                </a:moveTo>
                <a:cubicBezTo>
                  <a:pt x="244" y="609"/>
                  <a:pt x="244" y="605"/>
                  <a:pt x="247" y="609"/>
                </a:cubicBezTo>
                <a:cubicBezTo>
                  <a:pt x="246" y="609"/>
                  <a:pt x="246" y="609"/>
                  <a:pt x="245" y="609"/>
                </a:cubicBezTo>
                <a:close/>
                <a:moveTo>
                  <a:pt x="270" y="607"/>
                </a:moveTo>
                <a:cubicBezTo>
                  <a:pt x="270" y="606"/>
                  <a:pt x="269" y="605"/>
                  <a:pt x="269" y="605"/>
                </a:cubicBezTo>
                <a:cubicBezTo>
                  <a:pt x="270" y="602"/>
                  <a:pt x="272" y="604"/>
                  <a:pt x="270" y="607"/>
                </a:cubicBezTo>
                <a:close/>
                <a:moveTo>
                  <a:pt x="265" y="605"/>
                </a:moveTo>
                <a:cubicBezTo>
                  <a:pt x="263" y="603"/>
                  <a:pt x="265" y="602"/>
                  <a:pt x="266" y="604"/>
                </a:cubicBezTo>
                <a:cubicBezTo>
                  <a:pt x="265" y="604"/>
                  <a:pt x="265" y="604"/>
                  <a:pt x="265" y="605"/>
                </a:cubicBezTo>
                <a:close/>
                <a:moveTo>
                  <a:pt x="365" y="597"/>
                </a:moveTo>
                <a:cubicBezTo>
                  <a:pt x="365" y="595"/>
                  <a:pt x="365" y="596"/>
                  <a:pt x="365" y="594"/>
                </a:cubicBezTo>
                <a:cubicBezTo>
                  <a:pt x="368" y="594"/>
                  <a:pt x="367" y="596"/>
                  <a:pt x="369" y="592"/>
                </a:cubicBezTo>
                <a:cubicBezTo>
                  <a:pt x="372" y="592"/>
                  <a:pt x="372" y="592"/>
                  <a:pt x="371" y="595"/>
                </a:cubicBezTo>
                <a:cubicBezTo>
                  <a:pt x="368" y="595"/>
                  <a:pt x="366" y="595"/>
                  <a:pt x="365" y="597"/>
                </a:cubicBezTo>
                <a:close/>
                <a:moveTo>
                  <a:pt x="240" y="595"/>
                </a:moveTo>
                <a:cubicBezTo>
                  <a:pt x="240" y="594"/>
                  <a:pt x="240" y="594"/>
                  <a:pt x="240" y="594"/>
                </a:cubicBezTo>
                <a:cubicBezTo>
                  <a:pt x="240" y="594"/>
                  <a:pt x="240" y="594"/>
                  <a:pt x="240" y="595"/>
                </a:cubicBezTo>
                <a:close/>
                <a:moveTo>
                  <a:pt x="377" y="589"/>
                </a:moveTo>
                <a:cubicBezTo>
                  <a:pt x="376" y="589"/>
                  <a:pt x="376" y="589"/>
                  <a:pt x="375" y="589"/>
                </a:cubicBezTo>
                <a:cubicBezTo>
                  <a:pt x="375" y="586"/>
                  <a:pt x="380" y="586"/>
                  <a:pt x="377" y="589"/>
                </a:cubicBezTo>
                <a:close/>
                <a:moveTo>
                  <a:pt x="330" y="586"/>
                </a:moveTo>
                <a:cubicBezTo>
                  <a:pt x="330" y="584"/>
                  <a:pt x="330" y="585"/>
                  <a:pt x="331" y="584"/>
                </a:cubicBezTo>
                <a:cubicBezTo>
                  <a:pt x="331" y="583"/>
                  <a:pt x="327" y="579"/>
                  <a:pt x="332" y="580"/>
                </a:cubicBezTo>
                <a:cubicBezTo>
                  <a:pt x="332" y="581"/>
                  <a:pt x="331" y="584"/>
                  <a:pt x="331" y="586"/>
                </a:cubicBezTo>
                <a:cubicBezTo>
                  <a:pt x="331" y="586"/>
                  <a:pt x="330" y="586"/>
                  <a:pt x="330" y="586"/>
                </a:cubicBezTo>
                <a:close/>
                <a:moveTo>
                  <a:pt x="377" y="581"/>
                </a:moveTo>
                <a:cubicBezTo>
                  <a:pt x="377" y="580"/>
                  <a:pt x="377" y="578"/>
                  <a:pt x="378" y="580"/>
                </a:cubicBezTo>
                <a:cubicBezTo>
                  <a:pt x="378" y="581"/>
                  <a:pt x="378" y="581"/>
                  <a:pt x="377" y="581"/>
                </a:cubicBezTo>
                <a:close/>
                <a:moveTo>
                  <a:pt x="369" y="579"/>
                </a:moveTo>
                <a:cubicBezTo>
                  <a:pt x="369" y="577"/>
                  <a:pt x="369" y="577"/>
                  <a:pt x="370" y="577"/>
                </a:cubicBezTo>
                <a:cubicBezTo>
                  <a:pt x="370" y="578"/>
                  <a:pt x="370" y="578"/>
                  <a:pt x="369" y="579"/>
                </a:cubicBezTo>
                <a:close/>
                <a:moveTo>
                  <a:pt x="188" y="578"/>
                </a:moveTo>
                <a:cubicBezTo>
                  <a:pt x="185" y="577"/>
                  <a:pt x="185" y="573"/>
                  <a:pt x="185" y="571"/>
                </a:cubicBezTo>
                <a:cubicBezTo>
                  <a:pt x="188" y="568"/>
                  <a:pt x="188" y="577"/>
                  <a:pt x="189" y="578"/>
                </a:cubicBezTo>
                <a:cubicBezTo>
                  <a:pt x="188" y="578"/>
                  <a:pt x="188" y="578"/>
                  <a:pt x="188" y="578"/>
                </a:cubicBezTo>
                <a:close/>
                <a:moveTo>
                  <a:pt x="350" y="575"/>
                </a:moveTo>
                <a:cubicBezTo>
                  <a:pt x="350" y="575"/>
                  <a:pt x="350" y="574"/>
                  <a:pt x="350" y="573"/>
                </a:cubicBezTo>
                <a:cubicBezTo>
                  <a:pt x="352" y="574"/>
                  <a:pt x="351" y="574"/>
                  <a:pt x="350" y="575"/>
                </a:cubicBezTo>
                <a:close/>
                <a:moveTo>
                  <a:pt x="357" y="575"/>
                </a:moveTo>
                <a:cubicBezTo>
                  <a:pt x="355" y="574"/>
                  <a:pt x="358" y="571"/>
                  <a:pt x="358" y="575"/>
                </a:cubicBezTo>
                <a:cubicBezTo>
                  <a:pt x="357" y="575"/>
                  <a:pt x="357" y="575"/>
                  <a:pt x="357" y="575"/>
                </a:cubicBezTo>
                <a:close/>
                <a:moveTo>
                  <a:pt x="341" y="574"/>
                </a:moveTo>
                <a:cubicBezTo>
                  <a:pt x="340" y="573"/>
                  <a:pt x="340" y="573"/>
                  <a:pt x="341" y="573"/>
                </a:cubicBezTo>
                <a:cubicBezTo>
                  <a:pt x="341" y="574"/>
                  <a:pt x="341" y="574"/>
                  <a:pt x="341" y="574"/>
                </a:cubicBezTo>
                <a:close/>
                <a:moveTo>
                  <a:pt x="360" y="573"/>
                </a:moveTo>
                <a:cubicBezTo>
                  <a:pt x="357" y="570"/>
                  <a:pt x="362" y="571"/>
                  <a:pt x="363" y="570"/>
                </a:cubicBezTo>
                <a:cubicBezTo>
                  <a:pt x="363" y="571"/>
                  <a:pt x="360" y="572"/>
                  <a:pt x="360" y="573"/>
                </a:cubicBezTo>
                <a:close/>
                <a:moveTo>
                  <a:pt x="341" y="564"/>
                </a:moveTo>
                <a:cubicBezTo>
                  <a:pt x="340" y="563"/>
                  <a:pt x="340" y="563"/>
                  <a:pt x="339" y="563"/>
                </a:cubicBezTo>
                <a:cubicBezTo>
                  <a:pt x="339" y="560"/>
                  <a:pt x="342" y="562"/>
                  <a:pt x="341" y="564"/>
                </a:cubicBezTo>
                <a:close/>
                <a:moveTo>
                  <a:pt x="181" y="563"/>
                </a:moveTo>
                <a:cubicBezTo>
                  <a:pt x="180" y="560"/>
                  <a:pt x="178" y="557"/>
                  <a:pt x="178" y="553"/>
                </a:cubicBezTo>
                <a:cubicBezTo>
                  <a:pt x="176" y="553"/>
                  <a:pt x="175" y="545"/>
                  <a:pt x="175" y="543"/>
                </a:cubicBezTo>
                <a:cubicBezTo>
                  <a:pt x="173" y="543"/>
                  <a:pt x="171" y="528"/>
                  <a:pt x="176" y="540"/>
                </a:cubicBezTo>
                <a:cubicBezTo>
                  <a:pt x="176" y="542"/>
                  <a:pt x="176" y="544"/>
                  <a:pt x="178" y="547"/>
                </a:cubicBezTo>
                <a:cubicBezTo>
                  <a:pt x="178" y="549"/>
                  <a:pt x="178" y="550"/>
                  <a:pt x="178" y="552"/>
                </a:cubicBezTo>
                <a:cubicBezTo>
                  <a:pt x="179" y="553"/>
                  <a:pt x="180" y="554"/>
                  <a:pt x="181" y="555"/>
                </a:cubicBezTo>
                <a:cubicBezTo>
                  <a:pt x="181" y="555"/>
                  <a:pt x="183" y="562"/>
                  <a:pt x="181" y="563"/>
                </a:cubicBezTo>
                <a:close/>
                <a:moveTo>
                  <a:pt x="328" y="563"/>
                </a:moveTo>
                <a:cubicBezTo>
                  <a:pt x="328" y="563"/>
                  <a:pt x="328" y="563"/>
                  <a:pt x="328" y="562"/>
                </a:cubicBezTo>
                <a:cubicBezTo>
                  <a:pt x="329" y="562"/>
                  <a:pt x="329" y="562"/>
                  <a:pt x="328" y="563"/>
                </a:cubicBezTo>
                <a:close/>
                <a:moveTo>
                  <a:pt x="338" y="559"/>
                </a:moveTo>
                <a:cubicBezTo>
                  <a:pt x="338" y="558"/>
                  <a:pt x="338" y="558"/>
                  <a:pt x="339" y="558"/>
                </a:cubicBezTo>
                <a:cubicBezTo>
                  <a:pt x="338" y="558"/>
                  <a:pt x="338" y="559"/>
                  <a:pt x="338" y="559"/>
                </a:cubicBezTo>
                <a:close/>
                <a:moveTo>
                  <a:pt x="334" y="553"/>
                </a:moveTo>
                <a:cubicBezTo>
                  <a:pt x="333" y="552"/>
                  <a:pt x="334" y="553"/>
                  <a:pt x="335" y="553"/>
                </a:cubicBezTo>
                <a:cubicBezTo>
                  <a:pt x="335" y="553"/>
                  <a:pt x="334" y="553"/>
                  <a:pt x="334" y="553"/>
                </a:cubicBezTo>
                <a:close/>
                <a:moveTo>
                  <a:pt x="343" y="552"/>
                </a:moveTo>
                <a:cubicBezTo>
                  <a:pt x="343" y="549"/>
                  <a:pt x="345" y="550"/>
                  <a:pt x="344" y="547"/>
                </a:cubicBezTo>
                <a:cubicBezTo>
                  <a:pt x="346" y="545"/>
                  <a:pt x="347" y="545"/>
                  <a:pt x="346" y="547"/>
                </a:cubicBezTo>
                <a:cubicBezTo>
                  <a:pt x="349" y="550"/>
                  <a:pt x="347" y="549"/>
                  <a:pt x="345" y="552"/>
                </a:cubicBezTo>
                <a:cubicBezTo>
                  <a:pt x="344" y="552"/>
                  <a:pt x="344" y="552"/>
                  <a:pt x="343" y="552"/>
                </a:cubicBezTo>
                <a:close/>
                <a:moveTo>
                  <a:pt x="334" y="548"/>
                </a:moveTo>
                <a:cubicBezTo>
                  <a:pt x="334" y="548"/>
                  <a:pt x="334" y="548"/>
                  <a:pt x="334" y="547"/>
                </a:cubicBezTo>
                <a:cubicBezTo>
                  <a:pt x="335" y="547"/>
                  <a:pt x="335" y="548"/>
                  <a:pt x="334" y="548"/>
                </a:cubicBezTo>
                <a:close/>
                <a:moveTo>
                  <a:pt x="337" y="545"/>
                </a:moveTo>
                <a:cubicBezTo>
                  <a:pt x="337" y="544"/>
                  <a:pt x="336" y="544"/>
                  <a:pt x="337" y="544"/>
                </a:cubicBezTo>
                <a:cubicBezTo>
                  <a:pt x="337" y="544"/>
                  <a:pt x="337" y="545"/>
                  <a:pt x="337" y="545"/>
                </a:cubicBezTo>
                <a:close/>
                <a:moveTo>
                  <a:pt x="354" y="541"/>
                </a:moveTo>
                <a:cubicBezTo>
                  <a:pt x="351" y="538"/>
                  <a:pt x="355" y="536"/>
                  <a:pt x="355" y="541"/>
                </a:cubicBezTo>
                <a:cubicBezTo>
                  <a:pt x="355" y="541"/>
                  <a:pt x="354" y="541"/>
                  <a:pt x="354" y="541"/>
                </a:cubicBezTo>
                <a:close/>
                <a:moveTo>
                  <a:pt x="338" y="535"/>
                </a:moveTo>
                <a:cubicBezTo>
                  <a:pt x="338" y="534"/>
                  <a:pt x="338" y="533"/>
                  <a:pt x="338" y="533"/>
                </a:cubicBezTo>
                <a:cubicBezTo>
                  <a:pt x="339" y="534"/>
                  <a:pt x="339" y="535"/>
                  <a:pt x="338" y="535"/>
                </a:cubicBezTo>
                <a:close/>
                <a:moveTo>
                  <a:pt x="172" y="535"/>
                </a:moveTo>
                <a:cubicBezTo>
                  <a:pt x="172" y="534"/>
                  <a:pt x="172" y="534"/>
                  <a:pt x="172" y="532"/>
                </a:cubicBezTo>
                <a:cubicBezTo>
                  <a:pt x="172" y="533"/>
                  <a:pt x="173" y="535"/>
                  <a:pt x="172" y="535"/>
                </a:cubicBezTo>
                <a:close/>
                <a:moveTo>
                  <a:pt x="333" y="535"/>
                </a:moveTo>
                <a:cubicBezTo>
                  <a:pt x="331" y="531"/>
                  <a:pt x="330" y="531"/>
                  <a:pt x="334" y="531"/>
                </a:cubicBezTo>
                <a:cubicBezTo>
                  <a:pt x="334" y="534"/>
                  <a:pt x="335" y="534"/>
                  <a:pt x="333" y="535"/>
                </a:cubicBezTo>
                <a:close/>
                <a:moveTo>
                  <a:pt x="364" y="533"/>
                </a:moveTo>
                <a:cubicBezTo>
                  <a:pt x="364" y="532"/>
                  <a:pt x="364" y="532"/>
                  <a:pt x="364" y="532"/>
                </a:cubicBezTo>
                <a:cubicBezTo>
                  <a:pt x="366" y="533"/>
                  <a:pt x="365" y="533"/>
                  <a:pt x="364" y="533"/>
                </a:cubicBezTo>
                <a:close/>
                <a:moveTo>
                  <a:pt x="374" y="533"/>
                </a:moveTo>
                <a:cubicBezTo>
                  <a:pt x="370" y="528"/>
                  <a:pt x="372" y="530"/>
                  <a:pt x="375" y="531"/>
                </a:cubicBezTo>
                <a:cubicBezTo>
                  <a:pt x="375" y="532"/>
                  <a:pt x="374" y="532"/>
                  <a:pt x="374" y="533"/>
                </a:cubicBezTo>
                <a:close/>
                <a:moveTo>
                  <a:pt x="176" y="531"/>
                </a:moveTo>
                <a:cubicBezTo>
                  <a:pt x="173" y="527"/>
                  <a:pt x="170" y="524"/>
                  <a:pt x="167" y="519"/>
                </a:cubicBezTo>
                <a:cubicBezTo>
                  <a:pt x="167" y="516"/>
                  <a:pt x="164" y="514"/>
                  <a:pt x="168" y="511"/>
                </a:cubicBezTo>
                <a:cubicBezTo>
                  <a:pt x="168" y="509"/>
                  <a:pt x="166" y="510"/>
                  <a:pt x="166" y="509"/>
                </a:cubicBezTo>
                <a:cubicBezTo>
                  <a:pt x="166" y="512"/>
                  <a:pt x="166" y="514"/>
                  <a:pt x="163" y="511"/>
                </a:cubicBezTo>
                <a:cubicBezTo>
                  <a:pt x="162" y="509"/>
                  <a:pt x="160" y="507"/>
                  <a:pt x="159" y="504"/>
                </a:cubicBezTo>
                <a:cubicBezTo>
                  <a:pt x="159" y="500"/>
                  <a:pt x="153" y="498"/>
                  <a:pt x="153" y="494"/>
                </a:cubicBezTo>
                <a:cubicBezTo>
                  <a:pt x="156" y="492"/>
                  <a:pt x="152" y="491"/>
                  <a:pt x="150" y="489"/>
                </a:cubicBezTo>
                <a:cubicBezTo>
                  <a:pt x="149" y="486"/>
                  <a:pt x="148" y="484"/>
                  <a:pt x="146" y="483"/>
                </a:cubicBezTo>
                <a:cubicBezTo>
                  <a:pt x="145" y="480"/>
                  <a:pt x="144" y="475"/>
                  <a:pt x="142" y="473"/>
                </a:cubicBezTo>
                <a:cubicBezTo>
                  <a:pt x="141" y="476"/>
                  <a:pt x="139" y="475"/>
                  <a:pt x="139" y="478"/>
                </a:cubicBezTo>
                <a:cubicBezTo>
                  <a:pt x="136" y="480"/>
                  <a:pt x="134" y="481"/>
                  <a:pt x="132" y="483"/>
                </a:cubicBezTo>
                <a:cubicBezTo>
                  <a:pt x="132" y="487"/>
                  <a:pt x="132" y="493"/>
                  <a:pt x="126" y="489"/>
                </a:cubicBezTo>
                <a:cubicBezTo>
                  <a:pt x="121" y="492"/>
                  <a:pt x="126" y="492"/>
                  <a:pt x="126" y="493"/>
                </a:cubicBezTo>
                <a:cubicBezTo>
                  <a:pt x="124" y="494"/>
                  <a:pt x="124" y="494"/>
                  <a:pt x="123" y="496"/>
                </a:cubicBezTo>
                <a:cubicBezTo>
                  <a:pt x="126" y="498"/>
                  <a:pt x="119" y="503"/>
                  <a:pt x="122" y="498"/>
                </a:cubicBezTo>
                <a:cubicBezTo>
                  <a:pt x="122" y="497"/>
                  <a:pt x="122" y="496"/>
                  <a:pt x="122" y="496"/>
                </a:cubicBezTo>
                <a:cubicBezTo>
                  <a:pt x="120" y="496"/>
                  <a:pt x="117" y="498"/>
                  <a:pt x="115" y="498"/>
                </a:cubicBezTo>
                <a:cubicBezTo>
                  <a:pt x="115" y="501"/>
                  <a:pt x="113" y="501"/>
                  <a:pt x="110" y="503"/>
                </a:cubicBezTo>
                <a:cubicBezTo>
                  <a:pt x="107" y="506"/>
                  <a:pt x="106" y="501"/>
                  <a:pt x="104" y="506"/>
                </a:cubicBezTo>
                <a:cubicBezTo>
                  <a:pt x="101" y="504"/>
                  <a:pt x="97" y="506"/>
                  <a:pt x="95" y="508"/>
                </a:cubicBezTo>
                <a:cubicBezTo>
                  <a:pt x="94" y="508"/>
                  <a:pt x="92" y="508"/>
                  <a:pt x="91" y="508"/>
                </a:cubicBezTo>
                <a:cubicBezTo>
                  <a:pt x="87" y="510"/>
                  <a:pt x="83" y="511"/>
                  <a:pt x="78" y="511"/>
                </a:cubicBezTo>
                <a:cubicBezTo>
                  <a:pt x="76" y="507"/>
                  <a:pt x="73" y="508"/>
                  <a:pt x="71" y="508"/>
                </a:cubicBezTo>
                <a:cubicBezTo>
                  <a:pt x="68" y="506"/>
                  <a:pt x="65" y="509"/>
                  <a:pt x="65" y="504"/>
                </a:cubicBezTo>
                <a:cubicBezTo>
                  <a:pt x="64" y="503"/>
                  <a:pt x="63" y="502"/>
                  <a:pt x="61" y="502"/>
                </a:cubicBezTo>
                <a:cubicBezTo>
                  <a:pt x="59" y="502"/>
                  <a:pt x="57" y="502"/>
                  <a:pt x="55" y="501"/>
                </a:cubicBezTo>
                <a:cubicBezTo>
                  <a:pt x="55" y="499"/>
                  <a:pt x="55" y="499"/>
                  <a:pt x="57" y="498"/>
                </a:cubicBezTo>
                <a:cubicBezTo>
                  <a:pt x="57" y="495"/>
                  <a:pt x="56" y="496"/>
                  <a:pt x="54" y="496"/>
                </a:cubicBezTo>
                <a:cubicBezTo>
                  <a:pt x="52" y="495"/>
                  <a:pt x="39" y="488"/>
                  <a:pt x="39" y="486"/>
                </a:cubicBezTo>
                <a:cubicBezTo>
                  <a:pt x="47" y="488"/>
                  <a:pt x="54" y="491"/>
                  <a:pt x="62" y="491"/>
                </a:cubicBezTo>
                <a:cubicBezTo>
                  <a:pt x="65" y="495"/>
                  <a:pt x="67" y="491"/>
                  <a:pt x="70" y="495"/>
                </a:cubicBezTo>
                <a:cubicBezTo>
                  <a:pt x="78" y="499"/>
                  <a:pt x="89" y="497"/>
                  <a:pt x="97" y="492"/>
                </a:cubicBezTo>
                <a:cubicBezTo>
                  <a:pt x="100" y="492"/>
                  <a:pt x="103" y="493"/>
                  <a:pt x="106" y="491"/>
                </a:cubicBezTo>
                <a:cubicBezTo>
                  <a:pt x="111" y="488"/>
                  <a:pt x="111" y="488"/>
                  <a:pt x="112" y="487"/>
                </a:cubicBezTo>
                <a:cubicBezTo>
                  <a:pt x="115" y="487"/>
                  <a:pt x="115" y="487"/>
                  <a:pt x="116" y="486"/>
                </a:cubicBezTo>
                <a:cubicBezTo>
                  <a:pt x="120" y="481"/>
                  <a:pt x="126" y="479"/>
                  <a:pt x="129" y="474"/>
                </a:cubicBezTo>
                <a:cubicBezTo>
                  <a:pt x="129" y="473"/>
                  <a:pt x="133" y="471"/>
                  <a:pt x="131" y="470"/>
                </a:cubicBezTo>
                <a:cubicBezTo>
                  <a:pt x="128" y="471"/>
                  <a:pt x="120" y="473"/>
                  <a:pt x="119" y="476"/>
                </a:cubicBezTo>
                <a:cubicBezTo>
                  <a:pt x="115" y="476"/>
                  <a:pt x="115" y="476"/>
                  <a:pt x="115" y="480"/>
                </a:cubicBezTo>
                <a:cubicBezTo>
                  <a:pt x="111" y="481"/>
                  <a:pt x="110" y="481"/>
                  <a:pt x="106" y="481"/>
                </a:cubicBezTo>
                <a:cubicBezTo>
                  <a:pt x="104" y="478"/>
                  <a:pt x="103" y="479"/>
                  <a:pt x="101" y="479"/>
                </a:cubicBezTo>
                <a:cubicBezTo>
                  <a:pt x="96" y="475"/>
                  <a:pt x="96" y="479"/>
                  <a:pt x="91" y="479"/>
                </a:cubicBezTo>
                <a:cubicBezTo>
                  <a:pt x="90" y="478"/>
                  <a:pt x="90" y="477"/>
                  <a:pt x="88" y="477"/>
                </a:cubicBezTo>
                <a:cubicBezTo>
                  <a:pt x="86" y="480"/>
                  <a:pt x="83" y="482"/>
                  <a:pt x="81" y="484"/>
                </a:cubicBezTo>
                <a:cubicBezTo>
                  <a:pt x="78" y="484"/>
                  <a:pt x="83" y="479"/>
                  <a:pt x="84" y="478"/>
                </a:cubicBezTo>
                <a:cubicBezTo>
                  <a:pt x="86" y="472"/>
                  <a:pt x="78" y="475"/>
                  <a:pt x="79" y="471"/>
                </a:cubicBezTo>
                <a:cubicBezTo>
                  <a:pt x="80" y="471"/>
                  <a:pt x="86" y="473"/>
                  <a:pt x="83" y="470"/>
                </a:cubicBezTo>
                <a:cubicBezTo>
                  <a:pt x="80" y="469"/>
                  <a:pt x="77" y="469"/>
                  <a:pt x="74" y="469"/>
                </a:cubicBezTo>
                <a:cubicBezTo>
                  <a:pt x="70" y="465"/>
                  <a:pt x="66" y="465"/>
                  <a:pt x="61" y="466"/>
                </a:cubicBezTo>
                <a:cubicBezTo>
                  <a:pt x="59" y="463"/>
                  <a:pt x="56" y="464"/>
                  <a:pt x="55" y="464"/>
                </a:cubicBezTo>
                <a:cubicBezTo>
                  <a:pt x="49" y="462"/>
                  <a:pt x="31" y="465"/>
                  <a:pt x="31" y="456"/>
                </a:cubicBezTo>
                <a:cubicBezTo>
                  <a:pt x="33" y="455"/>
                  <a:pt x="33" y="458"/>
                  <a:pt x="34" y="456"/>
                </a:cubicBezTo>
                <a:cubicBezTo>
                  <a:pt x="33" y="452"/>
                  <a:pt x="32" y="453"/>
                  <a:pt x="36" y="451"/>
                </a:cubicBezTo>
                <a:cubicBezTo>
                  <a:pt x="38" y="448"/>
                  <a:pt x="39" y="447"/>
                  <a:pt x="43" y="446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40" y="440"/>
                  <a:pt x="43" y="439"/>
                  <a:pt x="45" y="436"/>
                </a:cubicBezTo>
                <a:cubicBezTo>
                  <a:pt x="49" y="437"/>
                  <a:pt x="49" y="437"/>
                  <a:pt x="50" y="437"/>
                </a:cubicBezTo>
                <a:cubicBezTo>
                  <a:pt x="52" y="433"/>
                  <a:pt x="51" y="430"/>
                  <a:pt x="52" y="427"/>
                </a:cubicBezTo>
                <a:cubicBezTo>
                  <a:pt x="52" y="429"/>
                  <a:pt x="52" y="432"/>
                  <a:pt x="53" y="435"/>
                </a:cubicBezTo>
                <a:cubicBezTo>
                  <a:pt x="53" y="445"/>
                  <a:pt x="57" y="435"/>
                  <a:pt x="57" y="431"/>
                </a:cubicBezTo>
                <a:cubicBezTo>
                  <a:pt x="58" y="433"/>
                  <a:pt x="58" y="435"/>
                  <a:pt x="59" y="437"/>
                </a:cubicBezTo>
                <a:cubicBezTo>
                  <a:pt x="60" y="437"/>
                  <a:pt x="62" y="435"/>
                  <a:pt x="63" y="433"/>
                </a:cubicBezTo>
                <a:cubicBezTo>
                  <a:pt x="70" y="433"/>
                  <a:pt x="64" y="449"/>
                  <a:pt x="74" y="450"/>
                </a:cubicBezTo>
                <a:cubicBezTo>
                  <a:pt x="76" y="449"/>
                  <a:pt x="79" y="448"/>
                  <a:pt x="82" y="451"/>
                </a:cubicBezTo>
                <a:cubicBezTo>
                  <a:pt x="86" y="451"/>
                  <a:pt x="90" y="451"/>
                  <a:pt x="94" y="452"/>
                </a:cubicBezTo>
                <a:cubicBezTo>
                  <a:pt x="98" y="450"/>
                  <a:pt x="100" y="449"/>
                  <a:pt x="102" y="445"/>
                </a:cubicBezTo>
                <a:cubicBezTo>
                  <a:pt x="104" y="445"/>
                  <a:pt x="106" y="443"/>
                  <a:pt x="107" y="441"/>
                </a:cubicBezTo>
                <a:cubicBezTo>
                  <a:pt x="107" y="438"/>
                  <a:pt x="108" y="437"/>
                  <a:pt x="111" y="436"/>
                </a:cubicBezTo>
                <a:cubicBezTo>
                  <a:pt x="112" y="432"/>
                  <a:pt x="113" y="431"/>
                  <a:pt x="116" y="431"/>
                </a:cubicBezTo>
                <a:cubicBezTo>
                  <a:pt x="117" y="432"/>
                  <a:pt x="118" y="433"/>
                  <a:pt x="120" y="434"/>
                </a:cubicBezTo>
                <a:cubicBezTo>
                  <a:pt x="124" y="432"/>
                  <a:pt x="129" y="434"/>
                  <a:pt x="127" y="426"/>
                </a:cubicBezTo>
                <a:cubicBezTo>
                  <a:pt x="125" y="426"/>
                  <a:pt x="121" y="427"/>
                  <a:pt x="125" y="425"/>
                </a:cubicBezTo>
                <a:cubicBezTo>
                  <a:pt x="125" y="421"/>
                  <a:pt x="124" y="420"/>
                  <a:pt x="121" y="418"/>
                </a:cubicBezTo>
                <a:cubicBezTo>
                  <a:pt x="121" y="416"/>
                  <a:pt x="124" y="418"/>
                  <a:pt x="126" y="415"/>
                </a:cubicBezTo>
                <a:cubicBezTo>
                  <a:pt x="129" y="414"/>
                  <a:pt x="132" y="414"/>
                  <a:pt x="135" y="414"/>
                </a:cubicBezTo>
                <a:cubicBezTo>
                  <a:pt x="138" y="416"/>
                  <a:pt x="139" y="416"/>
                  <a:pt x="140" y="413"/>
                </a:cubicBezTo>
                <a:cubicBezTo>
                  <a:pt x="135" y="410"/>
                  <a:pt x="140" y="409"/>
                  <a:pt x="141" y="405"/>
                </a:cubicBezTo>
                <a:cubicBezTo>
                  <a:pt x="143" y="403"/>
                  <a:pt x="145" y="401"/>
                  <a:pt x="145" y="399"/>
                </a:cubicBezTo>
                <a:cubicBezTo>
                  <a:pt x="140" y="403"/>
                  <a:pt x="130" y="397"/>
                  <a:pt x="126" y="403"/>
                </a:cubicBezTo>
                <a:cubicBezTo>
                  <a:pt x="122" y="402"/>
                  <a:pt x="122" y="402"/>
                  <a:pt x="122" y="406"/>
                </a:cubicBezTo>
                <a:cubicBezTo>
                  <a:pt x="119" y="406"/>
                  <a:pt x="118" y="406"/>
                  <a:pt x="116" y="406"/>
                </a:cubicBezTo>
                <a:cubicBezTo>
                  <a:pt x="114" y="405"/>
                  <a:pt x="114" y="405"/>
                  <a:pt x="112" y="405"/>
                </a:cubicBezTo>
                <a:cubicBezTo>
                  <a:pt x="111" y="406"/>
                  <a:pt x="110" y="407"/>
                  <a:pt x="108" y="407"/>
                </a:cubicBezTo>
                <a:cubicBezTo>
                  <a:pt x="107" y="406"/>
                  <a:pt x="112" y="403"/>
                  <a:pt x="109" y="401"/>
                </a:cubicBezTo>
                <a:cubicBezTo>
                  <a:pt x="107" y="402"/>
                  <a:pt x="107" y="402"/>
                  <a:pt x="107" y="403"/>
                </a:cubicBezTo>
                <a:cubicBezTo>
                  <a:pt x="105" y="403"/>
                  <a:pt x="101" y="401"/>
                  <a:pt x="101" y="404"/>
                </a:cubicBezTo>
                <a:cubicBezTo>
                  <a:pt x="95" y="401"/>
                  <a:pt x="97" y="408"/>
                  <a:pt x="98" y="411"/>
                </a:cubicBezTo>
                <a:cubicBezTo>
                  <a:pt x="96" y="411"/>
                  <a:pt x="95" y="409"/>
                  <a:pt x="95" y="407"/>
                </a:cubicBezTo>
                <a:cubicBezTo>
                  <a:pt x="94" y="407"/>
                  <a:pt x="93" y="407"/>
                  <a:pt x="92" y="407"/>
                </a:cubicBezTo>
                <a:cubicBezTo>
                  <a:pt x="90" y="410"/>
                  <a:pt x="88" y="406"/>
                  <a:pt x="86" y="404"/>
                </a:cubicBezTo>
                <a:cubicBezTo>
                  <a:pt x="85" y="404"/>
                  <a:pt x="85" y="405"/>
                  <a:pt x="85" y="406"/>
                </a:cubicBezTo>
                <a:cubicBezTo>
                  <a:pt x="82" y="406"/>
                  <a:pt x="83" y="403"/>
                  <a:pt x="83" y="400"/>
                </a:cubicBezTo>
                <a:cubicBezTo>
                  <a:pt x="81" y="398"/>
                  <a:pt x="83" y="398"/>
                  <a:pt x="82" y="396"/>
                </a:cubicBezTo>
                <a:cubicBezTo>
                  <a:pt x="78" y="397"/>
                  <a:pt x="76" y="398"/>
                  <a:pt x="72" y="399"/>
                </a:cubicBezTo>
                <a:cubicBezTo>
                  <a:pt x="72" y="398"/>
                  <a:pt x="72" y="398"/>
                  <a:pt x="72" y="397"/>
                </a:cubicBezTo>
                <a:cubicBezTo>
                  <a:pt x="67" y="392"/>
                  <a:pt x="72" y="394"/>
                  <a:pt x="74" y="392"/>
                </a:cubicBezTo>
                <a:cubicBezTo>
                  <a:pt x="74" y="393"/>
                  <a:pt x="74" y="393"/>
                  <a:pt x="75" y="393"/>
                </a:cubicBezTo>
                <a:cubicBezTo>
                  <a:pt x="77" y="390"/>
                  <a:pt x="84" y="389"/>
                  <a:pt x="84" y="385"/>
                </a:cubicBezTo>
                <a:cubicBezTo>
                  <a:pt x="87" y="381"/>
                  <a:pt x="85" y="384"/>
                  <a:pt x="89" y="384"/>
                </a:cubicBezTo>
                <a:cubicBezTo>
                  <a:pt x="90" y="381"/>
                  <a:pt x="91" y="375"/>
                  <a:pt x="88" y="374"/>
                </a:cubicBezTo>
                <a:cubicBezTo>
                  <a:pt x="84" y="374"/>
                  <a:pt x="86" y="376"/>
                  <a:pt x="85" y="376"/>
                </a:cubicBezTo>
                <a:cubicBezTo>
                  <a:pt x="84" y="373"/>
                  <a:pt x="85" y="372"/>
                  <a:pt x="83" y="370"/>
                </a:cubicBezTo>
                <a:cubicBezTo>
                  <a:pt x="78" y="370"/>
                  <a:pt x="78" y="368"/>
                  <a:pt x="77" y="366"/>
                </a:cubicBezTo>
                <a:cubicBezTo>
                  <a:pt x="74" y="368"/>
                  <a:pt x="73" y="365"/>
                  <a:pt x="70" y="364"/>
                </a:cubicBezTo>
                <a:cubicBezTo>
                  <a:pt x="69" y="360"/>
                  <a:pt x="69" y="359"/>
                  <a:pt x="66" y="360"/>
                </a:cubicBezTo>
                <a:cubicBezTo>
                  <a:pt x="64" y="357"/>
                  <a:pt x="64" y="355"/>
                  <a:pt x="60" y="354"/>
                </a:cubicBezTo>
                <a:cubicBezTo>
                  <a:pt x="59" y="352"/>
                  <a:pt x="57" y="352"/>
                  <a:pt x="56" y="350"/>
                </a:cubicBezTo>
                <a:cubicBezTo>
                  <a:pt x="52" y="350"/>
                  <a:pt x="50" y="347"/>
                  <a:pt x="48" y="344"/>
                </a:cubicBezTo>
                <a:cubicBezTo>
                  <a:pt x="47" y="340"/>
                  <a:pt x="45" y="338"/>
                  <a:pt x="42" y="337"/>
                </a:cubicBezTo>
                <a:cubicBezTo>
                  <a:pt x="40" y="334"/>
                  <a:pt x="40" y="333"/>
                  <a:pt x="41" y="331"/>
                </a:cubicBezTo>
                <a:cubicBezTo>
                  <a:pt x="38" y="328"/>
                  <a:pt x="38" y="328"/>
                  <a:pt x="35" y="325"/>
                </a:cubicBezTo>
                <a:cubicBezTo>
                  <a:pt x="32" y="324"/>
                  <a:pt x="30" y="321"/>
                  <a:pt x="33" y="319"/>
                </a:cubicBezTo>
                <a:cubicBezTo>
                  <a:pt x="33" y="314"/>
                  <a:pt x="28" y="315"/>
                  <a:pt x="30" y="320"/>
                </a:cubicBezTo>
                <a:cubicBezTo>
                  <a:pt x="30" y="322"/>
                  <a:pt x="30" y="322"/>
                  <a:pt x="30" y="323"/>
                </a:cubicBezTo>
                <a:cubicBezTo>
                  <a:pt x="25" y="323"/>
                  <a:pt x="30" y="312"/>
                  <a:pt x="25" y="313"/>
                </a:cubicBezTo>
                <a:cubicBezTo>
                  <a:pt x="23" y="311"/>
                  <a:pt x="22" y="313"/>
                  <a:pt x="22" y="310"/>
                </a:cubicBezTo>
                <a:cubicBezTo>
                  <a:pt x="25" y="307"/>
                  <a:pt x="26" y="310"/>
                  <a:pt x="27" y="313"/>
                </a:cubicBezTo>
                <a:cubicBezTo>
                  <a:pt x="29" y="312"/>
                  <a:pt x="27" y="303"/>
                  <a:pt x="31" y="310"/>
                </a:cubicBezTo>
                <a:cubicBezTo>
                  <a:pt x="31" y="312"/>
                  <a:pt x="31" y="314"/>
                  <a:pt x="34" y="312"/>
                </a:cubicBezTo>
                <a:cubicBezTo>
                  <a:pt x="32" y="308"/>
                  <a:pt x="34" y="307"/>
                  <a:pt x="33" y="303"/>
                </a:cubicBezTo>
                <a:cubicBezTo>
                  <a:pt x="30" y="303"/>
                  <a:pt x="30" y="303"/>
                  <a:pt x="30" y="303"/>
                </a:cubicBezTo>
                <a:cubicBezTo>
                  <a:pt x="30" y="302"/>
                  <a:pt x="29" y="301"/>
                  <a:pt x="28" y="301"/>
                </a:cubicBezTo>
                <a:cubicBezTo>
                  <a:pt x="28" y="300"/>
                  <a:pt x="30" y="299"/>
                  <a:pt x="30" y="298"/>
                </a:cubicBezTo>
                <a:cubicBezTo>
                  <a:pt x="26" y="297"/>
                  <a:pt x="26" y="295"/>
                  <a:pt x="26" y="293"/>
                </a:cubicBezTo>
                <a:cubicBezTo>
                  <a:pt x="28" y="292"/>
                  <a:pt x="28" y="293"/>
                  <a:pt x="30" y="294"/>
                </a:cubicBezTo>
                <a:cubicBezTo>
                  <a:pt x="31" y="296"/>
                  <a:pt x="33" y="302"/>
                  <a:pt x="37" y="300"/>
                </a:cubicBezTo>
                <a:cubicBezTo>
                  <a:pt x="37" y="300"/>
                  <a:pt x="43" y="307"/>
                  <a:pt x="43" y="303"/>
                </a:cubicBezTo>
                <a:cubicBezTo>
                  <a:pt x="42" y="302"/>
                  <a:pt x="43" y="300"/>
                  <a:pt x="43" y="298"/>
                </a:cubicBezTo>
                <a:cubicBezTo>
                  <a:pt x="40" y="297"/>
                  <a:pt x="41" y="299"/>
                  <a:pt x="40" y="299"/>
                </a:cubicBezTo>
                <a:cubicBezTo>
                  <a:pt x="39" y="298"/>
                  <a:pt x="39" y="298"/>
                  <a:pt x="38" y="297"/>
                </a:cubicBezTo>
                <a:cubicBezTo>
                  <a:pt x="37" y="294"/>
                  <a:pt x="38" y="293"/>
                  <a:pt x="34" y="296"/>
                </a:cubicBezTo>
                <a:cubicBezTo>
                  <a:pt x="32" y="294"/>
                  <a:pt x="33" y="291"/>
                  <a:pt x="29" y="289"/>
                </a:cubicBezTo>
                <a:cubicBezTo>
                  <a:pt x="29" y="288"/>
                  <a:pt x="29" y="286"/>
                  <a:pt x="29" y="286"/>
                </a:cubicBezTo>
                <a:cubicBezTo>
                  <a:pt x="28" y="284"/>
                  <a:pt x="27" y="283"/>
                  <a:pt x="26" y="281"/>
                </a:cubicBezTo>
                <a:cubicBezTo>
                  <a:pt x="18" y="279"/>
                  <a:pt x="22" y="268"/>
                  <a:pt x="14" y="267"/>
                </a:cubicBezTo>
                <a:cubicBezTo>
                  <a:pt x="14" y="266"/>
                  <a:pt x="13" y="266"/>
                  <a:pt x="13" y="266"/>
                </a:cubicBezTo>
                <a:cubicBezTo>
                  <a:pt x="12" y="264"/>
                  <a:pt x="11" y="263"/>
                  <a:pt x="10" y="260"/>
                </a:cubicBezTo>
                <a:cubicBezTo>
                  <a:pt x="7" y="257"/>
                  <a:pt x="8" y="253"/>
                  <a:pt x="8" y="250"/>
                </a:cubicBezTo>
                <a:cubicBezTo>
                  <a:pt x="6" y="247"/>
                  <a:pt x="5" y="246"/>
                  <a:pt x="5" y="242"/>
                </a:cubicBezTo>
                <a:cubicBezTo>
                  <a:pt x="2" y="241"/>
                  <a:pt x="5" y="239"/>
                  <a:pt x="6" y="237"/>
                </a:cubicBezTo>
                <a:cubicBezTo>
                  <a:pt x="6" y="233"/>
                  <a:pt x="5" y="230"/>
                  <a:pt x="5" y="227"/>
                </a:cubicBezTo>
                <a:cubicBezTo>
                  <a:pt x="1" y="226"/>
                  <a:pt x="3" y="234"/>
                  <a:pt x="2" y="235"/>
                </a:cubicBezTo>
                <a:cubicBezTo>
                  <a:pt x="0" y="232"/>
                  <a:pt x="2" y="225"/>
                  <a:pt x="1" y="221"/>
                </a:cubicBezTo>
                <a:cubicBezTo>
                  <a:pt x="1" y="220"/>
                  <a:pt x="1" y="191"/>
                  <a:pt x="2" y="190"/>
                </a:cubicBezTo>
                <a:cubicBezTo>
                  <a:pt x="3" y="193"/>
                  <a:pt x="3" y="193"/>
                  <a:pt x="7" y="194"/>
                </a:cubicBezTo>
                <a:cubicBezTo>
                  <a:pt x="8" y="197"/>
                  <a:pt x="5" y="200"/>
                  <a:pt x="10" y="200"/>
                </a:cubicBezTo>
                <a:cubicBezTo>
                  <a:pt x="11" y="202"/>
                  <a:pt x="12" y="204"/>
                  <a:pt x="13" y="206"/>
                </a:cubicBezTo>
                <a:cubicBezTo>
                  <a:pt x="13" y="208"/>
                  <a:pt x="13" y="208"/>
                  <a:pt x="14" y="211"/>
                </a:cubicBezTo>
                <a:cubicBezTo>
                  <a:pt x="14" y="210"/>
                  <a:pt x="15" y="188"/>
                  <a:pt x="17" y="189"/>
                </a:cubicBezTo>
                <a:cubicBezTo>
                  <a:pt x="18" y="193"/>
                  <a:pt x="17" y="198"/>
                  <a:pt x="20" y="202"/>
                </a:cubicBezTo>
                <a:cubicBezTo>
                  <a:pt x="22" y="202"/>
                  <a:pt x="21" y="197"/>
                  <a:pt x="20" y="196"/>
                </a:cubicBezTo>
                <a:cubicBezTo>
                  <a:pt x="20" y="194"/>
                  <a:pt x="20" y="192"/>
                  <a:pt x="21" y="191"/>
                </a:cubicBezTo>
                <a:cubicBezTo>
                  <a:pt x="21" y="185"/>
                  <a:pt x="20" y="176"/>
                  <a:pt x="23" y="171"/>
                </a:cubicBezTo>
                <a:cubicBezTo>
                  <a:pt x="22" y="171"/>
                  <a:pt x="20" y="171"/>
                  <a:pt x="20" y="171"/>
                </a:cubicBezTo>
                <a:cubicBezTo>
                  <a:pt x="20" y="169"/>
                  <a:pt x="21" y="169"/>
                  <a:pt x="23" y="168"/>
                </a:cubicBezTo>
                <a:cubicBezTo>
                  <a:pt x="23" y="170"/>
                  <a:pt x="24" y="174"/>
                  <a:pt x="23" y="177"/>
                </a:cubicBezTo>
                <a:cubicBezTo>
                  <a:pt x="23" y="179"/>
                  <a:pt x="22" y="180"/>
                  <a:pt x="24" y="183"/>
                </a:cubicBezTo>
                <a:cubicBezTo>
                  <a:pt x="25" y="188"/>
                  <a:pt x="22" y="195"/>
                  <a:pt x="26" y="201"/>
                </a:cubicBezTo>
                <a:cubicBezTo>
                  <a:pt x="25" y="207"/>
                  <a:pt x="26" y="209"/>
                  <a:pt x="27" y="215"/>
                </a:cubicBezTo>
                <a:cubicBezTo>
                  <a:pt x="32" y="222"/>
                  <a:pt x="30" y="220"/>
                  <a:pt x="32" y="214"/>
                </a:cubicBezTo>
                <a:cubicBezTo>
                  <a:pt x="33" y="217"/>
                  <a:pt x="34" y="220"/>
                  <a:pt x="36" y="223"/>
                </a:cubicBezTo>
                <a:cubicBezTo>
                  <a:pt x="38" y="223"/>
                  <a:pt x="38" y="222"/>
                  <a:pt x="39" y="220"/>
                </a:cubicBezTo>
                <a:cubicBezTo>
                  <a:pt x="39" y="212"/>
                  <a:pt x="42" y="219"/>
                  <a:pt x="45" y="216"/>
                </a:cubicBezTo>
                <a:cubicBezTo>
                  <a:pt x="48" y="216"/>
                  <a:pt x="44" y="222"/>
                  <a:pt x="47" y="222"/>
                </a:cubicBezTo>
                <a:cubicBezTo>
                  <a:pt x="48" y="220"/>
                  <a:pt x="48" y="217"/>
                  <a:pt x="49" y="215"/>
                </a:cubicBezTo>
                <a:cubicBezTo>
                  <a:pt x="45" y="214"/>
                  <a:pt x="47" y="213"/>
                  <a:pt x="47" y="209"/>
                </a:cubicBezTo>
                <a:cubicBezTo>
                  <a:pt x="44" y="208"/>
                  <a:pt x="45" y="207"/>
                  <a:pt x="47" y="204"/>
                </a:cubicBezTo>
                <a:cubicBezTo>
                  <a:pt x="45" y="203"/>
                  <a:pt x="46" y="202"/>
                  <a:pt x="45" y="200"/>
                </a:cubicBezTo>
                <a:cubicBezTo>
                  <a:pt x="44" y="198"/>
                  <a:pt x="45" y="198"/>
                  <a:pt x="47" y="197"/>
                </a:cubicBezTo>
                <a:cubicBezTo>
                  <a:pt x="48" y="195"/>
                  <a:pt x="46" y="187"/>
                  <a:pt x="45" y="185"/>
                </a:cubicBezTo>
                <a:cubicBezTo>
                  <a:pt x="46" y="185"/>
                  <a:pt x="47" y="184"/>
                  <a:pt x="48" y="184"/>
                </a:cubicBezTo>
                <a:cubicBezTo>
                  <a:pt x="50" y="190"/>
                  <a:pt x="51" y="184"/>
                  <a:pt x="51" y="181"/>
                </a:cubicBezTo>
                <a:cubicBezTo>
                  <a:pt x="49" y="181"/>
                  <a:pt x="50" y="174"/>
                  <a:pt x="51" y="173"/>
                </a:cubicBezTo>
                <a:cubicBezTo>
                  <a:pt x="54" y="172"/>
                  <a:pt x="52" y="167"/>
                  <a:pt x="51" y="172"/>
                </a:cubicBezTo>
                <a:cubicBezTo>
                  <a:pt x="50" y="170"/>
                  <a:pt x="51" y="170"/>
                  <a:pt x="51" y="169"/>
                </a:cubicBezTo>
                <a:cubicBezTo>
                  <a:pt x="50" y="169"/>
                  <a:pt x="50" y="168"/>
                  <a:pt x="50" y="167"/>
                </a:cubicBezTo>
                <a:cubicBezTo>
                  <a:pt x="50" y="166"/>
                  <a:pt x="41" y="160"/>
                  <a:pt x="47" y="160"/>
                </a:cubicBezTo>
                <a:cubicBezTo>
                  <a:pt x="48" y="162"/>
                  <a:pt x="47" y="162"/>
                  <a:pt x="49" y="162"/>
                </a:cubicBezTo>
                <a:cubicBezTo>
                  <a:pt x="48" y="160"/>
                  <a:pt x="48" y="158"/>
                  <a:pt x="48" y="156"/>
                </a:cubicBezTo>
                <a:cubicBezTo>
                  <a:pt x="46" y="155"/>
                  <a:pt x="44" y="152"/>
                  <a:pt x="45" y="150"/>
                </a:cubicBezTo>
                <a:cubicBezTo>
                  <a:pt x="45" y="147"/>
                  <a:pt x="43" y="148"/>
                  <a:pt x="43" y="147"/>
                </a:cubicBezTo>
                <a:cubicBezTo>
                  <a:pt x="42" y="142"/>
                  <a:pt x="48" y="145"/>
                  <a:pt x="47" y="140"/>
                </a:cubicBezTo>
                <a:cubicBezTo>
                  <a:pt x="46" y="141"/>
                  <a:pt x="46" y="142"/>
                  <a:pt x="45" y="142"/>
                </a:cubicBezTo>
                <a:cubicBezTo>
                  <a:pt x="45" y="141"/>
                  <a:pt x="42" y="142"/>
                  <a:pt x="41" y="142"/>
                </a:cubicBezTo>
                <a:cubicBezTo>
                  <a:pt x="41" y="152"/>
                  <a:pt x="32" y="140"/>
                  <a:pt x="36" y="140"/>
                </a:cubicBezTo>
                <a:cubicBezTo>
                  <a:pt x="36" y="145"/>
                  <a:pt x="37" y="143"/>
                  <a:pt x="38" y="140"/>
                </a:cubicBezTo>
                <a:cubicBezTo>
                  <a:pt x="38" y="138"/>
                  <a:pt x="36" y="133"/>
                  <a:pt x="40" y="136"/>
                </a:cubicBezTo>
                <a:cubicBezTo>
                  <a:pt x="40" y="134"/>
                  <a:pt x="40" y="134"/>
                  <a:pt x="38" y="134"/>
                </a:cubicBezTo>
                <a:cubicBezTo>
                  <a:pt x="38" y="131"/>
                  <a:pt x="37" y="130"/>
                  <a:pt x="37" y="128"/>
                </a:cubicBezTo>
                <a:cubicBezTo>
                  <a:pt x="36" y="127"/>
                  <a:pt x="35" y="127"/>
                  <a:pt x="34" y="127"/>
                </a:cubicBezTo>
                <a:cubicBezTo>
                  <a:pt x="34" y="124"/>
                  <a:pt x="35" y="121"/>
                  <a:pt x="32" y="120"/>
                </a:cubicBezTo>
                <a:cubicBezTo>
                  <a:pt x="33" y="119"/>
                  <a:pt x="34" y="116"/>
                  <a:pt x="34" y="115"/>
                </a:cubicBezTo>
                <a:cubicBezTo>
                  <a:pt x="36" y="115"/>
                  <a:pt x="40" y="117"/>
                  <a:pt x="35" y="114"/>
                </a:cubicBezTo>
                <a:cubicBezTo>
                  <a:pt x="35" y="112"/>
                  <a:pt x="34" y="111"/>
                  <a:pt x="34" y="111"/>
                </a:cubicBezTo>
                <a:cubicBezTo>
                  <a:pt x="34" y="107"/>
                  <a:pt x="34" y="101"/>
                  <a:pt x="38" y="107"/>
                </a:cubicBezTo>
                <a:cubicBezTo>
                  <a:pt x="39" y="106"/>
                  <a:pt x="38" y="103"/>
                  <a:pt x="40" y="103"/>
                </a:cubicBezTo>
                <a:cubicBezTo>
                  <a:pt x="43" y="106"/>
                  <a:pt x="42" y="107"/>
                  <a:pt x="38" y="109"/>
                </a:cubicBezTo>
                <a:cubicBezTo>
                  <a:pt x="38" y="112"/>
                  <a:pt x="40" y="111"/>
                  <a:pt x="41" y="109"/>
                </a:cubicBezTo>
                <a:cubicBezTo>
                  <a:pt x="46" y="112"/>
                  <a:pt x="42" y="105"/>
                  <a:pt x="43" y="104"/>
                </a:cubicBezTo>
                <a:cubicBezTo>
                  <a:pt x="45" y="103"/>
                  <a:pt x="44" y="105"/>
                  <a:pt x="45" y="105"/>
                </a:cubicBezTo>
                <a:cubicBezTo>
                  <a:pt x="47" y="103"/>
                  <a:pt x="47" y="102"/>
                  <a:pt x="45" y="100"/>
                </a:cubicBezTo>
                <a:cubicBezTo>
                  <a:pt x="40" y="99"/>
                  <a:pt x="44" y="99"/>
                  <a:pt x="46" y="98"/>
                </a:cubicBezTo>
                <a:cubicBezTo>
                  <a:pt x="46" y="96"/>
                  <a:pt x="44" y="90"/>
                  <a:pt x="44" y="94"/>
                </a:cubicBezTo>
                <a:cubicBezTo>
                  <a:pt x="47" y="94"/>
                  <a:pt x="42" y="99"/>
                  <a:pt x="41" y="100"/>
                </a:cubicBezTo>
                <a:cubicBezTo>
                  <a:pt x="38" y="99"/>
                  <a:pt x="39" y="98"/>
                  <a:pt x="39" y="96"/>
                </a:cubicBezTo>
                <a:cubicBezTo>
                  <a:pt x="39" y="94"/>
                  <a:pt x="40" y="91"/>
                  <a:pt x="41" y="94"/>
                </a:cubicBezTo>
                <a:cubicBezTo>
                  <a:pt x="42" y="91"/>
                  <a:pt x="41" y="88"/>
                  <a:pt x="43" y="87"/>
                </a:cubicBezTo>
                <a:cubicBezTo>
                  <a:pt x="43" y="89"/>
                  <a:pt x="43" y="91"/>
                  <a:pt x="44" y="92"/>
                </a:cubicBezTo>
                <a:cubicBezTo>
                  <a:pt x="44" y="92"/>
                  <a:pt x="45" y="92"/>
                  <a:pt x="45" y="92"/>
                </a:cubicBezTo>
                <a:cubicBezTo>
                  <a:pt x="46" y="91"/>
                  <a:pt x="46" y="88"/>
                  <a:pt x="48" y="90"/>
                </a:cubicBezTo>
                <a:cubicBezTo>
                  <a:pt x="51" y="89"/>
                  <a:pt x="51" y="90"/>
                  <a:pt x="52" y="85"/>
                </a:cubicBezTo>
                <a:cubicBezTo>
                  <a:pt x="53" y="89"/>
                  <a:pt x="55" y="82"/>
                  <a:pt x="55" y="82"/>
                </a:cubicBezTo>
                <a:cubicBezTo>
                  <a:pt x="56" y="82"/>
                  <a:pt x="57" y="84"/>
                  <a:pt x="57" y="80"/>
                </a:cubicBezTo>
                <a:cubicBezTo>
                  <a:pt x="54" y="79"/>
                  <a:pt x="54" y="79"/>
                  <a:pt x="54" y="78"/>
                </a:cubicBezTo>
                <a:cubicBezTo>
                  <a:pt x="56" y="77"/>
                  <a:pt x="57" y="78"/>
                  <a:pt x="59" y="78"/>
                </a:cubicBezTo>
                <a:cubicBezTo>
                  <a:pt x="61" y="74"/>
                  <a:pt x="54" y="71"/>
                  <a:pt x="59" y="72"/>
                </a:cubicBezTo>
                <a:cubicBezTo>
                  <a:pt x="60" y="69"/>
                  <a:pt x="61" y="69"/>
                  <a:pt x="59" y="67"/>
                </a:cubicBezTo>
                <a:cubicBezTo>
                  <a:pt x="57" y="70"/>
                  <a:pt x="57" y="68"/>
                  <a:pt x="57" y="66"/>
                </a:cubicBezTo>
                <a:cubicBezTo>
                  <a:pt x="62" y="66"/>
                  <a:pt x="61" y="59"/>
                  <a:pt x="63" y="57"/>
                </a:cubicBezTo>
                <a:cubicBezTo>
                  <a:pt x="63" y="49"/>
                  <a:pt x="67" y="42"/>
                  <a:pt x="69" y="35"/>
                </a:cubicBezTo>
                <a:cubicBezTo>
                  <a:pt x="69" y="31"/>
                  <a:pt x="68" y="31"/>
                  <a:pt x="72" y="31"/>
                </a:cubicBezTo>
                <a:cubicBezTo>
                  <a:pt x="73" y="28"/>
                  <a:pt x="73" y="28"/>
                  <a:pt x="75" y="28"/>
                </a:cubicBezTo>
                <a:cubicBezTo>
                  <a:pt x="76" y="28"/>
                  <a:pt x="77" y="25"/>
                  <a:pt x="77" y="25"/>
                </a:cubicBezTo>
                <a:cubicBezTo>
                  <a:pt x="79" y="24"/>
                  <a:pt x="80" y="20"/>
                  <a:pt x="80" y="27"/>
                </a:cubicBezTo>
                <a:cubicBezTo>
                  <a:pt x="82" y="29"/>
                  <a:pt x="84" y="21"/>
                  <a:pt x="84" y="20"/>
                </a:cubicBezTo>
                <a:cubicBezTo>
                  <a:pt x="88" y="14"/>
                  <a:pt x="82" y="11"/>
                  <a:pt x="92" y="10"/>
                </a:cubicBezTo>
                <a:cubicBezTo>
                  <a:pt x="98" y="4"/>
                  <a:pt x="98" y="4"/>
                  <a:pt x="98" y="4"/>
                </a:cubicBezTo>
                <a:cubicBezTo>
                  <a:pt x="100" y="6"/>
                  <a:pt x="102" y="3"/>
                  <a:pt x="104" y="7"/>
                </a:cubicBezTo>
                <a:cubicBezTo>
                  <a:pt x="106" y="3"/>
                  <a:pt x="103" y="1"/>
                  <a:pt x="110" y="0"/>
                </a:cubicBezTo>
                <a:cubicBezTo>
                  <a:pt x="111" y="3"/>
                  <a:pt x="111" y="3"/>
                  <a:pt x="110" y="6"/>
                </a:cubicBezTo>
                <a:cubicBezTo>
                  <a:pt x="107" y="6"/>
                  <a:pt x="108" y="6"/>
                  <a:pt x="106" y="8"/>
                </a:cubicBezTo>
                <a:cubicBezTo>
                  <a:pt x="106" y="10"/>
                  <a:pt x="103" y="12"/>
                  <a:pt x="104" y="15"/>
                </a:cubicBezTo>
                <a:cubicBezTo>
                  <a:pt x="105" y="14"/>
                  <a:pt x="107" y="13"/>
                  <a:pt x="108" y="12"/>
                </a:cubicBezTo>
                <a:cubicBezTo>
                  <a:pt x="108" y="15"/>
                  <a:pt x="107" y="15"/>
                  <a:pt x="110" y="17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20"/>
                  <a:pt x="110" y="23"/>
                  <a:pt x="111" y="18"/>
                </a:cubicBezTo>
                <a:cubicBezTo>
                  <a:pt x="112" y="17"/>
                  <a:pt x="114" y="15"/>
                  <a:pt x="115" y="15"/>
                </a:cubicBezTo>
                <a:cubicBezTo>
                  <a:pt x="116" y="17"/>
                  <a:pt x="113" y="20"/>
                  <a:pt x="111" y="21"/>
                </a:cubicBezTo>
                <a:cubicBezTo>
                  <a:pt x="111" y="25"/>
                  <a:pt x="108" y="31"/>
                  <a:pt x="105" y="34"/>
                </a:cubicBezTo>
                <a:cubicBezTo>
                  <a:pt x="104" y="36"/>
                  <a:pt x="104" y="38"/>
                  <a:pt x="103" y="40"/>
                </a:cubicBezTo>
                <a:cubicBezTo>
                  <a:pt x="101" y="42"/>
                  <a:pt x="99" y="46"/>
                  <a:pt x="98" y="49"/>
                </a:cubicBezTo>
                <a:cubicBezTo>
                  <a:pt x="98" y="54"/>
                  <a:pt x="92" y="67"/>
                  <a:pt x="96" y="70"/>
                </a:cubicBezTo>
                <a:cubicBezTo>
                  <a:pt x="96" y="71"/>
                  <a:pt x="96" y="79"/>
                  <a:pt x="97" y="79"/>
                </a:cubicBezTo>
                <a:cubicBezTo>
                  <a:pt x="98" y="76"/>
                  <a:pt x="98" y="75"/>
                  <a:pt x="101" y="75"/>
                </a:cubicBezTo>
                <a:cubicBezTo>
                  <a:pt x="101" y="79"/>
                  <a:pt x="97" y="80"/>
                  <a:pt x="104" y="82"/>
                </a:cubicBezTo>
                <a:cubicBezTo>
                  <a:pt x="105" y="80"/>
                  <a:pt x="105" y="80"/>
                  <a:pt x="107" y="79"/>
                </a:cubicBezTo>
                <a:cubicBezTo>
                  <a:pt x="109" y="77"/>
                  <a:pt x="108" y="80"/>
                  <a:pt x="108" y="81"/>
                </a:cubicBezTo>
                <a:cubicBezTo>
                  <a:pt x="105" y="84"/>
                  <a:pt x="108" y="91"/>
                  <a:pt x="102" y="92"/>
                </a:cubicBezTo>
                <a:cubicBezTo>
                  <a:pt x="99" y="87"/>
                  <a:pt x="96" y="90"/>
                  <a:pt x="101" y="94"/>
                </a:cubicBezTo>
                <a:cubicBezTo>
                  <a:pt x="101" y="99"/>
                  <a:pt x="94" y="90"/>
                  <a:pt x="96" y="98"/>
                </a:cubicBezTo>
                <a:cubicBezTo>
                  <a:pt x="91" y="98"/>
                  <a:pt x="92" y="106"/>
                  <a:pt x="96" y="100"/>
                </a:cubicBezTo>
                <a:cubicBezTo>
                  <a:pt x="97" y="100"/>
                  <a:pt x="98" y="100"/>
                  <a:pt x="99" y="98"/>
                </a:cubicBezTo>
                <a:cubicBezTo>
                  <a:pt x="100" y="98"/>
                  <a:pt x="101" y="98"/>
                  <a:pt x="103" y="98"/>
                </a:cubicBezTo>
                <a:cubicBezTo>
                  <a:pt x="103" y="97"/>
                  <a:pt x="105" y="96"/>
                  <a:pt x="107" y="96"/>
                </a:cubicBezTo>
                <a:cubicBezTo>
                  <a:pt x="107" y="99"/>
                  <a:pt x="107" y="99"/>
                  <a:pt x="109" y="100"/>
                </a:cubicBezTo>
                <a:cubicBezTo>
                  <a:pt x="114" y="96"/>
                  <a:pt x="118" y="91"/>
                  <a:pt x="123" y="89"/>
                </a:cubicBezTo>
                <a:cubicBezTo>
                  <a:pt x="124" y="88"/>
                  <a:pt x="125" y="87"/>
                  <a:pt x="125" y="86"/>
                </a:cubicBezTo>
                <a:cubicBezTo>
                  <a:pt x="130" y="85"/>
                  <a:pt x="127" y="84"/>
                  <a:pt x="128" y="80"/>
                </a:cubicBezTo>
                <a:cubicBezTo>
                  <a:pt x="131" y="78"/>
                  <a:pt x="132" y="76"/>
                  <a:pt x="133" y="72"/>
                </a:cubicBezTo>
                <a:cubicBezTo>
                  <a:pt x="137" y="71"/>
                  <a:pt x="140" y="71"/>
                  <a:pt x="144" y="71"/>
                </a:cubicBezTo>
                <a:cubicBezTo>
                  <a:pt x="145" y="69"/>
                  <a:pt x="145" y="70"/>
                  <a:pt x="146" y="72"/>
                </a:cubicBezTo>
                <a:cubicBezTo>
                  <a:pt x="149" y="77"/>
                  <a:pt x="138" y="83"/>
                  <a:pt x="136" y="87"/>
                </a:cubicBezTo>
                <a:cubicBezTo>
                  <a:pt x="139" y="88"/>
                  <a:pt x="138" y="87"/>
                  <a:pt x="140" y="86"/>
                </a:cubicBezTo>
                <a:cubicBezTo>
                  <a:pt x="140" y="89"/>
                  <a:pt x="135" y="91"/>
                  <a:pt x="133" y="92"/>
                </a:cubicBezTo>
                <a:cubicBezTo>
                  <a:pt x="132" y="94"/>
                  <a:pt x="132" y="95"/>
                  <a:pt x="131" y="98"/>
                </a:cubicBezTo>
                <a:cubicBezTo>
                  <a:pt x="127" y="101"/>
                  <a:pt x="131" y="96"/>
                  <a:pt x="128" y="95"/>
                </a:cubicBezTo>
                <a:cubicBezTo>
                  <a:pt x="127" y="95"/>
                  <a:pt x="128" y="97"/>
                  <a:pt x="128" y="98"/>
                </a:cubicBezTo>
                <a:cubicBezTo>
                  <a:pt x="126" y="99"/>
                  <a:pt x="124" y="99"/>
                  <a:pt x="123" y="100"/>
                </a:cubicBezTo>
                <a:cubicBezTo>
                  <a:pt x="122" y="104"/>
                  <a:pt x="123" y="106"/>
                  <a:pt x="119" y="103"/>
                </a:cubicBezTo>
                <a:cubicBezTo>
                  <a:pt x="116" y="103"/>
                  <a:pt x="116" y="103"/>
                  <a:pt x="114" y="104"/>
                </a:cubicBezTo>
                <a:cubicBezTo>
                  <a:pt x="112" y="100"/>
                  <a:pt x="109" y="109"/>
                  <a:pt x="109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5"/>
                  <a:pt x="114" y="114"/>
                  <a:pt x="117" y="114"/>
                </a:cubicBezTo>
                <a:cubicBezTo>
                  <a:pt x="119" y="112"/>
                  <a:pt x="122" y="110"/>
                  <a:pt x="123" y="107"/>
                </a:cubicBezTo>
                <a:cubicBezTo>
                  <a:pt x="124" y="106"/>
                  <a:pt x="125" y="104"/>
                  <a:pt x="124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2" y="112"/>
                  <a:pt x="119" y="117"/>
                  <a:pt x="123" y="119"/>
                </a:cubicBezTo>
                <a:cubicBezTo>
                  <a:pt x="124" y="118"/>
                  <a:pt x="125" y="117"/>
                  <a:pt x="125" y="116"/>
                </a:cubicBezTo>
                <a:cubicBezTo>
                  <a:pt x="127" y="116"/>
                  <a:pt x="123" y="124"/>
                  <a:pt x="123" y="126"/>
                </a:cubicBezTo>
                <a:cubicBezTo>
                  <a:pt x="121" y="128"/>
                  <a:pt x="117" y="137"/>
                  <a:pt x="119" y="140"/>
                </a:cubicBezTo>
                <a:cubicBezTo>
                  <a:pt x="120" y="137"/>
                  <a:pt x="120" y="135"/>
                  <a:pt x="123" y="135"/>
                </a:cubicBezTo>
                <a:cubicBezTo>
                  <a:pt x="124" y="136"/>
                  <a:pt x="123" y="139"/>
                  <a:pt x="123" y="141"/>
                </a:cubicBezTo>
                <a:cubicBezTo>
                  <a:pt x="121" y="142"/>
                  <a:pt x="121" y="143"/>
                  <a:pt x="122" y="145"/>
                </a:cubicBezTo>
                <a:cubicBezTo>
                  <a:pt x="122" y="143"/>
                  <a:pt x="123" y="140"/>
                  <a:pt x="125" y="141"/>
                </a:cubicBezTo>
                <a:cubicBezTo>
                  <a:pt x="125" y="145"/>
                  <a:pt x="121" y="147"/>
                  <a:pt x="121" y="151"/>
                </a:cubicBezTo>
                <a:cubicBezTo>
                  <a:pt x="122" y="154"/>
                  <a:pt x="121" y="156"/>
                  <a:pt x="121" y="159"/>
                </a:cubicBezTo>
                <a:cubicBezTo>
                  <a:pt x="124" y="164"/>
                  <a:pt x="123" y="168"/>
                  <a:pt x="125" y="174"/>
                </a:cubicBezTo>
                <a:cubicBezTo>
                  <a:pt x="127" y="174"/>
                  <a:pt x="126" y="177"/>
                  <a:pt x="126" y="179"/>
                </a:cubicBezTo>
                <a:cubicBezTo>
                  <a:pt x="122" y="181"/>
                  <a:pt x="125" y="181"/>
                  <a:pt x="125" y="185"/>
                </a:cubicBezTo>
                <a:cubicBezTo>
                  <a:pt x="122" y="188"/>
                  <a:pt x="124" y="188"/>
                  <a:pt x="127" y="189"/>
                </a:cubicBezTo>
                <a:cubicBezTo>
                  <a:pt x="127" y="190"/>
                  <a:pt x="127" y="192"/>
                  <a:pt x="127" y="194"/>
                </a:cubicBezTo>
                <a:cubicBezTo>
                  <a:pt x="126" y="199"/>
                  <a:pt x="134" y="204"/>
                  <a:pt x="128" y="203"/>
                </a:cubicBezTo>
                <a:cubicBezTo>
                  <a:pt x="128" y="205"/>
                  <a:pt x="130" y="206"/>
                  <a:pt x="128" y="209"/>
                </a:cubicBezTo>
                <a:cubicBezTo>
                  <a:pt x="128" y="211"/>
                  <a:pt x="130" y="211"/>
                  <a:pt x="130" y="213"/>
                </a:cubicBezTo>
                <a:cubicBezTo>
                  <a:pt x="128" y="213"/>
                  <a:pt x="128" y="214"/>
                  <a:pt x="128" y="215"/>
                </a:cubicBezTo>
                <a:cubicBezTo>
                  <a:pt x="132" y="215"/>
                  <a:pt x="133" y="218"/>
                  <a:pt x="131" y="221"/>
                </a:cubicBezTo>
                <a:cubicBezTo>
                  <a:pt x="131" y="222"/>
                  <a:pt x="131" y="222"/>
                  <a:pt x="131" y="226"/>
                </a:cubicBezTo>
                <a:cubicBezTo>
                  <a:pt x="128" y="226"/>
                  <a:pt x="129" y="227"/>
                  <a:pt x="131" y="228"/>
                </a:cubicBezTo>
                <a:cubicBezTo>
                  <a:pt x="133" y="232"/>
                  <a:pt x="138" y="233"/>
                  <a:pt x="140" y="237"/>
                </a:cubicBezTo>
                <a:cubicBezTo>
                  <a:pt x="139" y="239"/>
                  <a:pt x="140" y="239"/>
                  <a:pt x="141" y="242"/>
                </a:cubicBezTo>
                <a:cubicBezTo>
                  <a:pt x="137" y="242"/>
                  <a:pt x="136" y="242"/>
                  <a:pt x="136" y="239"/>
                </a:cubicBezTo>
                <a:cubicBezTo>
                  <a:pt x="133" y="239"/>
                  <a:pt x="133" y="244"/>
                  <a:pt x="137" y="244"/>
                </a:cubicBezTo>
                <a:cubicBezTo>
                  <a:pt x="137" y="245"/>
                  <a:pt x="136" y="246"/>
                  <a:pt x="138" y="248"/>
                </a:cubicBezTo>
                <a:cubicBezTo>
                  <a:pt x="140" y="249"/>
                  <a:pt x="141" y="249"/>
                  <a:pt x="141" y="253"/>
                </a:cubicBezTo>
                <a:cubicBezTo>
                  <a:pt x="140" y="253"/>
                  <a:pt x="140" y="252"/>
                  <a:pt x="139" y="252"/>
                </a:cubicBezTo>
                <a:cubicBezTo>
                  <a:pt x="138" y="253"/>
                  <a:pt x="140" y="254"/>
                  <a:pt x="141" y="254"/>
                </a:cubicBezTo>
                <a:cubicBezTo>
                  <a:pt x="141" y="255"/>
                  <a:pt x="142" y="258"/>
                  <a:pt x="142" y="258"/>
                </a:cubicBezTo>
                <a:cubicBezTo>
                  <a:pt x="144" y="257"/>
                  <a:pt x="144" y="258"/>
                  <a:pt x="143" y="260"/>
                </a:cubicBezTo>
                <a:cubicBezTo>
                  <a:pt x="144" y="261"/>
                  <a:pt x="144" y="263"/>
                  <a:pt x="147" y="264"/>
                </a:cubicBezTo>
                <a:cubicBezTo>
                  <a:pt x="149" y="267"/>
                  <a:pt x="149" y="267"/>
                  <a:pt x="152" y="269"/>
                </a:cubicBezTo>
                <a:cubicBezTo>
                  <a:pt x="153" y="272"/>
                  <a:pt x="155" y="273"/>
                  <a:pt x="157" y="275"/>
                </a:cubicBezTo>
                <a:cubicBezTo>
                  <a:pt x="163" y="279"/>
                  <a:pt x="166" y="288"/>
                  <a:pt x="172" y="291"/>
                </a:cubicBezTo>
                <a:cubicBezTo>
                  <a:pt x="174" y="293"/>
                  <a:pt x="177" y="297"/>
                  <a:pt x="181" y="297"/>
                </a:cubicBezTo>
                <a:cubicBezTo>
                  <a:pt x="181" y="296"/>
                  <a:pt x="181" y="292"/>
                  <a:pt x="182" y="297"/>
                </a:cubicBezTo>
                <a:cubicBezTo>
                  <a:pt x="183" y="297"/>
                  <a:pt x="184" y="298"/>
                  <a:pt x="185" y="299"/>
                </a:cubicBezTo>
                <a:cubicBezTo>
                  <a:pt x="187" y="303"/>
                  <a:pt x="186" y="303"/>
                  <a:pt x="191" y="304"/>
                </a:cubicBezTo>
                <a:cubicBezTo>
                  <a:pt x="192" y="304"/>
                  <a:pt x="193" y="304"/>
                  <a:pt x="193" y="305"/>
                </a:cubicBezTo>
                <a:cubicBezTo>
                  <a:pt x="196" y="305"/>
                  <a:pt x="191" y="301"/>
                  <a:pt x="190" y="301"/>
                </a:cubicBezTo>
                <a:cubicBezTo>
                  <a:pt x="190" y="291"/>
                  <a:pt x="198" y="303"/>
                  <a:pt x="202" y="298"/>
                </a:cubicBezTo>
                <a:cubicBezTo>
                  <a:pt x="202" y="299"/>
                  <a:pt x="202" y="300"/>
                  <a:pt x="203" y="302"/>
                </a:cubicBezTo>
                <a:cubicBezTo>
                  <a:pt x="206" y="302"/>
                  <a:pt x="208" y="305"/>
                  <a:pt x="205" y="306"/>
                </a:cubicBezTo>
                <a:cubicBezTo>
                  <a:pt x="203" y="309"/>
                  <a:pt x="200" y="318"/>
                  <a:pt x="204" y="320"/>
                </a:cubicBezTo>
                <a:cubicBezTo>
                  <a:pt x="202" y="323"/>
                  <a:pt x="202" y="323"/>
                  <a:pt x="205" y="323"/>
                </a:cubicBezTo>
                <a:cubicBezTo>
                  <a:pt x="206" y="320"/>
                  <a:pt x="209" y="323"/>
                  <a:pt x="207" y="320"/>
                </a:cubicBezTo>
                <a:cubicBezTo>
                  <a:pt x="204" y="320"/>
                  <a:pt x="204" y="319"/>
                  <a:pt x="204" y="317"/>
                </a:cubicBezTo>
                <a:cubicBezTo>
                  <a:pt x="207" y="313"/>
                  <a:pt x="211" y="319"/>
                  <a:pt x="211" y="322"/>
                </a:cubicBezTo>
                <a:cubicBezTo>
                  <a:pt x="209" y="322"/>
                  <a:pt x="209" y="322"/>
                  <a:pt x="209" y="324"/>
                </a:cubicBezTo>
                <a:cubicBezTo>
                  <a:pt x="206" y="322"/>
                  <a:pt x="205" y="324"/>
                  <a:pt x="204" y="327"/>
                </a:cubicBezTo>
                <a:cubicBezTo>
                  <a:pt x="201" y="326"/>
                  <a:pt x="199" y="328"/>
                  <a:pt x="201" y="330"/>
                </a:cubicBezTo>
                <a:cubicBezTo>
                  <a:pt x="201" y="332"/>
                  <a:pt x="197" y="333"/>
                  <a:pt x="199" y="335"/>
                </a:cubicBezTo>
                <a:cubicBezTo>
                  <a:pt x="201" y="333"/>
                  <a:pt x="203" y="333"/>
                  <a:pt x="205" y="330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12" y="326"/>
                  <a:pt x="220" y="323"/>
                  <a:pt x="225" y="326"/>
                </a:cubicBezTo>
                <a:cubicBezTo>
                  <a:pt x="227" y="325"/>
                  <a:pt x="226" y="323"/>
                  <a:pt x="229" y="325"/>
                </a:cubicBezTo>
                <a:cubicBezTo>
                  <a:pt x="231" y="326"/>
                  <a:pt x="231" y="325"/>
                  <a:pt x="232" y="324"/>
                </a:cubicBezTo>
                <a:cubicBezTo>
                  <a:pt x="233" y="324"/>
                  <a:pt x="236" y="323"/>
                  <a:pt x="238" y="324"/>
                </a:cubicBezTo>
                <a:cubicBezTo>
                  <a:pt x="237" y="324"/>
                  <a:pt x="234" y="326"/>
                  <a:pt x="234" y="327"/>
                </a:cubicBezTo>
                <a:cubicBezTo>
                  <a:pt x="242" y="327"/>
                  <a:pt x="241" y="318"/>
                  <a:pt x="251" y="324"/>
                </a:cubicBezTo>
                <a:cubicBezTo>
                  <a:pt x="253" y="324"/>
                  <a:pt x="255" y="323"/>
                  <a:pt x="258" y="324"/>
                </a:cubicBezTo>
                <a:cubicBezTo>
                  <a:pt x="267" y="324"/>
                  <a:pt x="274" y="327"/>
                  <a:pt x="282" y="331"/>
                </a:cubicBezTo>
                <a:cubicBezTo>
                  <a:pt x="283" y="333"/>
                  <a:pt x="284" y="334"/>
                  <a:pt x="287" y="336"/>
                </a:cubicBezTo>
                <a:cubicBezTo>
                  <a:pt x="289" y="342"/>
                  <a:pt x="281" y="338"/>
                  <a:pt x="279" y="337"/>
                </a:cubicBezTo>
                <a:cubicBezTo>
                  <a:pt x="278" y="337"/>
                  <a:pt x="277" y="338"/>
                  <a:pt x="275" y="338"/>
                </a:cubicBezTo>
                <a:cubicBezTo>
                  <a:pt x="272" y="334"/>
                  <a:pt x="258" y="333"/>
                  <a:pt x="253" y="333"/>
                </a:cubicBezTo>
                <a:cubicBezTo>
                  <a:pt x="251" y="334"/>
                  <a:pt x="251" y="334"/>
                  <a:pt x="250" y="334"/>
                </a:cubicBezTo>
                <a:cubicBezTo>
                  <a:pt x="244" y="331"/>
                  <a:pt x="238" y="337"/>
                  <a:pt x="230" y="335"/>
                </a:cubicBezTo>
                <a:cubicBezTo>
                  <a:pt x="226" y="335"/>
                  <a:pt x="222" y="338"/>
                  <a:pt x="218" y="335"/>
                </a:cubicBezTo>
                <a:cubicBezTo>
                  <a:pt x="216" y="336"/>
                  <a:pt x="217" y="336"/>
                  <a:pt x="217" y="338"/>
                </a:cubicBezTo>
                <a:cubicBezTo>
                  <a:pt x="213" y="340"/>
                  <a:pt x="212" y="340"/>
                  <a:pt x="209" y="343"/>
                </a:cubicBezTo>
                <a:cubicBezTo>
                  <a:pt x="206" y="344"/>
                  <a:pt x="206" y="345"/>
                  <a:pt x="204" y="344"/>
                </a:cubicBezTo>
                <a:cubicBezTo>
                  <a:pt x="202" y="344"/>
                  <a:pt x="202" y="344"/>
                  <a:pt x="201" y="345"/>
                </a:cubicBezTo>
                <a:cubicBezTo>
                  <a:pt x="196" y="347"/>
                  <a:pt x="196" y="347"/>
                  <a:pt x="195" y="351"/>
                </a:cubicBezTo>
                <a:cubicBezTo>
                  <a:pt x="193" y="355"/>
                  <a:pt x="193" y="355"/>
                  <a:pt x="188" y="357"/>
                </a:cubicBezTo>
                <a:cubicBezTo>
                  <a:pt x="187" y="361"/>
                  <a:pt x="182" y="364"/>
                  <a:pt x="179" y="367"/>
                </a:cubicBezTo>
                <a:cubicBezTo>
                  <a:pt x="177" y="372"/>
                  <a:pt x="172" y="375"/>
                  <a:pt x="171" y="379"/>
                </a:cubicBezTo>
                <a:cubicBezTo>
                  <a:pt x="167" y="381"/>
                  <a:pt x="166" y="386"/>
                  <a:pt x="163" y="390"/>
                </a:cubicBezTo>
                <a:cubicBezTo>
                  <a:pt x="162" y="394"/>
                  <a:pt x="160" y="398"/>
                  <a:pt x="157" y="401"/>
                </a:cubicBezTo>
                <a:cubicBezTo>
                  <a:pt x="157" y="406"/>
                  <a:pt x="155" y="402"/>
                  <a:pt x="155" y="400"/>
                </a:cubicBezTo>
                <a:cubicBezTo>
                  <a:pt x="156" y="398"/>
                  <a:pt x="158" y="393"/>
                  <a:pt x="157" y="391"/>
                </a:cubicBezTo>
                <a:cubicBezTo>
                  <a:pt x="155" y="390"/>
                  <a:pt x="154" y="391"/>
                  <a:pt x="153" y="393"/>
                </a:cubicBezTo>
                <a:cubicBezTo>
                  <a:pt x="150" y="395"/>
                  <a:pt x="151" y="398"/>
                  <a:pt x="151" y="402"/>
                </a:cubicBezTo>
                <a:cubicBezTo>
                  <a:pt x="149" y="403"/>
                  <a:pt x="148" y="404"/>
                  <a:pt x="147" y="406"/>
                </a:cubicBezTo>
                <a:cubicBezTo>
                  <a:pt x="149" y="407"/>
                  <a:pt x="148" y="409"/>
                  <a:pt x="152" y="409"/>
                </a:cubicBezTo>
                <a:cubicBezTo>
                  <a:pt x="152" y="410"/>
                  <a:pt x="152" y="410"/>
                  <a:pt x="152" y="410"/>
                </a:cubicBezTo>
                <a:cubicBezTo>
                  <a:pt x="148" y="411"/>
                  <a:pt x="151" y="416"/>
                  <a:pt x="152" y="418"/>
                </a:cubicBezTo>
                <a:cubicBezTo>
                  <a:pt x="151" y="420"/>
                  <a:pt x="149" y="418"/>
                  <a:pt x="149" y="421"/>
                </a:cubicBezTo>
                <a:cubicBezTo>
                  <a:pt x="153" y="422"/>
                  <a:pt x="153" y="422"/>
                  <a:pt x="151" y="425"/>
                </a:cubicBezTo>
                <a:cubicBezTo>
                  <a:pt x="150" y="426"/>
                  <a:pt x="146" y="427"/>
                  <a:pt x="149" y="430"/>
                </a:cubicBezTo>
                <a:cubicBezTo>
                  <a:pt x="149" y="434"/>
                  <a:pt x="148" y="438"/>
                  <a:pt x="149" y="443"/>
                </a:cubicBezTo>
                <a:cubicBezTo>
                  <a:pt x="145" y="445"/>
                  <a:pt x="147" y="439"/>
                  <a:pt x="147" y="437"/>
                </a:cubicBezTo>
                <a:cubicBezTo>
                  <a:pt x="142" y="434"/>
                  <a:pt x="141" y="438"/>
                  <a:pt x="142" y="441"/>
                </a:cubicBezTo>
                <a:cubicBezTo>
                  <a:pt x="136" y="443"/>
                  <a:pt x="140" y="449"/>
                  <a:pt x="142" y="451"/>
                </a:cubicBezTo>
                <a:cubicBezTo>
                  <a:pt x="142" y="454"/>
                  <a:pt x="141" y="456"/>
                  <a:pt x="143" y="459"/>
                </a:cubicBezTo>
                <a:cubicBezTo>
                  <a:pt x="146" y="458"/>
                  <a:pt x="144" y="458"/>
                  <a:pt x="146" y="457"/>
                </a:cubicBezTo>
                <a:cubicBezTo>
                  <a:pt x="149" y="459"/>
                  <a:pt x="148" y="456"/>
                  <a:pt x="148" y="454"/>
                </a:cubicBezTo>
                <a:cubicBezTo>
                  <a:pt x="147" y="450"/>
                  <a:pt x="143" y="448"/>
                  <a:pt x="148" y="446"/>
                </a:cubicBezTo>
                <a:cubicBezTo>
                  <a:pt x="148" y="451"/>
                  <a:pt x="150" y="456"/>
                  <a:pt x="151" y="462"/>
                </a:cubicBezTo>
                <a:cubicBezTo>
                  <a:pt x="152" y="465"/>
                  <a:pt x="153" y="468"/>
                  <a:pt x="153" y="472"/>
                </a:cubicBezTo>
                <a:cubicBezTo>
                  <a:pt x="155" y="477"/>
                  <a:pt x="156" y="482"/>
                  <a:pt x="159" y="486"/>
                </a:cubicBezTo>
                <a:cubicBezTo>
                  <a:pt x="159" y="488"/>
                  <a:pt x="160" y="490"/>
                  <a:pt x="161" y="493"/>
                </a:cubicBezTo>
                <a:cubicBezTo>
                  <a:pt x="164" y="493"/>
                  <a:pt x="171" y="505"/>
                  <a:pt x="173" y="509"/>
                </a:cubicBezTo>
                <a:cubicBezTo>
                  <a:pt x="174" y="510"/>
                  <a:pt x="177" y="512"/>
                  <a:pt x="178" y="515"/>
                </a:cubicBezTo>
                <a:cubicBezTo>
                  <a:pt x="179" y="522"/>
                  <a:pt x="179" y="522"/>
                  <a:pt x="179" y="522"/>
                </a:cubicBezTo>
                <a:cubicBezTo>
                  <a:pt x="177" y="525"/>
                  <a:pt x="178" y="531"/>
                  <a:pt x="176" y="531"/>
                </a:cubicBezTo>
                <a:close/>
                <a:moveTo>
                  <a:pt x="380" y="523"/>
                </a:moveTo>
                <a:cubicBezTo>
                  <a:pt x="380" y="523"/>
                  <a:pt x="380" y="522"/>
                  <a:pt x="380" y="522"/>
                </a:cubicBezTo>
                <a:cubicBezTo>
                  <a:pt x="380" y="522"/>
                  <a:pt x="380" y="523"/>
                  <a:pt x="380" y="523"/>
                </a:cubicBezTo>
                <a:close/>
                <a:moveTo>
                  <a:pt x="377" y="518"/>
                </a:moveTo>
                <a:cubicBezTo>
                  <a:pt x="377" y="517"/>
                  <a:pt x="378" y="517"/>
                  <a:pt x="378" y="518"/>
                </a:cubicBezTo>
                <a:cubicBezTo>
                  <a:pt x="377" y="518"/>
                  <a:pt x="377" y="518"/>
                  <a:pt x="377" y="518"/>
                </a:cubicBezTo>
                <a:close/>
                <a:moveTo>
                  <a:pt x="354" y="515"/>
                </a:moveTo>
                <a:cubicBezTo>
                  <a:pt x="354" y="515"/>
                  <a:pt x="354" y="514"/>
                  <a:pt x="355" y="514"/>
                </a:cubicBezTo>
                <a:cubicBezTo>
                  <a:pt x="355" y="515"/>
                  <a:pt x="355" y="515"/>
                  <a:pt x="354" y="515"/>
                </a:cubicBezTo>
                <a:close/>
                <a:moveTo>
                  <a:pt x="42" y="511"/>
                </a:moveTo>
                <a:cubicBezTo>
                  <a:pt x="42" y="510"/>
                  <a:pt x="39" y="509"/>
                  <a:pt x="38" y="509"/>
                </a:cubicBezTo>
                <a:cubicBezTo>
                  <a:pt x="41" y="508"/>
                  <a:pt x="47" y="508"/>
                  <a:pt x="42" y="511"/>
                </a:cubicBezTo>
                <a:close/>
                <a:moveTo>
                  <a:pt x="46" y="510"/>
                </a:moveTo>
                <a:cubicBezTo>
                  <a:pt x="46" y="508"/>
                  <a:pt x="47" y="509"/>
                  <a:pt x="49" y="509"/>
                </a:cubicBezTo>
                <a:cubicBezTo>
                  <a:pt x="49" y="510"/>
                  <a:pt x="47" y="510"/>
                  <a:pt x="46" y="510"/>
                </a:cubicBezTo>
                <a:close/>
                <a:moveTo>
                  <a:pt x="54" y="509"/>
                </a:moveTo>
                <a:cubicBezTo>
                  <a:pt x="54" y="508"/>
                  <a:pt x="54" y="508"/>
                  <a:pt x="55" y="508"/>
                </a:cubicBezTo>
                <a:cubicBezTo>
                  <a:pt x="55" y="509"/>
                  <a:pt x="56" y="509"/>
                  <a:pt x="54" y="509"/>
                </a:cubicBezTo>
                <a:close/>
                <a:moveTo>
                  <a:pt x="160" y="501"/>
                </a:moveTo>
                <a:cubicBezTo>
                  <a:pt x="159" y="500"/>
                  <a:pt x="159" y="500"/>
                  <a:pt x="159" y="499"/>
                </a:cubicBezTo>
                <a:cubicBezTo>
                  <a:pt x="160" y="500"/>
                  <a:pt x="160" y="500"/>
                  <a:pt x="160" y="501"/>
                </a:cubicBezTo>
                <a:close/>
                <a:moveTo>
                  <a:pt x="37" y="487"/>
                </a:moveTo>
                <a:cubicBezTo>
                  <a:pt x="32" y="484"/>
                  <a:pt x="32" y="484"/>
                  <a:pt x="32" y="484"/>
                </a:cubicBezTo>
                <a:cubicBezTo>
                  <a:pt x="31" y="482"/>
                  <a:pt x="38" y="484"/>
                  <a:pt x="38" y="487"/>
                </a:cubicBezTo>
                <a:cubicBezTo>
                  <a:pt x="38" y="487"/>
                  <a:pt x="37" y="487"/>
                  <a:pt x="37" y="487"/>
                </a:cubicBezTo>
                <a:close/>
                <a:moveTo>
                  <a:pt x="128" y="484"/>
                </a:moveTo>
                <a:cubicBezTo>
                  <a:pt x="128" y="481"/>
                  <a:pt x="129" y="482"/>
                  <a:pt x="129" y="484"/>
                </a:cubicBezTo>
                <a:cubicBezTo>
                  <a:pt x="128" y="484"/>
                  <a:pt x="128" y="484"/>
                  <a:pt x="128" y="484"/>
                </a:cubicBezTo>
                <a:close/>
                <a:moveTo>
                  <a:pt x="109" y="480"/>
                </a:moveTo>
                <a:cubicBezTo>
                  <a:pt x="108" y="479"/>
                  <a:pt x="111" y="479"/>
                  <a:pt x="111" y="479"/>
                </a:cubicBezTo>
                <a:cubicBezTo>
                  <a:pt x="110" y="479"/>
                  <a:pt x="110" y="479"/>
                  <a:pt x="109" y="480"/>
                </a:cubicBezTo>
                <a:close/>
                <a:moveTo>
                  <a:pt x="330" y="478"/>
                </a:moveTo>
                <a:cubicBezTo>
                  <a:pt x="330" y="478"/>
                  <a:pt x="330" y="478"/>
                  <a:pt x="330" y="478"/>
                </a:cubicBezTo>
                <a:cubicBezTo>
                  <a:pt x="332" y="477"/>
                  <a:pt x="332" y="478"/>
                  <a:pt x="330" y="478"/>
                </a:cubicBezTo>
                <a:close/>
                <a:moveTo>
                  <a:pt x="136" y="475"/>
                </a:moveTo>
                <a:cubicBezTo>
                  <a:pt x="134" y="474"/>
                  <a:pt x="135" y="471"/>
                  <a:pt x="136" y="473"/>
                </a:cubicBezTo>
                <a:cubicBezTo>
                  <a:pt x="136" y="474"/>
                  <a:pt x="138" y="474"/>
                  <a:pt x="136" y="475"/>
                </a:cubicBezTo>
                <a:close/>
                <a:moveTo>
                  <a:pt x="140" y="473"/>
                </a:moveTo>
                <a:cubicBezTo>
                  <a:pt x="138" y="472"/>
                  <a:pt x="141" y="471"/>
                  <a:pt x="142" y="471"/>
                </a:cubicBezTo>
                <a:cubicBezTo>
                  <a:pt x="142" y="473"/>
                  <a:pt x="142" y="473"/>
                  <a:pt x="140" y="473"/>
                </a:cubicBezTo>
                <a:close/>
                <a:moveTo>
                  <a:pt x="139" y="470"/>
                </a:moveTo>
                <a:cubicBezTo>
                  <a:pt x="139" y="468"/>
                  <a:pt x="139" y="468"/>
                  <a:pt x="139" y="470"/>
                </a:cubicBezTo>
                <a:cubicBezTo>
                  <a:pt x="139" y="470"/>
                  <a:pt x="139" y="470"/>
                  <a:pt x="139" y="470"/>
                </a:cubicBezTo>
                <a:close/>
                <a:moveTo>
                  <a:pt x="143" y="469"/>
                </a:moveTo>
                <a:cubicBezTo>
                  <a:pt x="142" y="468"/>
                  <a:pt x="141" y="466"/>
                  <a:pt x="141" y="465"/>
                </a:cubicBezTo>
                <a:cubicBezTo>
                  <a:pt x="141" y="465"/>
                  <a:pt x="141" y="465"/>
                  <a:pt x="144" y="465"/>
                </a:cubicBezTo>
                <a:cubicBezTo>
                  <a:pt x="145" y="461"/>
                  <a:pt x="148" y="463"/>
                  <a:pt x="146" y="466"/>
                </a:cubicBezTo>
                <a:cubicBezTo>
                  <a:pt x="144" y="466"/>
                  <a:pt x="146" y="468"/>
                  <a:pt x="143" y="469"/>
                </a:cubicBezTo>
                <a:close/>
                <a:moveTo>
                  <a:pt x="134" y="468"/>
                </a:moveTo>
                <a:cubicBezTo>
                  <a:pt x="133" y="466"/>
                  <a:pt x="136" y="463"/>
                  <a:pt x="138" y="464"/>
                </a:cubicBezTo>
                <a:cubicBezTo>
                  <a:pt x="137" y="466"/>
                  <a:pt x="135" y="467"/>
                  <a:pt x="134" y="468"/>
                </a:cubicBezTo>
                <a:close/>
                <a:moveTo>
                  <a:pt x="143" y="448"/>
                </a:moveTo>
                <a:cubicBezTo>
                  <a:pt x="143" y="447"/>
                  <a:pt x="143" y="448"/>
                  <a:pt x="144" y="448"/>
                </a:cubicBezTo>
                <a:cubicBezTo>
                  <a:pt x="144" y="448"/>
                  <a:pt x="144" y="448"/>
                  <a:pt x="143" y="448"/>
                </a:cubicBezTo>
                <a:close/>
                <a:moveTo>
                  <a:pt x="237" y="446"/>
                </a:moveTo>
                <a:cubicBezTo>
                  <a:pt x="236" y="446"/>
                  <a:pt x="235" y="446"/>
                  <a:pt x="236" y="445"/>
                </a:cubicBezTo>
                <a:cubicBezTo>
                  <a:pt x="237" y="445"/>
                  <a:pt x="238" y="445"/>
                  <a:pt x="237" y="446"/>
                </a:cubicBezTo>
                <a:close/>
                <a:moveTo>
                  <a:pt x="143" y="446"/>
                </a:moveTo>
                <a:cubicBezTo>
                  <a:pt x="142" y="443"/>
                  <a:pt x="143" y="443"/>
                  <a:pt x="144" y="446"/>
                </a:cubicBezTo>
                <a:cubicBezTo>
                  <a:pt x="144" y="446"/>
                  <a:pt x="144" y="446"/>
                  <a:pt x="143" y="446"/>
                </a:cubicBezTo>
                <a:close/>
                <a:moveTo>
                  <a:pt x="45" y="440"/>
                </a:moveTo>
                <a:cubicBezTo>
                  <a:pt x="45" y="438"/>
                  <a:pt x="45" y="438"/>
                  <a:pt x="45" y="438"/>
                </a:cubicBezTo>
                <a:cubicBezTo>
                  <a:pt x="47" y="439"/>
                  <a:pt x="48" y="440"/>
                  <a:pt x="45" y="440"/>
                </a:cubicBezTo>
                <a:close/>
                <a:moveTo>
                  <a:pt x="147" y="433"/>
                </a:moveTo>
                <a:cubicBezTo>
                  <a:pt x="147" y="432"/>
                  <a:pt x="147" y="431"/>
                  <a:pt x="148" y="430"/>
                </a:cubicBezTo>
                <a:cubicBezTo>
                  <a:pt x="148" y="431"/>
                  <a:pt x="148" y="432"/>
                  <a:pt x="147" y="433"/>
                </a:cubicBezTo>
                <a:close/>
                <a:moveTo>
                  <a:pt x="117" y="430"/>
                </a:moveTo>
                <a:cubicBezTo>
                  <a:pt x="117" y="428"/>
                  <a:pt x="118" y="428"/>
                  <a:pt x="119" y="428"/>
                </a:cubicBezTo>
                <a:cubicBezTo>
                  <a:pt x="119" y="430"/>
                  <a:pt x="119" y="429"/>
                  <a:pt x="117" y="430"/>
                </a:cubicBezTo>
                <a:close/>
                <a:moveTo>
                  <a:pt x="34" y="417"/>
                </a:moveTo>
                <a:cubicBezTo>
                  <a:pt x="31" y="415"/>
                  <a:pt x="32" y="410"/>
                  <a:pt x="34" y="407"/>
                </a:cubicBezTo>
                <a:cubicBezTo>
                  <a:pt x="33" y="402"/>
                  <a:pt x="31" y="403"/>
                  <a:pt x="35" y="399"/>
                </a:cubicBezTo>
                <a:cubicBezTo>
                  <a:pt x="37" y="399"/>
                  <a:pt x="39" y="398"/>
                  <a:pt x="41" y="399"/>
                </a:cubicBezTo>
                <a:cubicBezTo>
                  <a:pt x="41" y="403"/>
                  <a:pt x="36" y="402"/>
                  <a:pt x="36" y="406"/>
                </a:cubicBezTo>
                <a:cubicBezTo>
                  <a:pt x="32" y="408"/>
                  <a:pt x="40" y="416"/>
                  <a:pt x="34" y="417"/>
                </a:cubicBezTo>
                <a:close/>
                <a:moveTo>
                  <a:pt x="49" y="410"/>
                </a:moveTo>
                <a:cubicBezTo>
                  <a:pt x="49" y="408"/>
                  <a:pt x="49" y="408"/>
                  <a:pt x="49" y="407"/>
                </a:cubicBezTo>
                <a:cubicBezTo>
                  <a:pt x="50" y="407"/>
                  <a:pt x="50" y="409"/>
                  <a:pt x="49" y="410"/>
                </a:cubicBezTo>
                <a:close/>
                <a:moveTo>
                  <a:pt x="128" y="405"/>
                </a:moveTo>
                <a:cubicBezTo>
                  <a:pt x="128" y="403"/>
                  <a:pt x="128" y="403"/>
                  <a:pt x="129" y="403"/>
                </a:cubicBezTo>
                <a:cubicBezTo>
                  <a:pt x="129" y="403"/>
                  <a:pt x="129" y="404"/>
                  <a:pt x="128" y="405"/>
                </a:cubicBezTo>
                <a:close/>
                <a:moveTo>
                  <a:pt x="91" y="402"/>
                </a:moveTo>
                <a:cubicBezTo>
                  <a:pt x="89" y="398"/>
                  <a:pt x="95" y="395"/>
                  <a:pt x="93" y="401"/>
                </a:cubicBezTo>
                <a:cubicBezTo>
                  <a:pt x="92" y="401"/>
                  <a:pt x="92" y="402"/>
                  <a:pt x="91" y="402"/>
                </a:cubicBezTo>
                <a:close/>
                <a:moveTo>
                  <a:pt x="78" y="399"/>
                </a:moveTo>
                <a:cubicBezTo>
                  <a:pt x="78" y="398"/>
                  <a:pt x="79" y="399"/>
                  <a:pt x="79" y="399"/>
                </a:cubicBezTo>
                <a:cubicBezTo>
                  <a:pt x="79" y="399"/>
                  <a:pt x="78" y="399"/>
                  <a:pt x="78" y="399"/>
                </a:cubicBezTo>
                <a:close/>
                <a:moveTo>
                  <a:pt x="124" y="399"/>
                </a:moveTo>
                <a:cubicBezTo>
                  <a:pt x="123" y="398"/>
                  <a:pt x="123" y="397"/>
                  <a:pt x="125" y="397"/>
                </a:cubicBezTo>
                <a:cubicBezTo>
                  <a:pt x="125" y="398"/>
                  <a:pt x="125" y="399"/>
                  <a:pt x="124" y="399"/>
                </a:cubicBezTo>
                <a:close/>
                <a:moveTo>
                  <a:pt x="75" y="397"/>
                </a:moveTo>
                <a:cubicBezTo>
                  <a:pt x="73" y="395"/>
                  <a:pt x="75" y="394"/>
                  <a:pt x="75" y="394"/>
                </a:cubicBezTo>
                <a:cubicBezTo>
                  <a:pt x="76" y="396"/>
                  <a:pt x="76" y="396"/>
                  <a:pt x="75" y="397"/>
                </a:cubicBezTo>
                <a:close/>
                <a:moveTo>
                  <a:pt x="80" y="394"/>
                </a:moveTo>
                <a:cubicBezTo>
                  <a:pt x="80" y="393"/>
                  <a:pt x="80" y="393"/>
                  <a:pt x="81" y="393"/>
                </a:cubicBezTo>
                <a:cubicBezTo>
                  <a:pt x="81" y="394"/>
                  <a:pt x="82" y="394"/>
                  <a:pt x="80" y="394"/>
                </a:cubicBezTo>
                <a:close/>
                <a:moveTo>
                  <a:pt x="139" y="388"/>
                </a:moveTo>
                <a:cubicBezTo>
                  <a:pt x="139" y="387"/>
                  <a:pt x="139" y="386"/>
                  <a:pt x="140" y="386"/>
                </a:cubicBezTo>
                <a:cubicBezTo>
                  <a:pt x="140" y="381"/>
                  <a:pt x="138" y="382"/>
                  <a:pt x="142" y="378"/>
                </a:cubicBezTo>
                <a:cubicBezTo>
                  <a:pt x="144" y="379"/>
                  <a:pt x="145" y="380"/>
                  <a:pt x="146" y="383"/>
                </a:cubicBezTo>
                <a:cubicBezTo>
                  <a:pt x="145" y="383"/>
                  <a:pt x="142" y="385"/>
                  <a:pt x="141" y="386"/>
                </a:cubicBezTo>
                <a:cubicBezTo>
                  <a:pt x="141" y="389"/>
                  <a:pt x="141" y="388"/>
                  <a:pt x="139" y="388"/>
                </a:cubicBezTo>
                <a:close/>
                <a:moveTo>
                  <a:pt x="159" y="388"/>
                </a:moveTo>
                <a:cubicBezTo>
                  <a:pt x="157" y="387"/>
                  <a:pt x="158" y="385"/>
                  <a:pt x="156" y="384"/>
                </a:cubicBezTo>
                <a:cubicBezTo>
                  <a:pt x="156" y="382"/>
                  <a:pt x="156" y="382"/>
                  <a:pt x="159" y="383"/>
                </a:cubicBezTo>
                <a:cubicBezTo>
                  <a:pt x="160" y="380"/>
                  <a:pt x="163" y="386"/>
                  <a:pt x="159" y="388"/>
                </a:cubicBezTo>
                <a:close/>
                <a:moveTo>
                  <a:pt x="126" y="387"/>
                </a:moveTo>
                <a:cubicBezTo>
                  <a:pt x="126" y="383"/>
                  <a:pt x="130" y="384"/>
                  <a:pt x="130" y="387"/>
                </a:cubicBezTo>
                <a:cubicBezTo>
                  <a:pt x="128" y="387"/>
                  <a:pt x="127" y="387"/>
                  <a:pt x="126" y="387"/>
                </a:cubicBezTo>
                <a:close/>
                <a:moveTo>
                  <a:pt x="164" y="379"/>
                </a:moveTo>
                <a:cubicBezTo>
                  <a:pt x="162" y="376"/>
                  <a:pt x="161" y="375"/>
                  <a:pt x="161" y="375"/>
                </a:cubicBezTo>
                <a:cubicBezTo>
                  <a:pt x="158" y="374"/>
                  <a:pt x="155" y="371"/>
                  <a:pt x="153" y="372"/>
                </a:cubicBezTo>
                <a:cubicBezTo>
                  <a:pt x="149" y="372"/>
                  <a:pt x="145" y="369"/>
                  <a:pt x="150" y="367"/>
                </a:cubicBezTo>
                <a:cubicBezTo>
                  <a:pt x="153" y="367"/>
                  <a:pt x="155" y="368"/>
                  <a:pt x="159" y="368"/>
                </a:cubicBezTo>
                <a:cubicBezTo>
                  <a:pt x="159" y="369"/>
                  <a:pt x="163" y="372"/>
                  <a:pt x="165" y="370"/>
                </a:cubicBezTo>
                <a:cubicBezTo>
                  <a:pt x="165" y="368"/>
                  <a:pt x="173" y="362"/>
                  <a:pt x="167" y="363"/>
                </a:cubicBezTo>
                <a:cubicBezTo>
                  <a:pt x="166" y="367"/>
                  <a:pt x="166" y="365"/>
                  <a:pt x="162" y="365"/>
                </a:cubicBezTo>
                <a:cubicBezTo>
                  <a:pt x="163" y="363"/>
                  <a:pt x="162" y="362"/>
                  <a:pt x="161" y="361"/>
                </a:cubicBezTo>
                <a:cubicBezTo>
                  <a:pt x="159" y="354"/>
                  <a:pt x="165" y="356"/>
                  <a:pt x="169" y="357"/>
                </a:cubicBezTo>
                <a:cubicBezTo>
                  <a:pt x="170" y="359"/>
                  <a:pt x="169" y="360"/>
                  <a:pt x="172" y="361"/>
                </a:cubicBezTo>
                <a:cubicBezTo>
                  <a:pt x="173" y="364"/>
                  <a:pt x="176" y="361"/>
                  <a:pt x="176" y="362"/>
                </a:cubicBezTo>
                <a:cubicBezTo>
                  <a:pt x="175" y="363"/>
                  <a:pt x="172" y="368"/>
                  <a:pt x="171" y="369"/>
                </a:cubicBezTo>
                <a:cubicBezTo>
                  <a:pt x="167" y="372"/>
                  <a:pt x="167" y="376"/>
                  <a:pt x="164" y="379"/>
                </a:cubicBezTo>
                <a:close/>
                <a:moveTo>
                  <a:pt x="146" y="379"/>
                </a:moveTo>
                <a:cubicBezTo>
                  <a:pt x="143" y="376"/>
                  <a:pt x="147" y="377"/>
                  <a:pt x="149" y="379"/>
                </a:cubicBezTo>
                <a:cubicBezTo>
                  <a:pt x="146" y="379"/>
                  <a:pt x="146" y="379"/>
                  <a:pt x="146" y="379"/>
                </a:cubicBezTo>
                <a:close/>
                <a:moveTo>
                  <a:pt x="125" y="378"/>
                </a:moveTo>
                <a:cubicBezTo>
                  <a:pt x="125" y="377"/>
                  <a:pt x="124" y="377"/>
                  <a:pt x="124" y="376"/>
                </a:cubicBezTo>
                <a:cubicBezTo>
                  <a:pt x="127" y="374"/>
                  <a:pt x="130" y="376"/>
                  <a:pt x="125" y="378"/>
                </a:cubicBezTo>
                <a:close/>
                <a:moveTo>
                  <a:pt x="149" y="375"/>
                </a:moveTo>
                <a:cubicBezTo>
                  <a:pt x="149" y="373"/>
                  <a:pt x="149" y="373"/>
                  <a:pt x="149" y="373"/>
                </a:cubicBezTo>
                <a:cubicBezTo>
                  <a:pt x="149" y="375"/>
                  <a:pt x="149" y="375"/>
                  <a:pt x="149" y="375"/>
                </a:cubicBezTo>
                <a:close/>
                <a:moveTo>
                  <a:pt x="130" y="374"/>
                </a:moveTo>
                <a:cubicBezTo>
                  <a:pt x="129" y="373"/>
                  <a:pt x="129" y="373"/>
                  <a:pt x="129" y="373"/>
                </a:cubicBezTo>
                <a:cubicBezTo>
                  <a:pt x="130" y="373"/>
                  <a:pt x="130" y="373"/>
                  <a:pt x="130" y="374"/>
                </a:cubicBezTo>
                <a:close/>
                <a:moveTo>
                  <a:pt x="346" y="371"/>
                </a:moveTo>
                <a:cubicBezTo>
                  <a:pt x="345" y="370"/>
                  <a:pt x="345" y="369"/>
                  <a:pt x="344" y="368"/>
                </a:cubicBezTo>
                <a:cubicBezTo>
                  <a:pt x="341" y="368"/>
                  <a:pt x="329" y="358"/>
                  <a:pt x="333" y="355"/>
                </a:cubicBezTo>
                <a:cubicBezTo>
                  <a:pt x="332" y="354"/>
                  <a:pt x="331" y="353"/>
                  <a:pt x="330" y="355"/>
                </a:cubicBezTo>
                <a:cubicBezTo>
                  <a:pt x="325" y="355"/>
                  <a:pt x="327" y="345"/>
                  <a:pt x="318" y="343"/>
                </a:cubicBezTo>
                <a:cubicBezTo>
                  <a:pt x="318" y="343"/>
                  <a:pt x="318" y="343"/>
                  <a:pt x="318" y="342"/>
                </a:cubicBezTo>
                <a:cubicBezTo>
                  <a:pt x="312" y="342"/>
                  <a:pt x="307" y="338"/>
                  <a:pt x="302" y="336"/>
                </a:cubicBezTo>
                <a:cubicBezTo>
                  <a:pt x="302" y="333"/>
                  <a:pt x="301" y="331"/>
                  <a:pt x="300" y="330"/>
                </a:cubicBezTo>
                <a:cubicBezTo>
                  <a:pt x="292" y="333"/>
                  <a:pt x="292" y="324"/>
                  <a:pt x="297" y="325"/>
                </a:cubicBezTo>
                <a:cubicBezTo>
                  <a:pt x="298" y="327"/>
                  <a:pt x="299" y="326"/>
                  <a:pt x="300" y="326"/>
                </a:cubicBezTo>
                <a:cubicBezTo>
                  <a:pt x="299" y="323"/>
                  <a:pt x="297" y="325"/>
                  <a:pt x="298" y="323"/>
                </a:cubicBezTo>
                <a:cubicBezTo>
                  <a:pt x="300" y="323"/>
                  <a:pt x="301" y="323"/>
                  <a:pt x="303" y="326"/>
                </a:cubicBezTo>
                <a:cubicBezTo>
                  <a:pt x="307" y="326"/>
                  <a:pt x="309" y="329"/>
                  <a:pt x="314" y="331"/>
                </a:cubicBezTo>
                <a:cubicBezTo>
                  <a:pt x="317" y="337"/>
                  <a:pt x="323" y="340"/>
                  <a:pt x="329" y="344"/>
                </a:cubicBezTo>
                <a:cubicBezTo>
                  <a:pt x="329" y="344"/>
                  <a:pt x="329" y="346"/>
                  <a:pt x="330" y="348"/>
                </a:cubicBezTo>
                <a:cubicBezTo>
                  <a:pt x="333" y="349"/>
                  <a:pt x="336" y="351"/>
                  <a:pt x="333" y="354"/>
                </a:cubicBezTo>
                <a:cubicBezTo>
                  <a:pt x="334" y="355"/>
                  <a:pt x="334" y="355"/>
                  <a:pt x="335" y="354"/>
                </a:cubicBezTo>
                <a:cubicBezTo>
                  <a:pt x="338" y="354"/>
                  <a:pt x="343" y="363"/>
                  <a:pt x="348" y="364"/>
                </a:cubicBezTo>
                <a:cubicBezTo>
                  <a:pt x="348" y="366"/>
                  <a:pt x="348" y="369"/>
                  <a:pt x="348" y="371"/>
                </a:cubicBezTo>
                <a:cubicBezTo>
                  <a:pt x="347" y="371"/>
                  <a:pt x="347" y="371"/>
                  <a:pt x="346" y="371"/>
                </a:cubicBezTo>
                <a:close/>
                <a:moveTo>
                  <a:pt x="134" y="370"/>
                </a:moveTo>
                <a:cubicBezTo>
                  <a:pt x="132" y="369"/>
                  <a:pt x="132" y="368"/>
                  <a:pt x="132" y="367"/>
                </a:cubicBezTo>
                <a:cubicBezTo>
                  <a:pt x="134" y="367"/>
                  <a:pt x="136" y="370"/>
                  <a:pt x="134" y="370"/>
                </a:cubicBezTo>
                <a:close/>
                <a:moveTo>
                  <a:pt x="150" y="364"/>
                </a:moveTo>
                <a:cubicBezTo>
                  <a:pt x="149" y="364"/>
                  <a:pt x="149" y="363"/>
                  <a:pt x="150" y="363"/>
                </a:cubicBezTo>
                <a:cubicBezTo>
                  <a:pt x="151" y="364"/>
                  <a:pt x="151" y="363"/>
                  <a:pt x="150" y="364"/>
                </a:cubicBezTo>
                <a:close/>
                <a:moveTo>
                  <a:pt x="113" y="364"/>
                </a:moveTo>
                <a:cubicBezTo>
                  <a:pt x="110" y="364"/>
                  <a:pt x="107" y="356"/>
                  <a:pt x="111" y="354"/>
                </a:cubicBezTo>
                <a:cubicBezTo>
                  <a:pt x="110" y="352"/>
                  <a:pt x="109" y="353"/>
                  <a:pt x="108" y="351"/>
                </a:cubicBezTo>
                <a:cubicBezTo>
                  <a:pt x="110" y="347"/>
                  <a:pt x="111" y="345"/>
                  <a:pt x="116" y="348"/>
                </a:cubicBezTo>
                <a:cubicBezTo>
                  <a:pt x="118" y="350"/>
                  <a:pt x="122" y="349"/>
                  <a:pt x="123" y="354"/>
                </a:cubicBezTo>
                <a:cubicBezTo>
                  <a:pt x="126" y="357"/>
                  <a:pt x="128" y="360"/>
                  <a:pt x="129" y="364"/>
                </a:cubicBezTo>
                <a:cubicBezTo>
                  <a:pt x="124" y="364"/>
                  <a:pt x="118" y="364"/>
                  <a:pt x="115" y="362"/>
                </a:cubicBezTo>
                <a:cubicBezTo>
                  <a:pt x="114" y="364"/>
                  <a:pt x="115" y="364"/>
                  <a:pt x="113" y="364"/>
                </a:cubicBezTo>
                <a:close/>
                <a:moveTo>
                  <a:pt x="146" y="362"/>
                </a:moveTo>
                <a:cubicBezTo>
                  <a:pt x="144" y="360"/>
                  <a:pt x="148" y="359"/>
                  <a:pt x="148" y="361"/>
                </a:cubicBezTo>
                <a:cubicBezTo>
                  <a:pt x="147" y="361"/>
                  <a:pt x="147" y="362"/>
                  <a:pt x="146" y="362"/>
                </a:cubicBezTo>
                <a:close/>
                <a:moveTo>
                  <a:pt x="356" y="357"/>
                </a:moveTo>
                <a:cubicBezTo>
                  <a:pt x="354" y="356"/>
                  <a:pt x="356" y="356"/>
                  <a:pt x="356" y="357"/>
                </a:cubicBezTo>
                <a:cubicBezTo>
                  <a:pt x="356" y="357"/>
                  <a:pt x="356" y="357"/>
                  <a:pt x="356" y="357"/>
                </a:cubicBezTo>
                <a:close/>
                <a:moveTo>
                  <a:pt x="362" y="357"/>
                </a:moveTo>
                <a:cubicBezTo>
                  <a:pt x="362" y="357"/>
                  <a:pt x="362" y="357"/>
                  <a:pt x="363" y="356"/>
                </a:cubicBezTo>
                <a:cubicBezTo>
                  <a:pt x="363" y="357"/>
                  <a:pt x="363" y="357"/>
                  <a:pt x="362" y="357"/>
                </a:cubicBezTo>
                <a:close/>
                <a:moveTo>
                  <a:pt x="371" y="356"/>
                </a:moveTo>
                <a:cubicBezTo>
                  <a:pt x="370" y="355"/>
                  <a:pt x="370" y="355"/>
                  <a:pt x="371" y="355"/>
                </a:cubicBezTo>
                <a:cubicBezTo>
                  <a:pt x="371" y="356"/>
                  <a:pt x="371" y="356"/>
                  <a:pt x="371" y="356"/>
                </a:cubicBezTo>
                <a:close/>
                <a:moveTo>
                  <a:pt x="158" y="354"/>
                </a:moveTo>
                <a:cubicBezTo>
                  <a:pt x="156" y="350"/>
                  <a:pt x="157" y="352"/>
                  <a:pt x="159" y="352"/>
                </a:cubicBezTo>
                <a:cubicBezTo>
                  <a:pt x="159" y="353"/>
                  <a:pt x="159" y="353"/>
                  <a:pt x="158" y="354"/>
                </a:cubicBezTo>
                <a:close/>
                <a:moveTo>
                  <a:pt x="376" y="347"/>
                </a:moveTo>
                <a:cubicBezTo>
                  <a:pt x="371" y="346"/>
                  <a:pt x="377" y="343"/>
                  <a:pt x="377" y="346"/>
                </a:cubicBezTo>
                <a:cubicBezTo>
                  <a:pt x="376" y="346"/>
                  <a:pt x="376" y="346"/>
                  <a:pt x="376" y="347"/>
                </a:cubicBezTo>
                <a:close/>
                <a:moveTo>
                  <a:pt x="102" y="346"/>
                </a:moveTo>
                <a:cubicBezTo>
                  <a:pt x="100" y="345"/>
                  <a:pt x="102" y="342"/>
                  <a:pt x="103" y="346"/>
                </a:cubicBezTo>
                <a:cubicBezTo>
                  <a:pt x="103" y="346"/>
                  <a:pt x="102" y="346"/>
                  <a:pt x="102" y="346"/>
                </a:cubicBezTo>
                <a:close/>
                <a:moveTo>
                  <a:pt x="364" y="344"/>
                </a:moveTo>
                <a:cubicBezTo>
                  <a:pt x="364" y="344"/>
                  <a:pt x="364" y="343"/>
                  <a:pt x="363" y="343"/>
                </a:cubicBezTo>
                <a:cubicBezTo>
                  <a:pt x="364" y="343"/>
                  <a:pt x="367" y="343"/>
                  <a:pt x="364" y="344"/>
                </a:cubicBezTo>
                <a:close/>
                <a:moveTo>
                  <a:pt x="98" y="343"/>
                </a:moveTo>
                <a:cubicBezTo>
                  <a:pt x="98" y="341"/>
                  <a:pt x="98" y="337"/>
                  <a:pt x="101" y="339"/>
                </a:cubicBezTo>
                <a:cubicBezTo>
                  <a:pt x="100" y="340"/>
                  <a:pt x="100" y="342"/>
                  <a:pt x="98" y="343"/>
                </a:cubicBezTo>
                <a:close/>
                <a:moveTo>
                  <a:pt x="121" y="338"/>
                </a:moveTo>
                <a:cubicBezTo>
                  <a:pt x="121" y="337"/>
                  <a:pt x="123" y="337"/>
                  <a:pt x="123" y="338"/>
                </a:cubicBezTo>
                <a:cubicBezTo>
                  <a:pt x="122" y="338"/>
                  <a:pt x="122" y="338"/>
                  <a:pt x="121" y="338"/>
                </a:cubicBezTo>
                <a:close/>
                <a:moveTo>
                  <a:pt x="52" y="338"/>
                </a:moveTo>
                <a:cubicBezTo>
                  <a:pt x="52" y="336"/>
                  <a:pt x="52" y="336"/>
                  <a:pt x="53" y="337"/>
                </a:cubicBezTo>
                <a:cubicBezTo>
                  <a:pt x="52" y="338"/>
                  <a:pt x="52" y="338"/>
                  <a:pt x="52" y="338"/>
                </a:cubicBezTo>
                <a:close/>
                <a:moveTo>
                  <a:pt x="46" y="335"/>
                </a:moveTo>
                <a:cubicBezTo>
                  <a:pt x="46" y="335"/>
                  <a:pt x="46" y="335"/>
                  <a:pt x="44" y="334"/>
                </a:cubicBezTo>
                <a:cubicBezTo>
                  <a:pt x="45" y="330"/>
                  <a:pt x="47" y="331"/>
                  <a:pt x="50" y="333"/>
                </a:cubicBezTo>
                <a:cubicBezTo>
                  <a:pt x="50" y="336"/>
                  <a:pt x="49" y="335"/>
                  <a:pt x="46" y="335"/>
                </a:cubicBezTo>
                <a:close/>
                <a:moveTo>
                  <a:pt x="224" y="335"/>
                </a:moveTo>
                <a:cubicBezTo>
                  <a:pt x="223" y="334"/>
                  <a:pt x="223" y="334"/>
                  <a:pt x="222" y="334"/>
                </a:cubicBezTo>
                <a:cubicBezTo>
                  <a:pt x="222" y="332"/>
                  <a:pt x="225" y="333"/>
                  <a:pt x="224" y="335"/>
                </a:cubicBezTo>
                <a:close/>
                <a:moveTo>
                  <a:pt x="208" y="334"/>
                </a:moveTo>
                <a:cubicBezTo>
                  <a:pt x="207" y="333"/>
                  <a:pt x="209" y="332"/>
                  <a:pt x="210" y="330"/>
                </a:cubicBezTo>
                <a:cubicBezTo>
                  <a:pt x="212" y="330"/>
                  <a:pt x="210" y="334"/>
                  <a:pt x="208" y="334"/>
                </a:cubicBezTo>
                <a:close/>
                <a:moveTo>
                  <a:pt x="97" y="334"/>
                </a:moveTo>
                <a:cubicBezTo>
                  <a:pt x="97" y="333"/>
                  <a:pt x="97" y="333"/>
                  <a:pt x="97" y="333"/>
                </a:cubicBezTo>
                <a:cubicBezTo>
                  <a:pt x="97" y="334"/>
                  <a:pt x="98" y="334"/>
                  <a:pt x="97" y="334"/>
                </a:cubicBezTo>
                <a:close/>
                <a:moveTo>
                  <a:pt x="217" y="333"/>
                </a:moveTo>
                <a:cubicBezTo>
                  <a:pt x="217" y="332"/>
                  <a:pt x="217" y="331"/>
                  <a:pt x="217" y="331"/>
                </a:cubicBezTo>
                <a:cubicBezTo>
                  <a:pt x="217" y="331"/>
                  <a:pt x="217" y="331"/>
                  <a:pt x="217" y="333"/>
                </a:cubicBezTo>
                <a:close/>
                <a:moveTo>
                  <a:pt x="301" y="328"/>
                </a:moveTo>
                <a:cubicBezTo>
                  <a:pt x="300" y="326"/>
                  <a:pt x="300" y="326"/>
                  <a:pt x="302" y="326"/>
                </a:cubicBezTo>
                <a:cubicBezTo>
                  <a:pt x="302" y="328"/>
                  <a:pt x="303" y="327"/>
                  <a:pt x="301" y="328"/>
                </a:cubicBezTo>
                <a:close/>
                <a:moveTo>
                  <a:pt x="81" y="326"/>
                </a:moveTo>
                <a:cubicBezTo>
                  <a:pt x="78" y="323"/>
                  <a:pt x="80" y="324"/>
                  <a:pt x="82" y="322"/>
                </a:cubicBezTo>
                <a:cubicBezTo>
                  <a:pt x="86" y="322"/>
                  <a:pt x="81" y="326"/>
                  <a:pt x="81" y="326"/>
                </a:cubicBezTo>
                <a:close/>
                <a:moveTo>
                  <a:pt x="253" y="326"/>
                </a:moveTo>
                <a:cubicBezTo>
                  <a:pt x="253" y="324"/>
                  <a:pt x="254" y="324"/>
                  <a:pt x="254" y="326"/>
                </a:cubicBezTo>
                <a:cubicBezTo>
                  <a:pt x="253" y="326"/>
                  <a:pt x="253" y="326"/>
                  <a:pt x="253" y="326"/>
                </a:cubicBezTo>
                <a:close/>
                <a:moveTo>
                  <a:pt x="294" y="323"/>
                </a:moveTo>
                <a:cubicBezTo>
                  <a:pt x="294" y="322"/>
                  <a:pt x="293" y="321"/>
                  <a:pt x="295" y="321"/>
                </a:cubicBezTo>
                <a:cubicBezTo>
                  <a:pt x="295" y="322"/>
                  <a:pt x="295" y="323"/>
                  <a:pt x="294" y="323"/>
                </a:cubicBezTo>
                <a:close/>
                <a:moveTo>
                  <a:pt x="275" y="322"/>
                </a:moveTo>
                <a:cubicBezTo>
                  <a:pt x="275" y="321"/>
                  <a:pt x="275" y="320"/>
                  <a:pt x="274" y="320"/>
                </a:cubicBezTo>
                <a:cubicBezTo>
                  <a:pt x="272" y="320"/>
                  <a:pt x="267" y="321"/>
                  <a:pt x="267" y="317"/>
                </a:cubicBezTo>
                <a:cubicBezTo>
                  <a:pt x="269" y="317"/>
                  <a:pt x="270" y="317"/>
                  <a:pt x="272" y="318"/>
                </a:cubicBezTo>
                <a:cubicBezTo>
                  <a:pt x="273" y="317"/>
                  <a:pt x="281" y="316"/>
                  <a:pt x="281" y="320"/>
                </a:cubicBezTo>
                <a:cubicBezTo>
                  <a:pt x="279" y="321"/>
                  <a:pt x="277" y="321"/>
                  <a:pt x="275" y="322"/>
                </a:cubicBezTo>
                <a:close/>
                <a:moveTo>
                  <a:pt x="78" y="320"/>
                </a:moveTo>
                <a:cubicBezTo>
                  <a:pt x="76" y="319"/>
                  <a:pt x="76" y="318"/>
                  <a:pt x="75" y="317"/>
                </a:cubicBezTo>
                <a:cubicBezTo>
                  <a:pt x="79" y="316"/>
                  <a:pt x="83" y="316"/>
                  <a:pt x="78" y="320"/>
                </a:cubicBezTo>
                <a:close/>
                <a:moveTo>
                  <a:pt x="43" y="318"/>
                </a:moveTo>
                <a:cubicBezTo>
                  <a:pt x="41" y="316"/>
                  <a:pt x="44" y="313"/>
                  <a:pt x="44" y="317"/>
                </a:cubicBezTo>
                <a:cubicBezTo>
                  <a:pt x="44" y="317"/>
                  <a:pt x="44" y="318"/>
                  <a:pt x="43" y="318"/>
                </a:cubicBezTo>
                <a:close/>
                <a:moveTo>
                  <a:pt x="68" y="309"/>
                </a:moveTo>
                <a:cubicBezTo>
                  <a:pt x="64" y="305"/>
                  <a:pt x="71" y="304"/>
                  <a:pt x="69" y="309"/>
                </a:cubicBezTo>
                <a:cubicBezTo>
                  <a:pt x="68" y="309"/>
                  <a:pt x="68" y="309"/>
                  <a:pt x="68" y="309"/>
                </a:cubicBezTo>
                <a:close/>
                <a:moveTo>
                  <a:pt x="25" y="307"/>
                </a:moveTo>
                <a:cubicBezTo>
                  <a:pt x="20" y="303"/>
                  <a:pt x="24" y="303"/>
                  <a:pt x="25" y="299"/>
                </a:cubicBezTo>
                <a:cubicBezTo>
                  <a:pt x="28" y="300"/>
                  <a:pt x="27" y="299"/>
                  <a:pt x="27" y="302"/>
                </a:cubicBezTo>
                <a:cubicBezTo>
                  <a:pt x="25" y="301"/>
                  <a:pt x="23" y="301"/>
                  <a:pt x="25" y="304"/>
                </a:cubicBezTo>
                <a:cubicBezTo>
                  <a:pt x="26" y="303"/>
                  <a:pt x="28" y="302"/>
                  <a:pt x="28" y="304"/>
                </a:cubicBezTo>
                <a:cubicBezTo>
                  <a:pt x="27" y="305"/>
                  <a:pt x="26" y="306"/>
                  <a:pt x="25" y="307"/>
                </a:cubicBezTo>
                <a:close/>
                <a:moveTo>
                  <a:pt x="180" y="303"/>
                </a:moveTo>
                <a:cubicBezTo>
                  <a:pt x="179" y="302"/>
                  <a:pt x="179" y="302"/>
                  <a:pt x="180" y="301"/>
                </a:cubicBezTo>
                <a:cubicBezTo>
                  <a:pt x="182" y="301"/>
                  <a:pt x="183" y="303"/>
                  <a:pt x="180" y="303"/>
                </a:cubicBezTo>
                <a:close/>
                <a:moveTo>
                  <a:pt x="10" y="303"/>
                </a:moveTo>
                <a:cubicBezTo>
                  <a:pt x="9" y="302"/>
                  <a:pt x="10" y="302"/>
                  <a:pt x="11" y="302"/>
                </a:cubicBezTo>
                <a:cubicBezTo>
                  <a:pt x="11" y="303"/>
                  <a:pt x="10" y="302"/>
                  <a:pt x="10" y="303"/>
                </a:cubicBezTo>
                <a:close/>
                <a:moveTo>
                  <a:pt x="170" y="300"/>
                </a:moveTo>
                <a:cubicBezTo>
                  <a:pt x="170" y="296"/>
                  <a:pt x="165" y="301"/>
                  <a:pt x="166" y="295"/>
                </a:cubicBezTo>
                <a:cubicBezTo>
                  <a:pt x="168" y="294"/>
                  <a:pt x="168" y="295"/>
                  <a:pt x="170" y="298"/>
                </a:cubicBezTo>
                <a:cubicBezTo>
                  <a:pt x="172" y="298"/>
                  <a:pt x="171" y="300"/>
                  <a:pt x="170" y="300"/>
                </a:cubicBezTo>
                <a:close/>
                <a:moveTo>
                  <a:pt x="177" y="300"/>
                </a:moveTo>
                <a:cubicBezTo>
                  <a:pt x="177" y="299"/>
                  <a:pt x="177" y="299"/>
                  <a:pt x="177" y="298"/>
                </a:cubicBezTo>
                <a:cubicBezTo>
                  <a:pt x="178" y="298"/>
                  <a:pt x="178" y="300"/>
                  <a:pt x="177" y="300"/>
                </a:cubicBezTo>
                <a:close/>
                <a:moveTo>
                  <a:pt x="25" y="298"/>
                </a:moveTo>
                <a:cubicBezTo>
                  <a:pt x="25" y="297"/>
                  <a:pt x="24" y="297"/>
                  <a:pt x="25" y="297"/>
                </a:cubicBezTo>
                <a:cubicBezTo>
                  <a:pt x="25" y="297"/>
                  <a:pt x="25" y="297"/>
                  <a:pt x="25" y="298"/>
                </a:cubicBezTo>
                <a:close/>
                <a:moveTo>
                  <a:pt x="6" y="298"/>
                </a:moveTo>
                <a:cubicBezTo>
                  <a:pt x="5" y="297"/>
                  <a:pt x="5" y="296"/>
                  <a:pt x="6" y="296"/>
                </a:cubicBezTo>
                <a:cubicBezTo>
                  <a:pt x="6" y="297"/>
                  <a:pt x="6" y="297"/>
                  <a:pt x="6" y="298"/>
                </a:cubicBezTo>
                <a:close/>
                <a:moveTo>
                  <a:pt x="2" y="294"/>
                </a:moveTo>
                <a:cubicBezTo>
                  <a:pt x="1" y="293"/>
                  <a:pt x="1" y="293"/>
                  <a:pt x="2" y="291"/>
                </a:cubicBezTo>
                <a:cubicBezTo>
                  <a:pt x="2" y="293"/>
                  <a:pt x="2" y="292"/>
                  <a:pt x="2" y="294"/>
                </a:cubicBezTo>
                <a:close/>
                <a:moveTo>
                  <a:pt x="75" y="288"/>
                </a:moveTo>
                <a:cubicBezTo>
                  <a:pt x="75" y="286"/>
                  <a:pt x="75" y="287"/>
                  <a:pt x="77" y="288"/>
                </a:cubicBezTo>
                <a:cubicBezTo>
                  <a:pt x="77" y="288"/>
                  <a:pt x="76" y="288"/>
                  <a:pt x="75" y="288"/>
                </a:cubicBezTo>
                <a:close/>
                <a:moveTo>
                  <a:pt x="94" y="287"/>
                </a:moveTo>
                <a:cubicBezTo>
                  <a:pt x="89" y="285"/>
                  <a:pt x="95" y="283"/>
                  <a:pt x="95" y="286"/>
                </a:cubicBezTo>
                <a:cubicBezTo>
                  <a:pt x="95" y="286"/>
                  <a:pt x="94" y="287"/>
                  <a:pt x="94" y="287"/>
                </a:cubicBezTo>
                <a:close/>
                <a:moveTo>
                  <a:pt x="68" y="287"/>
                </a:moveTo>
                <a:cubicBezTo>
                  <a:pt x="67" y="285"/>
                  <a:pt x="67" y="285"/>
                  <a:pt x="65" y="285"/>
                </a:cubicBezTo>
                <a:cubicBezTo>
                  <a:pt x="64" y="281"/>
                  <a:pt x="56" y="283"/>
                  <a:pt x="61" y="278"/>
                </a:cubicBezTo>
                <a:cubicBezTo>
                  <a:pt x="63" y="278"/>
                  <a:pt x="65" y="280"/>
                  <a:pt x="66" y="283"/>
                </a:cubicBezTo>
                <a:cubicBezTo>
                  <a:pt x="68" y="283"/>
                  <a:pt x="70" y="285"/>
                  <a:pt x="68" y="287"/>
                </a:cubicBezTo>
                <a:close/>
                <a:moveTo>
                  <a:pt x="72" y="286"/>
                </a:moveTo>
                <a:cubicBezTo>
                  <a:pt x="72" y="285"/>
                  <a:pt x="71" y="283"/>
                  <a:pt x="73" y="283"/>
                </a:cubicBezTo>
                <a:cubicBezTo>
                  <a:pt x="73" y="285"/>
                  <a:pt x="73" y="285"/>
                  <a:pt x="72" y="286"/>
                </a:cubicBezTo>
                <a:close/>
                <a:moveTo>
                  <a:pt x="41" y="283"/>
                </a:moveTo>
                <a:cubicBezTo>
                  <a:pt x="40" y="282"/>
                  <a:pt x="40" y="281"/>
                  <a:pt x="41" y="281"/>
                </a:cubicBezTo>
                <a:cubicBezTo>
                  <a:pt x="41" y="282"/>
                  <a:pt x="42" y="282"/>
                  <a:pt x="41" y="283"/>
                </a:cubicBezTo>
                <a:close/>
                <a:moveTo>
                  <a:pt x="75" y="275"/>
                </a:moveTo>
                <a:cubicBezTo>
                  <a:pt x="74" y="273"/>
                  <a:pt x="64" y="272"/>
                  <a:pt x="72" y="269"/>
                </a:cubicBezTo>
                <a:cubicBezTo>
                  <a:pt x="75" y="269"/>
                  <a:pt x="76" y="272"/>
                  <a:pt x="77" y="275"/>
                </a:cubicBezTo>
                <a:cubicBezTo>
                  <a:pt x="76" y="275"/>
                  <a:pt x="76" y="275"/>
                  <a:pt x="75" y="275"/>
                </a:cubicBezTo>
                <a:close/>
                <a:moveTo>
                  <a:pt x="54" y="274"/>
                </a:moveTo>
                <a:cubicBezTo>
                  <a:pt x="53" y="274"/>
                  <a:pt x="53" y="273"/>
                  <a:pt x="53" y="272"/>
                </a:cubicBezTo>
                <a:cubicBezTo>
                  <a:pt x="50" y="271"/>
                  <a:pt x="50" y="271"/>
                  <a:pt x="50" y="271"/>
                </a:cubicBezTo>
                <a:cubicBezTo>
                  <a:pt x="54" y="269"/>
                  <a:pt x="57" y="273"/>
                  <a:pt x="54" y="274"/>
                </a:cubicBezTo>
                <a:close/>
                <a:moveTo>
                  <a:pt x="59" y="270"/>
                </a:moveTo>
                <a:cubicBezTo>
                  <a:pt x="58" y="267"/>
                  <a:pt x="57" y="268"/>
                  <a:pt x="56" y="267"/>
                </a:cubicBezTo>
                <a:cubicBezTo>
                  <a:pt x="56" y="265"/>
                  <a:pt x="62" y="270"/>
                  <a:pt x="59" y="270"/>
                </a:cubicBezTo>
                <a:close/>
                <a:moveTo>
                  <a:pt x="360" y="261"/>
                </a:moveTo>
                <a:cubicBezTo>
                  <a:pt x="355" y="255"/>
                  <a:pt x="361" y="258"/>
                  <a:pt x="361" y="260"/>
                </a:cubicBezTo>
                <a:cubicBezTo>
                  <a:pt x="361" y="260"/>
                  <a:pt x="360" y="261"/>
                  <a:pt x="360" y="261"/>
                </a:cubicBezTo>
                <a:close/>
                <a:moveTo>
                  <a:pt x="139" y="252"/>
                </a:moveTo>
                <a:cubicBezTo>
                  <a:pt x="136" y="251"/>
                  <a:pt x="139" y="249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lose/>
                <a:moveTo>
                  <a:pt x="66" y="251"/>
                </a:moveTo>
                <a:cubicBezTo>
                  <a:pt x="65" y="251"/>
                  <a:pt x="65" y="251"/>
                  <a:pt x="65" y="251"/>
                </a:cubicBezTo>
                <a:cubicBezTo>
                  <a:pt x="55" y="251"/>
                  <a:pt x="53" y="245"/>
                  <a:pt x="51" y="238"/>
                </a:cubicBezTo>
                <a:cubicBezTo>
                  <a:pt x="49" y="237"/>
                  <a:pt x="49" y="237"/>
                  <a:pt x="48" y="236"/>
                </a:cubicBezTo>
                <a:cubicBezTo>
                  <a:pt x="48" y="228"/>
                  <a:pt x="47" y="221"/>
                  <a:pt x="56" y="221"/>
                </a:cubicBezTo>
                <a:cubicBezTo>
                  <a:pt x="56" y="219"/>
                  <a:pt x="54" y="219"/>
                  <a:pt x="55" y="217"/>
                </a:cubicBezTo>
                <a:cubicBezTo>
                  <a:pt x="60" y="216"/>
                  <a:pt x="56" y="220"/>
                  <a:pt x="57" y="221"/>
                </a:cubicBezTo>
                <a:cubicBezTo>
                  <a:pt x="60" y="219"/>
                  <a:pt x="59" y="222"/>
                  <a:pt x="62" y="222"/>
                </a:cubicBezTo>
                <a:cubicBezTo>
                  <a:pt x="63" y="227"/>
                  <a:pt x="65" y="225"/>
                  <a:pt x="67" y="225"/>
                </a:cubicBezTo>
                <a:cubicBezTo>
                  <a:pt x="68" y="225"/>
                  <a:pt x="68" y="226"/>
                  <a:pt x="70" y="227"/>
                </a:cubicBezTo>
                <a:cubicBezTo>
                  <a:pt x="67" y="227"/>
                  <a:pt x="67" y="225"/>
                  <a:pt x="66" y="228"/>
                </a:cubicBezTo>
                <a:cubicBezTo>
                  <a:pt x="64" y="229"/>
                  <a:pt x="64" y="229"/>
                  <a:pt x="63" y="232"/>
                </a:cubicBezTo>
                <a:cubicBezTo>
                  <a:pt x="62" y="232"/>
                  <a:pt x="60" y="231"/>
                  <a:pt x="60" y="231"/>
                </a:cubicBezTo>
                <a:cubicBezTo>
                  <a:pt x="61" y="233"/>
                  <a:pt x="60" y="235"/>
                  <a:pt x="63" y="237"/>
                </a:cubicBezTo>
                <a:cubicBezTo>
                  <a:pt x="63" y="240"/>
                  <a:pt x="64" y="243"/>
                  <a:pt x="64" y="246"/>
                </a:cubicBezTo>
                <a:cubicBezTo>
                  <a:pt x="68" y="245"/>
                  <a:pt x="67" y="250"/>
                  <a:pt x="66" y="251"/>
                </a:cubicBezTo>
                <a:close/>
                <a:moveTo>
                  <a:pt x="22" y="246"/>
                </a:moveTo>
                <a:cubicBezTo>
                  <a:pt x="21" y="246"/>
                  <a:pt x="21" y="246"/>
                  <a:pt x="20" y="245"/>
                </a:cubicBezTo>
                <a:cubicBezTo>
                  <a:pt x="19" y="243"/>
                  <a:pt x="15" y="239"/>
                  <a:pt x="20" y="239"/>
                </a:cubicBezTo>
                <a:cubicBezTo>
                  <a:pt x="21" y="241"/>
                  <a:pt x="24" y="244"/>
                  <a:pt x="22" y="246"/>
                </a:cubicBezTo>
                <a:close/>
                <a:moveTo>
                  <a:pt x="16" y="246"/>
                </a:moveTo>
                <a:cubicBezTo>
                  <a:pt x="14" y="244"/>
                  <a:pt x="15" y="243"/>
                  <a:pt x="15" y="242"/>
                </a:cubicBezTo>
                <a:cubicBezTo>
                  <a:pt x="13" y="241"/>
                  <a:pt x="12" y="239"/>
                  <a:pt x="12" y="238"/>
                </a:cubicBezTo>
                <a:cubicBezTo>
                  <a:pt x="13" y="239"/>
                  <a:pt x="14" y="239"/>
                  <a:pt x="15" y="239"/>
                </a:cubicBezTo>
                <a:cubicBezTo>
                  <a:pt x="15" y="242"/>
                  <a:pt x="19" y="245"/>
                  <a:pt x="16" y="246"/>
                </a:cubicBezTo>
                <a:close/>
                <a:moveTo>
                  <a:pt x="38" y="231"/>
                </a:moveTo>
                <a:cubicBezTo>
                  <a:pt x="38" y="228"/>
                  <a:pt x="36" y="226"/>
                  <a:pt x="37" y="224"/>
                </a:cubicBezTo>
                <a:cubicBezTo>
                  <a:pt x="38" y="225"/>
                  <a:pt x="44" y="231"/>
                  <a:pt x="38" y="231"/>
                </a:cubicBezTo>
                <a:close/>
                <a:moveTo>
                  <a:pt x="85" y="228"/>
                </a:moveTo>
                <a:cubicBezTo>
                  <a:pt x="84" y="227"/>
                  <a:pt x="84" y="227"/>
                  <a:pt x="84" y="227"/>
                </a:cubicBezTo>
                <a:cubicBezTo>
                  <a:pt x="86" y="227"/>
                  <a:pt x="87" y="228"/>
                  <a:pt x="85" y="228"/>
                </a:cubicBezTo>
                <a:close/>
                <a:moveTo>
                  <a:pt x="7" y="227"/>
                </a:moveTo>
                <a:cubicBezTo>
                  <a:pt x="7" y="226"/>
                  <a:pt x="6" y="226"/>
                  <a:pt x="8" y="226"/>
                </a:cubicBezTo>
                <a:cubicBezTo>
                  <a:pt x="8" y="227"/>
                  <a:pt x="8" y="227"/>
                  <a:pt x="7" y="227"/>
                </a:cubicBezTo>
                <a:close/>
                <a:moveTo>
                  <a:pt x="3" y="223"/>
                </a:moveTo>
                <a:cubicBezTo>
                  <a:pt x="1" y="222"/>
                  <a:pt x="4" y="218"/>
                  <a:pt x="5" y="222"/>
                </a:cubicBezTo>
                <a:cubicBezTo>
                  <a:pt x="4" y="223"/>
                  <a:pt x="3" y="223"/>
                  <a:pt x="3" y="223"/>
                </a:cubicBezTo>
                <a:close/>
                <a:moveTo>
                  <a:pt x="125" y="217"/>
                </a:moveTo>
                <a:cubicBezTo>
                  <a:pt x="125" y="217"/>
                  <a:pt x="125" y="216"/>
                  <a:pt x="125" y="215"/>
                </a:cubicBezTo>
                <a:cubicBezTo>
                  <a:pt x="127" y="213"/>
                  <a:pt x="127" y="217"/>
                  <a:pt x="125" y="217"/>
                </a:cubicBezTo>
                <a:close/>
                <a:moveTo>
                  <a:pt x="125" y="209"/>
                </a:moveTo>
                <a:cubicBezTo>
                  <a:pt x="125" y="207"/>
                  <a:pt x="126" y="208"/>
                  <a:pt x="126" y="209"/>
                </a:cubicBezTo>
                <a:cubicBezTo>
                  <a:pt x="126" y="209"/>
                  <a:pt x="126" y="209"/>
                  <a:pt x="125" y="209"/>
                </a:cubicBezTo>
                <a:close/>
                <a:moveTo>
                  <a:pt x="124" y="205"/>
                </a:moveTo>
                <a:cubicBezTo>
                  <a:pt x="121" y="201"/>
                  <a:pt x="127" y="199"/>
                  <a:pt x="126" y="204"/>
                </a:cubicBezTo>
                <a:cubicBezTo>
                  <a:pt x="125" y="204"/>
                  <a:pt x="125" y="204"/>
                  <a:pt x="124" y="205"/>
                </a:cubicBezTo>
                <a:close/>
                <a:moveTo>
                  <a:pt x="101" y="204"/>
                </a:moveTo>
                <a:cubicBezTo>
                  <a:pt x="101" y="203"/>
                  <a:pt x="100" y="203"/>
                  <a:pt x="101" y="202"/>
                </a:cubicBezTo>
                <a:cubicBezTo>
                  <a:pt x="101" y="202"/>
                  <a:pt x="102" y="204"/>
                  <a:pt x="101" y="204"/>
                </a:cubicBezTo>
                <a:close/>
                <a:moveTo>
                  <a:pt x="45" y="196"/>
                </a:moveTo>
                <a:cubicBezTo>
                  <a:pt x="43" y="194"/>
                  <a:pt x="44" y="194"/>
                  <a:pt x="46" y="194"/>
                </a:cubicBezTo>
                <a:cubicBezTo>
                  <a:pt x="45" y="195"/>
                  <a:pt x="46" y="195"/>
                  <a:pt x="45" y="196"/>
                </a:cubicBezTo>
                <a:close/>
                <a:moveTo>
                  <a:pt x="3" y="195"/>
                </a:moveTo>
                <a:cubicBezTo>
                  <a:pt x="2" y="194"/>
                  <a:pt x="3" y="192"/>
                  <a:pt x="3" y="195"/>
                </a:cubicBezTo>
                <a:cubicBezTo>
                  <a:pt x="3" y="195"/>
                  <a:pt x="3" y="195"/>
                  <a:pt x="3" y="195"/>
                </a:cubicBezTo>
                <a:close/>
                <a:moveTo>
                  <a:pt x="19" y="178"/>
                </a:moveTo>
                <a:cubicBezTo>
                  <a:pt x="19" y="177"/>
                  <a:pt x="19" y="175"/>
                  <a:pt x="20" y="175"/>
                </a:cubicBezTo>
                <a:cubicBezTo>
                  <a:pt x="20" y="177"/>
                  <a:pt x="20" y="177"/>
                  <a:pt x="19" y="178"/>
                </a:cubicBezTo>
                <a:close/>
                <a:moveTo>
                  <a:pt x="100" y="175"/>
                </a:moveTo>
                <a:cubicBezTo>
                  <a:pt x="100" y="175"/>
                  <a:pt x="99" y="175"/>
                  <a:pt x="99" y="174"/>
                </a:cubicBezTo>
                <a:cubicBezTo>
                  <a:pt x="100" y="173"/>
                  <a:pt x="102" y="173"/>
                  <a:pt x="100" y="175"/>
                </a:cubicBezTo>
                <a:close/>
                <a:moveTo>
                  <a:pt x="22" y="167"/>
                </a:moveTo>
                <a:cubicBezTo>
                  <a:pt x="20" y="165"/>
                  <a:pt x="23" y="161"/>
                  <a:pt x="24" y="167"/>
                </a:cubicBezTo>
                <a:cubicBezTo>
                  <a:pt x="22" y="167"/>
                  <a:pt x="22" y="167"/>
                  <a:pt x="22" y="167"/>
                </a:cubicBezTo>
                <a:close/>
                <a:moveTo>
                  <a:pt x="23" y="162"/>
                </a:moveTo>
                <a:cubicBezTo>
                  <a:pt x="23" y="161"/>
                  <a:pt x="22" y="159"/>
                  <a:pt x="24" y="159"/>
                </a:cubicBezTo>
                <a:cubicBezTo>
                  <a:pt x="24" y="160"/>
                  <a:pt x="24" y="162"/>
                  <a:pt x="23" y="162"/>
                </a:cubicBezTo>
                <a:close/>
                <a:moveTo>
                  <a:pt x="12" y="162"/>
                </a:moveTo>
                <a:cubicBezTo>
                  <a:pt x="12" y="159"/>
                  <a:pt x="12" y="158"/>
                  <a:pt x="12" y="156"/>
                </a:cubicBezTo>
                <a:cubicBezTo>
                  <a:pt x="16" y="156"/>
                  <a:pt x="13" y="160"/>
                  <a:pt x="12" y="162"/>
                </a:cubicBezTo>
                <a:close/>
                <a:moveTo>
                  <a:pt x="7" y="159"/>
                </a:moveTo>
                <a:cubicBezTo>
                  <a:pt x="6" y="159"/>
                  <a:pt x="6" y="158"/>
                  <a:pt x="5" y="158"/>
                </a:cubicBezTo>
                <a:cubicBezTo>
                  <a:pt x="5" y="157"/>
                  <a:pt x="5" y="155"/>
                  <a:pt x="6" y="155"/>
                </a:cubicBezTo>
                <a:cubicBezTo>
                  <a:pt x="6" y="158"/>
                  <a:pt x="9" y="157"/>
                  <a:pt x="7" y="159"/>
                </a:cubicBezTo>
                <a:close/>
                <a:moveTo>
                  <a:pt x="62" y="157"/>
                </a:moveTo>
                <a:cubicBezTo>
                  <a:pt x="60" y="155"/>
                  <a:pt x="60" y="151"/>
                  <a:pt x="62" y="152"/>
                </a:cubicBezTo>
                <a:cubicBezTo>
                  <a:pt x="62" y="153"/>
                  <a:pt x="62" y="157"/>
                  <a:pt x="62" y="157"/>
                </a:cubicBezTo>
                <a:close/>
                <a:moveTo>
                  <a:pt x="59" y="149"/>
                </a:moveTo>
                <a:cubicBezTo>
                  <a:pt x="57" y="147"/>
                  <a:pt x="58" y="143"/>
                  <a:pt x="60" y="142"/>
                </a:cubicBezTo>
                <a:cubicBezTo>
                  <a:pt x="61" y="144"/>
                  <a:pt x="62" y="147"/>
                  <a:pt x="59" y="149"/>
                </a:cubicBezTo>
                <a:close/>
                <a:moveTo>
                  <a:pt x="7" y="147"/>
                </a:moveTo>
                <a:cubicBezTo>
                  <a:pt x="7" y="145"/>
                  <a:pt x="7" y="145"/>
                  <a:pt x="7" y="145"/>
                </a:cubicBezTo>
                <a:cubicBezTo>
                  <a:pt x="8" y="146"/>
                  <a:pt x="8" y="145"/>
                  <a:pt x="7" y="147"/>
                </a:cubicBezTo>
                <a:close/>
                <a:moveTo>
                  <a:pt x="12" y="145"/>
                </a:moveTo>
                <a:cubicBezTo>
                  <a:pt x="8" y="143"/>
                  <a:pt x="13" y="142"/>
                  <a:pt x="14" y="140"/>
                </a:cubicBezTo>
                <a:cubicBezTo>
                  <a:pt x="17" y="139"/>
                  <a:pt x="12" y="126"/>
                  <a:pt x="17" y="126"/>
                </a:cubicBezTo>
                <a:cubicBezTo>
                  <a:pt x="15" y="130"/>
                  <a:pt x="16" y="135"/>
                  <a:pt x="15" y="140"/>
                </a:cubicBezTo>
                <a:cubicBezTo>
                  <a:pt x="14" y="140"/>
                  <a:pt x="13" y="144"/>
                  <a:pt x="12" y="145"/>
                </a:cubicBezTo>
                <a:close/>
                <a:moveTo>
                  <a:pt x="2" y="142"/>
                </a:moveTo>
                <a:cubicBezTo>
                  <a:pt x="2" y="141"/>
                  <a:pt x="2" y="140"/>
                  <a:pt x="2" y="139"/>
                </a:cubicBezTo>
                <a:cubicBezTo>
                  <a:pt x="2" y="140"/>
                  <a:pt x="2" y="140"/>
                  <a:pt x="2" y="142"/>
                </a:cubicBezTo>
                <a:close/>
                <a:moveTo>
                  <a:pt x="60" y="141"/>
                </a:moveTo>
                <a:cubicBezTo>
                  <a:pt x="60" y="139"/>
                  <a:pt x="59" y="136"/>
                  <a:pt x="60" y="135"/>
                </a:cubicBezTo>
                <a:cubicBezTo>
                  <a:pt x="61" y="138"/>
                  <a:pt x="62" y="138"/>
                  <a:pt x="60" y="141"/>
                </a:cubicBezTo>
                <a:close/>
                <a:moveTo>
                  <a:pt x="2" y="138"/>
                </a:moveTo>
                <a:cubicBezTo>
                  <a:pt x="1" y="137"/>
                  <a:pt x="1" y="136"/>
                  <a:pt x="2" y="135"/>
                </a:cubicBezTo>
                <a:cubicBezTo>
                  <a:pt x="2" y="136"/>
                  <a:pt x="2" y="137"/>
                  <a:pt x="2" y="138"/>
                </a:cubicBezTo>
                <a:close/>
                <a:moveTo>
                  <a:pt x="76" y="134"/>
                </a:moveTo>
                <a:cubicBezTo>
                  <a:pt x="76" y="134"/>
                  <a:pt x="76" y="133"/>
                  <a:pt x="76" y="133"/>
                </a:cubicBezTo>
                <a:cubicBezTo>
                  <a:pt x="77" y="132"/>
                  <a:pt x="77" y="134"/>
                  <a:pt x="76" y="134"/>
                </a:cubicBezTo>
                <a:close/>
                <a:moveTo>
                  <a:pt x="59" y="134"/>
                </a:moveTo>
                <a:cubicBezTo>
                  <a:pt x="59" y="132"/>
                  <a:pt x="59" y="132"/>
                  <a:pt x="59" y="132"/>
                </a:cubicBezTo>
                <a:cubicBezTo>
                  <a:pt x="60" y="132"/>
                  <a:pt x="61" y="134"/>
                  <a:pt x="59" y="134"/>
                </a:cubicBezTo>
                <a:close/>
                <a:moveTo>
                  <a:pt x="47" y="133"/>
                </a:moveTo>
                <a:cubicBezTo>
                  <a:pt x="46" y="132"/>
                  <a:pt x="46" y="132"/>
                  <a:pt x="47" y="131"/>
                </a:cubicBezTo>
                <a:cubicBezTo>
                  <a:pt x="47" y="132"/>
                  <a:pt x="47" y="132"/>
                  <a:pt x="47" y="133"/>
                </a:cubicBezTo>
                <a:close/>
                <a:moveTo>
                  <a:pt x="77" y="131"/>
                </a:moveTo>
                <a:cubicBezTo>
                  <a:pt x="76" y="131"/>
                  <a:pt x="77" y="130"/>
                  <a:pt x="78" y="130"/>
                </a:cubicBezTo>
                <a:cubicBezTo>
                  <a:pt x="78" y="131"/>
                  <a:pt x="78" y="131"/>
                  <a:pt x="77" y="131"/>
                </a:cubicBezTo>
                <a:close/>
                <a:moveTo>
                  <a:pt x="6" y="129"/>
                </a:moveTo>
                <a:cubicBezTo>
                  <a:pt x="1" y="126"/>
                  <a:pt x="2" y="128"/>
                  <a:pt x="4" y="124"/>
                </a:cubicBezTo>
                <a:cubicBezTo>
                  <a:pt x="5" y="126"/>
                  <a:pt x="10" y="129"/>
                  <a:pt x="6" y="129"/>
                </a:cubicBezTo>
                <a:close/>
                <a:moveTo>
                  <a:pt x="107" y="125"/>
                </a:moveTo>
                <a:cubicBezTo>
                  <a:pt x="107" y="125"/>
                  <a:pt x="108" y="123"/>
                  <a:pt x="108" y="122"/>
                </a:cubicBezTo>
                <a:cubicBezTo>
                  <a:pt x="106" y="118"/>
                  <a:pt x="113" y="121"/>
                  <a:pt x="109" y="123"/>
                </a:cubicBezTo>
                <a:cubicBezTo>
                  <a:pt x="108" y="125"/>
                  <a:pt x="109" y="125"/>
                  <a:pt x="107" y="125"/>
                </a:cubicBezTo>
                <a:close/>
                <a:moveTo>
                  <a:pt x="130" y="124"/>
                </a:moveTo>
                <a:cubicBezTo>
                  <a:pt x="129" y="123"/>
                  <a:pt x="129" y="123"/>
                  <a:pt x="130" y="122"/>
                </a:cubicBezTo>
                <a:cubicBezTo>
                  <a:pt x="130" y="123"/>
                  <a:pt x="130" y="124"/>
                  <a:pt x="130" y="124"/>
                </a:cubicBezTo>
                <a:close/>
                <a:moveTo>
                  <a:pt x="79" y="123"/>
                </a:moveTo>
                <a:cubicBezTo>
                  <a:pt x="76" y="119"/>
                  <a:pt x="81" y="11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lose/>
                <a:moveTo>
                  <a:pt x="29" y="118"/>
                </a:moveTo>
                <a:cubicBezTo>
                  <a:pt x="27" y="117"/>
                  <a:pt x="29" y="116"/>
                  <a:pt x="29" y="115"/>
                </a:cubicBezTo>
                <a:cubicBezTo>
                  <a:pt x="29" y="117"/>
                  <a:pt x="30" y="117"/>
                  <a:pt x="29" y="118"/>
                </a:cubicBezTo>
                <a:close/>
                <a:moveTo>
                  <a:pt x="126" y="116"/>
                </a:moveTo>
                <a:cubicBezTo>
                  <a:pt x="127" y="115"/>
                  <a:pt x="127" y="115"/>
                  <a:pt x="127" y="114"/>
                </a:cubicBezTo>
                <a:cubicBezTo>
                  <a:pt x="127" y="115"/>
                  <a:pt x="128" y="116"/>
                  <a:pt x="126" y="116"/>
                </a:cubicBezTo>
                <a:close/>
                <a:moveTo>
                  <a:pt x="27" y="111"/>
                </a:moveTo>
                <a:cubicBezTo>
                  <a:pt x="27" y="109"/>
                  <a:pt x="27" y="109"/>
                  <a:pt x="27" y="109"/>
                </a:cubicBezTo>
                <a:cubicBezTo>
                  <a:pt x="28" y="109"/>
                  <a:pt x="28" y="110"/>
                  <a:pt x="27" y="111"/>
                </a:cubicBezTo>
                <a:close/>
                <a:moveTo>
                  <a:pt x="12" y="109"/>
                </a:moveTo>
                <a:cubicBezTo>
                  <a:pt x="12" y="109"/>
                  <a:pt x="12" y="108"/>
                  <a:pt x="11" y="108"/>
                </a:cubicBezTo>
                <a:cubicBezTo>
                  <a:pt x="14" y="106"/>
                  <a:pt x="13" y="109"/>
                  <a:pt x="12" y="109"/>
                </a:cubicBezTo>
                <a:close/>
                <a:moveTo>
                  <a:pt x="102" y="109"/>
                </a:moveTo>
                <a:cubicBezTo>
                  <a:pt x="101" y="108"/>
                  <a:pt x="101" y="108"/>
                  <a:pt x="100" y="108"/>
                </a:cubicBezTo>
                <a:cubicBezTo>
                  <a:pt x="100" y="101"/>
                  <a:pt x="99" y="101"/>
                  <a:pt x="105" y="100"/>
                </a:cubicBezTo>
                <a:cubicBezTo>
                  <a:pt x="109" y="101"/>
                  <a:pt x="106" y="108"/>
                  <a:pt x="102" y="109"/>
                </a:cubicBezTo>
                <a:close/>
                <a:moveTo>
                  <a:pt x="27" y="109"/>
                </a:moveTo>
                <a:cubicBezTo>
                  <a:pt x="27" y="107"/>
                  <a:pt x="25" y="106"/>
                  <a:pt x="28" y="106"/>
                </a:cubicBezTo>
                <a:cubicBezTo>
                  <a:pt x="28" y="107"/>
                  <a:pt x="28" y="108"/>
                  <a:pt x="27" y="109"/>
                </a:cubicBezTo>
                <a:close/>
                <a:moveTo>
                  <a:pt x="117" y="108"/>
                </a:moveTo>
                <a:cubicBezTo>
                  <a:pt x="117" y="106"/>
                  <a:pt x="115" y="106"/>
                  <a:pt x="118" y="106"/>
                </a:cubicBezTo>
                <a:cubicBezTo>
                  <a:pt x="118" y="107"/>
                  <a:pt x="117" y="107"/>
                  <a:pt x="117" y="108"/>
                </a:cubicBezTo>
                <a:close/>
                <a:moveTo>
                  <a:pt x="37" y="103"/>
                </a:moveTo>
                <a:cubicBezTo>
                  <a:pt x="36" y="102"/>
                  <a:pt x="36" y="102"/>
                  <a:pt x="36" y="102"/>
                </a:cubicBezTo>
                <a:cubicBezTo>
                  <a:pt x="38" y="98"/>
                  <a:pt x="38" y="102"/>
                  <a:pt x="37" y="103"/>
                </a:cubicBezTo>
                <a:close/>
                <a:moveTo>
                  <a:pt x="33" y="102"/>
                </a:moveTo>
                <a:cubicBezTo>
                  <a:pt x="30" y="99"/>
                  <a:pt x="30" y="97"/>
                  <a:pt x="26" y="95"/>
                </a:cubicBezTo>
                <a:cubicBezTo>
                  <a:pt x="26" y="91"/>
                  <a:pt x="26" y="90"/>
                  <a:pt x="27" y="87"/>
                </a:cubicBezTo>
                <a:cubicBezTo>
                  <a:pt x="27" y="87"/>
                  <a:pt x="26" y="81"/>
                  <a:pt x="28" y="81"/>
                </a:cubicBezTo>
                <a:cubicBezTo>
                  <a:pt x="28" y="85"/>
                  <a:pt x="27" y="88"/>
                  <a:pt x="30" y="92"/>
                </a:cubicBezTo>
                <a:cubicBezTo>
                  <a:pt x="31" y="92"/>
                  <a:pt x="33" y="93"/>
                  <a:pt x="33" y="95"/>
                </a:cubicBezTo>
                <a:cubicBezTo>
                  <a:pt x="29" y="93"/>
                  <a:pt x="34" y="100"/>
                  <a:pt x="35" y="101"/>
                </a:cubicBezTo>
                <a:cubicBezTo>
                  <a:pt x="34" y="101"/>
                  <a:pt x="34" y="101"/>
                  <a:pt x="33" y="102"/>
                </a:cubicBezTo>
                <a:close/>
                <a:moveTo>
                  <a:pt x="36" y="100"/>
                </a:moveTo>
                <a:cubicBezTo>
                  <a:pt x="35" y="97"/>
                  <a:pt x="35" y="93"/>
                  <a:pt x="36" y="91"/>
                </a:cubicBezTo>
                <a:cubicBezTo>
                  <a:pt x="37" y="92"/>
                  <a:pt x="38" y="97"/>
                  <a:pt x="38" y="98"/>
                </a:cubicBezTo>
                <a:cubicBezTo>
                  <a:pt x="36" y="100"/>
                  <a:pt x="36" y="100"/>
                  <a:pt x="36" y="100"/>
                </a:cubicBezTo>
                <a:close/>
                <a:moveTo>
                  <a:pt x="158" y="93"/>
                </a:moveTo>
                <a:cubicBezTo>
                  <a:pt x="157" y="91"/>
                  <a:pt x="157" y="91"/>
                  <a:pt x="157" y="91"/>
                </a:cubicBezTo>
                <a:cubicBezTo>
                  <a:pt x="160" y="89"/>
                  <a:pt x="159" y="93"/>
                  <a:pt x="158" y="93"/>
                </a:cubicBezTo>
                <a:close/>
                <a:moveTo>
                  <a:pt x="144" y="86"/>
                </a:moveTo>
                <a:cubicBezTo>
                  <a:pt x="143" y="84"/>
                  <a:pt x="141" y="86"/>
                  <a:pt x="140" y="86"/>
                </a:cubicBezTo>
                <a:cubicBezTo>
                  <a:pt x="141" y="84"/>
                  <a:pt x="142" y="83"/>
                  <a:pt x="143" y="81"/>
                </a:cubicBezTo>
                <a:cubicBezTo>
                  <a:pt x="148" y="80"/>
                  <a:pt x="146" y="72"/>
                  <a:pt x="150" y="81"/>
                </a:cubicBezTo>
                <a:cubicBezTo>
                  <a:pt x="152" y="80"/>
                  <a:pt x="152" y="79"/>
                  <a:pt x="155" y="80"/>
                </a:cubicBezTo>
                <a:cubicBezTo>
                  <a:pt x="153" y="81"/>
                  <a:pt x="153" y="81"/>
                  <a:pt x="152" y="82"/>
                </a:cubicBezTo>
                <a:cubicBezTo>
                  <a:pt x="146" y="82"/>
                  <a:pt x="148" y="85"/>
                  <a:pt x="144" y="86"/>
                </a:cubicBezTo>
                <a:close/>
                <a:moveTo>
                  <a:pt x="42" y="85"/>
                </a:moveTo>
                <a:cubicBezTo>
                  <a:pt x="41" y="82"/>
                  <a:pt x="42" y="77"/>
                  <a:pt x="40" y="76"/>
                </a:cubicBezTo>
                <a:cubicBezTo>
                  <a:pt x="41" y="75"/>
                  <a:pt x="41" y="75"/>
                  <a:pt x="43" y="76"/>
                </a:cubicBezTo>
                <a:cubicBezTo>
                  <a:pt x="43" y="78"/>
                  <a:pt x="44" y="82"/>
                  <a:pt x="42" y="85"/>
                </a:cubicBezTo>
                <a:close/>
                <a:moveTo>
                  <a:pt x="52" y="82"/>
                </a:moveTo>
                <a:cubicBezTo>
                  <a:pt x="52" y="80"/>
                  <a:pt x="52" y="80"/>
                  <a:pt x="52" y="82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160" y="79"/>
                </a:moveTo>
                <a:cubicBezTo>
                  <a:pt x="158" y="79"/>
                  <a:pt x="162" y="75"/>
                  <a:pt x="161" y="79"/>
                </a:cubicBezTo>
                <a:cubicBezTo>
                  <a:pt x="160" y="79"/>
                  <a:pt x="160" y="79"/>
                  <a:pt x="160" y="79"/>
                </a:cubicBezTo>
                <a:close/>
                <a:moveTo>
                  <a:pt x="33" y="78"/>
                </a:moveTo>
                <a:cubicBezTo>
                  <a:pt x="33" y="77"/>
                  <a:pt x="33" y="77"/>
                  <a:pt x="34" y="77"/>
                </a:cubicBezTo>
                <a:cubicBezTo>
                  <a:pt x="34" y="78"/>
                  <a:pt x="34" y="78"/>
                  <a:pt x="33" y="78"/>
                </a:cubicBezTo>
                <a:close/>
                <a:moveTo>
                  <a:pt x="169" y="77"/>
                </a:moveTo>
                <a:cubicBezTo>
                  <a:pt x="167" y="76"/>
                  <a:pt x="166" y="77"/>
                  <a:pt x="166" y="75"/>
                </a:cubicBezTo>
                <a:cubicBezTo>
                  <a:pt x="167" y="75"/>
                  <a:pt x="171" y="76"/>
                  <a:pt x="172" y="76"/>
                </a:cubicBezTo>
                <a:cubicBezTo>
                  <a:pt x="171" y="77"/>
                  <a:pt x="171" y="77"/>
                  <a:pt x="169" y="77"/>
                </a:cubicBezTo>
                <a:close/>
                <a:moveTo>
                  <a:pt x="27" y="77"/>
                </a:moveTo>
                <a:cubicBezTo>
                  <a:pt x="27" y="76"/>
                  <a:pt x="27" y="76"/>
                  <a:pt x="27" y="75"/>
                </a:cubicBezTo>
                <a:cubicBezTo>
                  <a:pt x="28" y="76"/>
                  <a:pt x="28" y="76"/>
                  <a:pt x="27" y="77"/>
                </a:cubicBezTo>
                <a:close/>
                <a:moveTo>
                  <a:pt x="177" y="75"/>
                </a:moveTo>
                <a:cubicBezTo>
                  <a:pt x="175" y="71"/>
                  <a:pt x="185" y="68"/>
                  <a:pt x="182" y="74"/>
                </a:cubicBezTo>
                <a:cubicBezTo>
                  <a:pt x="177" y="75"/>
                  <a:pt x="177" y="75"/>
                  <a:pt x="177" y="75"/>
                </a:cubicBezTo>
                <a:close/>
                <a:moveTo>
                  <a:pt x="41" y="73"/>
                </a:moveTo>
                <a:cubicBezTo>
                  <a:pt x="41" y="72"/>
                  <a:pt x="41" y="71"/>
                  <a:pt x="41" y="72"/>
                </a:cubicBezTo>
                <a:cubicBezTo>
                  <a:pt x="41" y="73"/>
                  <a:pt x="41" y="73"/>
                  <a:pt x="41" y="73"/>
                </a:cubicBezTo>
                <a:close/>
                <a:moveTo>
                  <a:pt x="190" y="65"/>
                </a:moveTo>
                <a:cubicBezTo>
                  <a:pt x="187" y="64"/>
                  <a:pt x="191" y="61"/>
                  <a:pt x="191" y="65"/>
                </a:cubicBezTo>
                <a:cubicBezTo>
                  <a:pt x="191" y="65"/>
                  <a:pt x="191" y="65"/>
                  <a:pt x="190" y="65"/>
                </a:cubicBezTo>
                <a:close/>
                <a:moveTo>
                  <a:pt x="86" y="59"/>
                </a:moveTo>
                <a:cubicBezTo>
                  <a:pt x="86" y="56"/>
                  <a:pt x="86" y="56"/>
                  <a:pt x="86" y="56"/>
                </a:cubicBezTo>
                <a:cubicBezTo>
                  <a:pt x="87" y="56"/>
                  <a:pt x="86" y="58"/>
                  <a:pt x="86" y="59"/>
                </a:cubicBezTo>
                <a:close/>
                <a:moveTo>
                  <a:pt x="90" y="57"/>
                </a:moveTo>
                <a:cubicBezTo>
                  <a:pt x="90" y="55"/>
                  <a:pt x="90" y="55"/>
                  <a:pt x="92" y="56"/>
                </a:cubicBezTo>
                <a:cubicBezTo>
                  <a:pt x="91" y="56"/>
                  <a:pt x="91" y="56"/>
                  <a:pt x="90" y="57"/>
                </a:cubicBezTo>
                <a:close/>
                <a:moveTo>
                  <a:pt x="101" y="56"/>
                </a:moveTo>
                <a:cubicBezTo>
                  <a:pt x="101" y="56"/>
                  <a:pt x="101" y="56"/>
                  <a:pt x="101" y="55"/>
                </a:cubicBezTo>
                <a:cubicBezTo>
                  <a:pt x="104" y="55"/>
                  <a:pt x="104" y="56"/>
                  <a:pt x="101" y="56"/>
                </a:cubicBezTo>
                <a:close/>
                <a:moveTo>
                  <a:pt x="29" y="52"/>
                </a:moveTo>
                <a:cubicBezTo>
                  <a:pt x="28" y="51"/>
                  <a:pt x="29" y="46"/>
                  <a:pt x="32" y="47"/>
                </a:cubicBezTo>
                <a:cubicBezTo>
                  <a:pt x="31" y="51"/>
                  <a:pt x="32" y="51"/>
                  <a:pt x="29" y="52"/>
                </a:cubicBezTo>
                <a:close/>
                <a:moveTo>
                  <a:pt x="45" y="51"/>
                </a:moveTo>
                <a:cubicBezTo>
                  <a:pt x="44" y="46"/>
                  <a:pt x="46" y="47"/>
                  <a:pt x="46" y="51"/>
                </a:cubicBezTo>
                <a:cubicBezTo>
                  <a:pt x="45" y="51"/>
                  <a:pt x="45" y="51"/>
                  <a:pt x="45" y="51"/>
                </a:cubicBezTo>
                <a:close/>
                <a:moveTo>
                  <a:pt x="188" y="42"/>
                </a:moveTo>
                <a:cubicBezTo>
                  <a:pt x="188" y="42"/>
                  <a:pt x="190" y="41"/>
                  <a:pt x="190" y="42"/>
                </a:cubicBezTo>
                <a:cubicBezTo>
                  <a:pt x="188" y="42"/>
                  <a:pt x="188" y="42"/>
                  <a:pt x="188" y="42"/>
                </a:cubicBezTo>
                <a:close/>
                <a:moveTo>
                  <a:pt x="191" y="41"/>
                </a:moveTo>
                <a:cubicBezTo>
                  <a:pt x="189" y="40"/>
                  <a:pt x="196" y="38"/>
                  <a:pt x="197" y="39"/>
                </a:cubicBezTo>
                <a:cubicBezTo>
                  <a:pt x="195" y="40"/>
                  <a:pt x="193" y="41"/>
                  <a:pt x="191" y="41"/>
                </a:cubicBezTo>
                <a:close/>
                <a:moveTo>
                  <a:pt x="93" y="36"/>
                </a:moveTo>
                <a:cubicBezTo>
                  <a:pt x="93" y="36"/>
                  <a:pt x="93" y="35"/>
                  <a:pt x="93" y="35"/>
                </a:cubicBezTo>
                <a:cubicBezTo>
                  <a:pt x="94" y="35"/>
                  <a:pt x="93" y="36"/>
                  <a:pt x="93" y="36"/>
                </a:cubicBezTo>
                <a:close/>
                <a:moveTo>
                  <a:pt x="120" y="35"/>
                </a:moveTo>
                <a:cubicBezTo>
                  <a:pt x="119" y="34"/>
                  <a:pt x="119" y="34"/>
                  <a:pt x="120" y="34"/>
                </a:cubicBezTo>
                <a:cubicBezTo>
                  <a:pt x="120" y="35"/>
                  <a:pt x="120" y="35"/>
                  <a:pt x="120" y="35"/>
                </a:cubicBezTo>
                <a:close/>
                <a:moveTo>
                  <a:pt x="97" y="29"/>
                </a:moveTo>
                <a:cubicBezTo>
                  <a:pt x="96" y="28"/>
                  <a:pt x="97" y="28"/>
                  <a:pt x="97" y="27"/>
                </a:cubicBezTo>
                <a:cubicBezTo>
                  <a:pt x="98" y="27"/>
                  <a:pt x="98" y="28"/>
                  <a:pt x="97" y="29"/>
                </a:cubicBezTo>
                <a:close/>
                <a:moveTo>
                  <a:pt x="37" y="27"/>
                </a:moveTo>
                <a:cubicBezTo>
                  <a:pt x="37" y="24"/>
                  <a:pt x="37" y="24"/>
                  <a:pt x="37" y="22"/>
                </a:cubicBezTo>
                <a:cubicBezTo>
                  <a:pt x="38" y="21"/>
                  <a:pt x="38" y="20"/>
                  <a:pt x="39" y="20"/>
                </a:cubicBezTo>
                <a:cubicBezTo>
                  <a:pt x="39" y="22"/>
                  <a:pt x="38" y="24"/>
                  <a:pt x="37" y="27"/>
                </a:cubicBezTo>
                <a:close/>
                <a:moveTo>
                  <a:pt x="125" y="25"/>
                </a:moveTo>
                <a:cubicBezTo>
                  <a:pt x="125" y="21"/>
                  <a:pt x="128" y="19"/>
                  <a:pt x="130" y="15"/>
                </a:cubicBezTo>
                <a:cubicBezTo>
                  <a:pt x="132" y="16"/>
                  <a:pt x="127" y="24"/>
                  <a:pt x="125" y="25"/>
                </a:cubicBezTo>
                <a:close/>
                <a:moveTo>
                  <a:pt x="99" y="24"/>
                </a:moveTo>
                <a:cubicBezTo>
                  <a:pt x="97" y="23"/>
                  <a:pt x="101" y="17"/>
                  <a:pt x="103" y="16"/>
                </a:cubicBezTo>
                <a:cubicBezTo>
                  <a:pt x="106" y="18"/>
                  <a:pt x="107" y="15"/>
                  <a:pt x="107" y="19"/>
                </a:cubicBezTo>
                <a:cubicBezTo>
                  <a:pt x="105" y="21"/>
                  <a:pt x="105" y="18"/>
                  <a:pt x="104" y="18"/>
                </a:cubicBezTo>
                <a:cubicBezTo>
                  <a:pt x="103" y="19"/>
                  <a:pt x="101" y="23"/>
                  <a:pt x="99" y="24"/>
                </a:cubicBezTo>
                <a:close/>
                <a:moveTo>
                  <a:pt x="81" y="20"/>
                </a:moveTo>
                <a:cubicBezTo>
                  <a:pt x="80" y="18"/>
                  <a:pt x="82" y="16"/>
                  <a:pt x="83" y="19"/>
                </a:cubicBezTo>
                <a:cubicBezTo>
                  <a:pt x="82" y="19"/>
                  <a:pt x="82" y="19"/>
                  <a:pt x="81" y="20"/>
                </a:cubicBezTo>
                <a:close/>
                <a:moveTo>
                  <a:pt x="40" y="18"/>
                </a:moveTo>
                <a:cubicBezTo>
                  <a:pt x="39" y="16"/>
                  <a:pt x="38" y="12"/>
                  <a:pt x="41" y="12"/>
                </a:cubicBezTo>
                <a:cubicBezTo>
                  <a:pt x="41" y="14"/>
                  <a:pt x="40" y="16"/>
                  <a:pt x="41" y="18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74" y="395"/>
                </a:moveTo>
                <a:cubicBezTo>
                  <a:pt x="573" y="394"/>
                  <a:pt x="573" y="394"/>
                  <a:pt x="573" y="393"/>
                </a:cubicBezTo>
                <a:cubicBezTo>
                  <a:pt x="573" y="393"/>
                  <a:pt x="574" y="393"/>
                  <a:pt x="574" y="393"/>
                </a:cubicBezTo>
                <a:cubicBezTo>
                  <a:pt x="574" y="393"/>
                  <a:pt x="574" y="393"/>
                  <a:pt x="575" y="393"/>
                </a:cubicBezTo>
                <a:cubicBezTo>
                  <a:pt x="575" y="394"/>
                  <a:pt x="575" y="394"/>
                  <a:pt x="575" y="394"/>
                </a:cubicBezTo>
                <a:cubicBezTo>
                  <a:pt x="574" y="395"/>
                  <a:pt x="574" y="395"/>
                  <a:pt x="574" y="395"/>
                </a:cubicBezTo>
                <a:close/>
                <a:moveTo>
                  <a:pt x="429" y="393"/>
                </a:moveTo>
                <a:cubicBezTo>
                  <a:pt x="429" y="390"/>
                  <a:pt x="429" y="390"/>
                  <a:pt x="429" y="387"/>
                </a:cubicBezTo>
                <a:cubicBezTo>
                  <a:pt x="429" y="386"/>
                  <a:pt x="429" y="386"/>
                  <a:pt x="430" y="386"/>
                </a:cubicBezTo>
                <a:cubicBezTo>
                  <a:pt x="430" y="388"/>
                  <a:pt x="430" y="388"/>
                  <a:pt x="429" y="393"/>
                </a:cubicBezTo>
                <a:close/>
                <a:moveTo>
                  <a:pt x="555" y="391"/>
                </a:moveTo>
                <a:cubicBezTo>
                  <a:pt x="555" y="391"/>
                  <a:pt x="555" y="390"/>
                  <a:pt x="554" y="389"/>
                </a:cubicBezTo>
                <a:cubicBezTo>
                  <a:pt x="555" y="389"/>
                  <a:pt x="555" y="389"/>
                  <a:pt x="555" y="389"/>
                </a:cubicBezTo>
                <a:cubicBezTo>
                  <a:pt x="556" y="390"/>
                  <a:pt x="556" y="390"/>
                  <a:pt x="556" y="391"/>
                </a:cubicBezTo>
                <a:cubicBezTo>
                  <a:pt x="556" y="391"/>
                  <a:pt x="555" y="391"/>
                  <a:pt x="555" y="391"/>
                </a:cubicBezTo>
                <a:close/>
                <a:moveTo>
                  <a:pt x="443" y="375"/>
                </a:moveTo>
                <a:cubicBezTo>
                  <a:pt x="443" y="375"/>
                  <a:pt x="442" y="375"/>
                  <a:pt x="442" y="374"/>
                </a:cubicBezTo>
                <a:cubicBezTo>
                  <a:pt x="442" y="374"/>
                  <a:pt x="443" y="374"/>
                  <a:pt x="443" y="374"/>
                </a:cubicBezTo>
                <a:cubicBezTo>
                  <a:pt x="443" y="374"/>
                  <a:pt x="443" y="375"/>
                  <a:pt x="443" y="375"/>
                </a:cubicBezTo>
                <a:close/>
                <a:moveTo>
                  <a:pt x="578" y="373"/>
                </a:moveTo>
                <a:cubicBezTo>
                  <a:pt x="578" y="372"/>
                  <a:pt x="578" y="372"/>
                  <a:pt x="577" y="372"/>
                </a:cubicBezTo>
                <a:cubicBezTo>
                  <a:pt x="578" y="372"/>
                  <a:pt x="578" y="371"/>
                  <a:pt x="578" y="371"/>
                </a:cubicBezTo>
                <a:cubicBezTo>
                  <a:pt x="578" y="371"/>
                  <a:pt x="579" y="370"/>
                  <a:pt x="580" y="372"/>
                </a:cubicBezTo>
                <a:cubicBezTo>
                  <a:pt x="579" y="372"/>
                  <a:pt x="579" y="372"/>
                  <a:pt x="578" y="373"/>
                </a:cubicBezTo>
                <a:close/>
                <a:moveTo>
                  <a:pt x="573" y="371"/>
                </a:moveTo>
                <a:cubicBezTo>
                  <a:pt x="573" y="371"/>
                  <a:pt x="573" y="371"/>
                  <a:pt x="572" y="370"/>
                </a:cubicBezTo>
                <a:cubicBezTo>
                  <a:pt x="573" y="370"/>
                  <a:pt x="573" y="370"/>
                  <a:pt x="574" y="370"/>
                </a:cubicBezTo>
                <a:cubicBezTo>
                  <a:pt x="574" y="370"/>
                  <a:pt x="574" y="370"/>
                  <a:pt x="574" y="370"/>
                </a:cubicBezTo>
                <a:cubicBezTo>
                  <a:pt x="574" y="371"/>
                  <a:pt x="574" y="371"/>
                  <a:pt x="573" y="371"/>
                </a:cubicBezTo>
                <a:close/>
                <a:moveTo>
                  <a:pt x="551" y="369"/>
                </a:moveTo>
                <a:cubicBezTo>
                  <a:pt x="551" y="368"/>
                  <a:pt x="550" y="368"/>
                  <a:pt x="550" y="367"/>
                </a:cubicBezTo>
                <a:cubicBezTo>
                  <a:pt x="551" y="367"/>
                  <a:pt x="552" y="367"/>
                  <a:pt x="552" y="367"/>
                </a:cubicBezTo>
                <a:cubicBezTo>
                  <a:pt x="552" y="368"/>
                  <a:pt x="552" y="368"/>
                  <a:pt x="552" y="369"/>
                </a:cubicBezTo>
                <a:cubicBezTo>
                  <a:pt x="551" y="369"/>
                  <a:pt x="551" y="369"/>
                  <a:pt x="551" y="369"/>
                </a:cubicBezTo>
                <a:close/>
                <a:moveTo>
                  <a:pt x="567" y="369"/>
                </a:moveTo>
                <a:cubicBezTo>
                  <a:pt x="567" y="368"/>
                  <a:pt x="566" y="367"/>
                  <a:pt x="566" y="367"/>
                </a:cubicBezTo>
                <a:cubicBezTo>
                  <a:pt x="566" y="366"/>
                  <a:pt x="565" y="366"/>
                  <a:pt x="565" y="366"/>
                </a:cubicBezTo>
                <a:cubicBezTo>
                  <a:pt x="566" y="366"/>
                  <a:pt x="567" y="366"/>
                  <a:pt x="568" y="366"/>
                </a:cubicBezTo>
                <a:cubicBezTo>
                  <a:pt x="568" y="366"/>
                  <a:pt x="569" y="366"/>
                  <a:pt x="569" y="366"/>
                </a:cubicBezTo>
                <a:cubicBezTo>
                  <a:pt x="568" y="367"/>
                  <a:pt x="567" y="368"/>
                  <a:pt x="567" y="369"/>
                </a:cubicBezTo>
                <a:close/>
                <a:moveTo>
                  <a:pt x="571" y="368"/>
                </a:moveTo>
                <a:cubicBezTo>
                  <a:pt x="571" y="367"/>
                  <a:pt x="571" y="367"/>
                  <a:pt x="571" y="366"/>
                </a:cubicBezTo>
                <a:cubicBezTo>
                  <a:pt x="571" y="366"/>
                  <a:pt x="572" y="365"/>
                  <a:pt x="573" y="366"/>
                </a:cubicBezTo>
                <a:cubicBezTo>
                  <a:pt x="573" y="366"/>
                  <a:pt x="574" y="367"/>
                  <a:pt x="574" y="368"/>
                </a:cubicBezTo>
                <a:cubicBezTo>
                  <a:pt x="573" y="368"/>
                  <a:pt x="573" y="367"/>
                  <a:pt x="572" y="367"/>
                </a:cubicBezTo>
                <a:cubicBezTo>
                  <a:pt x="572" y="367"/>
                  <a:pt x="571" y="368"/>
                  <a:pt x="571" y="368"/>
                </a:cubicBezTo>
                <a:close/>
                <a:moveTo>
                  <a:pt x="579" y="368"/>
                </a:moveTo>
                <a:cubicBezTo>
                  <a:pt x="577" y="365"/>
                  <a:pt x="579" y="365"/>
                  <a:pt x="581" y="366"/>
                </a:cubicBezTo>
                <a:cubicBezTo>
                  <a:pt x="581" y="367"/>
                  <a:pt x="581" y="367"/>
                  <a:pt x="581" y="368"/>
                </a:cubicBezTo>
                <a:cubicBezTo>
                  <a:pt x="581" y="367"/>
                  <a:pt x="581" y="367"/>
                  <a:pt x="581" y="367"/>
                </a:cubicBezTo>
                <a:cubicBezTo>
                  <a:pt x="580" y="367"/>
                  <a:pt x="580" y="367"/>
                  <a:pt x="579" y="368"/>
                </a:cubicBezTo>
                <a:close/>
                <a:moveTo>
                  <a:pt x="578" y="363"/>
                </a:moveTo>
                <a:cubicBezTo>
                  <a:pt x="577" y="362"/>
                  <a:pt x="576" y="362"/>
                  <a:pt x="576" y="361"/>
                </a:cubicBezTo>
                <a:cubicBezTo>
                  <a:pt x="577" y="360"/>
                  <a:pt x="577" y="360"/>
                  <a:pt x="579" y="360"/>
                </a:cubicBezTo>
                <a:cubicBezTo>
                  <a:pt x="579" y="361"/>
                  <a:pt x="579" y="360"/>
                  <a:pt x="580" y="363"/>
                </a:cubicBezTo>
                <a:cubicBezTo>
                  <a:pt x="579" y="363"/>
                  <a:pt x="578" y="363"/>
                  <a:pt x="578" y="363"/>
                </a:cubicBezTo>
                <a:close/>
                <a:moveTo>
                  <a:pt x="399" y="362"/>
                </a:moveTo>
                <a:cubicBezTo>
                  <a:pt x="399" y="362"/>
                  <a:pt x="399" y="362"/>
                  <a:pt x="399" y="362"/>
                </a:cubicBezTo>
                <a:cubicBezTo>
                  <a:pt x="399" y="362"/>
                  <a:pt x="400" y="362"/>
                  <a:pt x="401" y="362"/>
                </a:cubicBezTo>
                <a:cubicBezTo>
                  <a:pt x="401" y="362"/>
                  <a:pt x="401" y="362"/>
                  <a:pt x="401" y="362"/>
                </a:cubicBezTo>
                <a:cubicBezTo>
                  <a:pt x="400" y="362"/>
                  <a:pt x="400" y="362"/>
                  <a:pt x="399" y="362"/>
                </a:cubicBezTo>
                <a:close/>
                <a:moveTo>
                  <a:pt x="570" y="362"/>
                </a:moveTo>
                <a:cubicBezTo>
                  <a:pt x="571" y="360"/>
                  <a:pt x="571" y="362"/>
                  <a:pt x="573" y="362"/>
                </a:cubicBezTo>
                <a:cubicBezTo>
                  <a:pt x="573" y="362"/>
                  <a:pt x="573" y="362"/>
                  <a:pt x="573" y="362"/>
                </a:cubicBezTo>
                <a:cubicBezTo>
                  <a:pt x="572" y="362"/>
                  <a:pt x="571" y="362"/>
                  <a:pt x="570" y="362"/>
                </a:cubicBezTo>
                <a:close/>
                <a:moveTo>
                  <a:pt x="396" y="358"/>
                </a:moveTo>
                <a:cubicBezTo>
                  <a:pt x="393" y="356"/>
                  <a:pt x="390" y="357"/>
                  <a:pt x="388" y="356"/>
                </a:cubicBezTo>
                <a:cubicBezTo>
                  <a:pt x="388" y="355"/>
                  <a:pt x="387" y="355"/>
                  <a:pt x="387" y="354"/>
                </a:cubicBezTo>
                <a:cubicBezTo>
                  <a:pt x="387" y="353"/>
                  <a:pt x="388" y="353"/>
                  <a:pt x="388" y="352"/>
                </a:cubicBezTo>
                <a:cubicBezTo>
                  <a:pt x="391" y="352"/>
                  <a:pt x="391" y="352"/>
                  <a:pt x="393" y="353"/>
                </a:cubicBezTo>
                <a:cubicBezTo>
                  <a:pt x="394" y="355"/>
                  <a:pt x="395" y="355"/>
                  <a:pt x="398" y="355"/>
                </a:cubicBezTo>
                <a:cubicBezTo>
                  <a:pt x="398" y="356"/>
                  <a:pt x="399" y="357"/>
                  <a:pt x="399" y="357"/>
                </a:cubicBezTo>
                <a:cubicBezTo>
                  <a:pt x="398" y="358"/>
                  <a:pt x="397" y="358"/>
                  <a:pt x="396" y="358"/>
                </a:cubicBezTo>
                <a:close/>
                <a:moveTo>
                  <a:pt x="384" y="357"/>
                </a:moveTo>
                <a:cubicBezTo>
                  <a:pt x="383" y="357"/>
                  <a:pt x="383" y="357"/>
                  <a:pt x="382" y="357"/>
                </a:cubicBezTo>
                <a:cubicBezTo>
                  <a:pt x="383" y="357"/>
                  <a:pt x="383" y="356"/>
                  <a:pt x="385" y="357"/>
                </a:cubicBezTo>
                <a:cubicBezTo>
                  <a:pt x="384" y="357"/>
                  <a:pt x="384" y="357"/>
                  <a:pt x="384" y="357"/>
                </a:cubicBezTo>
                <a:close/>
                <a:moveTo>
                  <a:pt x="574" y="348"/>
                </a:moveTo>
                <a:cubicBezTo>
                  <a:pt x="572" y="345"/>
                  <a:pt x="573" y="345"/>
                  <a:pt x="574" y="342"/>
                </a:cubicBezTo>
                <a:cubicBezTo>
                  <a:pt x="574" y="342"/>
                  <a:pt x="574" y="342"/>
                  <a:pt x="575" y="343"/>
                </a:cubicBezTo>
                <a:cubicBezTo>
                  <a:pt x="575" y="343"/>
                  <a:pt x="574" y="347"/>
                  <a:pt x="574" y="348"/>
                </a:cubicBezTo>
                <a:close/>
                <a:moveTo>
                  <a:pt x="560" y="347"/>
                </a:moveTo>
                <a:cubicBezTo>
                  <a:pt x="559" y="346"/>
                  <a:pt x="559" y="346"/>
                  <a:pt x="559" y="346"/>
                </a:cubicBezTo>
                <a:cubicBezTo>
                  <a:pt x="560" y="345"/>
                  <a:pt x="560" y="345"/>
                  <a:pt x="561" y="345"/>
                </a:cubicBezTo>
                <a:cubicBezTo>
                  <a:pt x="562" y="345"/>
                  <a:pt x="562" y="345"/>
                  <a:pt x="562" y="346"/>
                </a:cubicBezTo>
                <a:cubicBezTo>
                  <a:pt x="561" y="346"/>
                  <a:pt x="561" y="346"/>
                  <a:pt x="560" y="347"/>
                </a:cubicBezTo>
                <a:close/>
                <a:moveTo>
                  <a:pt x="569" y="340"/>
                </a:moveTo>
                <a:cubicBezTo>
                  <a:pt x="569" y="340"/>
                  <a:pt x="568" y="340"/>
                  <a:pt x="568" y="340"/>
                </a:cubicBezTo>
                <a:cubicBezTo>
                  <a:pt x="568" y="340"/>
                  <a:pt x="568" y="339"/>
                  <a:pt x="568" y="339"/>
                </a:cubicBezTo>
                <a:cubicBezTo>
                  <a:pt x="568" y="339"/>
                  <a:pt x="569" y="339"/>
                  <a:pt x="570" y="339"/>
                </a:cubicBezTo>
                <a:cubicBezTo>
                  <a:pt x="570" y="339"/>
                  <a:pt x="570" y="340"/>
                  <a:pt x="570" y="340"/>
                </a:cubicBezTo>
                <a:cubicBezTo>
                  <a:pt x="569" y="340"/>
                  <a:pt x="569" y="340"/>
                  <a:pt x="569" y="340"/>
                </a:cubicBezTo>
                <a:close/>
                <a:moveTo>
                  <a:pt x="579" y="339"/>
                </a:moveTo>
                <a:cubicBezTo>
                  <a:pt x="579" y="339"/>
                  <a:pt x="578" y="338"/>
                  <a:pt x="578" y="337"/>
                </a:cubicBezTo>
                <a:cubicBezTo>
                  <a:pt x="579" y="337"/>
                  <a:pt x="579" y="336"/>
                  <a:pt x="579" y="336"/>
                </a:cubicBezTo>
                <a:cubicBezTo>
                  <a:pt x="579" y="337"/>
                  <a:pt x="580" y="338"/>
                  <a:pt x="580" y="339"/>
                </a:cubicBezTo>
                <a:cubicBezTo>
                  <a:pt x="580" y="339"/>
                  <a:pt x="579" y="339"/>
                  <a:pt x="579" y="339"/>
                </a:cubicBezTo>
                <a:close/>
                <a:moveTo>
                  <a:pt x="572" y="338"/>
                </a:moveTo>
                <a:cubicBezTo>
                  <a:pt x="572" y="338"/>
                  <a:pt x="572" y="338"/>
                  <a:pt x="572" y="337"/>
                </a:cubicBezTo>
                <a:cubicBezTo>
                  <a:pt x="572" y="337"/>
                  <a:pt x="573" y="337"/>
                  <a:pt x="573" y="337"/>
                </a:cubicBezTo>
                <a:cubicBezTo>
                  <a:pt x="573" y="338"/>
                  <a:pt x="572" y="338"/>
                  <a:pt x="572" y="338"/>
                </a:cubicBezTo>
                <a:close/>
                <a:moveTo>
                  <a:pt x="397" y="334"/>
                </a:moveTo>
                <a:cubicBezTo>
                  <a:pt x="396" y="333"/>
                  <a:pt x="396" y="333"/>
                  <a:pt x="396" y="332"/>
                </a:cubicBezTo>
                <a:cubicBezTo>
                  <a:pt x="396" y="332"/>
                  <a:pt x="396" y="332"/>
                  <a:pt x="398" y="332"/>
                </a:cubicBezTo>
                <a:cubicBezTo>
                  <a:pt x="398" y="332"/>
                  <a:pt x="399" y="333"/>
                  <a:pt x="399" y="334"/>
                </a:cubicBezTo>
                <a:cubicBezTo>
                  <a:pt x="398" y="334"/>
                  <a:pt x="397" y="334"/>
                  <a:pt x="397" y="334"/>
                </a:cubicBezTo>
                <a:close/>
                <a:moveTo>
                  <a:pt x="395" y="329"/>
                </a:moveTo>
                <a:cubicBezTo>
                  <a:pt x="395" y="329"/>
                  <a:pt x="395" y="328"/>
                  <a:pt x="395" y="328"/>
                </a:cubicBezTo>
                <a:cubicBezTo>
                  <a:pt x="395" y="328"/>
                  <a:pt x="395" y="328"/>
                  <a:pt x="396" y="328"/>
                </a:cubicBezTo>
                <a:cubicBezTo>
                  <a:pt x="396" y="328"/>
                  <a:pt x="396" y="328"/>
                  <a:pt x="396" y="328"/>
                </a:cubicBezTo>
                <a:cubicBezTo>
                  <a:pt x="396" y="329"/>
                  <a:pt x="395" y="329"/>
                  <a:pt x="395" y="329"/>
                </a:cubicBezTo>
                <a:close/>
                <a:moveTo>
                  <a:pt x="576" y="328"/>
                </a:moveTo>
                <a:cubicBezTo>
                  <a:pt x="576" y="328"/>
                  <a:pt x="576" y="327"/>
                  <a:pt x="575" y="327"/>
                </a:cubicBezTo>
                <a:cubicBezTo>
                  <a:pt x="576" y="327"/>
                  <a:pt x="576" y="326"/>
                  <a:pt x="577" y="327"/>
                </a:cubicBezTo>
                <a:cubicBezTo>
                  <a:pt x="577" y="328"/>
                  <a:pt x="577" y="328"/>
                  <a:pt x="576" y="328"/>
                </a:cubicBezTo>
                <a:close/>
                <a:moveTo>
                  <a:pt x="395" y="326"/>
                </a:moveTo>
                <a:cubicBezTo>
                  <a:pt x="395" y="325"/>
                  <a:pt x="395" y="325"/>
                  <a:pt x="395" y="325"/>
                </a:cubicBezTo>
                <a:cubicBezTo>
                  <a:pt x="396" y="324"/>
                  <a:pt x="396" y="324"/>
                  <a:pt x="398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397" y="325"/>
                  <a:pt x="396" y="325"/>
                  <a:pt x="395" y="326"/>
                </a:cubicBezTo>
                <a:close/>
                <a:moveTo>
                  <a:pt x="392" y="325"/>
                </a:moveTo>
                <a:cubicBezTo>
                  <a:pt x="392" y="325"/>
                  <a:pt x="391" y="324"/>
                  <a:pt x="391" y="324"/>
                </a:cubicBezTo>
                <a:cubicBezTo>
                  <a:pt x="392" y="324"/>
                  <a:pt x="392" y="324"/>
                  <a:pt x="393" y="324"/>
                </a:cubicBezTo>
                <a:cubicBezTo>
                  <a:pt x="393" y="324"/>
                  <a:pt x="393" y="325"/>
                  <a:pt x="393" y="325"/>
                </a:cubicBezTo>
                <a:cubicBezTo>
                  <a:pt x="393" y="325"/>
                  <a:pt x="392" y="325"/>
                  <a:pt x="392" y="325"/>
                </a:cubicBezTo>
                <a:close/>
                <a:moveTo>
                  <a:pt x="572" y="325"/>
                </a:moveTo>
                <a:cubicBezTo>
                  <a:pt x="571" y="322"/>
                  <a:pt x="571" y="322"/>
                  <a:pt x="570" y="322"/>
                </a:cubicBezTo>
                <a:cubicBezTo>
                  <a:pt x="570" y="321"/>
                  <a:pt x="570" y="321"/>
                  <a:pt x="571" y="321"/>
                </a:cubicBezTo>
                <a:cubicBezTo>
                  <a:pt x="571" y="321"/>
                  <a:pt x="574" y="323"/>
                  <a:pt x="574" y="324"/>
                </a:cubicBezTo>
                <a:cubicBezTo>
                  <a:pt x="574" y="325"/>
                  <a:pt x="573" y="325"/>
                  <a:pt x="572" y="325"/>
                </a:cubicBezTo>
                <a:close/>
                <a:moveTo>
                  <a:pt x="574" y="319"/>
                </a:moveTo>
                <a:cubicBezTo>
                  <a:pt x="574" y="318"/>
                  <a:pt x="574" y="318"/>
                  <a:pt x="574" y="317"/>
                </a:cubicBezTo>
                <a:cubicBezTo>
                  <a:pt x="574" y="318"/>
                  <a:pt x="574" y="318"/>
                  <a:pt x="574" y="319"/>
                </a:cubicBezTo>
                <a:close/>
                <a:moveTo>
                  <a:pt x="569" y="315"/>
                </a:moveTo>
                <a:cubicBezTo>
                  <a:pt x="568" y="315"/>
                  <a:pt x="568" y="315"/>
                  <a:pt x="568" y="314"/>
                </a:cubicBezTo>
                <a:cubicBezTo>
                  <a:pt x="568" y="314"/>
                  <a:pt x="568" y="314"/>
                  <a:pt x="568" y="314"/>
                </a:cubicBezTo>
                <a:cubicBezTo>
                  <a:pt x="569" y="314"/>
                  <a:pt x="570" y="314"/>
                  <a:pt x="570" y="315"/>
                </a:cubicBezTo>
                <a:cubicBezTo>
                  <a:pt x="570" y="315"/>
                  <a:pt x="570" y="315"/>
                  <a:pt x="569" y="315"/>
                </a:cubicBezTo>
                <a:close/>
                <a:moveTo>
                  <a:pt x="572" y="315"/>
                </a:moveTo>
                <a:cubicBezTo>
                  <a:pt x="572" y="315"/>
                  <a:pt x="572" y="315"/>
                  <a:pt x="571" y="315"/>
                </a:cubicBezTo>
                <a:cubicBezTo>
                  <a:pt x="571" y="315"/>
                  <a:pt x="571" y="314"/>
                  <a:pt x="571" y="314"/>
                </a:cubicBezTo>
                <a:cubicBezTo>
                  <a:pt x="571" y="314"/>
                  <a:pt x="574" y="313"/>
                  <a:pt x="573" y="315"/>
                </a:cubicBezTo>
                <a:cubicBezTo>
                  <a:pt x="573" y="315"/>
                  <a:pt x="572" y="315"/>
                  <a:pt x="572" y="315"/>
                </a:cubicBezTo>
                <a:close/>
                <a:moveTo>
                  <a:pt x="531" y="302"/>
                </a:moveTo>
                <a:cubicBezTo>
                  <a:pt x="531" y="301"/>
                  <a:pt x="531" y="301"/>
                  <a:pt x="531" y="299"/>
                </a:cubicBezTo>
                <a:cubicBezTo>
                  <a:pt x="531" y="299"/>
                  <a:pt x="531" y="299"/>
                  <a:pt x="532" y="299"/>
                </a:cubicBezTo>
                <a:cubicBezTo>
                  <a:pt x="532" y="299"/>
                  <a:pt x="532" y="301"/>
                  <a:pt x="532" y="302"/>
                </a:cubicBezTo>
                <a:cubicBezTo>
                  <a:pt x="532" y="302"/>
                  <a:pt x="531" y="302"/>
                  <a:pt x="531" y="302"/>
                </a:cubicBezTo>
                <a:close/>
                <a:moveTo>
                  <a:pt x="615" y="299"/>
                </a:moveTo>
                <a:cubicBezTo>
                  <a:pt x="614" y="297"/>
                  <a:pt x="614" y="297"/>
                  <a:pt x="614" y="296"/>
                </a:cubicBezTo>
                <a:cubicBezTo>
                  <a:pt x="614" y="296"/>
                  <a:pt x="614" y="296"/>
                  <a:pt x="614" y="296"/>
                </a:cubicBezTo>
                <a:cubicBezTo>
                  <a:pt x="615" y="297"/>
                  <a:pt x="615" y="297"/>
                  <a:pt x="615" y="299"/>
                </a:cubicBezTo>
                <a:close/>
                <a:moveTo>
                  <a:pt x="403" y="296"/>
                </a:moveTo>
                <a:cubicBezTo>
                  <a:pt x="401" y="296"/>
                  <a:pt x="399" y="296"/>
                  <a:pt x="398" y="296"/>
                </a:cubicBezTo>
                <a:cubicBezTo>
                  <a:pt x="398" y="295"/>
                  <a:pt x="398" y="294"/>
                  <a:pt x="398" y="294"/>
                </a:cubicBezTo>
                <a:cubicBezTo>
                  <a:pt x="399" y="294"/>
                  <a:pt x="400" y="293"/>
                  <a:pt x="401" y="293"/>
                </a:cubicBezTo>
                <a:cubicBezTo>
                  <a:pt x="399" y="292"/>
                  <a:pt x="401" y="289"/>
                  <a:pt x="401" y="289"/>
                </a:cubicBezTo>
                <a:cubicBezTo>
                  <a:pt x="399" y="289"/>
                  <a:pt x="399" y="289"/>
                  <a:pt x="396" y="289"/>
                </a:cubicBezTo>
                <a:cubicBezTo>
                  <a:pt x="396" y="288"/>
                  <a:pt x="396" y="288"/>
                  <a:pt x="397" y="287"/>
                </a:cubicBezTo>
                <a:cubicBezTo>
                  <a:pt x="394" y="286"/>
                  <a:pt x="390" y="287"/>
                  <a:pt x="388" y="287"/>
                </a:cubicBezTo>
                <a:cubicBezTo>
                  <a:pt x="388" y="286"/>
                  <a:pt x="388" y="286"/>
                  <a:pt x="387" y="286"/>
                </a:cubicBezTo>
                <a:cubicBezTo>
                  <a:pt x="388" y="285"/>
                  <a:pt x="389" y="285"/>
                  <a:pt x="391" y="285"/>
                </a:cubicBezTo>
                <a:cubicBezTo>
                  <a:pt x="394" y="285"/>
                  <a:pt x="394" y="284"/>
                  <a:pt x="398" y="286"/>
                </a:cubicBezTo>
                <a:cubicBezTo>
                  <a:pt x="400" y="286"/>
                  <a:pt x="401" y="286"/>
                  <a:pt x="403" y="288"/>
                </a:cubicBezTo>
                <a:cubicBezTo>
                  <a:pt x="404" y="287"/>
                  <a:pt x="406" y="287"/>
                  <a:pt x="407" y="287"/>
                </a:cubicBezTo>
                <a:cubicBezTo>
                  <a:pt x="409" y="288"/>
                  <a:pt x="411" y="288"/>
                  <a:pt x="413" y="289"/>
                </a:cubicBezTo>
                <a:cubicBezTo>
                  <a:pt x="416" y="289"/>
                  <a:pt x="420" y="288"/>
                  <a:pt x="421" y="292"/>
                </a:cubicBezTo>
                <a:cubicBezTo>
                  <a:pt x="419" y="292"/>
                  <a:pt x="418" y="292"/>
                  <a:pt x="416" y="293"/>
                </a:cubicBezTo>
                <a:cubicBezTo>
                  <a:pt x="416" y="294"/>
                  <a:pt x="415" y="295"/>
                  <a:pt x="415" y="296"/>
                </a:cubicBezTo>
                <a:cubicBezTo>
                  <a:pt x="411" y="296"/>
                  <a:pt x="408" y="294"/>
                  <a:pt x="406" y="295"/>
                </a:cubicBezTo>
                <a:cubicBezTo>
                  <a:pt x="405" y="296"/>
                  <a:pt x="404" y="296"/>
                  <a:pt x="403" y="296"/>
                </a:cubicBezTo>
                <a:close/>
                <a:moveTo>
                  <a:pt x="578" y="292"/>
                </a:moveTo>
                <a:cubicBezTo>
                  <a:pt x="577" y="290"/>
                  <a:pt x="576" y="290"/>
                  <a:pt x="575" y="290"/>
                </a:cubicBezTo>
                <a:cubicBezTo>
                  <a:pt x="575" y="288"/>
                  <a:pt x="574" y="287"/>
                  <a:pt x="575" y="285"/>
                </a:cubicBezTo>
                <a:cubicBezTo>
                  <a:pt x="575" y="285"/>
                  <a:pt x="576" y="285"/>
                  <a:pt x="576" y="285"/>
                </a:cubicBezTo>
                <a:cubicBezTo>
                  <a:pt x="578" y="284"/>
                  <a:pt x="577" y="283"/>
                  <a:pt x="580" y="283"/>
                </a:cubicBezTo>
                <a:cubicBezTo>
                  <a:pt x="580" y="284"/>
                  <a:pt x="581" y="284"/>
                  <a:pt x="581" y="286"/>
                </a:cubicBezTo>
                <a:cubicBezTo>
                  <a:pt x="580" y="288"/>
                  <a:pt x="580" y="288"/>
                  <a:pt x="580" y="290"/>
                </a:cubicBezTo>
                <a:cubicBezTo>
                  <a:pt x="579" y="290"/>
                  <a:pt x="579" y="291"/>
                  <a:pt x="578" y="292"/>
                </a:cubicBezTo>
                <a:close/>
                <a:moveTo>
                  <a:pt x="560" y="291"/>
                </a:moveTo>
                <a:cubicBezTo>
                  <a:pt x="560" y="290"/>
                  <a:pt x="560" y="290"/>
                  <a:pt x="560" y="290"/>
                </a:cubicBezTo>
                <a:cubicBezTo>
                  <a:pt x="561" y="289"/>
                  <a:pt x="561" y="288"/>
                  <a:pt x="563" y="289"/>
                </a:cubicBezTo>
                <a:cubicBezTo>
                  <a:pt x="563" y="289"/>
                  <a:pt x="563" y="290"/>
                  <a:pt x="564" y="290"/>
                </a:cubicBezTo>
                <a:cubicBezTo>
                  <a:pt x="563" y="290"/>
                  <a:pt x="563" y="290"/>
                  <a:pt x="563" y="291"/>
                </a:cubicBezTo>
                <a:cubicBezTo>
                  <a:pt x="562" y="291"/>
                  <a:pt x="561" y="291"/>
                  <a:pt x="560" y="291"/>
                </a:cubicBezTo>
                <a:close/>
                <a:moveTo>
                  <a:pt x="556" y="289"/>
                </a:moveTo>
                <a:cubicBezTo>
                  <a:pt x="556" y="288"/>
                  <a:pt x="555" y="288"/>
                  <a:pt x="554" y="288"/>
                </a:cubicBezTo>
                <a:cubicBezTo>
                  <a:pt x="554" y="287"/>
                  <a:pt x="554" y="286"/>
                  <a:pt x="554" y="286"/>
                </a:cubicBezTo>
                <a:cubicBezTo>
                  <a:pt x="555" y="285"/>
                  <a:pt x="555" y="285"/>
                  <a:pt x="556" y="284"/>
                </a:cubicBezTo>
                <a:cubicBezTo>
                  <a:pt x="555" y="284"/>
                  <a:pt x="554" y="284"/>
                  <a:pt x="554" y="283"/>
                </a:cubicBezTo>
                <a:cubicBezTo>
                  <a:pt x="554" y="283"/>
                  <a:pt x="554" y="283"/>
                  <a:pt x="554" y="283"/>
                </a:cubicBezTo>
                <a:cubicBezTo>
                  <a:pt x="553" y="283"/>
                  <a:pt x="553" y="283"/>
                  <a:pt x="553" y="283"/>
                </a:cubicBezTo>
                <a:cubicBezTo>
                  <a:pt x="553" y="283"/>
                  <a:pt x="553" y="283"/>
                  <a:pt x="551" y="285"/>
                </a:cubicBezTo>
                <a:cubicBezTo>
                  <a:pt x="548" y="285"/>
                  <a:pt x="547" y="284"/>
                  <a:pt x="546" y="283"/>
                </a:cubicBezTo>
                <a:cubicBezTo>
                  <a:pt x="547" y="282"/>
                  <a:pt x="547" y="282"/>
                  <a:pt x="548" y="281"/>
                </a:cubicBezTo>
                <a:cubicBezTo>
                  <a:pt x="549" y="279"/>
                  <a:pt x="550" y="280"/>
                  <a:pt x="553" y="280"/>
                </a:cubicBezTo>
                <a:cubicBezTo>
                  <a:pt x="553" y="279"/>
                  <a:pt x="553" y="276"/>
                  <a:pt x="553" y="276"/>
                </a:cubicBezTo>
                <a:cubicBezTo>
                  <a:pt x="551" y="275"/>
                  <a:pt x="552" y="274"/>
                  <a:pt x="553" y="273"/>
                </a:cubicBezTo>
                <a:cubicBezTo>
                  <a:pt x="553" y="272"/>
                  <a:pt x="553" y="272"/>
                  <a:pt x="554" y="272"/>
                </a:cubicBezTo>
                <a:cubicBezTo>
                  <a:pt x="554" y="274"/>
                  <a:pt x="553" y="276"/>
                  <a:pt x="556" y="277"/>
                </a:cubicBezTo>
                <a:cubicBezTo>
                  <a:pt x="556" y="277"/>
                  <a:pt x="556" y="277"/>
                  <a:pt x="556" y="275"/>
                </a:cubicBezTo>
                <a:cubicBezTo>
                  <a:pt x="556" y="275"/>
                  <a:pt x="556" y="275"/>
                  <a:pt x="556" y="275"/>
                </a:cubicBezTo>
                <a:cubicBezTo>
                  <a:pt x="556" y="275"/>
                  <a:pt x="556" y="275"/>
                  <a:pt x="556" y="274"/>
                </a:cubicBezTo>
                <a:cubicBezTo>
                  <a:pt x="556" y="275"/>
                  <a:pt x="556" y="275"/>
                  <a:pt x="557" y="275"/>
                </a:cubicBezTo>
                <a:cubicBezTo>
                  <a:pt x="557" y="275"/>
                  <a:pt x="558" y="275"/>
                  <a:pt x="558" y="275"/>
                </a:cubicBezTo>
                <a:cubicBezTo>
                  <a:pt x="558" y="274"/>
                  <a:pt x="558" y="273"/>
                  <a:pt x="559" y="272"/>
                </a:cubicBezTo>
                <a:cubicBezTo>
                  <a:pt x="558" y="272"/>
                  <a:pt x="558" y="272"/>
                  <a:pt x="556" y="271"/>
                </a:cubicBezTo>
                <a:cubicBezTo>
                  <a:pt x="555" y="269"/>
                  <a:pt x="554" y="270"/>
                  <a:pt x="556" y="268"/>
                </a:cubicBezTo>
                <a:cubicBezTo>
                  <a:pt x="556" y="268"/>
                  <a:pt x="557" y="268"/>
                  <a:pt x="558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267"/>
                  <a:pt x="560" y="268"/>
                  <a:pt x="559" y="270"/>
                </a:cubicBezTo>
                <a:cubicBezTo>
                  <a:pt x="559" y="272"/>
                  <a:pt x="558" y="273"/>
                  <a:pt x="561" y="274"/>
                </a:cubicBezTo>
                <a:cubicBezTo>
                  <a:pt x="561" y="274"/>
                  <a:pt x="561" y="274"/>
                  <a:pt x="561" y="275"/>
                </a:cubicBezTo>
                <a:cubicBezTo>
                  <a:pt x="563" y="275"/>
                  <a:pt x="564" y="275"/>
                  <a:pt x="565" y="275"/>
                </a:cubicBezTo>
                <a:cubicBezTo>
                  <a:pt x="565" y="275"/>
                  <a:pt x="565" y="276"/>
                  <a:pt x="566" y="276"/>
                </a:cubicBezTo>
                <a:cubicBezTo>
                  <a:pt x="565" y="277"/>
                  <a:pt x="565" y="277"/>
                  <a:pt x="564" y="278"/>
                </a:cubicBezTo>
                <a:cubicBezTo>
                  <a:pt x="563" y="277"/>
                  <a:pt x="562" y="276"/>
                  <a:pt x="562" y="275"/>
                </a:cubicBezTo>
                <a:cubicBezTo>
                  <a:pt x="562" y="275"/>
                  <a:pt x="562" y="275"/>
                  <a:pt x="562" y="275"/>
                </a:cubicBezTo>
                <a:cubicBezTo>
                  <a:pt x="560" y="278"/>
                  <a:pt x="560" y="278"/>
                  <a:pt x="560" y="282"/>
                </a:cubicBezTo>
                <a:cubicBezTo>
                  <a:pt x="561" y="283"/>
                  <a:pt x="561" y="283"/>
                  <a:pt x="561" y="283"/>
                </a:cubicBezTo>
                <a:cubicBezTo>
                  <a:pt x="560" y="284"/>
                  <a:pt x="558" y="283"/>
                  <a:pt x="557" y="284"/>
                </a:cubicBezTo>
                <a:cubicBezTo>
                  <a:pt x="557" y="285"/>
                  <a:pt x="557" y="287"/>
                  <a:pt x="557" y="288"/>
                </a:cubicBezTo>
                <a:cubicBezTo>
                  <a:pt x="556" y="288"/>
                  <a:pt x="556" y="288"/>
                  <a:pt x="556" y="289"/>
                </a:cubicBezTo>
                <a:close/>
                <a:moveTo>
                  <a:pt x="552" y="288"/>
                </a:moveTo>
                <a:cubicBezTo>
                  <a:pt x="552" y="288"/>
                  <a:pt x="551" y="288"/>
                  <a:pt x="551" y="288"/>
                </a:cubicBezTo>
                <a:cubicBezTo>
                  <a:pt x="551" y="287"/>
                  <a:pt x="551" y="287"/>
                  <a:pt x="551" y="287"/>
                </a:cubicBezTo>
                <a:cubicBezTo>
                  <a:pt x="551" y="287"/>
                  <a:pt x="552" y="287"/>
                  <a:pt x="552" y="287"/>
                </a:cubicBezTo>
                <a:cubicBezTo>
                  <a:pt x="552" y="287"/>
                  <a:pt x="552" y="287"/>
                  <a:pt x="552" y="288"/>
                </a:cubicBezTo>
                <a:close/>
                <a:moveTo>
                  <a:pt x="565" y="286"/>
                </a:moveTo>
                <a:cubicBezTo>
                  <a:pt x="565" y="286"/>
                  <a:pt x="565" y="285"/>
                  <a:pt x="565" y="285"/>
                </a:cubicBezTo>
                <a:cubicBezTo>
                  <a:pt x="565" y="285"/>
                  <a:pt x="566" y="285"/>
                  <a:pt x="566" y="285"/>
                </a:cubicBezTo>
                <a:cubicBezTo>
                  <a:pt x="566" y="285"/>
                  <a:pt x="566" y="286"/>
                  <a:pt x="566" y="286"/>
                </a:cubicBezTo>
                <a:cubicBezTo>
                  <a:pt x="566" y="286"/>
                  <a:pt x="566" y="286"/>
                  <a:pt x="565" y="286"/>
                </a:cubicBezTo>
                <a:close/>
                <a:moveTo>
                  <a:pt x="563" y="282"/>
                </a:moveTo>
                <a:cubicBezTo>
                  <a:pt x="562" y="282"/>
                  <a:pt x="562" y="281"/>
                  <a:pt x="562" y="280"/>
                </a:cubicBezTo>
                <a:cubicBezTo>
                  <a:pt x="563" y="280"/>
                  <a:pt x="563" y="280"/>
                  <a:pt x="563" y="280"/>
                </a:cubicBezTo>
                <a:cubicBezTo>
                  <a:pt x="563" y="281"/>
                  <a:pt x="563" y="281"/>
                  <a:pt x="563" y="282"/>
                </a:cubicBezTo>
                <a:cubicBezTo>
                  <a:pt x="563" y="282"/>
                  <a:pt x="563" y="282"/>
                  <a:pt x="563" y="282"/>
                </a:cubicBezTo>
                <a:close/>
                <a:moveTo>
                  <a:pt x="579" y="282"/>
                </a:moveTo>
                <a:cubicBezTo>
                  <a:pt x="579" y="280"/>
                  <a:pt x="578" y="278"/>
                  <a:pt x="580" y="279"/>
                </a:cubicBezTo>
                <a:cubicBezTo>
                  <a:pt x="580" y="279"/>
                  <a:pt x="580" y="280"/>
                  <a:pt x="580" y="281"/>
                </a:cubicBezTo>
                <a:cubicBezTo>
                  <a:pt x="580" y="281"/>
                  <a:pt x="579" y="281"/>
                  <a:pt x="579" y="282"/>
                </a:cubicBezTo>
                <a:close/>
                <a:moveTo>
                  <a:pt x="443" y="279"/>
                </a:moveTo>
                <a:cubicBezTo>
                  <a:pt x="442" y="279"/>
                  <a:pt x="442" y="279"/>
                  <a:pt x="441" y="278"/>
                </a:cubicBezTo>
                <a:cubicBezTo>
                  <a:pt x="441" y="278"/>
                  <a:pt x="441" y="277"/>
                  <a:pt x="441" y="277"/>
                </a:cubicBezTo>
                <a:cubicBezTo>
                  <a:pt x="442" y="277"/>
                  <a:pt x="443" y="277"/>
                  <a:pt x="443" y="277"/>
                </a:cubicBezTo>
                <a:cubicBezTo>
                  <a:pt x="443" y="277"/>
                  <a:pt x="443" y="276"/>
                  <a:pt x="443" y="276"/>
                </a:cubicBezTo>
                <a:cubicBezTo>
                  <a:pt x="443" y="275"/>
                  <a:pt x="443" y="275"/>
                  <a:pt x="443" y="274"/>
                </a:cubicBezTo>
                <a:cubicBezTo>
                  <a:pt x="445" y="274"/>
                  <a:pt x="446" y="275"/>
                  <a:pt x="447" y="278"/>
                </a:cubicBezTo>
                <a:cubicBezTo>
                  <a:pt x="445" y="278"/>
                  <a:pt x="444" y="279"/>
                  <a:pt x="443" y="279"/>
                </a:cubicBezTo>
                <a:close/>
                <a:moveTo>
                  <a:pt x="563" y="271"/>
                </a:moveTo>
                <a:cubicBezTo>
                  <a:pt x="562" y="270"/>
                  <a:pt x="562" y="270"/>
                  <a:pt x="562" y="269"/>
                </a:cubicBezTo>
                <a:cubicBezTo>
                  <a:pt x="563" y="268"/>
                  <a:pt x="563" y="268"/>
                  <a:pt x="564" y="268"/>
                </a:cubicBezTo>
                <a:cubicBezTo>
                  <a:pt x="564" y="269"/>
                  <a:pt x="564" y="269"/>
                  <a:pt x="564" y="270"/>
                </a:cubicBezTo>
                <a:cubicBezTo>
                  <a:pt x="564" y="270"/>
                  <a:pt x="563" y="270"/>
                  <a:pt x="563" y="271"/>
                </a:cubicBezTo>
                <a:close/>
                <a:moveTo>
                  <a:pt x="572" y="268"/>
                </a:moveTo>
                <a:cubicBezTo>
                  <a:pt x="572" y="267"/>
                  <a:pt x="572" y="266"/>
                  <a:pt x="572" y="265"/>
                </a:cubicBezTo>
                <a:cubicBezTo>
                  <a:pt x="570" y="264"/>
                  <a:pt x="568" y="263"/>
                  <a:pt x="567" y="263"/>
                </a:cubicBezTo>
                <a:cubicBezTo>
                  <a:pt x="565" y="261"/>
                  <a:pt x="567" y="261"/>
                  <a:pt x="569" y="260"/>
                </a:cubicBezTo>
                <a:cubicBezTo>
                  <a:pt x="569" y="260"/>
                  <a:pt x="569" y="261"/>
                  <a:pt x="569" y="261"/>
                </a:cubicBezTo>
                <a:cubicBezTo>
                  <a:pt x="570" y="261"/>
                  <a:pt x="571" y="261"/>
                  <a:pt x="571" y="261"/>
                </a:cubicBezTo>
                <a:cubicBezTo>
                  <a:pt x="571" y="262"/>
                  <a:pt x="572" y="263"/>
                  <a:pt x="572" y="264"/>
                </a:cubicBezTo>
                <a:cubicBezTo>
                  <a:pt x="573" y="263"/>
                  <a:pt x="573" y="263"/>
                  <a:pt x="575" y="263"/>
                </a:cubicBezTo>
                <a:cubicBezTo>
                  <a:pt x="575" y="263"/>
                  <a:pt x="575" y="264"/>
                  <a:pt x="575" y="264"/>
                </a:cubicBezTo>
                <a:cubicBezTo>
                  <a:pt x="576" y="264"/>
                  <a:pt x="576" y="264"/>
                  <a:pt x="577" y="264"/>
                </a:cubicBezTo>
                <a:cubicBezTo>
                  <a:pt x="577" y="265"/>
                  <a:pt x="577" y="265"/>
                  <a:pt x="578" y="266"/>
                </a:cubicBezTo>
                <a:cubicBezTo>
                  <a:pt x="575" y="266"/>
                  <a:pt x="575" y="266"/>
                  <a:pt x="574" y="267"/>
                </a:cubicBezTo>
                <a:cubicBezTo>
                  <a:pt x="574" y="268"/>
                  <a:pt x="573" y="268"/>
                  <a:pt x="572" y="268"/>
                </a:cubicBezTo>
                <a:close/>
                <a:moveTo>
                  <a:pt x="436" y="267"/>
                </a:moveTo>
                <a:cubicBezTo>
                  <a:pt x="436" y="266"/>
                  <a:pt x="436" y="266"/>
                  <a:pt x="436" y="265"/>
                </a:cubicBezTo>
                <a:cubicBezTo>
                  <a:pt x="436" y="265"/>
                  <a:pt x="436" y="265"/>
                  <a:pt x="436" y="265"/>
                </a:cubicBezTo>
                <a:cubicBezTo>
                  <a:pt x="437" y="265"/>
                  <a:pt x="437" y="265"/>
                  <a:pt x="437" y="265"/>
                </a:cubicBezTo>
                <a:cubicBezTo>
                  <a:pt x="437" y="265"/>
                  <a:pt x="437" y="266"/>
                  <a:pt x="437" y="266"/>
                </a:cubicBezTo>
                <a:cubicBezTo>
                  <a:pt x="437" y="267"/>
                  <a:pt x="436" y="267"/>
                  <a:pt x="436" y="267"/>
                </a:cubicBezTo>
                <a:close/>
                <a:moveTo>
                  <a:pt x="580" y="264"/>
                </a:moveTo>
                <a:cubicBezTo>
                  <a:pt x="580" y="263"/>
                  <a:pt x="579" y="263"/>
                  <a:pt x="579" y="263"/>
                </a:cubicBezTo>
                <a:cubicBezTo>
                  <a:pt x="580" y="262"/>
                  <a:pt x="580" y="262"/>
                  <a:pt x="581" y="262"/>
                </a:cubicBezTo>
                <a:cubicBezTo>
                  <a:pt x="581" y="263"/>
                  <a:pt x="581" y="263"/>
                  <a:pt x="581" y="264"/>
                </a:cubicBezTo>
                <a:cubicBezTo>
                  <a:pt x="581" y="264"/>
                  <a:pt x="580" y="264"/>
                  <a:pt x="580" y="264"/>
                </a:cubicBezTo>
                <a:close/>
                <a:moveTo>
                  <a:pt x="560" y="263"/>
                </a:moveTo>
                <a:cubicBezTo>
                  <a:pt x="558" y="262"/>
                  <a:pt x="559" y="260"/>
                  <a:pt x="559" y="260"/>
                </a:cubicBezTo>
                <a:cubicBezTo>
                  <a:pt x="558" y="259"/>
                  <a:pt x="558" y="259"/>
                  <a:pt x="557" y="259"/>
                </a:cubicBezTo>
                <a:cubicBezTo>
                  <a:pt x="557" y="258"/>
                  <a:pt x="557" y="258"/>
                  <a:pt x="557" y="257"/>
                </a:cubicBezTo>
                <a:cubicBezTo>
                  <a:pt x="555" y="257"/>
                  <a:pt x="555" y="252"/>
                  <a:pt x="555" y="252"/>
                </a:cubicBezTo>
                <a:cubicBezTo>
                  <a:pt x="556" y="251"/>
                  <a:pt x="556" y="250"/>
                  <a:pt x="558" y="251"/>
                </a:cubicBezTo>
                <a:cubicBezTo>
                  <a:pt x="558" y="251"/>
                  <a:pt x="558" y="250"/>
                  <a:pt x="559" y="249"/>
                </a:cubicBezTo>
                <a:cubicBezTo>
                  <a:pt x="560" y="249"/>
                  <a:pt x="560" y="251"/>
                  <a:pt x="561" y="253"/>
                </a:cubicBezTo>
                <a:cubicBezTo>
                  <a:pt x="563" y="254"/>
                  <a:pt x="563" y="251"/>
                  <a:pt x="565" y="256"/>
                </a:cubicBezTo>
                <a:cubicBezTo>
                  <a:pt x="566" y="256"/>
                  <a:pt x="566" y="256"/>
                  <a:pt x="566" y="256"/>
                </a:cubicBezTo>
                <a:cubicBezTo>
                  <a:pt x="564" y="256"/>
                  <a:pt x="564" y="256"/>
                  <a:pt x="563" y="257"/>
                </a:cubicBezTo>
                <a:cubicBezTo>
                  <a:pt x="563" y="258"/>
                  <a:pt x="563" y="258"/>
                  <a:pt x="563" y="259"/>
                </a:cubicBezTo>
                <a:cubicBezTo>
                  <a:pt x="563" y="258"/>
                  <a:pt x="564" y="258"/>
                  <a:pt x="564" y="258"/>
                </a:cubicBezTo>
                <a:cubicBezTo>
                  <a:pt x="565" y="258"/>
                  <a:pt x="565" y="260"/>
                  <a:pt x="565" y="262"/>
                </a:cubicBezTo>
                <a:cubicBezTo>
                  <a:pt x="563" y="262"/>
                  <a:pt x="561" y="262"/>
                  <a:pt x="560" y="263"/>
                </a:cubicBezTo>
                <a:close/>
                <a:moveTo>
                  <a:pt x="748" y="262"/>
                </a:moveTo>
                <a:cubicBezTo>
                  <a:pt x="748" y="262"/>
                  <a:pt x="748" y="261"/>
                  <a:pt x="748" y="261"/>
                </a:cubicBezTo>
                <a:cubicBezTo>
                  <a:pt x="748" y="261"/>
                  <a:pt x="748" y="261"/>
                  <a:pt x="748" y="261"/>
                </a:cubicBezTo>
                <a:cubicBezTo>
                  <a:pt x="749" y="261"/>
                  <a:pt x="749" y="261"/>
                  <a:pt x="749" y="261"/>
                </a:cubicBezTo>
                <a:cubicBezTo>
                  <a:pt x="749" y="262"/>
                  <a:pt x="748" y="262"/>
                  <a:pt x="748" y="262"/>
                </a:cubicBezTo>
                <a:close/>
                <a:moveTo>
                  <a:pt x="424" y="260"/>
                </a:moveTo>
                <a:cubicBezTo>
                  <a:pt x="422" y="258"/>
                  <a:pt x="423" y="257"/>
                  <a:pt x="425" y="257"/>
                </a:cubicBezTo>
                <a:cubicBezTo>
                  <a:pt x="425" y="257"/>
                  <a:pt x="425" y="256"/>
                  <a:pt x="425" y="256"/>
                </a:cubicBezTo>
                <a:cubicBezTo>
                  <a:pt x="425" y="257"/>
                  <a:pt x="425" y="259"/>
                  <a:pt x="424" y="260"/>
                </a:cubicBezTo>
                <a:close/>
                <a:moveTo>
                  <a:pt x="576" y="260"/>
                </a:moveTo>
                <a:cubicBezTo>
                  <a:pt x="576" y="259"/>
                  <a:pt x="576" y="259"/>
                  <a:pt x="575" y="259"/>
                </a:cubicBezTo>
                <a:cubicBezTo>
                  <a:pt x="575" y="258"/>
                  <a:pt x="575" y="258"/>
                  <a:pt x="576" y="257"/>
                </a:cubicBezTo>
                <a:cubicBezTo>
                  <a:pt x="575" y="257"/>
                  <a:pt x="575" y="256"/>
                  <a:pt x="575" y="256"/>
                </a:cubicBezTo>
                <a:cubicBezTo>
                  <a:pt x="575" y="253"/>
                  <a:pt x="575" y="252"/>
                  <a:pt x="578" y="251"/>
                </a:cubicBezTo>
                <a:cubicBezTo>
                  <a:pt x="578" y="250"/>
                  <a:pt x="578" y="250"/>
                  <a:pt x="579" y="249"/>
                </a:cubicBezTo>
                <a:cubicBezTo>
                  <a:pt x="580" y="250"/>
                  <a:pt x="580" y="250"/>
                  <a:pt x="581" y="250"/>
                </a:cubicBezTo>
                <a:cubicBezTo>
                  <a:pt x="584" y="251"/>
                  <a:pt x="584" y="250"/>
                  <a:pt x="584" y="255"/>
                </a:cubicBezTo>
                <a:cubicBezTo>
                  <a:pt x="584" y="255"/>
                  <a:pt x="584" y="256"/>
                  <a:pt x="584" y="256"/>
                </a:cubicBezTo>
                <a:cubicBezTo>
                  <a:pt x="583" y="256"/>
                  <a:pt x="583" y="256"/>
                  <a:pt x="582" y="256"/>
                </a:cubicBezTo>
                <a:cubicBezTo>
                  <a:pt x="582" y="256"/>
                  <a:pt x="582" y="255"/>
                  <a:pt x="582" y="254"/>
                </a:cubicBezTo>
                <a:cubicBezTo>
                  <a:pt x="582" y="254"/>
                  <a:pt x="582" y="254"/>
                  <a:pt x="582" y="254"/>
                </a:cubicBezTo>
                <a:cubicBezTo>
                  <a:pt x="582" y="256"/>
                  <a:pt x="581" y="259"/>
                  <a:pt x="579" y="259"/>
                </a:cubicBezTo>
                <a:cubicBezTo>
                  <a:pt x="579" y="259"/>
                  <a:pt x="579" y="259"/>
                  <a:pt x="579" y="258"/>
                </a:cubicBezTo>
                <a:cubicBezTo>
                  <a:pt x="579" y="258"/>
                  <a:pt x="579" y="258"/>
                  <a:pt x="580" y="258"/>
                </a:cubicBezTo>
                <a:cubicBezTo>
                  <a:pt x="580" y="258"/>
                  <a:pt x="580" y="257"/>
                  <a:pt x="580" y="257"/>
                </a:cubicBezTo>
                <a:cubicBezTo>
                  <a:pt x="579" y="257"/>
                  <a:pt x="578" y="256"/>
                  <a:pt x="578" y="256"/>
                </a:cubicBezTo>
                <a:cubicBezTo>
                  <a:pt x="577" y="256"/>
                  <a:pt x="577" y="256"/>
                  <a:pt x="577" y="257"/>
                </a:cubicBezTo>
                <a:cubicBezTo>
                  <a:pt x="577" y="258"/>
                  <a:pt x="577" y="258"/>
                  <a:pt x="577" y="259"/>
                </a:cubicBezTo>
                <a:cubicBezTo>
                  <a:pt x="577" y="259"/>
                  <a:pt x="577" y="259"/>
                  <a:pt x="576" y="260"/>
                </a:cubicBezTo>
                <a:close/>
                <a:moveTo>
                  <a:pt x="445" y="257"/>
                </a:moveTo>
                <a:cubicBezTo>
                  <a:pt x="445" y="256"/>
                  <a:pt x="445" y="256"/>
                  <a:pt x="445" y="256"/>
                </a:cubicBezTo>
                <a:cubicBezTo>
                  <a:pt x="445" y="256"/>
                  <a:pt x="445" y="256"/>
                  <a:pt x="446" y="255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5" y="257"/>
                  <a:pt x="445" y="257"/>
                </a:cubicBezTo>
                <a:close/>
                <a:moveTo>
                  <a:pt x="710" y="256"/>
                </a:moveTo>
                <a:cubicBezTo>
                  <a:pt x="709" y="256"/>
                  <a:pt x="708" y="255"/>
                  <a:pt x="707" y="255"/>
                </a:cubicBezTo>
                <a:cubicBezTo>
                  <a:pt x="707" y="254"/>
                  <a:pt x="708" y="252"/>
                  <a:pt x="708" y="251"/>
                </a:cubicBezTo>
                <a:cubicBezTo>
                  <a:pt x="707" y="250"/>
                  <a:pt x="707" y="250"/>
                  <a:pt x="707" y="250"/>
                </a:cubicBezTo>
                <a:cubicBezTo>
                  <a:pt x="709" y="250"/>
                  <a:pt x="709" y="250"/>
                  <a:pt x="711" y="252"/>
                </a:cubicBezTo>
                <a:cubicBezTo>
                  <a:pt x="710" y="253"/>
                  <a:pt x="710" y="254"/>
                  <a:pt x="710" y="256"/>
                </a:cubicBezTo>
                <a:cubicBezTo>
                  <a:pt x="710" y="256"/>
                  <a:pt x="710" y="256"/>
                  <a:pt x="710" y="256"/>
                </a:cubicBezTo>
                <a:close/>
                <a:moveTo>
                  <a:pt x="619" y="255"/>
                </a:moveTo>
                <a:cubicBezTo>
                  <a:pt x="619" y="254"/>
                  <a:pt x="619" y="253"/>
                  <a:pt x="619" y="252"/>
                </a:cubicBezTo>
                <a:cubicBezTo>
                  <a:pt x="619" y="252"/>
                  <a:pt x="619" y="252"/>
                  <a:pt x="619" y="252"/>
                </a:cubicBezTo>
                <a:cubicBezTo>
                  <a:pt x="619" y="253"/>
                  <a:pt x="619" y="254"/>
                  <a:pt x="619" y="255"/>
                </a:cubicBezTo>
                <a:cubicBezTo>
                  <a:pt x="619" y="255"/>
                  <a:pt x="619" y="255"/>
                  <a:pt x="619" y="255"/>
                </a:cubicBezTo>
                <a:close/>
                <a:moveTo>
                  <a:pt x="557" y="255"/>
                </a:moveTo>
                <a:cubicBezTo>
                  <a:pt x="557" y="255"/>
                  <a:pt x="557" y="255"/>
                  <a:pt x="557" y="254"/>
                </a:cubicBezTo>
                <a:cubicBezTo>
                  <a:pt x="558" y="254"/>
                  <a:pt x="558" y="254"/>
                  <a:pt x="559" y="254"/>
                </a:cubicBezTo>
                <a:cubicBezTo>
                  <a:pt x="559" y="254"/>
                  <a:pt x="559" y="255"/>
                  <a:pt x="559" y="255"/>
                </a:cubicBezTo>
                <a:cubicBezTo>
                  <a:pt x="558" y="255"/>
                  <a:pt x="558" y="255"/>
                  <a:pt x="557" y="255"/>
                </a:cubicBezTo>
                <a:close/>
                <a:moveTo>
                  <a:pt x="754" y="253"/>
                </a:moveTo>
                <a:cubicBezTo>
                  <a:pt x="754" y="253"/>
                  <a:pt x="753" y="253"/>
                  <a:pt x="753" y="253"/>
                </a:cubicBezTo>
                <a:cubicBezTo>
                  <a:pt x="753" y="250"/>
                  <a:pt x="754" y="248"/>
                  <a:pt x="755" y="247"/>
                </a:cubicBezTo>
                <a:cubicBezTo>
                  <a:pt x="756" y="244"/>
                  <a:pt x="756" y="241"/>
                  <a:pt x="757" y="239"/>
                </a:cubicBezTo>
                <a:cubicBezTo>
                  <a:pt x="758" y="239"/>
                  <a:pt x="758" y="238"/>
                  <a:pt x="759" y="238"/>
                </a:cubicBezTo>
                <a:cubicBezTo>
                  <a:pt x="759" y="240"/>
                  <a:pt x="758" y="242"/>
                  <a:pt x="758" y="245"/>
                </a:cubicBezTo>
                <a:cubicBezTo>
                  <a:pt x="758" y="247"/>
                  <a:pt x="758" y="247"/>
                  <a:pt x="757" y="247"/>
                </a:cubicBezTo>
                <a:cubicBezTo>
                  <a:pt x="757" y="248"/>
                  <a:pt x="757" y="251"/>
                  <a:pt x="756" y="253"/>
                </a:cubicBezTo>
                <a:cubicBezTo>
                  <a:pt x="755" y="253"/>
                  <a:pt x="755" y="253"/>
                  <a:pt x="754" y="253"/>
                </a:cubicBezTo>
                <a:close/>
                <a:moveTo>
                  <a:pt x="570" y="252"/>
                </a:moveTo>
                <a:cubicBezTo>
                  <a:pt x="569" y="252"/>
                  <a:pt x="569" y="251"/>
                  <a:pt x="569" y="250"/>
                </a:cubicBezTo>
                <a:cubicBezTo>
                  <a:pt x="570" y="250"/>
                  <a:pt x="570" y="250"/>
                  <a:pt x="571" y="250"/>
                </a:cubicBezTo>
                <a:cubicBezTo>
                  <a:pt x="571" y="251"/>
                  <a:pt x="571" y="251"/>
                  <a:pt x="571" y="252"/>
                </a:cubicBezTo>
                <a:cubicBezTo>
                  <a:pt x="570" y="252"/>
                  <a:pt x="570" y="252"/>
                  <a:pt x="570" y="252"/>
                </a:cubicBezTo>
                <a:close/>
                <a:moveTo>
                  <a:pt x="614" y="252"/>
                </a:moveTo>
                <a:cubicBezTo>
                  <a:pt x="614" y="251"/>
                  <a:pt x="614" y="251"/>
                  <a:pt x="614" y="250"/>
                </a:cubicBezTo>
                <a:cubicBezTo>
                  <a:pt x="615" y="250"/>
                  <a:pt x="615" y="250"/>
                  <a:pt x="615" y="250"/>
                </a:cubicBezTo>
                <a:cubicBezTo>
                  <a:pt x="615" y="251"/>
                  <a:pt x="615" y="251"/>
                  <a:pt x="614" y="252"/>
                </a:cubicBezTo>
                <a:close/>
                <a:moveTo>
                  <a:pt x="454" y="251"/>
                </a:moveTo>
                <a:cubicBezTo>
                  <a:pt x="452" y="250"/>
                  <a:pt x="450" y="251"/>
                  <a:pt x="450" y="251"/>
                </a:cubicBezTo>
                <a:cubicBezTo>
                  <a:pt x="450" y="250"/>
                  <a:pt x="451" y="250"/>
                  <a:pt x="451" y="249"/>
                </a:cubicBezTo>
                <a:cubicBezTo>
                  <a:pt x="451" y="249"/>
                  <a:pt x="452" y="249"/>
                  <a:pt x="452" y="249"/>
                </a:cubicBezTo>
                <a:cubicBezTo>
                  <a:pt x="452" y="249"/>
                  <a:pt x="453" y="249"/>
                  <a:pt x="453" y="250"/>
                </a:cubicBezTo>
                <a:cubicBezTo>
                  <a:pt x="453" y="250"/>
                  <a:pt x="454" y="250"/>
                  <a:pt x="454" y="250"/>
                </a:cubicBezTo>
                <a:cubicBezTo>
                  <a:pt x="454" y="250"/>
                  <a:pt x="454" y="251"/>
                  <a:pt x="454" y="251"/>
                </a:cubicBezTo>
                <a:cubicBezTo>
                  <a:pt x="454" y="251"/>
                  <a:pt x="454" y="251"/>
                  <a:pt x="454" y="251"/>
                </a:cubicBezTo>
                <a:close/>
                <a:moveTo>
                  <a:pt x="436" y="251"/>
                </a:moveTo>
                <a:cubicBezTo>
                  <a:pt x="436" y="251"/>
                  <a:pt x="436" y="251"/>
                  <a:pt x="436" y="251"/>
                </a:cubicBezTo>
                <a:cubicBezTo>
                  <a:pt x="436" y="250"/>
                  <a:pt x="436" y="250"/>
                  <a:pt x="436" y="250"/>
                </a:cubicBezTo>
                <a:cubicBezTo>
                  <a:pt x="436" y="250"/>
                  <a:pt x="436" y="250"/>
                  <a:pt x="437" y="250"/>
                </a:cubicBezTo>
                <a:cubicBezTo>
                  <a:pt x="437" y="251"/>
                  <a:pt x="436" y="251"/>
                  <a:pt x="436" y="251"/>
                </a:cubicBezTo>
                <a:close/>
                <a:moveTo>
                  <a:pt x="432" y="251"/>
                </a:moveTo>
                <a:cubicBezTo>
                  <a:pt x="432" y="250"/>
                  <a:pt x="432" y="249"/>
                  <a:pt x="432" y="249"/>
                </a:cubicBezTo>
                <a:cubicBezTo>
                  <a:pt x="433" y="249"/>
                  <a:pt x="434" y="249"/>
                  <a:pt x="435" y="249"/>
                </a:cubicBezTo>
                <a:cubicBezTo>
                  <a:pt x="435" y="249"/>
                  <a:pt x="435" y="249"/>
                  <a:pt x="433" y="250"/>
                </a:cubicBezTo>
                <a:cubicBezTo>
                  <a:pt x="433" y="250"/>
                  <a:pt x="432" y="250"/>
                  <a:pt x="432" y="251"/>
                </a:cubicBezTo>
                <a:close/>
                <a:moveTo>
                  <a:pt x="565" y="251"/>
                </a:moveTo>
                <a:cubicBezTo>
                  <a:pt x="564" y="250"/>
                  <a:pt x="562" y="249"/>
                  <a:pt x="562" y="249"/>
                </a:cubicBezTo>
                <a:cubicBezTo>
                  <a:pt x="562" y="249"/>
                  <a:pt x="563" y="248"/>
                  <a:pt x="563" y="248"/>
                </a:cubicBezTo>
                <a:cubicBezTo>
                  <a:pt x="564" y="248"/>
                  <a:pt x="564" y="247"/>
                  <a:pt x="566" y="249"/>
                </a:cubicBezTo>
                <a:cubicBezTo>
                  <a:pt x="566" y="249"/>
                  <a:pt x="566" y="250"/>
                  <a:pt x="566" y="251"/>
                </a:cubicBezTo>
                <a:cubicBezTo>
                  <a:pt x="566" y="251"/>
                  <a:pt x="565" y="251"/>
                  <a:pt x="565" y="251"/>
                </a:cubicBezTo>
                <a:close/>
                <a:moveTo>
                  <a:pt x="576" y="248"/>
                </a:moveTo>
                <a:cubicBezTo>
                  <a:pt x="576" y="246"/>
                  <a:pt x="575" y="246"/>
                  <a:pt x="576" y="245"/>
                </a:cubicBezTo>
                <a:cubicBezTo>
                  <a:pt x="577" y="245"/>
                  <a:pt x="577" y="245"/>
                  <a:pt x="578" y="246"/>
                </a:cubicBezTo>
                <a:cubicBezTo>
                  <a:pt x="578" y="246"/>
                  <a:pt x="578" y="247"/>
                  <a:pt x="578" y="247"/>
                </a:cubicBezTo>
                <a:cubicBezTo>
                  <a:pt x="578" y="247"/>
                  <a:pt x="577" y="247"/>
                  <a:pt x="576" y="248"/>
                </a:cubicBezTo>
                <a:close/>
                <a:moveTo>
                  <a:pt x="594" y="248"/>
                </a:moveTo>
                <a:cubicBezTo>
                  <a:pt x="594" y="247"/>
                  <a:pt x="594" y="247"/>
                  <a:pt x="594" y="246"/>
                </a:cubicBezTo>
                <a:cubicBezTo>
                  <a:pt x="594" y="246"/>
                  <a:pt x="594" y="246"/>
                  <a:pt x="595" y="246"/>
                </a:cubicBezTo>
                <a:cubicBezTo>
                  <a:pt x="594" y="248"/>
                  <a:pt x="594" y="248"/>
                  <a:pt x="594" y="248"/>
                </a:cubicBezTo>
                <a:close/>
                <a:moveTo>
                  <a:pt x="458" y="247"/>
                </a:moveTo>
                <a:cubicBezTo>
                  <a:pt x="457" y="247"/>
                  <a:pt x="457" y="247"/>
                  <a:pt x="457" y="246"/>
                </a:cubicBezTo>
                <a:cubicBezTo>
                  <a:pt x="457" y="246"/>
                  <a:pt x="458" y="246"/>
                  <a:pt x="458" y="246"/>
                </a:cubicBezTo>
                <a:cubicBezTo>
                  <a:pt x="458" y="246"/>
                  <a:pt x="458" y="247"/>
                  <a:pt x="458" y="247"/>
                </a:cubicBezTo>
                <a:cubicBezTo>
                  <a:pt x="458" y="247"/>
                  <a:pt x="458" y="247"/>
                  <a:pt x="458" y="247"/>
                </a:cubicBezTo>
                <a:close/>
                <a:moveTo>
                  <a:pt x="702" y="247"/>
                </a:moveTo>
                <a:cubicBezTo>
                  <a:pt x="701" y="245"/>
                  <a:pt x="698" y="246"/>
                  <a:pt x="697" y="246"/>
                </a:cubicBezTo>
                <a:cubicBezTo>
                  <a:pt x="696" y="243"/>
                  <a:pt x="695" y="244"/>
                  <a:pt x="693" y="244"/>
                </a:cubicBezTo>
                <a:cubicBezTo>
                  <a:pt x="690" y="242"/>
                  <a:pt x="687" y="242"/>
                  <a:pt x="684" y="243"/>
                </a:cubicBezTo>
                <a:cubicBezTo>
                  <a:pt x="682" y="242"/>
                  <a:pt x="681" y="242"/>
                  <a:pt x="680" y="242"/>
                </a:cubicBezTo>
                <a:cubicBezTo>
                  <a:pt x="679" y="242"/>
                  <a:pt x="679" y="242"/>
                  <a:pt x="678" y="241"/>
                </a:cubicBezTo>
                <a:cubicBezTo>
                  <a:pt x="678" y="239"/>
                  <a:pt x="679" y="237"/>
                  <a:pt x="680" y="236"/>
                </a:cubicBezTo>
                <a:cubicBezTo>
                  <a:pt x="681" y="235"/>
                  <a:pt x="682" y="235"/>
                  <a:pt x="683" y="235"/>
                </a:cubicBezTo>
                <a:cubicBezTo>
                  <a:pt x="683" y="235"/>
                  <a:pt x="685" y="236"/>
                  <a:pt x="687" y="237"/>
                </a:cubicBezTo>
                <a:cubicBezTo>
                  <a:pt x="687" y="239"/>
                  <a:pt x="687" y="240"/>
                  <a:pt x="690" y="241"/>
                </a:cubicBezTo>
                <a:cubicBezTo>
                  <a:pt x="690" y="242"/>
                  <a:pt x="694" y="242"/>
                  <a:pt x="695" y="242"/>
                </a:cubicBezTo>
                <a:cubicBezTo>
                  <a:pt x="695" y="241"/>
                  <a:pt x="696" y="240"/>
                  <a:pt x="696" y="240"/>
                </a:cubicBezTo>
                <a:cubicBezTo>
                  <a:pt x="696" y="240"/>
                  <a:pt x="697" y="240"/>
                  <a:pt x="697" y="240"/>
                </a:cubicBezTo>
                <a:cubicBezTo>
                  <a:pt x="697" y="240"/>
                  <a:pt x="697" y="240"/>
                  <a:pt x="697" y="240"/>
                </a:cubicBezTo>
                <a:cubicBezTo>
                  <a:pt x="698" y="240"/>
                  <a:pt x="699" y="240"/>
                  <a:pt x="699" y="240"/>
                </a:cubicBezTo>
                <a:cubicBezTo>
                  <a:pt x="700" y="240"/>
                  <a:pt x="700" y="240"/>
                  <a:pt x="700" y="239"/>
                </a:cubicBezTo>
                <a:cubicBezTo>
                  <a:pt x="701" y="239"/>
                  <a:pt x="701" y="239"/>
                  <a:pt x="701" y="239"/>
                </a:cubicBezTo>
                <a:cubicBezTo>
                  <a:pt x="701" y="240"/>
                  <a:pt x="701" y="241"/>
                  <a:pt x="700" y="241"/>
                </a:cubicBezTo>
                <a:cubicBezTo>
                  <a:pt x="700" y="242"/>
                  <a:pt x="700" y="242"/>
                  <a:pt x="701" y="244"/>
                </a:cubicBezTo>
                <a:cubicBezTo>
                  <a:pt x="701" y="244"/>
                  <a:pt x="702" y="244"/>
                  <a:pt x="703" y="244"/>
                </a:cubicBezTo>
                <a:cubicBezTo>
                  <a:pt x="703" y="243"/>
                  <a:pt x="703" y="242"/>
                  <a:pt x="703" y="241"/>
                </a:cubicBezTo>
                <a:cubicBezTo>
                  <a:pt x="704" y="240"/>
                  <a:pt x="704" y="241"/>
                  <a:pt x="706" y="241"/>
                </a:cubicBezTo>
                <a:cubicBezTo>
                  <a:pt x="707" y="241"/>
                  <a:pt x="706" y="241"/>
                  <a:pt x="708" y="241"/>
                </a:cubicBezTo>
                <a:cubicBezTo>
                  <a:pt x="708" y="242"/>
                  <a:pt x="707" y="242"/>
                  <a:pt x="707" y="243"/>
                </a:cubicBezTo>
                <a:cubicBezTo>
                  <a:pt x="706" y="243"/>
                  <a:pt x="706" y="243"/>
                  <a:pt x="705" y="244"/>
                </a:cubicBezTo>
                <a:cubicBezTo>
                  <a:pt x="706" y="244"/>
                  <a:pt x="706" y="244"/>
                  <a:pt x="707" y="245"/>
                </a:cubicBezTo>
                <a:cubicBezTo>
                  <a:pt x="707" y="245"/>
                  <a:pt x="708" y="245"/>
                  <a:pt x="708" y="245"/>
                </a:cubicBezTo>
                <a:cubicBezTo>
                  <a:pt x="706" y="246"/>
                  <a:pt x="704" y="246"/>
                  <a:pt x="702" y="247"/>
                </a:cubicBezTo>
                <a:close/>
                <a:moveTo>
                  <a:pt x="454" y="246"/>
                </a:moveTo>
                <a:cubicBezTo>
                  <a:pt x="453" y="245"/>
                  <a:pt x="453" y="245"/>
                  <a:pt x="453" y="244"/>
                </a:cubicBezTo>
                <a:cubicBezTo>
                  <a:pt x="454" y="244"/>
                  <a:pt x="454" y="244"/>
                  <a:pt x="455" y="245"/>
                </a:cubicBezTo>
                <a:cubicBezTo>
                  <a:pt x="455" y="245"/>
                  <a:pt x="455" y="245"/>
                  <a:pt x="454" y="246"/>
                </a:cubicBezTo>
                <a:close/>
                <a:moveTo>
                  <a:pt x="433" y="241"/>
                </a:moveTo>
                <a:cubicBezTo>
                  <a:pt x="433" y="241"/>
                  <a:pt x="433" y="241"/>
                  <a:pt x="432" y="241"/>
                </a:cubicBezTo>
                <a:cubicBezTo>
                  <a:pt x="433" y="241"/>
                  <a:pt x="433" y="241"/>
                  <a:pt x="434" y="241"/>
                </a:cubicBezTo>
                <a:cubicBezTo>
                  <a:pt x="434" y="241"/>
                  <a:pt x="434" y="241"/>
                  <a:pt x="434" y="241"/>
                </a:cubicBezTo>
                <a:cubicBezTo>
                  <a:pt x="433" y="241"/>
                  <a:pt x="433" y="241"/>
                  <a:pt x="433" y="241"/>
                </a:cubicBezTo>
                <a:close/>
                <a:moveTo>
                  <a:pt x="616" y="241"/>
                </a:moveTo>
                <a:cubicBezTo>
                  <a:pt x="616" y="240"/>
                  <a:pt x="616" y="240"/>
                  <a:pt x="616" y="239"/>
                </a:cubicBezTo>
                <a:cubicBezTo>
                  <a:pt x="616" y="239"/>
                  <a:pt x="616" y="239"/>
                  <a:pt x="616" y="239"/>
                </a:cubicBezTo>
                <a:cubicBezTo>
                  <a:pt x="616" y="240"/>
                  <a:pt x="616" y="240"/>
                  <a:pt x="616" y="241"/>
                </a:cubicBezTo>
                <a:close/>
                <a:moveTo>
                  <a:pt x="619" y="235"/>
                </a:moveTo>
                <a:cubicBezTo>
                  <a:pt x="618" y="235"/>
                  <a:pt x="618" y="234"/>
                  <a:pt x="618" y="234"/>
                </a:cubicBezTo>
                <a:cubicBezTo>
                  <a:pt x="618" y="234"/>
                  <a:pt x="618" y="234"/>
                  <a:pt x="619" y="234"/>
                </a:cubicBezTo>
                <a:cubicBezTo>
                  <a:pt x="619" y="234"/>
                  <a:pt x="619" y="234"/>
                  <a:pt x="619" y="235"/>
                </a:cubicBezTo>
                <a:cubicBezTo>
                  <a:pt x="619" y="235"/>
                  <a:pt x="619" y="235"/>
                  <a:pt x="619" y="235"/>
                </a:cubicBezTo>
                <a:close/>
                <a:moveTo>
                  <a:pt x="771" y="234"/>
                </a:moveTo>
                <a:cubicBezTo>
                  <a:pt x="770" y="231"/>
                  <a:pt x="767" y="228"/>
                  <a:pt x="769" y="226"/>
                </a:cubicBezTo>
                <a:cubicBezTo>
                  <a:pt x="769" y="226"/>
                  <a:pt x="770" y="226"/>
                  <a:pt x="770" y="226"/>
                </a:cubicBezTo>
                <a:cubicBezTo>
                  <a:pt x="771" y="229"/>
                  <a:pt x="772" y="230"/>
                  <a:pt x="772" y="234"/>
                </a:cubicBezTo>
                <a:cubicBezTo>
                  <a:pt x="772" y="234"/>
                  <a:pt x="772" y="234"/>
                  <a:pt x="771" y="234"/>
                </a:cubicBezTo>
                <a:close/>
                <a:moveTo>
                  <a:pt x="699" y="229"/>
                </a:moveTo>
                <a:cubicBezTo>
                  <a:pt x="699" y="228"/>
                  <a:pt x="699" y="228"/>
                  <a:pt x="699" y="228"/>
                </a:cubicBezTo>
                <a:cubicBezTo>
                  <a:pt x="699" y="228"/>
                  <a:pt x="699" y="228"/>
                  <a:pt x="700" y="229"/>
                </a:cubicBezTo>
                <a:cubicBezTo>
                  <a:pt x="699" y="229"/>
                  <a:pt x="699" y="229"/>
                  <a:pt x="699" y="229"/>
                </a:cubicBezTo>
                <a:close/>
                <a:moveTo>
                  <a:pt x="695" y="224"/>
                </a:moveTo>
                <a:cubicBezTo>
                  <a:pt x="695" y="223"/>
                  <a:pt x="695" y="223"/>
                  <a:pt x="695" y="222"/>
                </a:cubicBezTo>
                <a:cubicBezTo>
                  <a:pt x="695" y="222"/>
                  <a:pt x="695" y="222"/>
                  <a:pt x="695" y="222"/>
                </a:cubicBezTo>
                <a:cubicBezTo>
                  <a:pt x="695" y="223"/>
                  <a:pt x="695" y="223"/>
                  <a:pt x="695" y="224"/>
                </a:cubicBezTo>
                <a:close/>
                <a:moveTo>
                  <a:pt x="696" y="221"/>
                </a:moveTo>
                <a:cubicBezTo>
                  <a:pt x="696" y="219"/>
                  <a:pt x="696" y="218"/>
                  <a:pt x="695" y="216"/>
                </a:cubicBezTo>
                <a:cubicBezTo>
                  <a:pt x="695" y="216"/>
                  <a:pt x="694" y="217"/>
                  <a:pt x="694" y="217"/>
                </a:cubicBezTo>
                <a:cubicBezTo>
                  <a:pt x="694" y="215"/>
                  <a:pt x="694" y="215"/>
                  <a:pt x="695" y="215"/>
                </a:cubicBezTo>
                <a:cubicBezTo>
                  <a:pt x="696" y="216"/>
                  <a:pt x="698" y="217"/>
                  <a:pt x="698" y="219"/>
                </a:cubicBezTo>
                <a:cubicBezTo>
                  <a:pt x="697" y="220"/>
                  <a:pt x="697" y="220"/>
                  <a:pt x="696" y="221"/>
                </a:cubicBezTo>
                <a:close/>
                <a:moveTo>
                  <a:pt x="770" y="220"/>
                </a:moveTo>
                <a:cubicBezTo>
                  <a:pt x="769" y="219"/>
                  <a:pt x="769" y="219"/>
                  <a:pt x="768" y="218"/>
                </a:cubicBezTo>
                <a:cubicBezTo>
                  <a:pt x="767" y="217"/>
                  <a:pt x="767" y="215"/>
                  <a:pt x="767" y="214"/>
                </a:cubicBezTo>
                <a:cubicBezTo>
                  <a:pt x="765" y="211"/>
                  <a:pt x="765" y="209"/>
                  <a:pt x="767" y="207"/>
                </a:cubicBezTo>
                <a:cubicBezTo>
                  <a:pt x="769" y="207"/>
                  <a:pt x="771" y="208"/>
                  <a:pt x="773" y="211"/>
                </a:cubicBezTo>
                <a:cubicBezTo>
                  <a:pt x="773" y="213"/>
                  <a:pt x="773" y="218"/>
                  <a:pt x="770" y="220"/>
                </a:cubicBezTo>
                <a:close/>
                <a:moveTo>
                  <a:pt x="700" y="214"/>
                </a:moveTo>
                <a:cubicBezTo>
                  <a:pt x="700" y="214"/>
                  <a:pt x="700" y="214"/>
                  <a:pt x="700" y="213"/>
                </a:cubicBezTo>
                <a:cubicBezTo>
                  <a:pt x="701" y="214"/>
                  <a:pt x="701" y="214"/>
                  <a:pt x="701" y="214"/>
                </a:cubicBezTo>
                <a:cubicBezTo>
                  <a:pt x="701" y="214"/>
                  <a:pt x="700" y="214"/>
                  <a:pt x="700" y="214"/>
                </a:cubicBezTo>
                <a:close/>
                <a:moveTo>
                  <a:pt x="449" y="213"/>
                </a:moveTo>
                <a:cubicBezTo>
                  <a:pt x="449" y="213"/>
                  <a:pt x="448" y="212"/>
                  <a:pt x="448" y="212"/>
                </a:cubicBezTo>
                <a:cubicBezTo>
                  <a:pt x="449" y="212"/>
                  <a:pt x="450" y="212"/>
                  <a:pt x="451" y="212"/>
                </a:cubicBezTo>
                <a:cubicBezTo>
                  <a:pt x="450" y="212"/>
                  <a:pt x="449" y="213"/>
                  <a:pt x="449" y="213"/>
                </a:cubicBezTo>
                <a:close/>
                <a:moveTo>
                  <a:pt x="445" y="213"/>
                </a:moveTo>
                <a:cubicBezTo>
                  <a:pt x="445" y="212"/>
                  <a:pt x="446" y="212"/>
                  <a:pt x="446" y="212"/>
                </a:cubicBezTo>
                <a:cubicBezTo>
                  <a:pt x="446" y="212"/>
                  <a:pt x="446" y="212"/>
                  <a:pt x="447" y="212"/>
                </a:cubicBezTo>
                <a:cubicBezTo>
                  <a:pt x="446" y="212"/>
                  <a:pt x="446" y="212"/>
                  <a:pt x="445" y="213"/>
                </a:cubicBezTo>
                <a:close/>
                <a:moveTo>
                  <a:pt x="498" y="210"/>
                </a:moveTo>
                <a:cubicBezTo>
                  <a:pt x="497" y="209"/>
                  <a:pt x="497" y="209"/>
                  <a:pt x="496" y="208"/>
                </a:cubicBezTo>
                <a:cubicBezTo>
                  <a:pt x="498" y="208"/>
                  <a:pt x="498" y="208"/>
                  <a:pt x="499" y="208"/>
                </a:cubicBezTo>
                <a:cubicBezTo>
                  <a:pt x="499" y="209"/>
                  <a:pt x="499" y="209"/>
                  <a:pt x="499" y="210"/>
                </a:cubicBezTo>
                <a:cubicBezTo>
                  <a:pt x="499" y="210"/>
                  <a:pt x="499" y="210"/>
                  <a:pt x="498" y="210"/>
                </a:cubicBezTo>
                <a:close/>
                <a:moveTo>
                  <a:pt x="463" y="209"/>
                </a:moveTo>
                <a:cubicBezTo>
                  <a:pt x="463" y="209"/>
                  <a:pt x="462" y="209"/>
                  <a:pt x="462" y="208"/>
                </a:cubicBezTo>
                <a:cubicBezTo>
                  <a:pt x="462" y="208"/>
                  <a:pt x="462" y="208"/>
                  <a:pt x="462" y="208"/>
                </a:cubicBezTo>
                <a:cubicBezTo>
                  <a:pt x="464" y="208"/>
                  <a:pt x="464" y="208"/>
                  <a:pt x="465" y="208"/>
                </a:cubicBezTo>
                <a:cubicBezTo>
                  <a:pt x="465" y="208"/>
                  <a:pt x="465" y="209"/>
                  <a:pt x="465" y="209"/>
                </a:cubicBezTo>
                <a:cubicBezTo>
                  <a:pt x="464" y="209"/>
                  <a:pt x="464" y="209"/>
                  <a:pt x="463" y="209"/>
                </a:cubicBezTo>
                <a:close/>
                <a:moveTo>
                  <a:pt x="676" y="208"/>
                </a:moveTo>
                <a:cubicBezTo>
                  <a:pt x="675" y="207"/>
                  <a:pt x="675" y="206"/>
                  <a:pt x="675" y="206"/>
                </a:cubicBezTo>
                <a:cubicBezTo>
                  <a:pt x="676" y="206"/>
                  <a:pt x="676" y="206"/>
                  <a:pt x="677" y="207"/>
                </a:cubicBezTo>
                <a:cubicBezTo>
                  <a:pt x="677" y="207"/>
                  <a:pt x="676" y="208"/>
                  <a:pt x="676" y="208"/>
                </a:cubicBezTo>
                <a:close/>
                <a:moveTo>
                  <a:pt x="493" y="207"/>
                </a:moveTo>
                <a:cubicBezTo>
                  <a:pt x="493" y="207"/>
                  <a:pt x="493" y="206"/>
                  <a:pt x="493" y="205"/>
                </a:cubicBezTo>
                <a:cubicBezTo>
                  <a:pt x="494" y="206"/>
                  <a:pt x="494" y="206"/>
                  <a:pt x="495" y="207"/>
                </a:cubicBezTo>
                <a:cubicBezTo>
                  <a:pt x="495" y="207"/>
                  <a:pt x="495" y="207"/>
                  <a:pt x="493" y="207"/>
                </a:cubicBezTo>
                <a:close/>
                <a:moveTo>
                  <a:pt x="760" y="206"/>
                </a:moveTo>
                <a:cubicBezTo>
                  <a:pt x="760" y="206"/>
                  <a:pt x="760" y="206"/>
                  <a:pt x="760" y="205"/>
                </a:cubicBezTo>
                <a:cubicBezTo>
                  <a:pt x="760" y="205"/>
                  <a:pt x="761" y="205"/>
                  <a:pt x="761" y="205"/>
                </a:cubicBezTo>
                <a:cubicBezTo>
                  <a:pt x="761" y="205"/>
                  <a:pt x="761" y="206"/>
                  <a:pt x="761" y="206"/>
                </a:cubicBezTo>
                <a:cubicBezTo>
                  <a:pt x="761" y="206"/>
                  <a:pt x="760" y="206"/>
                  <a:pt x="760" y="206"/>
                </a:cubicBezTo>
                <a:close/>
                <a:moveTo>
                  <a:pt x="479" y="206"/>
                </a:moveTo>
                <a:cubicBezTo>
                  <a:pt x="478" y="205"/>
                  <a:pt x="476" y="205"/>
                  <a:pt x="475" y="204"/>
                </a:cubicBezTo>
                <a:cubicBezTo>
                  <a:pt x="474" y="204"/>
                  <a:pt x="473" y="204"/>
                  <a:pt x="472" y="204"/>
                </a:cubicBezTo>
                <a:cubicBezTo>
                  <a:pt x="472" y="202"/>
                  <a:pt x="473" y="201"/>
                  <a:pt x="475" y="201"/>
                </a:cubicBezTo>
                <a:cubicBezTo>
                  <a:pt x="480" y="204"/>
                  <a:pt x="480" y="204"/>
                  <a:pt x="481" y="204"/>
                </a:cubicBezTo>
                <a:cubicBezTo>
                  <a:pt x="481" y="205"/>
                  <a:pt x="481" y="205"/>
                  <a:pt x="481" y="206"/>
                </a:cubicBezTo>
                <a:cubicBezTo>
                  <a:pt x="480" y="206"/>
                  <a:pt x="480" y="206"/>
                  <a:pt x="479" y="206"/>
                </a:cubicBezTo>
                <a:close/>
                <a:moveTo>
                  <a:pt x="674" y="206"/>
                </a:moveTo>
                <a:cubicBezTo>
                  <a:pt x="674" y="205"/>
                  <a:pt x="674" y="204"/>
                  <a:pt x="674" y="204"/>
                </a:cubicBezTo>
                <a:cubicBezTo>
                  <a:pt x="673" y="203"/>
                  <a:pt x="672" y="203"/>
                  <a:pt x="672" y="203"/>
                </a:cubicBezTo>
                <a:cubicBezTo>
                  <a:pt x="672" y="202"/>
                  <a:pt x="672" y="201"/>
                  <a:pt x="672" y="200"/>
                </a:cubicBezTo>
                <a:cubicBezTo>
                  <a:pt x="672" y="201"/>
                  <a:pt x="672" y="201"/>
                  <a:pt x="671" y="201"/>
                </a:cubicBezTo>
                <a:cubicBezTo>
                  <a:pt x="671" y="201"/>
                  <a:pt x="670" y="201"/>
                  <a:pt x="669" y="201"/>
                </a:cubicBezTo>
                <a:cubicBezTo>
                  <a:pt x="669" y="201"/>
                  <a:pt x="668" y="200"/>
                  <a:pt x="668" y="199"/>
                </a:cubicBezTo>
                <a:cubicBezTo>
                  <a:pt x="665" y="196"/>
                  <a:pt x="662" y="194"/>
                  <a:pt x="659" y="191"/>
                </a:cubicBezTo>
                <a:cubicBezTo>
                  <a:pt x="655" y="191"/>
                  <a:pt x="654" y="188"/>
                  <a:pt x="653" y="187"/>
                </a:cubicBezTo>
                <a:cubicBezTo>
                  <a:pt x="651" y="185"/>
                  <a:pt x="648" y="184"/>
                  <a:pt x="648" y="182"/>
                </a:cubicBezTo>
                <a:cubicBezTo>
                  <a:pt x="650" y="181"/>
                  <a:pt x="651" y="180"/>
                  <a:pt x="653" y="183"/>
                </a:cubicBezTo>
                <a:cubicBezTo>
                  <a:pt x="653" y="183"/>
                  <a:pt x="654" y="183"/>
                  <a:pt x="654" y="183"/>
                </a:cubicBezTo>
                <a:cubicBezTo>
                  <a:pt x="655" y="184"/>
                  <a:pt x="655" y="184"/>
                  <a:pt x="656" y="185"/>
                </a:cubicBezTo>
                <a:cubicBezTo>
                  <a:pt x="659" y="185"/>
                  <a:pt x="660" y="183"/>
                  <a:pt x="662" y="187"/>
                </a:cubicBezTo>
                <a:cubicBezTo>
                  <a:pt x="663" y="188"/>
                  <a:pt x="665" y="189"/>
                  <a:pt x="668" y="191"/>
                </a:cubicBezTo>
                <a:cubicBezTo>
                  <a:pt x="670" y="192"/>
                  <a:pt x="672" y="193"/>
                  <a:pt x="674" y="195"/>
                </a:cubicBezTo>
                <a:cubicBezTo>
                  <a:pt x="674" y="196"/>
                  <a:pt x="672" y="199"/>
                  <a:pt x="675" y="200"/>
                </a:cubicBezTo>
                <a:cubicBezTo>
                  <a:pt x="675" y="201"/>
                  <a:pt x="675" y="203"/>
                  <a:pt x="675" y="206"/>
                </a:cubicBezTo>
                <a:cubicBezTo>
                  <a:pt x="675" y="206"/>
                  <a:pt x="675" y="206"/>
                  <a:pt x="674" y="206"/>
                </a:cubicBezTo>
                <a:close/>
                <a:moveTo>
                  <a:pt x="486" y="204"/>
                </a:moveTo>
                <a:cubicBezTo>
                  <a:pt x="483" y="203"/>
                  <a:pt x="480" y="201"/>
                  <a:pt x="478" y="200"/>
                </a:cubicBezTo>
                <a:cubicBezTo>
                  <a:pt x="478" y="198"/>
                  <a:pt x="472" y="198"/>
                  <a:pt x="472" y="198"/>
                </a:cubicBezTo>
                <a:cubicBezTo>
                  <a:pt x="472" y="197"/>
                  <a:pt x="472" y="197"/>
                  <a:pt x="472" y="197"/>
                </a:cubicBezTo>
                <a:cubicBezTo>
                  <a:pt x="475" y="196"/>
                  <a:pt x="479" y="198"/>
                  <a:pt x="482" y="200"/>
                </a:cubicBezTo>
                <a:cubicBezTo>
                  <a:pt x="483" y="200"/>
                  <a:pt x="487" y="201"/>
                  <a:pt x="487" y="204"/>
                </a:cubicBezTo>
                <a:cubicBezTo>
                  <a:pt x="487" y="204"/>
                  <a:pt x="486" y="204"/>
                  <a:pt x="486" y="204"/>
                </a:cubicBezTo>
                <a:close/>
                <a:moveTo>
                  <a:pt x="756" y="200"/>
                </a:moveTo>
                <a:cubicBezTo>
                  <a:pt x="756" y="199"/>
                  <a:pt x="756" y="199"/>
                  <a:pt x="756" y="199"/>
                </a:cubicBezTo>
                <a:cubicBezTo>
                  <a:pt x="756" y="199"/>
                  <a:pt x="756" y="199"/>
                  <a:pt x="756" y="200"/>
                </a:cubicBezTo>
                <a:close/>
                <a:moveTo>
                  <a:pt x="755" y="198"/>
                </a:moveTo>
                <a:cubicBezTo>
                  <a:pt x="753" y="196"/>
                  <a:pt x="750" y="196"/>
                  <a:pt x="749" y="194"/>
                </a:cubicBezTo>
                <a:cubicBezTo>
                  <a:pt x="747" y="192"/>
                  <a:pt x="745" y="190"/>
                  <a:pt x="744" y="188"/>
                </a:cubicBezTo>
                <a:cubicBezTo>
                  <a:pt x="743" y="187"/>
                  <a:pt x="743" y="187"/>
                  <a:pt x="742" y="187"/>
                </a:cubicBezTo>
                <a:cubicBezTo>
                  <a:pt x="742" y="186"/>
                  <a:pt x="743" y="186"/>
                  <a:pt x="743" y="186"/>
                </a:cubicBezTo>
                <a:cubicBezTo>
                  <a:pt x="744" y="187"/>
                  <a:pt x="745" y="187"/>
                  <a:pt x="746" y="188"/>
                </a:cubicBezTo>
                <a:cubicBezTo>
                  <a:pt x="747" y="190"/>
                  <a:pt x="750" y="192"/>
                  <a:pt x="753" y="195"/>
                </a:cubicBezTo>
                <a:cubicBezTo>
                  <a:pt x="754" y="196"/>
                  <a:pt x="754" y="196"/>
                  <a:pt x="755" y="197"/>
                </a:cubicBezTo>
                <a:cubicBezTo>
                  <a:pt x="755" y="198"/>
                  <a:pt x="755" y="198"/>
                  <a:pt x="755" y="198"/>
                </a:cubicBezTo>
                <a:close/>
                <a:moveTo>
                  <a:pt x="468" y="197"/>
                </a:moveTo>
                <a:cubicBezTo>
                  <a:pt x="468" y="196"/>
                  <a:pt x="468" y="196"/>
                  <a:pt x="468" y="196"/>
                </a:cubicBezTo>
                <a:cubicBezTo>
                  <a:pt x="469" y="195"/>
                  <a:pt x="469" y="195"/>
                  <a:pt x="470" y="196"/>
                </a:cubicBezTo>
                <a:cubicBezTo>
                  <a:pt x="470" y="196"/>
                  <a:pt x="470" y="196"/>
                  <a:pt x="470" y="196"/>
                </a:cubicBezTo>
                <a:cubicBezTo>
                  <a:pt x="469" y="196"/>
                  <a:pt x="469" y="196"/>
                  <a:pt x="468" y="197"/>
                </a:cubicBezTo>
                <a:close/>
                <a:moveTo>
                  <a:pt x="458" y="195"/>
                </a:moveTo>
                <a:cubicBezTo>
                  <a:pt x="457" y="195"/>
                  <a:pt x="457" y="195"/>
                  <a:pt x="456" y="195"/>
                </a:cubicBezTo>
                <a:cubicBezTo>
                  <a:pt x="457" y="194"/>
                  <a:pt x="457" y="194"/>
                  <a:pt x="459" y="194"/>
                </a:cubicBezTo>
                <a:cubicBezTo>
                  <a:pt x="459" y="195"/>
                  <a:pt x="459" y="195"/>
                  <a:pt x="459" y="195"/>
                </a:cubicBezTo>
                <a:cubicBezTo>
                  <a:pt x="458" y="195"/>
                  <a:pt x="458" y="195"/>
                  <a:pt x="458" y="195"/>
                </a:cubicBezTo>
                <a:close/>
                <a:moveTo>
                  <a:pt x="451" y="187"/>
                </a:moveTo>
                <a:cubicBezTo>
                  <a:pt x="449" y="186"/>
                  <a:pt x="448" y="185"/>
                  <a:pt x="448" y="184"/>
                </a:cubicBezTo>
                <a:cubicBezTo>
                  <a:pt x="448" y="184"/>
                  <a:pt x="447" y="184"/>
                  <a:pt x="447" y="184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8" y="184"/>
                  <a:pt x="454" y="184"/>
                  <a:pt x="454" y="187"/>
                </a:cubicBezTo>
                <a:cubicBezTo>
                  <a:pt x="453" y="187"/>
                  <a:pt x="452" y="187"/>
                  <a:pt x="451" y="187"/>
                </a:cubicBezTo>
                <a:close/>
                <a:moveTo>
                  <a:pt x="463" y="186"/>
                </a:moveTo>
                <a:cubicBezTo>
                  <a:pt x="461" y="185"/>
                  <a:pt x="461" y="185"/>
                  <a:pt x="461" y="184"/>
                </a:cubicBezTo>
                <a:cubicBezTo>
                  <a:pt x="463" y="184"/>
                  <a:pt x="463" y="184"/>
                  <a:pt x="465" y="185"/>
                </a:cubicBezTo>
                <a:cubicBezTo>
                  <a:pt x="465" y="185"/>
                  <a:pt x="465" y="185"/>
                  <a:pt x="465" y="185"/>
                </a:cubicBezTo>
                <a:cubicBezTo>
                  <a:pt x="465" y="186"/>
                  <a:pt x="464" y="186"/>
                  <a:pt x="463" y="186"/>
                </a:cubicBezTo>
                <a:close/>
                <a:moveTo>
                  <a:pt x="443" y="186"/>
                </a:moveTo>
                <a:cubicBezTo>
                  <a:pt x="443" y="185"/>
                  <a:pt x="443" y="185"/>
                  <a:pt x="443" y="185"/>
                </a:cubicBezTo>
                <a:cubicBezTo>
                  <a:pt x="444" y="184"/>
                  <a:pt x="443" y="183"/>
                  <a:pt x="445" y="184"/>
                </a:cubicBezTo>
                <a:cubicBezTo>
                  <a:pt x="445" y="184"/>
                  <a:pt x="445" y="184"/>
                  <a:pt x="444" y="185"/>
                </a:cubicBezTo>
                <a:cubicBezTo>
                  <a:pt x="444" y="185"/>
                  <a:pt x="443" y="185"/>
                  <a:pt x="443" y="186"/>
                </a:cubicBezTo>
                <a:close/>
                <a:moveTo>
                  <a:pt x="491" y="183"/>
                </a:moveTo>
                <a:cubicBezTo>
                  <a:pt x="490" y="183"/>
                  <a:pt x="490" y="182"/>
                  <a:pt x="490" y="182"/>
                </a:cubicBezTo>
                <a:cubicBezTo>
                  <a:pt x="490" y="182"/>
                  <a:pt x="490" y="182"/>
                  <a:pt x="491" y="181"/>
                </a:cubicBezTo>
                <a:cubicBezTo>
                  <a:pt x="491" y="181"/>
                  <a:pt x="493" y="182"/>
                  <a:pt x="492" y="183"/>
                </a:cubicBezTo>
                <a:cubicBezTo>
                  <a:pt x="492" y="183"/>
                  <a:pt x="491" y="183"/>
                  <a:pt x="491" y="183"/>
                </a:cubicBezTo>
                <a:close/>
                <a:moveTo>
                  <a:pt x="452" y="181"/>
                </a:moveTo>
                <a:cubicBezTo>
                  <a:pt x="450" y="180"/>
                  <a:pt x="449" y="179"/>
                  <a:pt x="448" y="178"/>
                </a:cubicBezTo>
                <a:cubicBezTo>
                  <a:pt x="449" y="178"/>
                  <a:pt x="449" y="178"/>
                  <a:pt x="449" y="177"/>
                </a:cubicBezTo>
                <a:cubicBezTo>
                  <a:pt x="451" y="177"/>
                  <a:pt x="451" y="178"/>
                  <a:pt x="453" y="180"/>
                </a:cubicBezTo>
                <a:cubicBezTo>
                  <a:pt x="453" y="180"/>
                  <a:pt x="452" y="181"/>
                  <a:pt x="452" y="181"/>
                </a:cubicBezTo>
                <a:close/>
                <a:moveTo>
                  <a:pt x="736" y="180"/>
                </a:moveTo>
                <a:cubicBezTo>
                  <a:pt x="736" y="180"/>
                  <a:pt x="736" y="180"/>
                  <a:pt x="733" y="178"/>
                </a:cubicBezTo>
                <a:cubicBezTo>
                  <a:pt x="732" y="177"/>
                  <a:pt x="733" y="176"/>
                  <a:pt x="732" y="175"/>
                </a:cubicBezTo>
                <a:cubicBezTo>
                  <a:pt x="730" y="175"/>
                  <a:pt x="728" y="171"/>
                  <a:pt x="728" y="171"/>
                </a:cubicBezTo>
                <a:cubicBezTo>
                  <a:pt x="726" y="169"/>
                  <a:pt x="725" y="167"/>
                  <a:pt x="724" y="166"/>
                </a:cubicBezTo>
                <a:cubicBezTo>
                  <a:pt x="722" y="165"/>
                  <a:pt x="718" y="162"/>
                  <a:pt x="719" y="160"/>
                </a:cubicBezTo>
                <a:cubicBezTo>
                  <a:pt x="720" y="161"/>
                  <a:pt x="721" y="162"/>
                  <a:pt x="722" y="162"/>
                </a:cubicBezTo>
                <a:cubicBezTo>
                  <a:pt x="724" y="163"/>
                  <a:pt x="726" y="163"/>
                  <a:pt x="728" y="164"/>
                </a:cubicBezTo>
                <a:cubicBezTo>
                  <a:pt x="729" y="167"/>
                  <a:pt x="731" y="169"/>
                  <a:pt x="732" y="173"/>
                </a:cubicBezTo>
                <a:cubicBezTo>
                  <a:pt x="733" y="175"/>
                  <a:pt x="735" y="177"/>
                  <a:pt x="737" y="180"/>
                </a:cubicBezTo>
                <a:cubicBezTo>
                  <a:pt x="737" y="180"/>
                  <a:pt x="736" y="180"/>
                  <a:pt x="736" y="180"/>
                </a:cubicBezTo>
                <a:close/>
                <a:moveTo>
                  <a:pt x="518" y="177"/>
                </a:moveTo>
                <a:cubicBezTo>
                  <a:pt x="518" y="176"/>
                  <a:pt x="518" y="176"/>
                  <a:pt x="519" y="176"/>
                </a:cubicBezTo>
                <a:cubicBezTo>
                  <a:pt x="518" y="175"/>
                  <a:pt x="516" y="175"/>
                  <a:pt x="516" y="175"/>
                </a:cubicBezTo>
                <a:cubicBezTo>
                  <a:pt x="515" y="174"/>
                  <a:pt x="512" y="172"/>
                  <a:pt x="512" y="172"/>
                </a:cubicBezTo>
                <a:cubicBezTo>
                  <a:pt x="510" y="171"/>
                  <a:pt x="505" y="167"/>
                  <a:pt x="506" y="166"/>
                </a:cubicBezTo>
                <a:cubicBezTo>
                  <a:pt x="506" y="166"/>
                  <a:pt x="507" y="166"/>
                  <a:pt x="508" y="166"/>
                </a:cubicBezTo>
                <a:cubicBezTo>
                  <a:pt x="509" y="167"/>
                  <a:pt x="511" y="168"/>
                  <a:pt x="514" y="168"/>
                </a:cubicBezTo>
                <a:cubicBezTo>
                  <a:pt x="514" y="168"/>
                  <a:pt x="514" y="167"/>
                  <a:pt x="514" y="167"/>
                </a:cubicBezTo>
                <a:cubicBezTo>
                  <a:pt x="515" y="167"/>
                  <a:pt x="516" y="167"/>
                  <a:pt x="517" y="167"/>
                </a:cubicBezTo>
                <a:cubicBezTo>
                  <a:pt x="517" y="168"/>
                  <a:pt x="517" y="168"/>
                  <a:pt x="517" y="169"/>
                </a:cubicBezTo>
                <a:cubicBezTo>
                  <a:pt x="517" y="169"/>
                  <a:pt x="517" y="169"/>
                  <a:pt x="516" y="169"/>
                </a:cubicBezTo>
                <a:cubicBezTo>
                  <a:pt x="516" y="169"/>
                  <a:pt x="516" y="169"/>
                  <a:pt x="515" y="168"/>
                </a:cubicBezTo>
                <a:cubicBezTo>
                  <a:pt x="515" y="168"/>
                  <a:pt x="514" y="168"/>
                  <a:pt x="514" y="168"/>
                </a:cubicBezTo>
                <a:cubicBezTo>
                  <a:pt x="514" y="171"/>
                  <a:pt x="516" y="171"/>
                  <a:pt x="519" y="172"/>
                </a:cubicBezTo>
                <a:cubicBezTo>
                  <a:pt x="520" y="173"/>
                  <a:pt x="520" y="173"/>
                  <a:pt x="521" y="174"/>
                </a:cubicBezTo>
                <a:cubicBezTo>
                  <a:pt x="521" y="175"/>
                  <a:pt x="521" y="175"/>
                  <a:pt x="522" y="176"/>
                </a:cubicBezTo>
                <a:cubicBezTo>
                  <a:pt x="521" y="176"/>
                  <a:pt x="520" y="176"/>
                  <a:pt x="520" y="177"/>
                </a:cubicBezTo>
                <a:cubicBezTo>
                  <a:pt x="519" y="177"/>
                  <a:pt x="518" y="177"/>
                  <a:pt x="518" y="177"/>
                </a:cubicBezTo>
                <a:close/>
                <a:moveTo>
                  <a:pt x="575" y="176"/>
                </a:moveTo>
                <a:cubicBezTo>
                  <a:pt x="574" y="176"/>
                  <a:pt x="574" y="175"/>
                  <a:pt x="574" y="175"/>
                </a:cubicBezTo>
                <a:cubicBezTo>
                  <a:pt x="573" y="175"/>
                  <a:pt x="573" y="175"/>
                  <a:pt x="572" y="175"/>
                </a:cubicBezTo>
                <a:cubicBezTo>
                  <a:pt x="572" y="174"/>
                  <a:pt x="572" y="174"/>
                  <a:pt x="571" y="172"/>
                </a:cubicBezTo>
                <a:cubicBezTo>
                  <a:pt x="571" y="172"/>
                  <a:pt x="570" y="172"/>
                  <a:pt x="570" y="172"/>
                </a:cubicBezTo>
                <a:cubicBezTo>
                  <a:pt x="570" y="169"/>
                  <a:pt x="570" y="170"/>
                  <a:pt x="573" y="169"/>
                </a:cubicBezTo>
                <a:cubicBezTo>
                  <a:pt x="574" y="169"/>
                  <a:pt x="574" y="169"/>
                  <a:pt x="574" y="169"/>
                </a:cubicBezTo>
                <a:cubicBezTo>
                  <a:pt x="575" y="169"/>
                  <a:pt x="575" y="170"/>
                  <a:pt x="575" y="172"/>
                </a:cubicBezTo>
                <a:cubicBezTo>
                  <a:pt x="576" y="172"/>
                  <a:pt x="576" y="174"/>
                  <a:pt x="577" y="176"/>
                </a:cubicBezTo>
                <a:cubicBezTo>
                  <a:pt x="576" y="176"/>
                  <a:pt x="575" y="176"/>
                  <a:pt x="575" y="176"/>
                </a:cubicBezTo>
                <a:close/>
                <a:moveTo>
                  <a:pt x="557" y="175"/>
                </a:moveTo>
                <a:cubicBezTo>
                  <a:pt x="557" y="173"/>
                  <a:pt x="555" y="173"/>
                  <a:pt x="555" y="173"/>
                </a:cubicBezTo>
                <a:cubicBezTo>
                  <a:pt x="555" y="173"/>
                  <a:pt x="555" y="172"/>
                  <a:pt x="555" y="172"/>
                </a:cubicBezTo>
                <a:cubicBezTo>
                  <a:pt x="555" y="172"/>
                  <a:pt x="559" y="172"/>
                  <a:pt x="560" y="173"/>
                </a:cubicBezTo>
                <a:cubicBezTo>
                  <a:pt x="560" y="173"/>
                  <a:pt x="560" y="174"/>
                  <a:pt x="560" y="174"/>
                </a:cubicBezTo>
                <a:cubicBezTo>
                  <a:pt x="560" y="174"/>
                  <a:pt x="560" y="174"/>
                  <a:pt x="560" y="175"/>
                </a:cubicBezTo>
                <a:cubicBezTo>
                  <a:pt x="559" y="175"/>
                  <a:pt x="558" y="175"/>
                  <a:pt x="557" y="175"/>
                </a:cubicBezTo>
                <a:close/>
                <a:moveTo>
                  <a:pt x="544" y="173"/>
                </a:moveTo>
                <a:cubicBezTo>
                  <a:pt x="543" y="173"/>
                  <a:pt x="543" y="173"/>
                  <a:pt x="542" y="173"/>
                </a:cubicBezTo>
                <a:cubicBezTo>
                  <a:pt x="538" y="173"/>
                  <a:pt x="538" y="173"/>
                  <a:pt x="538" y="173"/>
                </a:cubicBezTo>
                <a:cubicBezTo>
                  <a:pt x="538" y="172"/>
                  <a:pt x="539" y="172"/>
                  <a:pt x="539" y="171"/>
                </a:cubicBezTo>
                <a:cubicBezTo>
                  <a:pt x="540" y="171"/>
                  <a:pt x="542" y="170"/>
                  <a:pt x="544" y="171"/>
                </a:cubicBezTo>
                <a:cubicBezTo>
                  <a:pt x="544" y="172"/>
                  <a:pt x="545" y="172"/>
                  <a:pt x="545" y="173"/>
                </a:cubicBezTo>
                <a:cubicBezTo>
                  <a:pt x="545" y="173"/>
                  <a:pt x="544" y="173"/>
                  <a:pt x="544" y="173"/>
                </a:cubicBezTo>
                <a:close/>
                <a:moveTo>
                  <a:pt x="520" y="169"/>
                </a:moveTo>
                <a:cubicBezTo>
                  <a:pt x="520" y="169"/>
                  <a:pt x="519" y="169"/>
                  <a:pt x="519" y="169"/>
                </a:cubicBezTo>
                <a:cubicBezTo>
                  <a:pt x="519" y="169"/>
                  <a:pt x="519" y="169"/>
                  <a:pt x="519" y="169"/>
                </a:cubicBezTo>
                <a:cubicBezTo>
                  <a:pt x="520" y="168"/>
                  <a:pt x="520" y="168"/>
                  <a:pt x="521" y="168"/>
                </a:cubicBezTo>
                <a:cubicBezTo>
                  <a:pt x="521" y="169"/>
                  <a:pt x="521" y="169"/>
                  <a:pt x="521" y="169"/>
                </a:cubicBezTo>
                <a:cubicBezTo>
                  <a:pt x="521" y="169"/>
                  <a:pt x="520" y="169"/>
                  <a:pt x="520" y="169"/>
                </a:cubicBezTo>
                <a:close/>
                <a:moveTo>
                  <a:pt x="564" y="168"/>
                </a:moveTo>
                <a:cubicBezTo>
                  <a:pt x="564" y="168"/>
                  <a:pt x="564" y="167"/>
                  <a:pt x="564" y="167"/>
                </a:cubicBezTo>
                <a:cubicBezTo>
                  <a:pt x="566" y="167"/>
                  <a:pt x="566" y="167"/>
                  <a:pt x="566" y="167"/>
                </a:cubicBezTo>
                <a:cubicBezTo>
                  <a:pt x="566" y="167"/>
                  <a:pt x="566" y="167"/>
                  <a:pt x="566" y="168"/>
                </a:cubicBezTo>
                <a:cubicBezTo>
                  <a:pt x="566" y="168"/>
                  <a:pt x="565" y="168"/>
                  <a:pt x="564" y="168"/>
                </a:cubicBezTo>
                <a:close/>
                <a:moveTo>
                  <a:pt x="518" y="166"/>
                </a:moveTo>
                <a:cubicBezTo>
                  <a:pt x="516" y="162"/>
                  <a:pt x="512" y="163"/>
                  <a:pt x="509" y="163"/>
                </a:cubicBezTo>
                <a:cubicBezTo>
                  <a:pt x="506" y="161"/>
                  <a:pt x="506" y="162"/>
                  <a:pt x="503" y="162"/>
                </a:cubicBezTo>
                <a:cubicBezTo>
                  <a:pt x="501" y="161"/>
                  <a:pt x="501" y="161"/>
                  <a:pt x="501" y="160"/>
                </a:cubicBezTo>
                <a:cubicBezTo>
                  <a:pt x="499" y="160"/>
                  <a:pt x="498" y="160"/>
                  <a:pt x="497" y="159"/>
                </a:cubicBezTo>
                <a:cubicBezTo>
                  <a:pt x="496" y="157"/>
                  <a:pt x="491" y="154"/>
                  <a:pt x="493" y="152"/>
                </a:cubicBezTo>
                <a:cubicBezTo>
                  <a:pt x="494" y="152"/>
                  <a:pt x="495" y="153"/>
                  <a:pt x="498" y="154"/>
                </a:cubicBezTo>
                <a:cubicBezTo>
                  <a:pt x="499" y="155"/>
                  <a:pt x="500" y="157"/>
                  <a:pt x="502" y="159"/>
                </a:cubicBezTo>
                <a:cubicBezTo>
                  <a:pt x="504" y="159"/>
                  <a:pt x="506" y="159"/>
                  <a:pt x="509" y="160"/>
                </a:cubicBezTo>
                <a:cubicBezTo>
                  <a:pt x="512" y="157"/>
                  <a:pt x="511" y="158"/>
                  <a:pt x="516" y="160"/>
                </a:cubicBezTo>
                <a:cubicBezTo>
                  <a:pt x="517" y="160"/>
                  <a:pt x="518" y="160"/>
                  <a:pt x="518" y="160"/>
                </a:cubicBezTo>
                <a:cubicBezTo>
                  <a:pt x="519" y="161"/>
                  <a:pt x="519" y="161"/>
                  <a:pt x="519" y="162"/>
                </a:cubicBezTo>
                <a:cubicBezTo>
                  <a:pt x="520" y="161"/>
                  <a:pt x="521" y="161"/>
                  <a:pt x="522" y="161"/>
                </a:cubicBezTo>
                <a:cubicBezTo>
                  <a:pt x="522" y="161"/>
                  <a:pt x="523" y="162"/>
                  <a:pt x="523" y="162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1" y="164"/>
                  <a:pt x="520" y="163"/>
                  <a:pt x="519" y="165"/>
                </a:cubicBezTo>
                <a:cubicBezTo>
                  <a:pt x="519" y="165"/>
                  <a:pt x="518" y="166"/>
                  <a:pt x="518" y="166"/>
                </a:cubicBezTo>
                <a:close/>
                <a:moveTo>
                  <a:pt x="434" y="165"/>
                </a:moveTo>
                <a:cubicBezTo>
                  <a:pt x="432" y="164"/>
                  <a:pt x="433" y="163"/>
                  <a:pt x="434" y="162"/>
                </a:cubicBezTo>
                <a:cubicBezTo>
                  <a:pt x="434" y="162"/>
                  <a:pt x="435" y="163"/>
                  <a:pt x="435" y="163"/>
                </a:cubicBezTo>
                <a:cubicBezTo>
                  <a:pt x="435" y="163"/>
                  <a:pt x="435" y="164"/>
                  <a:pt x="435" y="164"/>
                </a:cubicBezTo>
                <a:cubicBezTo>
                  <a:pt x="435" y="164"/>
                  <a:pt x="435" y="164"/>
                  <a:pt x="434" y="165"/>
                </a:cubicBezTo>
                <a:close/>
                <a:moveTo>
                  <a:pt x="571" y="161"/>
                </a:moveTo>
                <a:cubicBezTo>
                  <a:pt x="569" y="159"/>
                  <a:pt x="570" y="158"/>
                  <a:pt x="571" y="157"/>
                </a:cubicBezTo>
                <a:cubicBezTo>
                  <a:pt x="572" y="157"/>
                  <a:pt x="572" y="157"/>
                  <a:pt x="573" y="157"/>
                </a:cubicBezTo>
                <a:cubicBezTo>
                  <a:pt x="574" y="157"/>
                  <a:pt x="575" y="156"/>
                  <a:pt x="575" y="157"/>
                </a:cubicBezTo>
                <a:cubicBezTo>
                  <a:pt x="575" y="157"/>
                  <a:pt x="575" y="157"/>
                  <a:pt x="574" y="157"/>
                </a:cubicBezTo>
                <a:cubicBezTo>
                  <a:pt x="574" y="159"/>
                  <a:pt x="572" y="160"/>
                  <a:pt x="571" y="161"/>
                </a:cubicBezTo>
                <a:close/>
                <a:moveTo>
                  <a:pt x="660" y="159"/>
                </a:moveTo>
                <a:cubicBezTo>
                  <a:pt x="658" y="153"/>
                  <a:pt x="656" y="153"/>
                  <a:pt x="651" y="154"/>
                </a:cubicBezTo>
                <a:cubicBezTo>
                  <a:pt x="650" y="153"/>
                  <a:pt x="649" y="152"/>
                  <a:pt x="648" y="151"/>
                </a:cubicBezTo>
                <a:cubicBezTo>
                  <a:pt x="648" y="150"/>
                  <a:pt x="647" y="148"/>
                  <a:pt x="647" y="147"/>
                </a:cubicBezTo>
                <a:cubicBezTo>
                  <a:pt x="648" y="144"/>
                  <a:pt x="647" y="144"/>
                  <a:pt x="647" y="141"/>
                </a:cubicBezTo>
                <a:cubicBezTo>
                  <a:pt x="648" y="142"/>
                  <a:pt x="650" y="144"/>
                  <a:pt x="652" y="144"/>
                </a:cubicBezTo>
                <a:cubicBezTo>
                  <a:pt x="653" y="142"/>
                  <a:pt x="653" y="142"/>
                  <a:pt x="654" y="141"/>
                </a:cubicBezTo>
                <a:cubicBezTo>
                  <a:pt x="654" y="141"/>
                  <a:pt x="654" y="141"/>
                  <a:pt x="655" y="141"/>
                </a:cubicBezTo>
                <a:cubicBezTo>
                  <a:pt x="654" y="143"/>
                  <a:pt x="654" y="144"/>
                  <a:pt x="654" y="146"/>
                </a:cubicBezTo>
                <a:cubicBezTo>
                  <a:pt x="654" y="146"/>
                  <a:pt x="654" y="146"/>
                  <a:pt x="654" y="146"/>
                </a:cubicBezTo>
                <a:cubicBezTo>
                  <a:pt x="655" y="146"/>
                  <a:pt x="655" y="146"/>
                  <a:pt x="655" y="145"/>
                </a:cubicBezTo>
                <a:cubicBezTo>
                  <a:pt x="656" y="148"/>
                  <a:pt x="656" y="149"/>
                  <a:pt x="660" y="150"/>
                </a:cubicBezTo>
                <a:cubicBezTo>
                  <a:pt x="660" y="149"/>
                  <a:pt x="660" y="149"/>
                  <a:pt x="662" y="150"/>
                </a:cubicBezTo>
                <a:cubicBezTo>
                  <a:pt x="662" y="150"/>
                  <a:pt x="662" y="150"/>
                  <a:pt x="662" y="151"/>
                </a:cubicBezTo>
                <a:cubicBezTo>
                  <a:pt x="662" y="152"/>
                  <a:pt x="663" y="156"/>
                  <a:pt x="662" y="158"/>
                </a:cubicBezTo>
                <a:cubicBezTo>
                  <a:pt x="661" y="158"/>
                  <a:pt x="660" y="158"/>
                  <a:pt x="660" y="159"/>
                </a:cubicBezTo>
                <a:close/>
                <a:moveTo>
                  <a:pt x="546" y="158"/>
                </a:moveTo>
                <a:cubicBezTo>
                  <a:pt x="546" y="158"/>
                  <a:pt x="546" y="157"/>
                  <a:pt x="546" y="157"/>
                </a:cubicBezTo>
                <a:cubicBezTo>
                  <a:pt x="546" y="156"/>
                  <a:pt x="547" y="155"/>
                  <a:pt x="548" y="155"/>
                </a:cubicBezTo>
                <a:cubicBezTo>
                  <a:pt x="547" y="157"/>
                  <a:pt x="547" y="157"/>
                  <a:pt x="547" y="158"/>
                </a:cubicBezTo>
                <a:cubicBezTo>
                  <a:pt x="547" y="158"/>
                  <a:pt x="547" y="158"/>
                  <a:pt x="546" y="158"/>
                </a:cubicBezTo>
                <a:close/>
                <a:moveTo>
                  <a:pt x="643" y="156"/>
                </a:moveTo>
                <a:cubicBezTo>
                  <a:pt x="642" y="154"/>
                  <a:pt x="640" y="154"/>
                  <a:pt x="641" y="151"/>
                </a:cubicBezTo>
                <a:cubicBezTo>
                  <a:pt x="636" y="147"/>
                  <a:pt x="639" y="147"/>
                  <a:pt x="639" y="142"/>
                </a:cubicBezTo>
                <a:cubicBezTo>
                  <a:pt x="638" y="142"/>
                  <a:pt x="638" y="142"/>
                  <a:pt x="637" y="142"/>
                </a:cubicBezTo>
                <a:cubicBezTo>
                  <a:pt x="637" y="140"/>
                  <a:pt x="639" y="141"/>
                  <a:pt x="640" y="141"/>
                </a:cubicBezTo>
                <a:cubicBezTo>
                  <a:pt x="641" y="138"/>
                  <a:pt x="642" y="138"/>
                  <a:pt x="645" y="141"/>
                </a:cubicBezTo>
                <a:cubicBezTo>
                  <a:pt x="645" y="146"/>
                  <a:pt x="645" y="146"/>
                  <a:pt x="645" y="150"/>
                </a:cubicBezTo>
                <a:cubicBezTo>
                  <a:pt x="646" y="152"/>
                  <a:pt x="648" y="155"/>
                  <a:pt x="643" y="156"/>
                </a:cubicBezTo>
                <a:close/>
                <a:moveTo>
                  <a:pt x="503" y="156"/>
                </a:moveTo>
                <a:cubicBezTo>
                  <a:pt x="503" y="155"/>
                  <a:pt x="503" y="155"/>
                  <a:pt x="503" y="155"/>
                </a:cubicBezTo>
                <a:cubicBezTo>
                  <a:pt x="503" y="155"/>
                  <a:pt x="504" y="155"/>
                  <a:pt x="504" y="155"/>
                </a:cubicBezTo>
                <a:cubicBezTo>
                  <a:pt x="504" y="155"/>
                  <a:pt x="503" y="156"/>
                  <a:pt x="503" y="156"/>
                </a:cubicBezTo>
                <a:close/>
                <a:moveTo>
                  <a:pt x="556" y="155"/>
                </a:moveTo>
                <a:cubicBezTo>
                  <a:pt x="555" y="155"/>
                  <a:pt x="554" y="155"/>
                  <a:pt x="553" y="154"/>
                </a:cubicBezTo>
                <a:cubicBezTo>
                  <a:pt x="553" y="154"/>
                  <a:pt x="553" y="154"/>
                  <a:pt x="553" y="153"/>
                </a:cubicBezTo>
                <a:cubicBezTo>
                  <a:pt x="554" y="153"/>
                  <a:pt x="555" y="153"/>
                  <a:pt x="556" y="153"/>
                </a:cubicBezTo>
                <a:cubicBezTo>
                  <a:pt x="556" y="154"/>
                  <a:pt x="556" y="155"/>
                  <a:pt x="556" y="155"/>
                </a:cubicBezTo>
                <a:cubicBezTo>
                  <a:pt x="556" y="155"/>
                  <a:pt x="556" y="155"/>
                  <a:pt x="556" y="155"/>
                </a:cubicBezTo>
                <a:close/>
                <a:moveTo>
                  <a:pt x="672" y="151"/>
                </a:moveTo>
                <a:cubicBezTo>
                  <a:pt x="671" y="151"/>
                  <a:pt x="671" y="151"/>
                  <a:pt x="671" y="151"/>
                </a:cubicBezTo>
                <a:cubicBezTo>
                  <a:pt x="672" y="150"/>
                  <a:pt x="672" y="150"/>
                  <a:pt x="672" y="150"/>
                </a:cubicBezTo>
                <a:cubicBezTo>
                  <a:pt x="672" y="151"/>
                  <a:pt x="672" y="151"/>
                  <a:pt x="672" y="151"/>
                </a:cubicBezTo>
                <a:cubicBezTo>
                  <a:pt x="672" y="151"/>
                  <a:pt x="672" y="151"/>
                  <a:pt x="672" y="151"/>
                </a:cubicBezTo>
                <a:close/>
                <a:moveTo>
                  <a:pt x="708" y="151"/>
                </a:moveTo>
                <a:cubicBezTo>
                  <a:pt x="705" y="149"/>
                  <a:pt x="700" y="145"/>
                  <a:pt x="698" y="142"/>
                </a:cubicBezTo>
                <a:cubicBezTo>
                  <a:pt x="696" y="141"/>
                  <a:pt x="693" y="138"/>
                  <a:pt x="692" y="137"/>
                </a:cubicBezTo>
                <a:cubicBezTo>
                  <a:pt x="689" y="136"/>
                  <a:pt x="689" y="135"/>
                  <a:pt x="688" y="134"/>
                </a:cubicBezTo>
                <a:cubicBezTo>
                  <a:pt x="688" y="134"/>
                  <a:pt x="687" y="134"/>
                  <a:pt x="687" y="134"/>
                </a:cubicBezTo>
                <a:cubicBezTo>
                  <a:pt x="686" y="132"/>
                  <a:pt x="685" y="131"/>
                  <a:pt x="685" y="130"/>
                </a:cubicBezTo>
                <a:cubicBezTo>
                  <a:pt x="682" y="128"/>
                  <a:pt x="681" y="126"/>
                  <a:pt x="680" y="125"/>
                </a:cubicBezTo>
                <a:cubicBezTo>
                  <a:pt x="679" y="124"/>
                  <a:pt x="678" y="124"/>
                  <a:pt x="677" y="124"/>
                </a:cubicBezTo>
                <a:cubicBezTo>
                  <a:pt x="675" y="121"/>
                  <a:pt x="673" y="118"/>
                  <a:pt x="671" y="116"/>
                </a:cubicBezTo>
                <a:cubicBezTo>
                  <a:pt x="667" y="115"/>
                  <a:pt x="665" y="112"/>
                  <a:pt x="662" y="111"/>
                </a:cubicBezTo>
                <a:cubicBezTo>
                  <a:pt x="661" y="110"/>
                  <a:pt x="660" y="110"/>
                  <a:pt x="659" y="109"/>
                </a:cubicBezTo>
                <a:cubicBezTo>
                  <a:pt x="658" y="106"/>
                  <a:pt x="657" y="103"/>
                  <a:pt x="658" y="101"/>
                </a:cubicBezTo>
                <a:cubicBezTo>
                  <a:pt x="661" y="101"/>
                  <a:pt x="665" y="104"/>
                  <a:pt x="669" y="102"/>
                </a:cubicBezTo>
                <a:cubicBezTo>
                  <a:pt x="673" y="102"/>
                  <a:pt x="678" y="104"/>
                  <a:pt x="683" y="106"/>
                </a:cubicBezTo>
                <a:cubicBezTo>
                  <a:pt x="683" y="107"/>
                  <a:pt x="684" y="108"/>
                  <a:pt x="684" y="109"/>
                </a:cubicBezTo>
                <a:cubicBezTo>
                  <a:pt x="688" y="112"/>
                  <a:pt x="684" y="115"/>
                  <a:pt x="685" y="119"/>
                </a:cubicBezTo>
                <a:cubicBezTo>
                  <a:pt x="686" y="121"/>
                  <a:pt x="687" y="124"/>
                  <a:pt x="690" y="126"/>
                </a:cubicBezTo>
                <a:cubicBezTo>
                  <a:pt x="690" y="127"/>
                  <a:pt x="690" y="129"/>
                  <a:pt x="692" y="130"/>
                </a:cubicBezTo>
                <a:cubicBezTo>
                  <a:pt x="695" y="134"/>
                  <a:pt x="698" y="138"/>
                  <a:pt x="700" y="142"/>
                </a:cubicBezTo>
                <a:cubicBezTo>
                  <a:pt x="704" y="142"/>
                  <a:pt x="705" y="145"/>
                  <a:pt x="709" y="147"/>
                </a:cubicBezTo>
                <a:cubicBezTo>
                  <a:pt x="710" y="148"/>
                  <a:pt x="710" y="149"/>
                  <a:pt x="710" y="151"/>
                </a:cubicBezTo>
                <a:cubicBezTo>
                  <a:pt x="709" y="151"/>
                  <a:pt x="709" y="151"/>
                  <a:pt x="708" y="151"/>
                </a:cubicBezTo>
                <a:close/>
                <a:moveTo>
                  <a:pt x="560" y="148"/>
                </a:moveTo>
                <a:cubicBezTo>
                  <a:pt x="560" y="148"/>
                  <a:pt x="562" y="148"/>
                  <a:pt x="562" y="148"/>
                </a:cubicBezTo>
                <a:cubicBezTo>
                  <a:pt x="561" y="148"/>
                  <a:pt x="561" y="148"/>
                  <a:pt x="560" y="148"/>
                </a:cubicBezTo>
                <a:close/>
                <a:moveTo>
                  <a:pt x="650" y="139"/>
                </a:moveTo>
                <a:cubicBezTo>
                  <a:pt x="650" y="139"/>
                  <a:pt x="650" y="139"/>
                  <a:pt x="650" y="139"/>
                </a:cubicBezTo>
                <a:cubicBezTo>
                  <a:pt x="650" y="139"/>
                  <a:pt x="650" y="139"/>
                  <a:pt x="650" y="138"/>
                </a:cubicBezTo>
                <a:cubicBezTo>
                  <a:pt x="650" y="138"/>
                  <a:pt x="650" y="138"/>
                  <a:pt x="651" y="139"/>
                </a:cubicBezTo>
                <a:cubicBezTo>
                  <a:pt x="651" y="139"/>
                  <a:pt x="651" y="139"/>
                  <a:pt x="651" y="139"/>
                </a:cubicBezTo>
                <a:cubicBezTo>
                  <a:pt x="650" y="139"/>
                  <a:pt x="650" y="139"/>
                  <a:pt x="650" y="139"/>
                </a:cubicBezTo>
                <a:close/>
                <a:moveTo>
                  <a:pt x="564" y="127"/>
                </a:moveTo>
                <a:cubicBezTo>
                  <a:pt x="564" y="127"/>
                  <a:pt x="564" y="126"/>
                  <a:pt x="564" y="126"/>
                </a:cubicBezTo>
                <a:cubicBezTo>
                  <a:pt x="565" y="126"/>
                  <a:pt x="565" y="126"/>
                  <a:pt x="566" y="126"/>
                </a:cubicBezTo>
                <a:cubicBezTo>
                  <a:pt x="565" y="126"/>
                  <a:pt x="565" y="127"/>
                  <a:pt x="564" y="127"/>
                </a:cubicBezTo>
                <a:close/>
                <a:moveTo>
                  <a:pt x="567" y="120"/>
                </a:moveTo>
                <a:cubicBezTo>
                  <a:pt x="563" y="119"/>
                  <a:pt x="560" y="119"/>
                  <a:pt x="558" y="119"/>
                </a:cubicBezTo>
                <a:cubicBezTo>
                  <a:pt x="562" y="116"/>
                  <a:pt x="570" y="117"/>
                  <a:pt x="573" y="114"/>
                </a:cubicBezTo>
                <a:cubicBezTo>
                  <a:pt x="577" y="114"/>
                  <a:pt x="577" y="111"/>
                  <a:pt x="581" y="110"/>
                </a:cubicBezTo>
                <a:cubicBezTo>
                  <a:pt x="581" y="111"/>
                  <a:pt x="581" y="111"/>
                  <a:pt x="582" y="112"/>
                </a:cubicBezTo>
                <a:cubicBezTo>
                  <a:pt x="583" y="111"/>
                  <a:pt x="583" y="111"/>
                  <a:pt x="584" y="111"/>
                </a:cubicBezTo>
                <a:cubicBezTo>
                  <a:pt x="584" y="111"/>
                  <a:pt x="584" y="111"/>
                  <a:pt x="585" y="112"/>
                </a:cubicBezTo>
                <a:cubicBezTo>
                  <a:pt x="583" y="113"/>
                  <a:pt x="581" y="114"/>
                  <a:pt x="580" y="116"/>
                </a:cubicBezTo>
                <a:cubicBezTo>
                  <a:pt x="576" y="118"/>
                  <a:pt x="571" y="119"/>
                  <a:pt x="567" y="120"/>
                </a:cubicBezTo>
                <a:close/>
                <a:moveTo>
                  <a:pt x="616" y="114"/>
                </a:moveTo>
                <a:cubicBezTo>
                  <a:pt x="615" y="114"/>
                  <a:pt x="614" y="113"/>
                  <a:pt x="613" y="112"/>
                </a:cubicBezTo>
                <a:cubicBezTo>
                  <a:pt x="612" y="110"/>
                  <a:pt x="612" y="109"/>
                  <a:pt x="611" y="107"/>
                </a:cubicBezTo>
                <a:cubicBezTo>
                  <a:pt x="612" y="107"/>
                  <a:pt x="613" y="106"/>
                  <a:pt x="614" y="105"/>
                </a:cubicBezTo>
                <a:cubicBezTo>
                  <a:pt x="615" y="105"/>
                  <a:pt x="616" y="105"/>
                  <a:pt x="618" y="105"/>
                </a:cubicBezTo>
                <a:cubicBezTo>
                  <a:pt x="618" y="108"/>
                  <a:pt x="618" y="108"/>
                  <a:pt x="619" y="108"/>
                </a:cubicBezTo>
                <a:cubicBezTo>
                  <a:pt x="620" y="106"/>
                  <a:pt x="619" y="106"/>
                  <a:pt x="622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3" y="106"/>
                  <a:pt x="624" y="107"/>
                  <a:pt x="625" y="107"/>
                </a:cubicBezTo>
                <a:cubicBezTo>
                  <a:pt x="625" y="108"/>
                  <a:pt x="625" y="110"/>
                  <a:pt x="625" y="112"/>
                </a:cubicBezTo>
                <a:cubicBezTo>
                  <a:pt x="624" y="113"/>
                  <a:pt x="621" y="111"/>
                  <a:pt x="621" y="111"/>
                </a:cubicBezTo>
                <a:cubicBezTo>
                  <a:pt x="620" y="113"/>
                  <a:pt x="618" y="111"/>
                  <a:pt x="618" y="114"/>
                </a:cubicBezTo>
                <a:cubicBezTo>
                  <a:pt x="617" y="114"/>
                  <a:pt x="616" y="114"/>
                  <a:pt x="616" y="114"/>
                </a:cubicBezTo>
                <a:close/>
                <a:moveTo>
                  <a:pt x="560" y="110"/>
                </a:moveTo>
                <a:cubicBezTo>
                  <a:pt x="559" y="108"/>
                  <a:pt x="557" y="108"/>
                  <a:pt x="556" y="108"/>
                </a:cubicBezTo>
                <a:cubicBezTo>
                  <a:pt x="555" y="106"/>
                  <a:pt x="554" y="106"/>
                  <a:pt x="553" y="106"/>
                </a:cubicBezTo>
                <a:cubicBezTo>
                  <a:pt x="550" y="103"/>
                  <a:pt x="543" y="100"/>
                  <a:pt x="543" y="96"/>
                </a:cubicBezTo>
                <a:cubicBezTo>
                  <a:pt x="542" y="96"/>
                  <a:pt x="541" y="95"/>
                  <a:pt x="540" y="94"/>
                </a:cubicBezTo>
                <a:cubicBezTo>
                  <a:pt x="540" y="93"/>
                  <a:pt x="539" y="93"/>
                  <a:pt x="538" y="93"/>
                </a:cubicBezTo>
                <a:cubicBezTo>
                  <a:pt x="538" y="88"/>
                  <a:pt x="536" y="86"/>
                  <a:pt x="541" y="84"/>
                </a:cubicBezTo>
                <a:cubicBezTo>
                  <a:pt x="543" y="82"/>
                  <a:pt x="543" y="83"/>
                  <a:pt x="546" y="83"/>
                </a:cubicBezTo>
                <a:cubicBezTo>
                  <a:pt x="548" y="83"/>
                  <a:pt x="550" y="85"/>
                  <a:pt x="554" y="85"/>
                </a:cubicBezTo>
                <a:cubicBezTo>
                  <a:pt x="555" y="87"/>
                  <a:pt x="558" y="91"/>
                  <a:pt x="561" y="92"/>
                </a:cubicBezTo>
                <a:cubicBezTo>
                  <a:pt x="562" y="93"/>
                  <a:pt x="563" y="94"/>
                  <a:pt x="564" y="96"/>
                </a:cubicBezTo>
                <a:cubicBezTo>
                  <a:pt x="567" y="96"/>
                  <a:pt x="572" y="98"/>
                  <a:pt x="572" y="102"/>
                </a:cubicBezTo>
                <a:cubicBezTo>
                  <a:pt x="572" y="103"/>
                  <a:pt x="572" y="104"/>
                  <a:pt x="574" y="105"/>
                </a:cubicBezTo>
                <a:cubicBezTo>
                  <a:pt x="574" y="105"/>
                  <a:pt x="574" y="106"/>
                  <a:pt x="574" y="106"/>
                </a:cubicBezTo>
                <a:cubicBezTo>
                  <a:pt x="572" y="107"/>
                  <a:pt x="571" y="106"/>
                  <a:pt x="570" y="106"/>
                </a:cubicBezTo>
                <a:cubicBezTo>
                  <a:pt x="570" y="107"/>
                  <a:pt x="569" y="107"/>
                  <a:pt x="569" y="108"/>
                </a:cubicBezTo>
                <a:cubicBezTo>
                  <a:pt x="566" y="108"/>
                  <a:pt x="562" y="109"/>
                  <a:pt x="560" y="110"/>
                </a:cubicBezTo>
                <a:close/>
                <a:moveTo>
                  <a:pt x="528" y="107"/>
                </a:moveTo>
                <a:cubicBezTo>
                  <a:pt x="527" y="106"/>
                  <a:pt x="525" y="106"/>
                  <a:pt x="524" y="106"/>
                </a:cubicBezTo>
                <a:cubicBezTo>
                  <a:pt x="524" y="106"/>
                  <a:pt x="524" y="105"/>
                  <a:pt x="524" y="105"/>
                </a:cubicBezTo>
                <a:cubicBezTo>
                  <a:pt x="525" y="104"/>
                  <a:pt x="526" y="105"/>
                  <a:pt x="528" y="105"/>
                </a:cubicBezTo>
                <a:cubicBezTo>
                  <a:pt x="529" y="103"/>
                  <a:pt x="530" y="103"/>
                  <a:pt x="533" y="103"/>
                </a:cubicBezTo>
                <a:cubicBezTo>
                  <a:pt x="533" y="104"/>
                  <a:pt x="533" y="105"/>
                  <a:pt x="533" y="106"/>
                </a:cubicBezTo>
                <a:cubicBezTo>
                  <a:pt x="530" y="106"/>
                  <a:pt x="530" y="107"/>
                  <a:pt x="528" y="107"/>
                </a:cubicBezTo>
                <a:close/>
                <a:moveTo>
                  <a:pt x="654" y="97"/>
                </a:moveTo>
                <a:cubicBezTo>
                  <a:pt x="654" y="97"/>
                  <a:pt x="654" y="96"/>
                  <a:pt x="654" y="96"/>
                </a:cubicBezTo>
                <a:cubicBezTo>
                  <a:pt x="652" y="96"/>
                  <a:pt x="650" y="94"/>
                  <a:pt x="650" y="94"/>
                </a:cubicBezTo>
                <a:cubicBezTo>
                  <a:pt x="653" y="93"/>
                  <a:pt x="652" y="93"/>
                  <a:pt x="654" y="96"/>
                </a:cubicBezTo>
                <a:cubicBezTo>
                  <a:pt x="654" y="97"/>
                  <a:pt x="654" y="97"/>
                  <a:pt x="654" y="97"/>
                </a:cubicBezTo>
                <a:close/>
                <a:moveTo>
                  <a:pt x="638" y="89"/>
                </a:moveTo>
                <a:cubicBezTo>
                  <a:pt x="636" y="87"/>
                  <a:pt x="637" y="84"/>
                  <a:pt x="639" y="84"/>
                </a:cubicBezTo>
                <a:cubicBezTo>
                  <a:pt x="639" y="84"/>
                  <a:pt x="640" y="84"/>
                  <a:pt x="641" y="84"/>
                </a:cubicBezTo>
                <a:cubicBezTo>
                  <a:pt x="641" y="87"/>
                  <a:pt x="641" y="88"/>
                  <a:pt x="638" y="89"/>
                </a:cubicBezTo>
                <a:close/>
                <a:moveTo>
                  <a:pt x="657" y="78"/>
                </a:moveTo>
                <a:cubicBezTo>
                  <a:pt x="656" y="76"/>
                  <a:pt x="656" y="74"/>
                  <a:pt x="656" y="73"/>
                </a:cubicBezTo>
                <a:cubicBezTo>
                  <a:pt x="655" y="72"/>
                  <a:pt x="655" y="72"/>
                  <a:pt x="654" y="71"/>
                </a:cubicBezTo>
                <a:cubicBezTo>
                  <a:pt x="652" y="71"/>
                  <a:pt x="650" y="70"/>
                  <a:pt x="648" y="70"/>
                </a:cubicBezTo>
                <a:cubicBezTo>
                  <a:pt x="648" y="64"/>
                  <a:pt x="647" y="64"/>
                  <a:pt x="644" y="61"/>
                </a:cubicBezTo>
                <a:cubicBezTo>
                  <a:pt x="644" y="60"/>
                  <a:pt x="644" y="58"/>
                  <a:pt x="644" y="57"/>
                </a:cubicBezTo>
                <a:cubicBezTo>
                  <a:pt x="643" y="51"/>
                  <a:pt x="642" y="46"/>
                  <a:pt x="642" y="40"/>
                </a:cubicBezTo>
                <a:cubicBezTo>
                  <a:pt x="644" y="34"/>
                  <a:pt x="643" y="34"/>
                  <a:pt x="649" y="35"/>
                </a:cubicBezTo>
                <a:cubicBezTo>
                  <a:pt x="649" y="35"/>
                  <a:pt x="650" y="35"/>
                  <a:pt x="650" y="35"/>
                </a:cubicBezTo>
                <a:cubicBezTo>
                  <a:pt x="650" y="39"/>
                  <a:pt x="650" y="41"/>
                  <a:pt x="652" y="45"/>
                </a:cubicBezTo>
                <a:cubicBezTo>
                  <a:pt x="653" y="50"/>
                  <a:pt x="655" y="55"/>
                  <a:pt x="656" y="60"/>
                </a:cubicBezTo>
                <a:cubicBezTo>
                  <a:pt x="657" y="64"/>
                  <a:pt x="657" y="64"/>
                  <a:pt x="658" y="67"/>
                </a:cubicBezTo>
                <a:cubicBezTo>
                  <a:pt x="660" y="69"/>
                  <a:pt x="658" y="75"/>
                  <a:pt x="658" y="78"/>
                </a:cubicBezTo>
                <a:cubicBezTo>
                  <a:pt x="657" y="78"/>
                  <a:pt x="657" y="78"/>
                  <a:pt x="657" y="78"/>
                </a:cubicBezTo>
                <a:close/>
                <a:moveTo>
                  <a:pt x="606" y="72"/>
                </a:moveTo>
                <a:cubicBezTo>
                  <a:pt x="606" y="72"/>
                  <a:pt x="606" y="72"/>
                  <a:pt x="606" y="72"/>
                </a:cubicBezTo>
                <a:cubicBezTo>
                  <a:pt x="604" y="71"/>
                  <a:pt x="604" y="71"/>
                  <a:pt x="604" y="71"/>
                </a:cubicBezTo>
                <a:cubicBezTo>
                  <a:pt x="605" y="69"/>
                  <a:pt x="605" y="70"/>
                  <a:pt x="607" y="70"/>
                </a:cubicBezTo>
                <a:cubicBezTo>
                  <a:pt x="607" y="71"/>
                  <a:pt x="607" y="72"/>
                  <a:pt x="607" y="72"/>
                </a:cubicBezTo>
                <a:cubicBezTo>
                  <a:pt x="607" y="72"/>
                  <a:pt x="606" y="72"/>
                  <a:pt x="606" y="72"/>
                </a:cubicBezTo>
                <a:close/>
                <a:moveTo>
                  <a:pt x="653" y="70"/>
                </a:moveTo>
                <a:cubicBezTo>
                  <a:pt x="652" y="70"/>
                  <a:pt x="652" y="70"/>
                  <a:pt x="652" y="70"/>
                </a:cubicBezTo>
                <a:cubicBezTo>
                  <a:pt x="652" y="68"/>
                  <a:pt x="651" y="68"/>
                  <a:pt x="653" y="67"/>
                </a:cubicBezTo>
                <a:cubicBezTo>
                  <a:pt x="654" y="67"/>
                  <a:pt x="655" y="68"/>
                  <a:pt x="654" y="70"/>
                </a:cubicBezTo>
                <a:cubicBezTo>
                  <a:pt x="654" y="70"/>
                  <a:pt x="653" y="70"/>
                  <a:pt x="653" y="70"/>
                </a:cubicBezTo>
                <a:close/>
                <a:moveTo>
                  <a:pt x="601" y="69"/>
                </a:moveTo>
                <a:cubicBezTo>
                  <a:pt x="600" y="68"/>
                  <a:pt x="599" y="67"/>
                  <a:pt x="598" y="67"/>
                </a:cubicBezTo>
                <a:cubicBezTo>
                  <a:pt x="598" y="67"/>
                  <a:pt x="598" y="66"/>
                  <a:pt x="598" y="66"/>
                </a:cubicBezTo>
                <a:cubicBezTo>
                  <a:pt x="599" y="66"/>
                  <a:pt x="599" y="66"/>
                  <a:pt x="600" y="66"/>
                </a:cubicBezTo>
                <a:cubicBezTo>
                  <a:pt x="601" y="66"/>
                  <a:pt x="602" y="68"/>
                  <a:pt x="602" y="68"/>
                </a:cubicBezTo>
                <a:cubicBezTo>
                  <a:pt x="602" y="68"/>
                  <a:pt x="602" y="68"/>
                  <a:pt x="602" y="68"/>
                </a:cubicBezTo>
                <a:cubicBezTo>
                  <a:pt x="602" y="68"/>
                  <a:pt x="601" y="68"/>
                  <a:pt x="601" y="69"/>
                </a:cubicBezTo>
                <a:close/>
                <a:moveTo>
                  <a:pt x="594" y="65"/>
                </a:moveTo>
                <a:cubicBezTo>
                  <a:pt x="594" y="64"/>
                  <a:pt x="593" y="64"/>
                  <a:pt x="593" y="64"/>
                </a:cubicBezTo>
                <a:cubicBezTo>
                  <a:pt x="594" y="63"/>
                  <a:pt x="594" y="63"/>
                  <a:pt x="595" y="63"/>
                </a:cubicBezTo>
                <a:cubicBezTo>
                  <a:pt x="595" y="63"/>
                  <a:pt x="595" y="64"/>
                  <a:pt x="595" y="64"/>
                </a:cubicBezTo>
                <a:cubicBezTo>
                  <a:pt x="594" y="64"/>
                  <a:pt x="594" y="64"/>
                  <a:pt x="594" y="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54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59" name="组合 1558"/>
          <p:cNvGrpSpPr/>
          <p:nvPr/>
        </p:nvGrpSpPr>
        <p:grpSpPr>
          <a:xfrm>
            <a:off x="1778212" y="1886062"/>
            <a:ext cx="6051550" cy="3415030"/>
            <a:chOff x="1172" y="5676"/>
            <a:chExt cx="9530" cy="5378"/>
          </a:xfrm>
        </p:grpSpPr>
        <p:sp>
          <p:nvSpPr>
            <p:cNvPr id="1560" name="矩形 1559"/>
            <p:cNvSpPr/>
            <p:nvPr/>
          </p:nvSpPr>
          <p:spPr>
            <a:xfrm>
              <a:off x="1172" y="5676"/>
              <a:ext cx="9530" cy="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到大寒节气便可以孵小鸡了。而鹰隼之类的征鸟，却正处于捕食能力极强的状态中，盘旋于空中到处寻找食物，以补充身体的能量抵御严寒；</a:t>
              </a:r>
              <a:endParaRPr lang="en-US" altLang="zh-CN" dirty="0"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在一年的最后五天内，水域中的冰一直冻到水中央，且最结实、最厚，孩童们可以尽情在河上溜冰。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在一年的最后五天内，水域中的冰一直冻到水中央，且最结实、最厚，孩童们可以尽情在河上溜冰。</a:t>
              </a:r>
            </a:p>
            <a:p>
              <a:pPr algn="l"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561" name="直接连接符 1560"/>
            <p:cNvCxnSpPr/>
            <p:nvPr/>
          </p:nvCxnSpPr>
          <p:spPr>
            <a:xfrm>
              <a:off x="1298" y="5758"/>
              <a:ext cx="938" cy="0"/>
            </a:xfrm>
            <a:prstGeom prst="line">
              <a:avLst/>
            </a:prstGeom>
            <a:ln w="63500"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10931" y="1449779"/>
            <a:ext cx="1843783" cy="523220"/>
            <a:chOff x="5168047" y="886269"/>
            <a:chExt cx="1843783" cy="523220"/>
          </a:xfrm>
        </p:grpSpPr>
        <p:sp>
          <p:nvSpPr>
            <p:cNvPr id="4" name="矩形 3"/>
            <p:cNvSpPr/>
            <p:nvPr/>
          </p:nvSpPr>
          <p:spPr>
            <a:xfrm>
              <a:off x="5285522" y="88626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大寒农谚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2001709" y="2873245"/>
            <a:ext cx="3877985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春节前后少农活，</a:t>
            </a:r>
            <a:endParaRPr lang="en-US" altLang="zh-CN" sz="2400" b="0" i="0" dirty="0">
              <a:solidFill>
                <a:schemeClr val="bg2">
                  <a:lumMod val="10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莫忘鱼塘常巡逻。</a:t>
            </a:r>
            <a:endParaRPr lang="en-US" altLang="zh-CN" sz="2400" b="0" i="0" dirty="0">
              <a:solidFill>
                <a:schemeClr val="bg2">
                  <a:lumMod val="10000"/>
                </a:schemeClr>
              </a:solidFill>
              <a:effectLst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4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年好过，</a:t>
            </a:r>
          </a:p>
          <a:p>
            <a:pPr>
              <a:lnSpc>
                <a:spcPct val="200000"/>
              </a:lnSpc>
            </a:pPr>
            <a:r>
              <a:rPr lang="zh-CN" altLang="en-US" sz="24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春难熬，</a:t>
            </a:r>
          </a:p>
          <a:p>
            <a:pPr>
              <a:lnSpc>
                <a:spcPct val="200000"/>
              </a:lnSpc>
            </a:pPr>
            <a:r>
              <a:rPr lang="zh-CN" altLang="en-US" sz="2400" b="0" i="0" dirty="0">
                <a:solidFill>
                  <a:schemeClr val="bg2">
                    <a:lumMod val="10000"/>
                  </a:schemeClr>
                </a:solidFill>
                <a:effectLst/>
                <a:cs typeface="+mn-ea"/>
                <a:sym typeface="+mn-lt"/>
              </a:rPr>
              <a:t>盘算好了难不着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185118" y="4150517"/>
            <a:ext cx="1579402" cy="7781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862986" flipH="1">
            <a:off x="2783683" y="4723577"/>
            <a:ext cx="1229100" cy="60556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789400" y="2873245"/>
            <a:ext cx="0" cy="985981"/>
          </a:xfrm>
          <a:prstGeom prst="line">
            <a:avLst/>
          </a:prstGeom>
          <a:ln w="63500">
            <a:solidFill>
              <a:srgbClr val="F51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4988" y="587728"/>
            <a:ext cx="2708629" cy="5211385"/>
            <a:chOff x="1089064" y="610486"/>
            <a:chExt cx="2708629" cy="5211385"/>
          </a:xfrm>
        </p:grpSpPr>
        <p:sp>
          <p:nvSpPr>
            <p:cNvPr id="3" name="矩形 2"/>
            <p:cNvSpPr/>
            <p:nvPr/>
          </p:nvSpPr>
          <p:spPr>
            <a:xfrm>
              <a:off x="1466187" y="844621"/>
              <a:ext cx="195438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8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439626" y="3486729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各地习俗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074875" y="3598876"/>
              <a:ext cx="1015663" cy="222299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EACH LOCAL CUSTOMS</a:t>
              </a:r>
              <a:endParaRPr lang="zh-CN" altLang="en-US" dirty="0">
                <a:solidFill>
                  <a:srgbClr val="F51421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298339" y="3429000"/>
              <a:ext cx="2283996" cy="0"/>
            </a:xfrm>
            <a:prstGeom prst="line">
              <a:avLst/>
            </a:prstGeom>
            <a:ln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 rot="2863921">
              <a:off x="1101248" y="598302"/>
              <a:ext cx="2684261" cy="2708629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8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0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2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3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6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7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8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 rot="5400000">
            <a:off x="3834428" y="-3705598"/>
            <a:ext cx="11423468" cy="13532419"/>
            <a:chOff x="7416801" y="3071815"/>
            <a:chExt cx="619125" cy="733425"/>
          </a:xfrm>
          <a:blipFill dpi="0" rotWithShape="0">
            <a:blip r:embed="rId3"/>
            <a:srcRect/>
            <a:stretch>
              <a:fillRect l="10000" t="20000"/>
            </a:stretch>
          </a:blipFill>
        </p:grpSpPr>
        <p:sp>
          <p:nvSpPr>
            <p:cNvPr id="20" name="Line 1087"/>
            <p:cNvSpPr>
              <a:spLocks noChangeShapeType="1"/>
            </p:cNvSpPr>
            <p:nvPr/>
          </p:nvSpPr>
          <p:spPr bwMode="auto">
            <a:xfrm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1" name="Line 1088"/>
            <p:cNvSpPr>
              <a:spLocks noChangeShapeType="1"/>
            </p:cNvSpPr>
            <p:nvPr/>
          </p:nvSpPr>
          <p:spPr bwMode="auto">
            <a:xfrm>
              <a:off x="7697789" y="30718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2" name="Line 1089"/>
            <p:cNvSpPr>
              <a:spLocks noChangeShapeType="1"/>
            </p:cNvSpPr>
            <p:nvPr/>
          </p:nvSpPr>
          <p:spPr bwMode="auto">
            <a:xfrm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3" name="Line 1090"/>
            <p:cNvSpPr>
              <a:spLocks noChangeShapeType="1"/>
            </p:cNvSpPr>
            <p:nvPr/>
          </p:nvSpPr>
          <p:spPr bwMode="auto">
            <a:xfrm>
              <a:off x="7570789" y="3135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5" name="Freeform 5485"/>
            <p:cNvSpPr/>
            <p:nvPr/>
          </p:nvSpPr>
          <p:spPr bwMode="auto">
            <a:xfrm>
              <a:off x="7927976" y="3338514"/>
              <a:ext cx="52388" cy="52388"/>
            </a:xfrm>
            <a:custGeom>
              <a:avLst/>
              <a:gdLst>
                <a:gd name="T0" fmla="*/ 14 w 14"/>
                <a:gd name="T1" fmla="*/ 2 h 14"/>
                <a:gd name="T2" fmla="*/ 10 w 14"/>
                <a:gd name="T3" fmla="*/ 9 h 14"/>
                <a:gd name="T4" fmla="*/ 6 w 14"/>
                <a:gd name="T5" fmla="*/ 8 h 14"/>
                <a:gd name="T6" fmla="*/ 0 w 14"/>
                <a:gd name="T7" fmla="*/ 13 h 14"/>
                <a:gd name="T8" fmla="*/ 6 w 14"/>
                <a:gd name="T9" fmla="*/ 6 h 14"/>
                <a:gd name="T10" fmla="*/ 14 w 14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cubicBezTo>
                    <a:pt x="13" y="5"/>
                    <a:pt x="13" y="8"/>
                    <a:pt x="10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3" y="9"/>
                    <a:pt x="4" y="14"/>
                    <a:pt x="0" y="13"/>
                  </a:cubicBezTo>
                  <a:cubicBezTo>
                    <a:pt x="0" y="10"/>
                    <a:pt x="3" y="8"/>
                    <a:pt x="6" y="6"/>
                  </a:cubicBezTo>
                  <a:cubicBezTo>
                    <a:pt x="9" y="4"/>
                    <a:pt x="10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6" name="Freeform 5486"/>
            <p:cNvSpPr/>
            <p:nvPr/>
          </p:nvSpPr>
          <p:spPr bwMode="auto">
            <a:xfrm>
              <a:off x="7994651" y="3360739"/>
              <a:ext cx="15875" cy="15875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3"/>
                    <a:pt x="0" y="4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7" name="Freeform 5487"/>
            <p:cNvSpPr/>
            <p:nvPr/>
          </p:nvSpPr>
          <p:spPr bwMode="auto">
            <a:xfrm>
              <a:off x="8002588" y="340995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1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8" name="Freeform 5488"/>
            <p:cNvSpPr/>
            <p:nvPr/>
          </p:nvSpPr>
          <p:spPr bwMode="auto">
            <a:xfrm>
              <a:off x="8010526" y="3421064"/>
              <a:ext cx="25400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2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6" y="2"/>
                    <a:pt x="2" y="2"/>
                    <a:pt x="0" y="2"/>
                  </a:cubicBezTo>
                  <a:cubicBezTo>
                    <a:pt x="1" y="0"/>
                    <a:pt x="5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0" name="Freeform 5491"/>
            <p:cNvSpPr/>
            <p:nvPr/>
          </p:nvSpPr>
          <p:spPr bwMode="auto">
            <a:xfrm>
              <a:off x="7416801" y="3459164"/>
              <a:ext cx="41275" cy="26988"/>
            </a:xfrm>
            <a:custGeom>
              <a:avLst/>
              <a:gdLst>
                <a:gd name="T0" fmla="*/ 11 w 11"/>
                <a:gd name="T1" fmla="*/ 2 h 7"/>
                <a:gd name="T2" fmla="*/ 0 w 11"/>
                <a:gd name="T3" fmla="*/ 4 h 7"/>
                <a:gd name="T4" fmla="*/ 1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11" y="6"/>
                    <a:pt x="2" y="7"/>
                    <a:pt x="0" y="4"/>
                  </a:cubicBezTo>
                  <a:cubicBezTo>
                    <a:pt x="2" y="2"/>
                    <a:pt x="8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1" name="Freeform 5493"/>
            <p:cNvSpPr/>
            <p:nvPr/>
          </p:nvSpPr>
          <p:spPr bwMode="auto">
            <a:xfrm>
              <a:off x="7477126" y="3497264"/>
              <a:ext cx="33338" cy="22225"/>
            </a:xfrm>
            <a:custGeom>
              <a:avLst/>
              <a:gdLst>
                <a:gd name="T0" fmla="*/ 9 w 9"/>
                <a:gd name="T1" fmla="*/ 3 h 6"/>
                <a:gd name="T2" fmla="*/ 0 w 9"/>
                <a:gd name="T3" fmla="*/ 5 h 6"/>
                <a:gd name="T4" fmla="*/ 9 w 9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8" y="5"/>
                    <a:pt x="2" y="6"/>
                    <a:pt x="0" y="5"/>
                  </a:cubicBezTo>
                  <a:cubicBezTo>
                    <a:pt x="2" y="2"/>
                    <a:pt x="7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2" name="Freeform 5494"/>
            <p:cNvSpPr/>
            <p:nvPr/>
          </p:nvSpPr>
          <p:spPr bwMode="auto">
            <a:xfrm>
              <a:off x="7419976" y="3508377"/>
              <a:ext cx="15875" cy="1111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0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4" name="Freeform 5500"/>
            <p:cNvSpPr/>
            <p:nvPr/>
          </p:nvSpPr>
          <p:spPr bwMode="auto">
            <a:xfrm>
              <a:off x="7721601" y="3736977"/>
              <a:ext cx="14288" cy="793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5" name="Freeform 5502"/>
            <p:cNvSpPr/>
            <p:nvPr/>
          </p:nvSpPr>
          <p:spPr bwMode="auto">
            <a:xfrm>
              <a:off x="7893051" y="3759202"/>
              <a:ext cx="19050" cy="46038"/>
            </a:xfrm>
            <a:custGeom>
              <a:avLst/>
              <a:gdLst>
                <a:gd name="T0" fmla="*/ 1 w 5"/>
                <a:gd name="T1" fmla="*/ 0 h 12"/>
                <a:gd name="T2" fmla="*/ 3 w 5"/>
                <a:gd name="T3" fmla="*/ 12 h 12"/>
                <a:gd name="T4" fmla="*/ 1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cubicBezTo>
                    <a:pt x="2" y="4"/>
                    <a:pt x="5" y="9"/>
                    <a:pt x="3" y="12"/>
                  </a:cubicBezTo>
                  <a:cubicBezTo>
                    <a:pt x="0" y="9"/>
                    <a:pt x="3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8" y="5494082"/>
            <a:ext cx="4884984" cy="838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165423" y="3706646"/>
            <a:ext cx="3127838" cy="3212562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8" r="90000">
                        <a14:foregroundMark x1="8906" y1="32109" x2="8125" y2="54141"/>
                        <a14:foregroundMark x1="8125" y1="54141" x2="8125" y2="54141"/>
                        <a14:foregroundMark x1="6510" y1="37813" x2="5208" y2="53203"/>
                        <a14:foregroundMark x1="5208" y1="53203" x2="5573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58726" b="19192"/>
          <a:stretch>
            <a:fillRect/>
          </a:stretch>
        </p:blipFill>
        <p:spPr>
          <a:xfrm>
            <a:off x="970355" y="3452788"/>
            <a:ext cx="3393213" cy="36427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08845" y="520611"/>
            <a:ext cx="2823294" cy="2861824"/>
            <a:chOff x="481264" y="553535"/>
            <a:chExt cx="2823294" cy="2861824"/>
          </a:xfrm>
        </p:grpSpPr>
        <p:grpSp>
          <p:nvGrpSpPr>
            <p:cNvPr id="3" name="组合 2"/>
            <p:cNvGrpSpPr/>
            <p:nvPr/>
          </p:nvGrpSpPr>
          <p:grpSpPr>
            <a:xfrm>
              <a:off x="602109" y="553535"/>
              <a:ext cx="1843783" cy="523220"/>
              <a:chOff x="5168047" y="886269"/>
              <a:chExt cx="1843783" cy="5232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538797" y="886269"/>
                <a:ext cx="11144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腊  八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168047" y="898231"/>
                <a:ext cx="234950" cy="253267"/>
                <a:chOff x="5168047" y="511619"/>
                <a:chExt cx="234950" cy="25326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组合 5"/>
              <p:cNvGrpSpPr/>
              <p:nvPr/>
            </p:nvGrpSpPr>
            <p:grpSpPr>
              <a:xfrm flipH="1" flipV="1">
                <a:off x="6776880" y="1147879"/>
                <a:ext cx="234950" cy="253267"/>
                <a:chOff x="5168047" y="511619"/>
                <a:chExt cx="234950" cy="253267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1" name="矩形 270"/>
            <p:cNvSpPr/>
            <p:nvPr/>
          </p:nvSpPr>
          <p:spPr>
            <a:xfrm>
              <a:off x="481264" y="1522533"/>
              <a:ext cx="2823294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在这一天，人们用五谷杂粮加上花生、栗子、红枣、莲子等熬成一锅香甜美味的腊八粥，是人们过年中不可或缺的一道主食。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5411935" y="1493520"/>
            <a:ext cx="677108" cy="4909312"/>
            <a:chOff x="1435826" y="-101601"/>
            <a:chExt cx="677108" cy="4909312"/>
          </a:xfrm>
        </p:grpSpPr>
        <p:grpSp>
          <p:nvGrpSpPr>
            <p:cNvPr id="15" name="组合 14"/>
            <p:cNvGrpSpPr/>
            <p:nvPr/>
          </p:nvGrpSpPr>
          <p:grpSpPr>
            <a:xfrm rot="5400000" flipV="1">
              <a:off x="-668737" y="2038957"/>
              <a:ext cx="4909312" cy="628195"/>
              <a:chOff x="80963" y="1108075"/>
              <a:chExt cx="12004676" cy="4667250"/>
            </a:xfrm>
            <a:solidFill>
              <a:srgbClr val="F51421"/>
            </a:solidFill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1963401" y="1792288"/>
                <a:ext cx="12223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1866563" y="1841500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1722101" y="1498600"/>
                <a:ext cx="47625" cy="0"/>
              </a:xfrm>
              <a:custGeom>
                <a:avLst/>
                <a:gdLst>
                  <a:gd name="T0" fmla="*/ 15 w 30"/>
                  <a:gd name="T1" fmla="*/ 30 w 30"/>
                  <a:gd name="T2" fmla="*/ 0 w 30"/>
                  <a:gd name="T3" fmla="*/ 15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15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11649076" y="1841500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11552238" y="2109788"/>
                <a:ext cx="16986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661988" y="4333875"/>
                <a:ext cx="23813" cy="2381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685801" y="3551238"/>
                <a:ext cx="49213" cy="2540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5889626" y="1524000"/>
                <a:ext cx="23813" cy="2381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7172326" y="1449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5235576" y="1254125"/>
                <a:ext cx="49213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5284788" y="1254125"/>
                <a:ext cx="4762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2646363" y="5091113"/>
                <a:ext cx="73025" cy="2540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2646363" y="5140325"/>
                <a:ext cx="146050" cy="49213"/>
              </a:xfrm>
              <a:custGeom>
                <a:avLst/>
                <a:gdLst>
                  <a:gd name="T0" fmla="*/ 0 w 6"/>
                  <a:gd name="T1" fmla="*/ 1 h 2"/>
                  <a:gd name="T2" fmla="*/ 6 w 6"/>
                  <a:gd name="T3" fmla="*/ 0 h 2"/>
                  <a:gd name="T4" fmla="*/ 4 w 6"/>
                  <a:gd name="T5" fmla="*/ 0 h 2"/>
                  <a:gd name="T6" fmla="*/ 0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cubicBezTo>
                      <a:pt x="1" y="1"/>
                      <a:pt x="3" y="1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2792413" y="5140325"/>
                <a:ext cx="4762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2308226" y="5018088"/>
                <a:ext cx="47625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2355851" y="4822825"/>
                <a:ext cx="23813" cy="2381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2355851" y="4822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11504613" y="5018088"/>
                <a:ext cx="193675" cy="23813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1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10656888" y="4675188"/>
                <a:ext cx="49213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9180513" y="4016375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8624888" y="1743075"/>
                <a:ext cx="4762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8866188" y="1938338"/>
                <a:ext cx="238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8842376" y="1938338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9713913" y="3014663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9737726" y="3014663"/>
                <a:ext cx="238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8308976" y="2378075"/>
                <a:ext cx="73025" cy="2540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10028238" y="2135188"/>
                <a:ext cx="4762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2"/>
              <p:cNvSpPr/>
              <p:nvPr/>
            </p:nvSpPr>
            <p:spPr bwMode="auto">
              <a:xfrm>
                <a:off x="10028238" y="2135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3"/>
              <p:cNvSpPr/>
              <p:nvPr/>
            </p:nvSpPr>
            <p:spPr bwMode="auto">
              <a:xfrm>
                <a:off x="735013" y="5360988"/>
                <a:ext cx="0" cy="2381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4"/>
              <p:cNvSpPr/>
              <p:nvPr/>
            </p:nvSpPr>
            <p:spPr bwMode="auto">
              <a:xfrm>
                <a:off x="735013" y="5384800"/>
                <a:ext cx="2381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5"/>
              <p:cNvSpPr/>
              <p:nvPr/>
            </p:nvSpPr>
            <p:spPr bwMode="auto">
              <a:xfrm>
                <a:off x="735013" y="5360988"/>
                <a:ext cx="238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6"/>
              <p:cNvSpPr/>
              <p:nvPr/>
            </p:nvSpPr>
            <p:spPr bwMode="auto">
              <a:xfrm>
                <a:off x="758826" y="5360988"/>
                <a:ext cx="2381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7"/>
              <p:cNvSpPr/>
              <p:nvPr/>
            </p:nvSpPr>
            <p:spPr bwMode="auto">
              <a:xfrm>
                <a:off x="2984501" y="5580063"/>
                <a:ext cx="49213" cy="2381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38"/>
              <p:cNvSpPr/>
              <p:nvPr/>
            </p:nvSpPr>
            <p:spPr bwMode="auto">
              <a:xfrm>
                <a:off x="782638" y="5140325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39"/>
              <p:cNvSpPr>
                <a:spLocks noEditPoints="1"/>
              </p:cNvSpPr>
              <p:nvPr/>
            </p:nvSpPr>
            <p:spPr bwMode="auto">
              <a:xfrm>
                <a:off x="80963" y="1108075"/>
                <a:ext cx="11423650" cy="4667250"/>
              </a:xfrm>
              <a:custGeom>
                <a:avLst/>
                <a:gdLst>
                  <a:gd name="T0" fmla="*/ 217 w 472"/>
                  <a:gd name="T1" fmla="*/ 183 h 191"/>
                  <a:gd name="T2" fmla="*/ 353 w 472"/>
                  <a:gd name="T3" fmla="*/ 181 h 191"/>
                  <a:gd name="T4" fmla="*/ 342 w 472"/>
                  <a:gd name="T5" fmla="*/ 171 h 191"/>
                  <a:gd name="T6" fmla="*/ 443 w 472"/>
                  <a:gd name="T7" fmla="*/ 162 h 191"/>
                  <a:gd name="T8" fmla="*/ 421 w 472"/>
                  <a:gd name="T9" fmla="*/ 152 h 191"/>
                  <a:gd name="T10" fmla="*/ 342 w 472"/>
                  <a:gd name="T11" fmla="*/ 144 h 191"/>
                  <a:gd name="T12" fmla="*/ 405 w 472"/>
                  <a:gd name="T13" fmla="*/ 130 h 191"/>
                  <a:gd name="T14" fmla="*/ 360 w 472"/>
                  <a:gd name="T15" fmla="*/ 119 h 191"/>
                  <a:gd name="T16" fmla="*/ 406 w 472"/>
                  <a:gd name="T17" fmla="*/ 107 h 191"/>
                  <a:gd name="T18" fmla="*/ 371 w 472"/>
                  <a:gd name="T19" fmla="*/ 100 h 191"/>
                  <a:gd name="T20" fmla="*/ 325 w 472"/>
                  <a:gd name="T21" fmla="*/ 85 h 191"/>
                  <a:gd name="T22" fmla="*/ 395 w 472"/>
                  <a:gd name="T23" fmla="*/ 79 h 191"/>
                  <a:gd name="T24" fmla="*/ 412 w 472"/>
                  <a:gd name="T25" fmla="*/ 73 h 191"/>
                  <a:gd name="T26" fmla="*/ 402 w 472"/>
                  <a:gd name="T27" fmla="*/ 62 h 191"/>
                  <a:gd name="T28" fmla="*/ 322 w 472"/>
                  <a:gd name="T29" fmla="*/ 50 h 191"/>
                  <a:gd name="T30" fmla="*/ 385 w 472"/>
                  <a:gd name="T31" fmla="*/ 40 h 191"/>
                  <a:gd name="T32" fmla="*/ 354 w 472"/>
                  <a:gd name="T33" fmla="*/ 30 h 191"/>
                  <a:gd name="T34" fmla="*/ 263 w 472"/>
                  <a:gd name="T35" fmla="*/ 19 h 191"/>
                  <a:gd name="T36" fmla="*/ 320 w 472"/>
                  <a:gd name="T37" fmla="*/ 11 h 191"/>
                  <a:gd name="T38" fmla="*/ 14 w 472"/>
                  <a:gd name="T39" fmla="*/ 17 h 191"/>
                  <a:gd name="T40" fmla="*/ 8 w 472"/>
                  <a:gd name="T41" fmla="*/ 54 h 191"/>
                  <a:gd name="T42" fmla="*/ 29 w 472"/>
                  <a:gd name="T43" fmla="*/ 84 h 191"/>
                  <a:gd name="T44" fmla="*/ 26 w 472"/>
                  <a:gd name="T45" fmla="*/ 110 h 191"/>
                  <a:gd name="T46" fmla="*/ 25 w 472"/>
                  <a:gd name="T47" fmla="*/ 135 h 191"/>
                  <a:gd name="T48" fmla="*/ 34 w 472"/>
                  <a:gd name="T49" fmla="*/ 151 h 191"/>
                  <a:gd name="T50" fmla="*/ 101 w 472"/>
                  <a:gd name="T51" fmla="*/ 158 h 191"/>
                  <a:gd name="T52" fmla="*/ 122 w 472"/>
                  <a:gd name="T53" fmla="*/ 169 h 191"/>
                  <a:gd name="T54" fmla="*/ 53 w 472"/>
                  <a:gd name="T55" fmla="*/ 161 h 191"/>
                  <a:gd name="T56" fmla="*/ 34 w 472"/>
                  <a:gd name="T57" fmla="*/ 171 h 191"/>
                  <a:gd name="T58" fmla="*/ 105 w 472"/>
                  <a:gd name="T59" fmla="*/ 183 h 191"/>
                  <a:gd name="T60" fmla="*/ 283 w 472"/>
                  <a:gd name="T61" fmla="*/ 186 h 191"/>
                  <a:gd name="T62" fmla="*/ 227 w 472"/>
                  <a:gd name="T63" fmla="*/ 179 h 191"/>
                  <a:gd name="T64" fmla="*/ 337 w 472"/>
                  <a:gd name="T65" fmla="*/ 17 h 191"/>
                  <a:gd name="T66" fmla="*/ 246 w 472"/>
                  <a:gd name="T67" fmla="*/ 16 h 191"/>
                  <a:gd name="T68" fmla="*/ 267 w 472"/>
                  <a:gd name="T69" fmla="*/ 22 h 191"/>
                  <a:gd name="T70" fmla="*/ 169 w 472"/>
                  <a:gd name="T71" fmla="*/ 22 h 191"/>
                  <a:gd name="T72" fmla="*/ 188 w 472"/>
                  <a:gd name="T73" fmla="*/ 24 h 191"/>
                  <a:gd name="T74" fmla="*/ 348 w 472"/>
                  <a:gd name="T75" fmla="*/ 30 h 191"/>
                  <a:gd name="T76" fmla="*/ 365 w 472"/>
                  <a:gd name="T77" fmla="*/ 41 h 191"/>
                  <a:gd name="T78" fmla="*/ 308 w 472"/>
                  <a:gd name="T79" fmla="*/ 49 h 191"/>
                  <a:gd name="T80" fmla="*/ 316 w 472"/>
                  <a:gd name="T81" fmla="*/ 66 h 191"/>
                  <a:gd name="T82" fmla="*/ 288 w 472"/>
                  <a:gd name="T83" fmla="*/ 81 h 191"/>
                  <a:gd name="T84" fmla="*/ 396 w 472"/>
                  <a:gd name="T85" fmla="*/ 89 h 191"/>
                  <a:gd name="T86" fmla="*/ 315 w 472"/>
                  <a:gd name="T87" fmla="*/ 103 h 191"/>
                  <a:gd name="T88" fmla="*/ 332 w 472"/>
                  <a:gd name="T89" fmla="*/ 109 h 191"/>
                  <a:gd name="T90" fmla="*/ 337 w 472"/>
                  <a:gd name="T91" fmla="*/ 118 h 191"/>
                  <a:gd name="T92" fmla="*/ 354 w 472"/>
                  <a:gd name="T93" fmla="*/ 122 h 191"/>
                  <a:gd name="T94" fmla="*/ 343 w 472"/>
                  <a:gd name="T95" fmla="*/ 126 h 191"/>
                  <a:gd name="T96" fmla="*/ 352 w 472"/>
                  <a:gd name="T97" fmla="*/ 132 h 191"/>
                  <a:gd name="T98" fmla="*/ 314 w 472"/>
                  <a:gd name="T99" fmla="*/ 134 h 191"/>
                  <a:gd name="T100" fmla="*/ 46 w 472"/>
                  <a:gd name="T101" fmla="*/ 150 h 191"/>
                  <a:gd name="T102" fmla="*/ 284 w 472"/>
                  <a:gd name="T103" fmla="*/ 158 h 191"/>
                  <a:gd name="T104" fmla="*/ 338 w 472"/>
                  <a:gd name="T105" fmla="*/ 157 h 191"/>
                  <a:gd name="T106" fmla="*/ 234 w 472"/>
                  <a:gd name="T107" fmla="*/ 159 h 191"/>
                  <a:gd name="T108" fmla="*/ 411 w 472"/>
                  <a:gd name="T109" fmla="*/ 162 h 191"/>
                  <a:gd name="T110" fmla="*/ 413 w 472"/>
                  <a:gd name="T111" fmla="*/ 167 h 191"/>
                  <a:gd name="T112" fmla="*/ 195 w 472"/>
                  <a:gd name="T113" fmla="*/ 172 h 191"/>
                  <a:gd name="T114" fmla="*/ 66 w 472"/>
                  <a:gd name="T115" fmla="*/ 184 h 191"/>
                  <a:gd name="T116" fmla="*/ 225 w 472"/>
                  <a:gd name="T117" fmla="*/ 177 h 191"/>
                  <a:gd name="T118" fmla="*/ 246 w 472"/>
                  <a:gd name="T119" fmla="*/ 174 h 191"/>
                  <a:gd name="T120" fmla="*/ 100 w 472"/>
                  <a:gd name="T121" fmla="*/ 175 h 191"/>
                  <a:gd name="T122" fmla="*/ 78 w 472"/>
                  <a:gd name="T123" fmla="*/ 18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2" h="191">
                    <a:moveTo>
                      <a:pt x="172" y="186"/>
                    </a:moveTo>
                    <a:cubicBezTo>
                      <a:pt x="172" y="185"/>
                      <a:pt x="172" y="185"/>
                      <a:pt x="172" y="185"/>
                    </a:cubicBezTo>
                    <a:cubicBezTo>
                      <a:pt x="179" y="185"/>
                      <a:pt x="186" y="185"/>
                      <a:pt x="193" y="185"/>
                    </a:cubicBezTo>
                    <a:cubicBezTo>
                      <a:pt x="184" y="185"/>
                      <a:pt x="175" y="185"/>
                      <a:pt x="167" y="184"/>
                    </a:cubicBezTo>
                    <a:cubicBezTo>
                      <a:pt x="171" y="184"/>
                      <a:pt x="172" y="182"/>
                      <a:pt x="176" y="183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3" y="183"/>
                      <a:pt x="170" y="183"/>
                      <a:pt x="167" y="182"/>
                    </a:cubicBezTo>
                    <a:cubicBezTo>
                      <a:pt x="169" y="183"/>
                      <a:pt x="170" y="181"/>
                      <a:pt x="171" y="182"/>
                    </a:cubicBezTo>
                    <a:cubicBezTo>
                      <a:pt x="172" y="182"/>
                      <a:pt x="172" y="182"/>
                      <a:pt x="172" y="182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71" y="181"/>
                      <a:pt x="171" y="182"/>
                      <a:pt x="171" y="182"/>
                    </a:cubicBezTo>
                    <a:cubicBezTo>
                      <a:pt x="170" y="181"/>
                      <a:pt x="168" y="181"/>
                      <a:pt x="167" y="181"/>
                    </a:cubicBezTo>
                    <a:cubicBezTo>
                      <a:pt x="168" y="181"/>
                      <a:pt x="168" y="180"/>
                      <a:pt x="168" y="180"/>
                    </a:cubicBezTo>
                    <a:cubicBezTo>
                      <a:pt x="167" y="180"/>
                      <a:pt x="165" y="180"/>
                      <a:pt x="165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0"/>
                      <a:pt x="170" y="179"/>
                      <a:pt x="170" y="179"/>
                    </a:cubicBezTo>
                    <a:cubicBezTo>
                      <a:pt x="177" y="178"/>
                      <a:pt x="190" y="179"/>
                      <a:pt x="199" y="178"/>
                    </a:cubicBezTo>
                    <a:cubicBezTo>
                      <a:pt x="199" y="179"/>
                      <a:pt x="199" y="179"/>
                      <a:pt x="199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3" y="178"/>
                      <a:pt x="205" y="177"/>
                      <a:pt x="207" y="179"/>
                    </a:cubicBezTo>
                    <a:cubicBezTo>
                      <a:pt x="208" y="178"/>
                      <a:pt x="208" y="178"/>
                      <a:pt x="208" y="178"/>
                    </a:cubicBezTo>
                    <a:cubicBezTo>
                      <a:pt x="208" y="178"/>
                      <a:pt x="209" y="178"/>
                      <a:pt x="210" y="178"/>
                    </a:cubicBezTo>
                    <a:cubicBezTo>
                      <a:pt x="209" y="178"/>
                      <a:pt x="209" y="179"/>
                      <a:pt x="209" y="179"/>
                    </a:cubicBezTo>
                    <a:cubicBezTo>
                      <a:pt x="215" y="179"/>
                      <a:pt x="219" y="179"/>
                      <a:pt x="224" y="179"/>
                    </a:cubicBezTo>
                    <a:cubicBezTo>
                      <a:pt x="221" y="180"/>
                      <a:pt x="216" y="180"/>
                      <a:pt x="212" y="180"/>
                    </a:cubicBezTo>
                    <a:cubicBezTo>
                      <a:pt x="214" y="180"/>
                      <a:pt x="214" y="180"/>
                      <a:pt x="214" y="180"/>
                    </a:cubicBezTo>
                    <a:cubicBezTo>
                      <a:pt x="221" y="181"/>
                      <a:pt x="229" y="180"/>
                      <a:pt x="236" y="181"/>
                    </a:cubicBezTo>
                    <a:cubicBezTo>
                      <a:pt x="236" y="181"/>
                      <a:pt x="236" y="181"/>
                      <a:pt x="236" y="181"/>
                    </a:cubicBezTo>
                    <a:cubicBezTo>
                      <a:pt x="213" y="181"/>
                      <a:pt x="213" y="181"/>
                      <a:pt x="213" y="181"/>
                    </a:cubicBezTo>
                    <a:cubicBezTo>
                      <a:pt x="212" y="182"/>
                      <a:pt x="212" y="182"/>
                      <a:pt x="212" y="182"/>
                    </a:cubicBezTo>
                    <a:cubicBezTo>
                      <a:pt x="204" y="182"/>
                      <a:pt x="199" y="182"/>
                      <a:pt x="194" y="182"/>
                    </a:cubicBezTo>
                    <a:cubicBezTo>
                      <a:pt x="205" y="182"/>
                      <a:pt x="213" y="182"/>
                      <a:pt x="223" y="183"/>
                    </a:cubicBezTo>
                    <a:cubicBezTo>
                      <a:pt x="220" y="183"/>
                      <a:pt x="214" y="183"/>
                      <a:pt x="211" y="183"/>
                    </a:cubicBezTo>
                    <a:cubicBezTo>
                      <a:pt x="213" y="183"/>
                      <a:pt x="215" y="183"/>
                      <a:pt x="217" y="183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4" y="183"/>
                      <a:pt x="210" y="185"/>
                      <a:pt x="209" y="183"/>
                    </a:cubicBezTo>
                    <a:cubicBezTo>
                      <a:pt x="207" y="183"/>
                      <a:pt x="207" y="183"/>
                      <a:pt x="205" y="184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01" y="184"/>
                      <a:pt x="201" y="184"/>
                      <a:pt x="201" y="184"/>
                    </a:cubicBezTo>
                    <a:cubicBezTo>
                      <a:pt x="202" y="184"/>
                      <a:pt x="203" y="184"/>
                      <a:pt x="204" y="184"/>
                    </a:cubicBezTo>
                    <a:cubicBezTo>
                      <a:pt x="202" y="186"/>
                      <a:pt x="199" y="184"/>
                      <a:pt x="198" y="185"/>
                    </a:cubicBezTo>
                    <a:cubicBezTo>
                      <a:pt x="211" y="186"/>
                      <a:pt x="226" y="186"/>
                      <a:pt x="241" y="186"/>
                    </a:cubicBezTo>
                    <a:cubicBezTo>
                      <a:pt x="242" y="186"/>
                      <a:pt x="245" y="186"/>
                      <a:pt x="247" y="186"/>
                    </a:cubicBezTo>
                    <a:cubicBezTo>
                      <a:pt x="264" y="186"/>
                      <a:pt x="264" y="186"/>
                      <a:pt x="264" y="186"/>
                    </a:cubicBezTo>
                    <a:cubicBezTo>
                      <a:pt x="264" y="186"/>
                      <a:pt x="264" y="186"/>
                      <a:pt x="264" y="186"/>
                    </a:cubicBezTo>
                    <a:cubicBezTo>
                      <a:pt x="268" y="187"/>
                      <a:pt x="273" y="187"/>
                      <a:pt x="277" y="186"/>
                    </a:cubicBezTo>
                    <a:cubicBezTo>
                      <a:pt x="277" y="186"/>
                      <a:pt x="278" y="186"/>
                      <a:pt x="277" y="187"/>
                    </a:cubicBezTo>
                    <a:cubicBezTo>
                      <a:pt x="282" y="186"/>
                      <a:pt x="288" y="187"/>
                      <a:pt x="292" y="186"/>
                    </a:cubicBezTo>
                    <a:cubicBezTo>
                      <a:pt x="291" y="187"/>
                      <a:pt x="291" y="187"/>
                      <a:pt x="291" y="187"/>
                    </a:cubicBezTo>
                    <a:cubicBezTo>
                      <a:pt x="293" y="187"/>
                      <a:pt x="293" y="187"/>
                      <a:pt x="293" y="187"/>
                    </a:cubicBezTo>
                    <a:cubicBezTo>
                      <a:pt x="293" y="187"/>
                      <a:pt x="293" y="187"/>
                      <a:pt x="2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4" y="187"/>
                      <a:pt x="304" y="187"/>
                      <a:pt x="304" y="187"/>
                    </a:cubicBezTo>
                    <a:cubicBezTo>
                      <a:pt x="306" y="187"/>
                      <a:pt x="306" y="187"/>
                      <a:pt x="306" y="187"/>
                    </a:cubicBezTo>
                    <a:cubicBezTo>
                      <a:pt x="309" y="186"/>
                      <a:pt x="305" y="185"/>
                      <a:pt x="308" y="185"/>
                    </a:cubicBezTo>
                    <a:cubicBezTo>
                      <a:pt x="308" y="185"/>
                      <a:pt x="308" y="186"/>
                      <a:pt x="308" y="186"/>
                    </a:cubicBezTo>
                    <a:cubicBezTo>
                      <a:pt x="348" y="186"/>
                      <a:pt x="348" y="186"/>
                      <a:pt x="348" y="186"/>
                    </a:cubicBezTo>
                    <a:cubicBezTo>
                      <a:pt x="328" y="185"/>
                      <a:pt x="328" y="185"/>
                      <a:pt x="328" y="185"/>
                    </a:cubicBezTo>
                    <a:cubicBezTo>
                      <a:pt x="336" y="185"/>
                      <a:pt x="346" y="185"/>
                      <a:pt x="353" y="185"/>
                    </a:cubicBezTo>
                    <a:cubicBezTo>
                      <a:pt x="351" y="184"/>
                      <a:pt x="347" y="185"/>
                      <a:pt x="346" y="184"/>
                    </a:cubicBezTo>
                    <a:cubicBezTo>
                      <a:pt x="346" y="184"/>
                      <a:pt x="346" y="184"/>
                      <a:pt x="345" y="185"/>
                    </a:cubicBezTo>
                    <a:cubicBezTo>
                      <a:pt x="345" y="184"/>
                      <a:pt x="345" y="184"/>
                      <a:pt x="345" y="184"/>
                    </a:cubicBezTo>
                    <a:cubicBezTo>
                      <a:pt x="344" y="184"/>
                      <a:pt x="343" y="184"/>
                      <a:pt x="342" y="184"/>
                    </a:cubicBezTo>
                    <a:cubicBezTo>
                      <a:pt x="343" y="183"/>
                      <a:pt x="343" y="183"/>
                      <a:pt x="344" y="183"/>
                    </a:cubicBezTo>
                    <a:cubicBezTo>
                      <a:pt x="342" y="183"/>
                      <a:pt x="341" y="184"/>
                      <a:pt x="339" y="183"/>
                    </a:cubicBezTo>
                    <a:cubicBezTo>
                      <a:pt x="340" y="182"/>
                      <a:pt x="342" y="183"/>
                      <a:pt x="343" y="182"/>
                    </a:cubicBezTo>
                    <a:cubicBezTo>
                      <a:pt x="345" y="181"/>
                      <a:pt x="348" y="183"/>
                      <a:pt x="348" y="181"/>
                    </a:cubicBezTo>
                    <a:cubicBezTo>
                      <a:pt x="348" y="183"/>
                      <a:pt x="352" y="182"/>
                      <a:pt x="353" y="182"/>
                    </a:cubicBezTo>
                    <a:cubicBezTo>
                      <a:pt x="353" y="182"/>
                      <a:pt x="352" y="182"/>
                      <a:pt x="352" y="181"/>
                    </a:cubicBezTo>
                    <a:cubicBezTo>
                      <a:pt x="353" y="181"/>
                      <a:pt x="353" y="181"/>
                      <a:pt x="353" y="181"/>
                    </a:cubicBezTo>
                    <a:cubicBezTo>
                      <a:pt x="355" y="181"/>
                      <a:pt x="357" y="180"/>
                      <a:pt x="359" y="181"/>
                    </a:cubicBezTo>
                    <a:cubicBezTo>
                      <a:pt x="355" y="182"/>
                      <a:pt x="355" y="182"/>
                      <a:pt x="355" y="182"/>
                    </a:cubicBezTo>
                    <a:cubicBezTo>
                      <a:pt x="357" y="182"/>
                      <a:pt x="359" y="182"/>
                      <a:pt x="359" y="181"/>
                    </a:cubicBezTo>
                    <a:cubicBezTo>
                      <a:pt x="359" y="183"/>
                      <a:pt x="363" y="181"/>
                      <a:pt x="365" y="181"/>
                    </a:cubicBezTo>
                    <a:cubicBezTo>
                      <a:pt x="368" y="182"/>
                      <a:pt x="368" y="180"/>
                      <a:pt x="372" y="181"/>
                    </a:cubicBezTo>
                    <a:cubicBezTo>
                      <a:pt x="371" y="179"/>
                      <a:pt x="366" y="182"/>
                      <a:pt x="364" y="180"/>
                    </a:cubicBezTo>
                    <a:cubicBezTo>
                      <a:pt x="364" y="180"/>
                      <a:pt x="364" y="180"/>
                      <a:pt x="364" y="180"/>
                    </a:cubicBezTo>
                    <a:cubicBezTo>
                      <a:pt x="354" y="181"/>
                      <a:pt x="343" y="180"/>
                      <a:pt x="333" y="181"/>
                    </a:cubicBezTo>
                    <a:cubicBezTo>
                      <a:pt x="331" y="179"/>
                      <a:pt x="326" y="181"/>
                      <a:pt x="323" y="180"/>
                    </a:cubicBezTo>
                    <a:cubicBezTo>
                      <a:pt x="358" y="179"/>
                      <a:pt x="358" y="179"/>
                      <a:pt x="358" y="179"/>
                    </a:cubicBezTo>
                    <a:cubicBezTo>
                      <a:pt x="300" y="178"/>
                      <a:pt x="300" y="178"/>
                      <a:pt x="300" y="178"/>
                    </a:cubicBezTo>
                    <a:cubicBezTo>
                      <a:pt x="304" y="178"/>
                      <a:pt x="309" y="179"/>
                      <a:pt x="313" y="177"/>
                    </a:cubicBezTo>
                    <a:cubicBezTo>
                      <a:pt x="315" y="179"/>
                      <a:pt x="317" y="177"/>
                      <a:pt x="319" y="178"/>
                    </a:cubicBezTo>
                    <a:cubicBezTo>
                      <a:pt x="321" y="178"/>
                      <a:pt x="324" y="177"/>
                      <a:pt x="327" y="177"/>
                    </a:cubicBezTo>
                    <a:cubicBezTo>
                      <a:pt x="328" y="176"/>
                      <a:pt x="331" y="178"/>
                      <a:pt x="332" y="177"/>
                    </a:cubicBezTo>
                    <a:cubicBezTo>
                      <a:pt x="336" y="178"/>
                      <a:pt x="339" y="176"/>
                      <a:pt x="343" y="177"/>
                    </a:cubicBezTo>
                    <a:cubicBezTo>
                      <a:pt x="345" y="177"/>
                      <a:pt x="345" y="177"/>
                      <a:pt x="345" y="177"/>
                    </a:cubicBezTo>
                    <a:cubicBezTo>
                      <a:pt x="347" y="178"/>
                      <a:pt x="347" y="178"/>
                      <a:pt x="347" y="178"/>
                    </a:cubicBezTo>
                    <a:cubicBezTo>
                      <a:pt x="348" y="176"/>
                      <a:pt x="353" y="178"/>
                      <a:pt x="353" y="176"/>
                    </a:cubicBezTo>
                    <a:cubicBezTo>
                      <a:pt x="355" y="177"/>
                      <a:pt x="355" y="177"/>
                      <a:pt x="355" y="177"/>
                    </a:cubicBezTo>
                    <a:cubicBezTo>
                      <a:pt x="355" y="177"/>
                      <a:pt x="355" y="177"/>
                      <a:pt x="355" y="177"/>
                    </a:cubicBezTo>
                    <a:cubicBezTo>
                      <a:pt x="354" y="177"/>
                      <a:pt x="354" y="177"/>
                      <a:pt x="354" y="176"/>
                    </a:cubicBezTo>
                    <a:cubicBezTo>
                      <a:pt x="358" y="176"/>
                      <a:pt x="358" y="176"/>
                      <a:pt x="358" y="176"/>
                    </a:cubicBezTo>
                    <a:cubicBezTo>
                      <a:pt x="337" y="175"/>
                      <a:pt x="317" y="177"/>
                      <a:pt x="296" y="176"/>
                    </a:cubicBezTo>
                    <a:cubicBezTo>
                      <a:pt x="317" y="175"/>
                      <a:pt x="331" y="175"/>
                      <a:pt x="352" y="175"/>
                    </a:cubicBezTo>
                    <a:cubicBezTo>
                      <a:pt x="352" y="174"/>
                      <a:pt x="352" y="174"/>
                      <a:pt x="352" y="174"/>
                    </a:cubicBezTo>
                    <a:cubicBezTo>
                      <a:pt x="349" y="174"/>
                      <a:pt x="347" y="174"/>
                      <a:pt x="345" y="174"/>
                    </a:cubicBezTo>
                    <a:cubicBezTo>
                      <a:pt x="341" y="174"/>
                      <a:pt x="336" y="173"/>
                      <a:pt x="332" y="175"/>
                    </a:cubicBezTo>
                    <a:cubicBezTo>
                      <a:pt x="329" y="174"/>
                      <a:pt x="324" y="174"/>
                      <a:pt x="320" y="175"/>
                    </a:cubicBezTo>
                    <a:cubicBezTo>
                      <a:pt x="315" y="173"/>
                      <a:pt x="308" y="175"/>
                      <a:pt x="303" y="174"/>
                    </a:cubicBezTo>
                    <a:cubicBezTo>
                      <a:pt x="306" y="173"/>
                      <a:pt x="312" y="174"/>
                      <a:pt x="315" y="173"/>
                    </a:cubicBezTo>
                    <a:cubicBezTo>
                      <a:pt x="281" y="173"/>
                      <a:pt x="281" y="173"/>
                      <a:pt x="281" y="173"/>
                    </a:cubicBezTo>
                    <a:cubicBezTo>
                      <a:pt x="302" y="172"/>
                      <a:pt x="321" y="172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1"/>
                      <a:pt x="337" y="171"/>
                      <a:pt x="337" y="171"/>
                    </a:cubicBezTo>
                    <a:cubicBezTo>
                      <a:pt x="339" y="171"/>
                      <a:pt x="340" y="170"/>
                      <a:pt x="342" y="171"/>
                    </a:cubicBezTo>
                    <a:cubicBezTo>
                      <a:pt x="341" y="172"/>
                      <a:pt x="341" y="172"/>
                      <a:pt x="341" y="172"/>
                    </a:cubicBezTo>
                    <a:cubicBezTo>
                      <a:pt x="347" y="171"/>
                      <a:pt x="358" y="172"/>
                      <a:pt x="364" y="171"/>
                    </a:cubicBezTo>
                    <a:cubicBezTo>
                      <a:pt x="363" y="171"/>
                      <a:pt x="363" y="171"/>
                      <a:pt x="363" y="171"/>
                    </a:cubicBezTo>
                    <a:cubicBezTo>
                      <a:pt x="364" y="170"/>
                      <a:pt x="367" y="169"/>
                      <a:pt x="369" y="170"/>
                    </a:cubicBezTo>
                    <a:cubicBezTo>
                      <a:pt x="368" y="170"/>
                      <a:pt x="368" y="170"/>
                      <a:pt x="368" y="171"/>
                    </a:cubicBezTo>
                    <a:cubicBezTo>
                      <a:pt x="371" y="171"/>
                      <a:pt x="374" y="170"/>
                      <a:pt x="377" y="171"/>
                    </a:cubicBezTo>
                    <a:cubicBezTo>
                      <a:pt x="377" y="171"/>
                      <a:pt x="377" y="171"/>
                      <a:pt x="377" y="171"/>
                    </a:cubicBezTo>
                    <a:cubicBezTo>
                      <a:pt x="400" y="171"/>
                      <a:pt x="400" y="171"/>
                      <a:pt x="400" y="171"/>
                    </a:cubicBezTo>
                    <a:cubicBezTo>
                      <a:pt x="402" y="171"/>
                      <a:pt x="402" y="171"/>
                      <a:pt x="402" y="171"/>
                    </a:cubicBezTo>
                    <a:cubicBezTo>
                      <a:pt x="402" y="171"/>
                      <a:pt x="403" y="171"/>
                      <a:pt x="403" y="171"/>
                    </a:cubicBezTo>
                    <a:cubicBezTo>
                      <a:pt x="416" y="170"/>
                      <a:pt x="426" y="171"/>
                      <a:pt x="439" y="171"/>
                    </a:cubicBezTo>
                    <a:cubicBezTo>
                      <a:pt x="441" y="170"/>
                      <a:pt x="441" y="170"/>
                      <a:pt x="441" y="170"/>
                    </a:cubicBezTo>
                    <a:cubicBezTo>
                      <a:pt x="444" y="172"/>
                      <a:pt x="447" y="169"/>
                      <a:pt x="450" y="170"/>
                    </a:cubicBezTo>
                    <a:cubicBezTo>
                      <a:pt x="450" y="170"/>
                      <a:pt x="450" y="170"/>
                      <a:pt x="450" y="170"/>
                    </a:cubicBezTo>
                    <a:cubicBezTo>
                      <a:pt x="429" y="170"/>
                      <a:pt x="409" y="169"/>
                      <a:pt x="388" y="169"/>
                    </a:cubicBezTo>
                    <a:cubicBezTo>
                      <a:pt x="388" y="169"/>
                      <a:pt x="388" y="169"/>
                      <a:pt x="388" y="169"/>
                    </a:cubicBezTo>
                    <a:cubicBezTo>
                      <a:pt x="405" y="169"/>
                      <a:pt x="418" y="168"/>
                      <a:pt x="433" y="168"/>
                    </a:cubicBezTo>
                    <a:cubicBezTo>
                      <a:pt x="428" y="168"/>
                      <a:pt x="420" y="168"/>
                      <a:pt x="415" y="168"/>
                    </a:cubicBezTo>
                    <a:cubicBezTo>
                      <a:pt x="421" y="167"/>
                      <a:pt x="430" y="168"/>
                      <a:pt x="436" y="167"/>
                    </a:cubicBezTo>
                    <a:cubicBezTo>
                      <a:pt x="434" y="167"/>
                      <a:pt x="432" y="167"/>
                      <a:pt x="431" y="167"/>
                    </a:cubicBezTo>
                    <a:cubicBezTo>
                      <a:pt x="431" y="166"/>
                      <a:pt x="431" y="166"/>
                      <a:pt x="431" y="166"/>
                    </a:cubicBezTo>
                    <a:cubicBezTo>
                      <a:pt x="439" y="166"/>
                      <a:pt x="446" y="166"/>
                      <a:pt x="454" y="166"/>
                    </a:cubicBezTo>
                    <a:cubicBezTo>
                      <a:pt x="448" y="165"/>
                      <a:pt x="440" y="166"/>
                      <a:pt x="433" y="166"/>
                    </a:cubicBezTo>
                    <a:cubicBezTo>
                      <a:pt x="432" y="166"/>
                      <a:pt x="430" y="164"/>
                      <a:pt x="429" y="166"/>
                    </a:cubicBezTo>
                    <a:cubicBezTo>
                      <a:pt x="417" y="165"/>
                      <a:pt x="405" y="165"/>
                      <a:pt x="392" y="165"/>
                    </a:cubicBezTo>
                    <a:cubicBezTo>
                      <a:pt x="398" y="164"/>
                      <a:pt x="406" y="165"/>
                      <a:pt x="412" y="164"/>
                    </a:cubicBezTo>
                    <a:cubicBezTo>
                      <a:pt x="414" y="163"/>
                      <a:pt x="419" y="164"/>
                      <a:pt x="421" y="163"/>
                    </a:cubicBezTo>
                    <a:cubicBezTo>
                      <a:pt x="420" y="165"/>
                      <a:pt x="416" y="164"/>
                      <a:pt x="415" y="164"/>
                    </a:cubicBezTo>
                    <a:cubicBezTo>
                      <a:pt x="416" y="165"/>
                      <a:pt x="420" y="165"/>
                      <a:pt x="421" y="164"/>
                    </a:cubicBezTo>
                    <a:cubicBezTo>
                      <a:pt x="421" y="164"/>
                      <a:pt x="421" y="164"/>
                      <a:pt x="421" y="165"/>
                    </a:cubicBezTo>
                    <a:cubicBezTo>
                      <a:pt x="424" y="165"/>
                      <a:pt x="426" y="164"/>
                      <a:pt x="427" y="164"/>
                    </a:cubicBezTo>
                    <a:cubicBezTo>
                      <a:pt x="422" y="164"/>
                      <a:pt x="422" y="164"/>
                      <a:pt x="422" y="164"/>
                    </a:cubicBezTo>
                    <a:cubicBezTo>
                      <a:pt x="422" y="163"/>
                      <a:pt x="422" y="163"/>
                      <a:pt x="422" y="163"/>
                    </a:cubicBezTo>
                    <a:cubicBezTo>
                      <a:pt x="433" y="163"/>
                      <a:pt x="441" y="163"/>
                      <a:pt x="450" y="163"/>
                    </a:cubicBezTo>
                    <a:cubicBezTo>
                      <a:pt x="447" y="163"/>
                      <a:pt x="444" y="163"/>
                      <a:pt x="442" y="162"/>
                    </a:cubicBezTo>
                    <a:cubicBezTo>
                      <a:pt x="443" y="162"/>
                      <a:pt x="443" y="162"/>
                      <a:pt x="443" y="162"/>
                    </a:cubicBezTo>
                    <a:cubicBezTo>
                      <a:pt x="466" y="162"/>
                      <a:pt x="466" y="162"/>
                      <a:pt x="466" y="162"/>
                    </a:cubicBezTo>
                    <a:cubicBezTo>
                      <a:pt x="442" y="161"/>
                      <a:pt x="442" y="161"/>
                      <a:pt x="442" y="161"/>
                    </a:cubicBezTo>
                    <a:cubicBezTo>
                      <a:pt x="442" y="161"/>
                      <a:pt x="442" y="161"/>
                      <a:pt x="442" y="161"/>
                    </a:cubicBezTo>
                    <a:cubicBezTo>
                      <a:pt x="472" y="161"/>
                      <a:pt x="472" y="161"/>
                      <a:pt x="472" y="161"/>
                    </a:cubicBezTo>
                    <a:cubicBezTo>
                      <a:pt x="465" y="160"/>
                      <a:pt x="458" y="160"/>
                      <a:pt x="450" y="160"/>
                    </a:cubicBezTo>
                    <a:cubicBezTo>
                      <a:pt x="451" y="158"/>
                      <a:pt x="451" y="158"/>
                      <a:pt x="451" y="158"/>
                    </a:cubicBezTo>
                    <a:cubicBezTo>
                      <a:pt x="449" y="158"/>
                      <a:pt x="449" y="158"/>
                      <a:pt x="449" y="158"/>
                    </a:cubicBezTo>
                    <a:cubicBezTo>
                      <a:pt x="450" y="158"/>
                      <a:pt x="450" y="158"/>
                      <a:pt x="450" y="159"/>
                    </a:cubicBezTo>
                    <a:cubicBezTo>
                      <a:pt x="446" y="160"/>
                      <a:pt x="438" y="158"/>
                      <a:pt x="434" y="160"/>
                    </a:cubicBezTo>
                    <a:cubicBezTo>
                      <a:pt x="434" y="160"/>
                      <a:pt x="433" y="160"/>
                      <a:pt x="433" y="159"/>
                    </a:cubicBezTo>
                    <a:cubicBezTo>
                      <a:pt x="423" y="159"/>
                      <a:pt x="410" y="160"/>
                      <a:pt x="401" y="159"/>
                    </a:cubicBezTo>
                    <a:cubicBezTo>
                      <a:pt x="401" y="159"/>
                      <a:pt x="401" y="159"/>
                      <a:pt x="401" y="159"/>
                    </a:cubicBezTo>
                    <a:cubicBezTo>
                      <a:pt x="395" y="160"/>
                      <a:pt x="385" y="160"/>
                      <a:pt x="378" y="159"/>
                    </a:cubicBezTo>
                    <a:cubicBezTo>
                      <a:pt x="387" y="157"/>
                      <a:pt x="397" y="160"/>
                      <a:pt x="405" y="158"/>
                    </a:cubicBezTo>
                    <a:cubicBezTo>
                      <a:pt x="400" y="158"/>
                      <a:pt x="392" y="158"/>
                      <a:pt x="386" y="158"/>
                    </a:cubicBezTo>
                    <a:cubicBezTo>
                      <a:pt x="393" y="157"/>
                      <a:pt x="403" y="157"/>
                      <a:pt x="410" y="157"/>
                    </a:cubicBezTo>
                    <a:cubicBezTo>
                      <a:pt x="399" y="157"/>
                      <a:pt x="392" y="156"/>
                      <a:pt x="382" y="156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90" y="155"/>
                      <a:pt x="397" y="155"/>
                      <a:pt x="403" y="155"/>
                    </a:cubicBezTo>
                    <a:cubicBezTo>
                      <a:pt x="403" y="156"/>
                      <a:pt x="403" y="156"/>
                      <a:pt x="403" y="156"/>
                    </a:cubicBezTo>
                    <a:cubicBezTo>
                      <a:pt x="406" y="156"/>
                      <a:pt x="409" y="155"/>
                      <a:pt x="412" y="155"/>
                    </a:cubicBezTo>
                    <a:cubicBezTo>
                      <a:pt x="412" y="155"/>
                      <a:pt x="412" y="155"/>
                      <a:pt x="412" y="155"/>
                    </a:cubicBezTo>
                    <a:cubicBezTo>
                      <a:pt x="413" y="154"/>
                      <a:pt x="415" y="156"/>
                      <a:pt x="415" y="155"/>
                    </a:cubicBezTo>
                    <a:cubicBezTo>
                      <a:pt x="417" y="154"/>
                      <a:pt x="417" y="155"/>
                      <a:pt x="417" y="155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26" y="155"/>
                      <a:pt x="426" y="155"/>
                      <a:pt x="426" y="155"/>
                    </a:cubicBezTo>
                    <a:cubicBezTo>
                      <a:pt x="403" y="154"/>
                      <a:pt x="403" y="154"/>
                      <a:pt x="403" y="154"/>
                    </a:cubicBezTo>
                    <a:cubicBezTo>
                      <a:pt x="414" y="153"/>
                      <a:pt x="427" y="154"/>
                      <a:pt x="439" y="154"/>
                    </a:cubicBezTo>
                    <a:cubicBezTo>
                      <a:pt x="439" y="153"/>
                      <a:pt x="439" y="153"/>
                      <a:pt x="439" y="153"/>
                    </a:cubicBezTo>
                    <a:cubicBezTo>
                      <a:pt x="437" y="153"/>
                      <a:pt x="437" y="153"/>
                      <a:pt x="437" y="153"/>
                    </a:cubicBezTo>
                    <a:cubicBezTo>
                      <a:pt x="436" y="153"/>
                      <a:pt x="433" y="153"/>
                      <a:pt x="431" y="153"/>
                    </a:cubicBezTo>
                    <a:cubicBezTo>
                      <a:pt x="431" y="152"/>
                      <a:pt x="431" y="152"/>
                      <a:pt x="431" y="152"/>
                    </a:cubicBezTo>
                    <a:cubicBezTo>
                      <a:pt x="429" y="152"/>
                      <a:pt x="429" y="152"/>
                      <a:pt x="429" y="152"/>
                    </a:cubicBezTo>
                    <a:cubicBezTo>
                      <a:pt x="428" y="152"/>
                      <a:pt x="428" y="153"/>
                      <a:pt x="427" y="153"/>
                    </a:cubicBezTo>
                    <a:cubicBezTo>
                      <a:pt x="423" y="154"/>
                      <a:pt x="425" y="152"/>
                      <a:pt x="422" y="153"/>
                    </a:cubicBezTo>
                    <a:cubicBezTo>
                      <a:pt x="421" y="153"/>
                      <a:pt x="421" y="153"/>
                      <a:pt x="421" y="152"/>
                    </a:cubicBezTo>
                    <a:cubicBezTo>
                      <a:pt x="417" y="153"/>
                      <a:pt x="412" y="152"/>
                      <a:pt x="411" y="153"/>
                    </a:cubicBezTo>
                    <a:cubicBezTo>
                      <a:pt x="409" y="152"/>
                      <a:pt x="406" y="153"/>
                      <a:pt x="405" y="152"/>
                    </a:cubicBezTo>
                    <a:cubicBezTo>
                      <a:pt x="411" y="151"/>
                      <a:pt x="419" y="152"/>
                      <a:pt x="425" y="152"/>
                    </a:cubicBezTo>
                    <a:cubicBezTo>
                      <a:pt x="431" y="150"/>
                      <a:pt x="435" y="152"/>
                      <a:pt x="440" y="151"/>
                    </a:cubicBezTo>
                    <a:cubicBezTo>
                      <a:pt x="433" y="151"/>
                      <a:pt x="433" y="151"/>
                      <a:pt x="433" y="151"/>
                    </a:cubicBezTo>
                    <a:cubicBezTo>
                      <a:pt x="439" y="149"/>
                      <a:pt x="448" y="150"/>
                      <a:pt x="454" y="150"/>
                    </a:cubicBezTo>
                    <a:cubicBezTo>
                      <a:pt x="448" y="150"/>
                      <a:pt x="442" y="147"/>
                      <a:pt x="440" y="147"/>
                    </a:cubicBezTo>
                    <a:cubicBezTo>
                      <a:pt x="440" y="148"/>
                      <a:pt x="440" y="148"/>
                      <a:pt x="440" y="148"/>
                    </a:cubicBezTo>
                    <a:cubicBezTo>
                      <a:pt x="440" y="148"/>
                      <a:pt x="438" y="148"/>
                      <a:pt x="437" y="148"/>
                    </a:cubicBezTo>
                    <a:cubicBezTo>
                      <a:pt x="437" y="148"/>
                      <a:pt x="436" y="148"/>
                      <a:pt x="436" y="147"/>
                    </a:cubicBezTo>
                    <a:cubicBezTo>
                      <a:pt x="436" y="148"/>
                      <a:pt x="437" y="148"/>
                      <a:pt x="436" y="148"/>
                    </a:cubicBezTo>
                    <a:cubicBezTo>
                      <a:pt x="434" y="147"/>
                      <a:pt x="434" y="147"/>
                      <a:pt x="434" y="147"/>
                    </a:cubicBezTo>
                    <a:cubicBezTo>
                      <a:pt x="434" y="147"/>
                      <a:pt x="434" y="147"/>
                      <a:pt x="434" y="147"/>
                    </a:cubicBezTo>
                    <a:cubicBezTo>
                      <a:pt x="422" y="148"/>
                      <a:pt x="411" y="148"/>
                      <a:pt x="398" y="147"/>
                    </a:cubicBezTo>
                    <a:cubicBezTo>
                      <a:pt x="399" y="147"/>
                      <a:pt x="399" y="147"/>
                      <a:pt x="399" y="147"/>
                    </a:cubicBezTo>
                    <a:cubicBezTo>
                      <a:pt x="405" y="147"/>
                      <a:pt x="410" y="148"/>
                      <a:pt x="415" y="146"/>
                    </a:cubicBezTo>
                    <a:cubicBezTo>
                      <a:pt x="415" y="146"/>
                      <a:pt x="416" y="147"/>
                      <a:pt x="416" y="147"/>
                    </a:cubicBezTo>
                    <a:cubicBezTo>
                      <a:pt x="417" y="147"/>
                      <a:pt x="417" y="147"/>
                      <a:pt x="417" y="147"/>
                    </a:cubicBezTo>
                    <a:cubicBezTo>
                      <a:pt x="417" y="147"/>
                      <a:pt x="417" y="147"/>
                      <a:pt x="417" y="147"/>
                    </a:cubicBezTo>
                    <a:cubicBezTo>
                      <a:pt x="419" y="146"/>
                      <a:pt x="422" y="146"/>
                      <a:pt x="423" y="147"/>
                    </a:cubicBezTo>
                    <a:cubicBezTo>
                      <a:pt x="423" y="147"/>
                      <a:pt x="423" y="147"/>
                      <a:pt x="423" y="147"/>
                    </a:cubicBezTo>
                    <a:cubicBezTo>
                      <a:pt x="424" y="147"/>
                      <a:pt x="424" y="146"/>
                      <a:pt x="425" y="147"/>
                    </a:cubicBezTo>
                    <a:cubicBezTo>
                      <a:pt x="425" y="147"/>
                      <a:pt x="425" y="147"/>
                      <a:pt x="425" y="147"/>
                    </a:cubicBezTo>
                    <a:cubicBezTo>
                      <a:pt x="426" y="147"/>
                      <a:pt x="427" y="147"/>
                      <a:pt x="427" y="147"/>
                    </a:cubicBezTo>
                    <a:cubicBezTo>
                      <a:pt x="427" y="147"/>
                      <a:pt x="427" y="147"/>
                      <a:pt x="427" y="147"/>
                    </a:cubicBezTo>
                    <a:cubicBezTo>
                      <a:pt x="437" y="146"/>
                      <a:pt x="437" y="146"/>
                      <a:pt x="437" y="146"/>
                    </a:cubicBezTo>
                    <a:cubicBezTo>
                      <a:pt x="436" y="146"/>
                      <a:pt x="436" y="146"/>
                      <a:pt x="435" y="146"/>
                    </a:cubicBezTo>
                    <a:cubicBezTo>
                      <a:pt x="436" y="145"/>
                      <a:pt x="436" y="145"/>
                      <a:pt x="436" y="145"/>
                    </a:cubicBezTo>
                    <a:cubicBezTo>
                      <a:pt x="427" y="146"/>
                      <a:pt x="419" y="146"/>
                      <a:pt x="411" y="145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09" y="146"/>
                      <a:pt x="409" y="146"/>
                      <a:pt x="409" y="146"/>
                    </a:cubicBezTo>
                    <a:cubicBezTo>
                      <a:pt x="409" y="145"/>
                      <a:pt x="408" y="145"/>
                      <a:pt x="409" y="145"/>
                    </a:cubicBezTo>
                    <a:cubicBezTo>
                      <a:pt x="408" y="145"/>
                      <a:pt x="407" y="145"/>
                      <a:pt x="406" y="145"/>
                    </a:cubicBezTo>
                    <a:cubicBezTo>
                      <a:pt x="386" y="143"/>
                      <a:pt x="361" y="145"/>
                      <a:pt x="337" y="144"/>
                    </a:cubicBezTo>
                    <a:cubicBezTo>
                      <a:pt x="338" y="143"/>
                      <a:pt x="340" y="144"/>
                      <a:pt x="342" y="143"/>
                    </a:cubicBezTo>
                    <a:cubicBezTo>
                      <a:pt x="342" y="143"/>
                      <a:pt x="342" y="143"/>
                      <a:pt x="342" y="144"/>
                    </a:cubicBezTo>
                    <a:cubicBezTo>
                      <a:pt x="345" y="143"/>
                      <a:pt x="351" y="143"/>
                      <a:pt x="354" y="143"/>
                    </a:cubicBezTo>
                    <a:cubicBezTo>
                      <a:pt x="365" y="143"/>
                      <a:pt x="376" y="143"/>
                      <a:pt x="390" y="143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394" y="142"/>
                      <a:pt x="397" y="143"/>
                      <a:pt x="399" y="143"/>
                    </a:cubicBezTo>
                    <a:cubicBezTo>
                      <a:pt x="411" y="142"/>
                      <a:pt x="426" y="142"/>
                      <a:pt x="439" y="143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26" y="142"/>
                      <a:pt x="411" y="141"/>
                      <a:pt x="400" y="140"/>
                    </a:cubicBezTo>
                    <a:cubicBezTo>
                      <a:pt x="409" y="140"/>
                      <a:pt x="409" y="140"/>
                      <a:pt x="409" y="140"/>
                    </a:cubicBezTo>
                    <a:cubicBezTo>
                      <a:pt x="394" y="138"/>
                      <a:pt x="378" y="139"/>
                      <a:pt x="363" y="139"/>
                    </a:cubicBezTo>
                    <a:cubicBezTo>
                      <a:pt x="361" y="141"/>
                      <a:pt x="360" y="138"/>
                      <a:pt x="359" y="138"/>
                    </a:cubicBezTo>
                    <a:cubicBezTo>
                      <a:pt x="377" y="138"/>
                      <a:pt x="397" y="138"/>
                      <a:pt x="416" y="138"/>
                    </a:cubicBezTo>
                    <a:cubicBezTo>
                      <a:pt x="415" y="137"/>
                      <a:pt x="415" y="137"/>
                      <a:pt x="415" y="137"/>
                    </a:cubicBezTo>
                    <a:cubicBezTo>
                      <a:pt x="417" y="136"/>
                      <a:pt x="420" y="137"/>
                      <a:pt x="423" y="136"/>
                    </a:cubicBezTo>
                    <a:cubicBezTo>
                      <a:pt x="415" y="135"/>
                      <a:pt x="406" y="136"/>
                      <a:pt x="398" y="135"/>
                    </a:cubicBezTo>
                    <a:cubicBezTo>
                      <a:pt x="399" y="134"/>
                      <a:pt x="402" y="135"/>
                      <a:pt x="401" y="134"/>
                    </a:cubicBezTo>
                    <a:cubicBezTo>
                      <a:pt x="403" y="134"/>
                      <a:pt x="404" y="134"/>
                      <a:pt x="405" y="134"/>
                    </a:cubicBezTo>
                    <a:cubicBezTo>
                      <a:pt x="410" y="134"/>
                      <a:pt x="410" y="134"/>
                      <a:pt x="410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7" y="134"/>
                      <a:pt x="395" y="135"/>
                      <a:pt x="394" y="134"/>
                    </a:cubicBezTo>
                    <a:cubicBezTo>
                      <a:pt x="394" y="134"/>
                      <a:pt x="395" y="134"/>
                      <a:pt x="395" y="134"/>
                    </a:cubicBezTo>
                    <a:cubicBezTo>
                      <a:pt x="394" y="134"/>
                      <a:pt x="393" y="134"/>
                      <a:pt x="393" y="134"/>
                    </a:cubicBezTo>
                    <a:cubicBezTo>
                      <a:pt x="393" y="135"/>
                      <a:pt x="392" y="134"/>
                      <a:pt x="391" y="135"/>
                    </a:cubicBezTo>
                    <a:cubicBezTo>
                      <a:pt x="391" y="134"/>
                      <a:pt x="390" y="134"/>
                      <a:pt x="390" y="134"/>
                    </a:cubicBezTo>
                    <a:cubicBezTo>
                      <a:pt x="348" y="134"/>
                      <a:pt x="348" y="134"/>
                      <a:pt x="348" y="134"/>
                    </a:cubicBezTo>
                    <a:cubicBezTo>
                      <a:pt x="362" y="135"/>
                      <a:pt x="362" y="135"/>
                      <a:pt x="362" y="135"/>
                    </a:cubicBezTo>
                    <a:cubicBezTo>
                      <a:pt x="356" y="135"/>
                      <a:pt x="349" y="135"/>
                      <a:pt x="343" y="135"/>
                    </a:cubicBezTo>
                    <a:cubicBezTo>
                      <a:pt x="346" y="134"/>
                      <a:pt x="347" y="134"/>
                      <a:pt x="349" y="133"/>
                    </a:cubicBezTo>
                    <a:cubicBezTo>
                      <a:pt x="398" y="133"/>
                      <a:pt x="398" y="133"/>
                      <a:pt x="398" y="133"/>
                    </a:cubicBezTo>
                    <a:cubicBezTo>
                      <a:pt x="392" y="132"/>
                      <a:pt x="392" y="132"/>
                      <a:pt x="392" y="132"/>
                    </a:cubicBezTo>
                    <a:cubicBezTo>
                      <a:pt x="392" y="132"/>
                      <a:pt x="392" y="132"/>
                      <a:pt x="392" y="132"/>
                    </a:cubicBezTo>
                    <a:cubicBezTo>
                      <a:pt x="371" y="132"/>
                      <a:pt x="371" y="132"/>
                      <a:pt x="371" y="132"/>
                    </a:cubicBezTo>
                    <a:cubicBezTo>
                      <a:pt x="375" y="131"/>
                      <a:pt x="383" y="133"/>
                      <a:pt x="384" y="131"/>
                    </a:cubicBezTo>
                    <a:cubicBezTo>
                      <a:pt x="405" y="130"/>
                      <a:pt x="405" y="130"/>
                      <a:pt x="405" y="130"/>
                    </a:cubicBezTo>
                    <a:cubicBezTo>
                      <a:pt x="405" y="130"/>
                      <a:pt x="405" y="130"/>
                      <a:pt x="405" y="130"/>
                    </a:cubicBezTo>
                    <a:cubicBezTo>
                      <a:pt x="395" y="130"/>
                      <a:pt x="386" y="130"/>
                      <a:pt x="377" y="130"/>
                    </a:cubicBezTo>
                    <a:cubicBezTo>
                      <a:pt x="385" y="129"/>
                      <a:pt x="395" y="130"/>
                      <a:pt x="404" y="130"/>
                    </a:cubicBezTo>
                    <a:cubicBezTo>
                      <a:pt x="406" y="129"/>
                      <a:pt x="406" y="129"/>
                      <a:pt x="406" y="129"/>
                    </a:cubicBezTo>
                    <a:cubicBezTo>
                      <a:pt x="382" y="129"/>
                      <a:pt x="382" y="129"/>
                      <a:pt x="382" y="129"/>
                    </a:cubicBezTo>
                    <a:cubicBezTo>
                      <a:pt x="381" y="128"/>
                      <a:pt x="381" y="128"/>
                      <a:pt x="381" y="128"/>
                    </a:cubicBezTo>
                    <a:cubicBezTo>
                      <a:pt x="336" y="128"/>
                      <a:pt x="336" y="128"/>
                      <a:pt x="336" y="128"/>
                    </a:cubicBezTo>
                    <a:cubicBezTo>
                      <a:pt x="341" y="126"/>
                      <a:pt x="347" y="127"/>
                      <a:pt x="354" y="127"/>
                    </a:cubicBez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5" y="128"/>
                      <a:pt x="356" y="128"/>
                      <a:pt x="356" y="127"/>
                    </a:cubicBezTo>
                    <a:cubicBezTo>
                      <a:pt x="357" y="128"/>
                      <a:pt x="357" y="128"/>
                      <a:pt x="357" y="128"/>
                    </a:cubicBezTo>
                    <a:cubicBezTo>
                      <a:pt x="357" y="127"/>
                      <a:pt x="357" y="127"/>
                      <a:pt x="357" y="127"/>
                    </a:cubicBezTo>
                    <a:cubicBezTo>
                      <a:pt x="378" y="128"/>
                      <a:pt x="403" y="127"/>
                      <a:pt x="421" y="127"/>
                    </a:cubicBezTo>
                    <a:cubicBezTo>
                      <a:pt x="415" y="127"/>
                      <a:pt x="411" y="126"/>
                      <a:pt x="406" y="127"/>
                    </a:cubicBezTo>
                    <a:cubicBezTo>
                      <a:pt x="405" y="126"/>
                      <a:pt x="405" y="126"/>
                      <a:pt x="405" y="126"/>
                    </a:cubicBezTo>
                    <a:cubicBezTo>
                      <a:pt x="404" y="126"/>
                      <a:pt x="403" y="126"/>
                      <a:pt x="403" y="126"/>
                    </a:cubicBezTo>
                    <a:cubicBezTo>
                      <a:pt x="402" y="126"/>
                      <a:pt x="402" y="126"/>
                      <a:pt x="402" y="126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399" y="126"/>
                      <a:pt x="396" y="124"/>
                      <a:pt x="398" y="126"/>
                    </a:cubicBezTo>
                    <a:cubicBezTo>
                      <a:pt x="396" y="126"/>
                      <a:pt x="397" y="125"/>
                      <a:pt x="396" y="125"/>
                    </a:cubicBezTo>
                    <a:cubicBezTo>
                      <a:pt x="404" y="124"/>
                      <a:pt x="404" y="124"/>
                      <a:pt x="404" y="124"/>
                    </a:cubicBezTo>
                    <a:cubicBezTo>
                      <a:pt x="396" y="124"/>
                      <a:pt x="389" y="124"/>
                      <a:pt x="382" y="124"/>
                    </a:cubicBezTo>
                    <a:cubicBezTo>
                      <a:pt x="389" y="123"/>
                      <a:pt x="397" y="124"/>
                      <a:pt x="402" y="123"/>
                    </a:cubicBezTo>
                    <a:cubicBezTo>
                      <a:pt x="401" y="122"/>
                      <a:pt x="398" y="123"/>
                      <a:pt x="398" y="121"/>
                    </a:cubicBezTo>
                    <a:cubicBezTo>
                      <a:pt x="398" y="121"/>
                      <a:pt x="400" y="121"/>
                      <a:pt x="400" y="121"/>
                    </a:cubicBezTo>
                    <a:cubicBezTo>
                      <a:pt x="398" y="120"/>
                      <a:pt x="393" y="122"/>
                      <a:pt x="391" y="120"/>
                    </a:cubicBezTo>
                    <a:cubicBezTo>
                      <a:pt x="389" y="120"/>
                      <a:pt x="389" y="121"/>
                      <a:pt x="387" y="121"/>
                    </a:cubicBezTo>
                    <a:cubicBezTo>
                      <a:pt x="386" y="120"/>
                      <a:pt x="386" y="120"/>
                      <a:pt x="386" y="120"/>
                    </a:cubicBezTo>
                    <a:cubicBezTo>
                      <a:pt x="384" y="121"/>
                      <a:pt x="384" y="121"/>
                      <a:pt x="384" y="121"/>
                    </a:cubicBezTo>
                    <a:cubicBezTo>
                      <a:pt x="384" y="120"/>
                      <a:pt x="384" y="120"/>
                      <a:pt x="384" y="120"/>
                    </a:cubicBezTo>
                    <a:cubicBezTo>
                      <a:pt x="382" y="120"/>
                      <a:pt x="381" y="120"/>
                      <a:pt x="380" y="121"/>
                    </a:cubicBezTo>
                    <a:cubicBezTo>
                      <a:pt x="380" y="120"/>
                      <a:pt x="379" y="120"/>
                      <a:pt x="379" y="120"/>
                    </a:cubicBezTo>
                    <a:cubicBezTo>
                      <a:pt x="377" y="120"/>
                      <a:pt x="374" y="119"/>
                      <a:pt x="373" y="121"/>
                    </a:cubicBezTo>
                    <a:cubicBezTo>
                      <a:pt x="373" y="120"/>
                      <a:pt x="373" y="120"/>
                      <a:pt x="373" y="120"/>
                    </a:cubicBezTo>
                    <a:cubicBezTo>
                      <a:pt x="371" y="121"/>
                      <a:pt x="368" y="119"/>
                      <a:pt x="367" y="121"/>
                    </a:cubicBezTo>
                    <a:cubicBezTo>
                      <a:pt x="365" y="119"/>
                      <a:pt x="361" y="120"/>
                      <a:pt x="359" y="120"/>
                    </a:cubicBezTo>
                    <a:cubicBezTo>
                      <a:pt x="358" y="119"/>
                      <a:pt x="360" y="119"/>
                      <a:pt x="360" y="119"/>
                    </a:cubicBezTo>
                    <a:cubicBezTo>
                      <a:pt x="365" y="119"/>
                      <a:pt x="370" y="119"/>
                      <a:pt x="376" y="119"/>
                    </a:cubicBezTo>
                    <a:cubicBezTo>
                      <a:pt x="375" y="119"/>
                      <a:pt x="375" y="118"/>
                      <a:pt x="374" y="118"/>
                    </a:cubicBezTo>
                    <a:cubicBezTo>
                      <a:pt x="376" y="117"/>
                      <a:pt x="376" y="117"/>
                      <a:pt x="376" y="117"/>
                    </a:cubicBezTo>
                    <a:cubicBezTo>
                      <a:pt x="411" y="117"/>
                      <a:pt x="411" y="117"/>
                      <a:pt x="411" y="117"/>
                    </a:cubicBezTo>
                    <a:cubicBezTo>
                      <a:pt x="331" y="117"/>
                      <a:pt x="331" y="117"/>
                      <a:pt x="331" y="117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4" y="115"/>
                      <a:pt x="318" y="116"/>
                      <a:pt x="320" y="115"/>
                    </a:cubicBezTo>
                    <a:cubicBezTo>
                      <a:pt x="316" y="115"/>
                      <a:pt x="313" y="116"/>
                      <a:pt x="309" y="114"/>
                    </a:cubicBezTo>
                    <a:cubicBezTo>
                      <a:pt x="318" y="113"/>
                      <a:pt x="331" y="114"/>
                      <a:pt x="341" y="113"/>
                    </a:cubicBezTo>
                    <a:cubicBezTo>
                      <a:pt x="340" y="113"/>
                      <a:pt x="340" y="113"/>
                      <a:pt x="339" y="113"/>
                    </a:cubicBezTo>
                    <a:cubicBezTo>
                      <a:pt x="341" y="111"/>
                      <a:pt x="343" y="114"/>
                      <a:pt x="345" y="112"/>
                    </a:cubicBezTo>
                    <a:cubicBezTo>
                      <a:pt x="345" y="112"/>
                      <a:pt x="345" y="112"/>
                      <a:pt x="345" y="113"/>
                    </a:cubicBezTo>
                    <a:cubicBezTo>
                      <a:pt x="346" y="113"/>
                      <a:pt x="348" y="113"/>
                      <a:pt x="348" y="113"/>
                    </a:cubicBezTo>
                    <a:cubicBezTo>
                      <a:pt x="348" y="113"/>
                      <a:pt x="348" y="113"/>
                      <a:pt x="348" y="113"/>
                    </a:cubicBezTo>
                    <a:cubicBezTo>
                      <a:pt x="349" y="114"/>
                      <a:pt x="352" y="113"/>
                      <a:pt x="353" y="114"/>
                    </a:cubicBezTo>
                    <a:cubicBezTo>
                      <a:pt x="353" y="114"/>
                      <a:pt x="353" y="114"/>
                      <a:pt x="353" y="114"/>
                    </a:cubicBezTo>
                    <a:cubicBezTo>
                      <a:pt x="359" y="113"/>
                      <a:pt x="365" y="114"/>
                      <a:pt x="371" y="113"/>
                    </a:cubicBezTo>
                    <a:cubicBezTo>
                      <a:pt x="372" y="113"/>
                      <a:pt x="372" y="113"/>
                      <a:pt x="372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5" y="113"/>
                      <a:pt x="379" y="113"/>
                      <a:pt x="382" y="112"/>
                    </a:cubicBezTo>
                    <a:cubicBezTo>
                      <a:pt x="382" y="112"/>
                      <a:pt x="383" y="113"/>
                      <a:pt x="383" y="113"/>
                    </a:cubicBezTo>
                    <a:cubicBezTo>
                      <a:pt x="391" y="113"/>
                      <a:pt x="391" y="113"/>
                      <a:pt x="391" y="113"/>
                    </a:cubicBezTo>
                    <a:cubicBezTo>
                      <a:pt x="390" y="113"/>
                      <a:pt x="389" y="113"/>
                      <a:pt x="388" y="112"/>
                    </a:cubicBezTo>
                    <a:cubicBezTo>
                      <a:pt x="396" y="112"/>
                      <a:pt x="404" y="112"/>
                      <a:pt x="411" y="112"/>
                    </a:cubicBezTo>
                    <a:cubicBezTo>
                      <a:pt x="413" y="112"/>
                      <a:pt x="414" y="111"/>
                      <a:pt x="416" y="111"/>
                    </a:cubicBezTo>
                    <a:cubicBezTo>
                      <a:pt x="416" y="111"/>
                      <a:pt x="414" y="110"/>
                      <a:pt x="416" y="110"/>
                    </a:cubicBezTo>
                    <a:cubicBezTo>
                      <a:pt x="418" y="110"/>
                      <a:pt x="418" y="111"/>
                      <a:pt x="418" y="111"/>
                    </a:cubicBezTo>
                    <a:cubicBezTo>
                      <a:pt x="419" y="110"/>
                      <a:pt x="419" y="110"/>
                      <a:pt x="419" y="110"/>
                    </a:cubicBezTo>
                    <a:cubicBezTo>
                      <a:pt x="445" y="110"/>
                      <a:pt x="445" y="110"/>
                      <a:pt x="445" y="110"/>
                    </a:cubicBezTo>
                    <a:cubicBezTo>
                      <a:pt x="400" y="110"/>
                      <a:pt x="400" y="110"/>
                      <a:pt x="400" y="110"/>
                    </a:cubicBezTo>
                    <a:cubicBezTo>
                      <a:pt x="399" y="109"/>
                      <a:pt x="399" y="109"/>
                      <a:pt x="399" y="109"/>
                    </a:cubicBezTo>
                    <a:cubicBezTo>
                      <a:pt x="379" y="109"/>
                      <a:pt x="379" y="109"/>
                      <a:pt x="379" y="109"/>
                    </a:cubicBezTo>
                    <a:cubicBezTo>
                      <a:pt x="377" y="108"/>
                      <a:pt x="377" y="108"/>
                      <a:pt x="377" y="108"/>
                    </a:cubicBezTo>
                    <a:cubicBezTo>
                      <a:pt x="386" y="108"/>
                      <a:pt x="396" y="108"/>
                      <a:pt x="404" y="108"/>
                    </a:cubicBezTo>
                    <a:cubicBezTo>
                      <a:pt x="403" y="108"/>
                      <a:pt x="402" y="108"/>
                      <a:pt x="401" y="107"/>
                    </a:cubicBezTo>
                    <a:cubicBezTo>
                      <a:pt x="406" y="107"/>
                      <a:pt x="406" y="107"/>
                      <a:pt x="406" y="107"/>
                    </a:cubicBezTo>
                    <a:cubicBezTo>
                      <a:pt x="405" y="107"/>
                      <a:pt x="405" y="107"/>
                      <a:pt x="405" y="107"/>
                    </a:cubicBezTo>
                    <a:cubicBezTo>
                      <a:pt x="403" y="107"/>
                      <a:pt x="398" y="106"/>
                      <a:pt x="399" y="107"/>
                    </a:cubicBezTo>
                    <a:cubicBezTo>
                      <a:pt x="399" y="107"/>
                      <a:pt x="399" y="107"/>
                      <a:pt x="400" y="107"/>
                    </a:cubicBezTo>
                    <a:cubicBezTo>
                      <a:pt x="396" y="109"/>
                      <a:pt x="395" y="105"/>
                      <a:pt x="392" y="106"/>
                    </a:cubicBezTo>
                    <a:cubicBezTo>
                      <a:pt x="389" y="106"/>
                      <a:pt x="385" y="106"/>
                      <a:pt x="382" y="106"/>
                    </a:cubicBezTo>
                    <a:cubicBezTo>
                      <a:pt x="381" y="106"/>
                      <a:pt x="380" y="106"/>
                      <a:pt x="379" y="106"/>
                    </a:cubicBezTo>
                    <a:cubicBezTo>
                      <a:pt x="379" y="106"/>
                      <a:pt x="378" y="106"/>
                      <a:pt x="378" y="106"/>
                    </a:cubicBezTo>
                    <a:cubicBezTo>
                      <a:pt x="368" y="106"/>
                      <a:pt x="368" y="106"/>
                      <a:pt x="368" y="106"/>
                    </a:cubicBezTo>
                    <a:cubicBezTo>
                      <a:pt x="366" y="105"/>
                      <a:pt x="366" y="105"/>
                      <a:pt x="366" y="105"/>
                    </a:cubicBezTo>
                    <a:cubicBezTo>
                      <a:pt x="378" y="104"/>
                      <a:pt x="378" y="104"/>
                      <a:pt x="378" y="104"/>
                    </a:cubicBezTo>
                    <a:cubicBezTo>
                      <a:pt x="367" y="104"/>
                      <a:pt x="367" y="104"/>
                      <a:pt x="367" y="104"/>
                    </a:cubicBezTo>
                    <a:cubicBezTo>
                      <a:pt x="374" y="103"/>
                      <a:pt x="382" y="103"/>
                      <a:pt x="389" y="104"/>
                    </a:cubicBezTo>
                    <a:cubicBezTo>
                      <a:pt x="388" y="104"/>
                      <a:pt x="388" y="104"/>
                      <a:pt x="388" y="104"/>
                    </a:cubicBezTo>
                    <a:cubicBezTo>
                      <a:pt x="389" y="104"/>
                      <a:pt x="389" y="104"/>
                      <a:pt x="389" y="104"/>
                    </a:cubicBezTo>
                    <a:cubicBezTo>
                      <a:pt x="389" y="104"/>
                      <a:pt x="389" y="104"/>
                      <a:pt x="389" y="104"/>
                    </a:cubicBezTo>
                    <a:cubicBezTo>
                      <a:pt x="390" y="104"/>
                      <a:pt x="391" y="103"/>
                      <a:pt x="393" y="104"/>
                    </a:cubicBezTo>
                    <a:cubicBezTo>
                      <a:pt x="393" y="104"/>
                      <a:pt x="393" y="104"/>
                      <a:pt x="393" y="104"/>
                    </a:cubicBezTo>
                    <a:cubicBezTo>
                      <a:pt x="397" y="103"/>
                      <a:pt x="404" y="104"/>
                      <a:pt x="408" y="103"/>
                    </a:cubicBezTo>
                    <a:cubicBezTo>
                      <a:pt x="405" y="103"/>
                      <a:pt x="402" y="103"/>
                      <a:pt x="399" y="103"/>
                    </a:cubicBezTo>
                    <a:cubicBezTo>
                      <a:pt x="398" y="103"/>
                      <a:pt x="395" y="103"/>
                      <a:pt x="395" y="102"/>
                    </a:cubicBezTo>
                    <a:cubicBezTo>
                      <a:pt x="394" y="102"/>
                      <a:pt x="394" y="102"/>
                      <a:pt x="393" y="103"/>
                    </a:cubicBezTo>
                    <a:cubicBezTo>
                      <a:pt x="379" y="103"/>
                      <a:pt x="362" y="101"/>
                      <a:pt x="348" y="103"/>
                    </a:cubicBezTo>
                    <a:cubicBezTo>
                      <a:pt x="350" y="103"/>
                      <a:pt x="352" y="103"/>
                      <a:pt x="353" y="103"/>
                    </a:cubicBezTo>
                    <a:cubicBezTo>
                      <a:pt x="351" y="104"/>
                      <a:pt x="351" y="104"/>
                      <a:pt x="351" y="104"/>
                    </a:cubicBezTo>
                    <a:cubicBezTo>
                      <a:pt x="349" y="105"/>
                      <a:pt x="345" y="103"/>
                      <a:pt x="344" y="103"/>
                    </a:cubicBezTo>
                    <a:cubicBezTo>
                      <a:pt x="345" y="103"/>
                      <a:pt x="345" y="103"/>
                      <a:pt x="345" y="103"/>
                    </a:cubicBezTo>
                    <a:cubicBezTo>
                      <a:pt x="334" y="102"/>
                      <a:pt x="334" y="102"/>
                      <a:pt x="334" y="102"/>
                    </a:cubicBezTo>
                    <a:cubicBezTo>
                      <a:pt x="337" y="101"/>
                      <a:pt x="341" y="101"/>
                      <a:pt x="344" y="101"/>
                    </a:cubicBezTo>
                    <a:cubicBezTo>
                      <a:pt x="343" y="101"/>
                      <a:pt x="343" y="101"/>
                      <a:pt x="343" y="101"/>
                    </a:cubicBezTo>
                    <a:cubicBezTo>
                      <a:pt x="353" y="100"/>
                      <a:pt x="363" y="101"/>
                      <a:pt x="373" y="101"/>
                    </a:cubicBezTo>
                    <a:cubicBezTo>
                      <a:pt x="375" y="100"/>
                      <a:pt x="377" y="100"/>
                      <a:pt x="379" y="101"/>
                    </a:cubicBezTo>
                    <a:cubicBezTo>
                      <a:pt x="379" y="101"/>
                      <a:pt x="379" y="101"/>
                      <a:pt x="379" y="101"/>
                    </a:cubicBezTo>
                    <a:cubicBezTo>
                      <a:pt x="380" y="100"/>
                      <a:pt x="381" y="101"/>
                      <a:pt x="382" y="101"/>
                    </a:cubicBezTo>
                    <a:cubicBezTo>
                      <a:pt x="382" y="101"/>
                      <a:pt x="382" y="101"/>
                      <a:pt x="382" y="101"/>
                    </a:cubicBezTo>
                    <a:cubicBezTo>
                      <a:pt x="383" y="100"/>
                      <a:pt x="383" y="100"/>
                      <a:pt x="384" y="100"/>
                    </a:cubicBezTo>
                    <a:cubicBezTo>
                      <a:pt x="380" y="99"/>
                      <a:pt x="376" y="100"/>
                      <a:pt x="371" y="100"/>
                    </a:cubicBezTo>
                    <a:cubicBezTo>
                      <a:pt x="369" y="101"/>
                      <a:pt x="365" y="101"/>
                      <a:pt x="362" y="100"/>
                    </a:cubicBezTo>
                    <a:cubicBezTo>
                      <a:pt x="362" y="100"/>
                      <a:pt x="362" y="100"/>
                      <a:pt x="363" y="100"/>
                    </a:cubicBezTo>
                    <a:cubicBezTo>
                      <a:pt x="348" y="100"/>
                      <a:pt x="336" y="99"/>
                      <a:pt x="323" y="100"/>
                    </a:cubicBezTo>
                    <a:cubicBezTo>
                      <a:pt x="321" y="99"/>
                      <a:pt x="318" y="99"/>
                      <a:pt x="316" y="99"/>
                    </a:cubicBezTo>
                    <a:cubicBezTo>
                      <a:pt x="349" y="98"/>
                      <a:pt x="376" y="98"/>
                      <a:pt x="408" y="97"/>
                    </a:cubicBezTo>
                    <a:cubicBezTo>
                      <a:pt x="411" y="97"/>
                      <a:pt x="411" y="97"/>
                      <a:pt x="411" y="97"/>
                    </a:cubicBezTo>
                    <a:cubicBezTo>
                      <a:pt x="408" y="96"/>
                      <a:pt x="403" y="98"/>
                      <a:pt x="402" y="96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7" y="96"/>
                      <a:pt x="392" y="97"/>
                      <a:pt x="390" y="95"/>
                    </a:cubicBezTo>
                    <a:cubicBezTo>
                      <a:pt x="389" y="96"/>
                      <a:pt x="389" y="96"/>
                      <a:pt x="389" y="96"/>
                    </a:cubicBezTo>
                    <a:cubicBezTo>
                      <a:pt x="386" y="96"/>
                      <a:pt x="388" y="95"/>
                      <a:pt x="388" y="95"/>
                    </a:cubicBezTo>
                    <a:cubicBezTo>
                      <a:pt x="386" y="96"/>
                      <a:pt x="386" y="96"/>
                      <a:pt x="386" y="96"/>
                    </a:cubicBezTo>
                    <a:cubicBezTo>
                      <a:pt x="373" y="95"/>
                      <a:pt x="353" y="96"/>
                      <a:pt x="339" y="94"/>
                    </a:cubicBezTo>
                    <a:cubicBezTo>
                      <a:pt x="361" y="94"/>
                      <a:pt x="385" y="94"/>
                      <a:pt x="406" y="94"/>
                    </a:cubicBezTo>
                    <a:cubicBezTo>
                      <a:pt x="378" y="93"/>
                      <a:pt x="378" y="93"/>
                      <a:pt x="378" y="93"/>
                    </a:cubicBezTo>
                    <a:cubicBezTo>
                      <a:pt x="389" y="93"/>
                      <a:pt x="401" y="94"/>
                      <a:pt x="411" y="93"/>
                    </a:cubicBezTo>
                    <a:cubicBezTo>
                      <a:pt x="410" y="93"/>
                      <a:pt x="409" y="93"/>
                      <a:pt x="408" y="93"/>
                    </a:cubicBezTo>
                    <a:cubicBezTo>
                      <a:pt x="410" y="92"/>
                      <a:pt x="413" y="92"/>
                      <a:pt x="415" y="93"/>
                    </a:cubicBezTo>
                    <a:cubicBezTo>
                      <a:pt x="413" y="93"/>
                      <a:pt x="413" y="93"/>
                      <a:pt x="413" y="93"/>
                    </a:cubicBezTo>
                    <a:cubicBezTo>
                      <a:pt x="417" y="93"/>
                      <a:pt x="417" y="93"/>
                      <a:pt x="417" y="93"/>
                    </a:cubicBezTo>
                    <a:cubicBezTo>
                      <a:pt x="416" y="93"/>
                      <a:pt x="416" y="93"/>
                      <a:pt x="415" y="93"/>
                    </a:cubicBezTo>
                    <a:cubicBezTo>
                      <a:pt x="415" y="93"/>
                      <a:pt x="415" y="93"/>
                      <a:pt x="415" y="93"/>
                    </a:cubicBezTo>
                    <a:cubicBezTo>
                      <a:pt x="424" y="92"/>
                      <a:pt x="424" y="92"/>
                      <a:pt x="424" y="92"/>
                    </a:cubicBezTo>
                    <a:cubicBezTo>
                      <a:pt x="417" y="91"/>
                      <a:pt x="410" y="91"/>
                      <a:pt x="401" y="91"/>
                    </a:cubicBezTo>
                    <a:cubicBezTo>
                      <a:pt x="400" y="91"/>
                      <a:pt x="400" y="91"/>
                      <a:pt x="400" y="91"/>
                    </a:cubicBezTo>
                    <a:cubicBezTo>
                      <a:pt x="406" y="90"/>
                      <a:pt x="413" y="91"/>
                      <a:pt x="419" y="90"/>
                    </a:cubicBezTo>
                    <a:cubicBezTo>
                      <a:pt x="415" y="90"/>
                      <a:pt x="411" y="89"/>
                      <a:pt x="406" y="89"/>
                    </a:cubicBezTo>
                    <a:cubicBezTo>
                      <a:pt x="406" y="89"/>
                      <a:pt x="406" y="89"/>
                      <a:pt x="406" y="89"/>
                    </a:cubicBezTo>
                    <a:cubicBezTo>
                      <a:pt x="413" y="88"/>
                      <a:pt x="413" y="88"/>
                      <a:pt x="413" y="88"/>
                    </a:cubicBezTo>
                    <a:cubicBezTo>
                      <a:pt x="387" y="88"/>
                      <a:pt x="387" y="88"/>
                      <a:pt x="387" y="88"/>
                    </a:cubicBezTo>
                    <a:cubicBezTo>
                      <a:pt x="394" y="87"/>
                      <a:pt x="401" y="88"/>
                      <a:pt x="408" y="88"/>
                    </a:cubicBezTo>
                    <a:cubicBezTo>
                      <a:pt x="412" y="85"/>
                      <a:pt x="417" y="87"/>
                      <a:pt x="422" y="86"/>
                    </a:cubicBezTo>
                    <a:cubicBezTo>
                      <a:pt x="402" y="85"/>
                      <a:pt x="402" y="85"/>
                      <a:pt x="402" y="85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0" y="86"/>
                      <a:pt x="398" y="84"/>
                      <a:pt x="395" y="85"/>
                    </a:cubicBezTo>
                    <a:cubicBezTo>
                      <a:pt x="325" y="85"/>
                      <a:pt x="325" y="85"/>
                      <a:pt x="325" y="85"/>
                    </a:cubicBezTo>
                    <a:cubicBezTo>
                      <a:pt x="325" y="84"/>
                      <a:pt x="325" y="84"/>
                      <a:pt x="325" y="84"/>
                    </a:cubicBezTo>
                    <a:cubicBezTo>
                      <a:pt x="323" y="84"/>
                      <a:pt x="322" y="84"/>
                      <a:pt x="321" y="84"/>
                    </a:cubicBezTo>
                    <a:cubicBezTo>
                      <a:pt x="321" y="83"/>
                      <a:pt x="323" y="84"/>
                      <a:pt x="324" y="84"/>
                    </a:cubicBezTo>
                    <a:cubicBezTo>
                      <a:pt x="320" y="83"/>
                      <a:pt x="316" y="84"/>
                      <a:pt x="312" y="83"/>
                    </a:cubicBezTo>
                    <a:cubicBezTo>
                      <a:pt x="311" y="84"/>
                      <a:pt x="311" y="84"/>
                      <a:pt x="311" y="84"/>
                    </a:cubicBezTo>
                    <a:cubicBezTo>
                      <a:pt x="312" y="84"/>
                      <a:pt x="312" y="84"/>
                      <a:pt x="312" y="84"/>
                    </a:cubicBezTo>
                    <a:cubicBezTo>
                      <a:pt x="309" y="85"/>
                      <a:pt x="305" y="85"/>
                      <a:pt x="302" y="84"/>
                    </a:cubicBezTo>
                    <a:cubicBezTo>
                      <a:pt x="304" y="82"/>
                      <a:pt x="310" y="86"/>
                      <a:pt x="309" y="83"/>
                    </a:cubicBezTo>
                    <a:cubicBezTo>
                      <a:pt x="306" y="82"/>
                      <a:pt x="302" y="84"/>
                      <a:pt x="299" y="84"/>
                    </a:cubicBezTo>
                    <a:cubicBezTo>
                      <a:pt x="299" y="84"/>
                      <a:pt x="299" y="84"/>
                      <a:pt x="299" y="84"/>
                    </a:cubicBezTo>
                    <a:cubicBezTo>
                      <a:pt x="298" y="85"/>
                      <a:pt x="298" y="85"/>
                      <a:pt x="298" y="85"/>
                    </a:cubicBezTo>
                    <a:cubicBezTo>
                      <a:pt x="298" y="84"/>
                      <a:pt x="297" y="84"/>
                      <a:pt x="297" y="84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275" y="84"/>
                      <a:pt x="277" y="85"/>
                      <a:pt x="275" y="85"/>
                    </a:cubicBezTo>
                    <a:cubicBezTo>
                      <a:pt x="275" y="84"/>
                      <a:pt x="275" y="84"/>
                      <a:pt x="275" y="84"/>
                    </a:cubicBezTo>
                    <a:cubicBezTo>
                      <a:pt x="273" y="84"/>
                      <a:pt x="271" y="84"/>
                      <a:pt x="270" y="83"/>
                    </a:cubicBezTo>
                    <a:cubicBezTo>
                      <a:pt x="272" y="81"/>
                      <a:pt x="278" y="83"/>
                      <a:pt x="280" y="81"/>
                    </a:cubicBezTo>
                    <a:cubicBezTo>
                      <a:pt x="290" y="82"/>
                      <a:pt x="306" y="81"/>
                      <a:pt x="318" y="82"/>
                    </a:cubicBezTo>
                    <a:cubicBezTo>
                      <a:pt x="323" y="81"/>
                      <a:pt x="323" y="81"/>
                      <a:pt x="323" y="81"/>
                    </a:cubicBezTo>
                    <a:cubicBezTo>
                      <a:pt x="322" y="81"/>
                      <a:pt x="321" y="81"/>
                      <a:pt x="322" y="81"/>
                    </a:cubicBezTo>
                    <a:cubicBezTo>
                      <a:pt x="322" y="80"/>
                      <a:pt x="323" y="80"/>
                      <a:pt x="324" y="80"/>
                    </a:cubicBezTo>
                    <a:cubicBezTo>
                      <a:pt x="300" y="80"/>
                      <a:pt x="300" y="80"/>
                      <a:pt x="300" y="80"/>
                    </a:cubicBezTo>
                    <a:cubicBezTo>
                      <a:pt x="305" y="79"/>
                      <a:pt x="307" y="78"/>
                      <a:pt x="312" y="79"/>
                    </a:cubicBezTo>
                    <a:cubicBezTo>
                      <a:pt x="313" y="79"/>
                      <a:pt x="316" y="78"/>
                      <a:pt x="317" y="79"/>
                    </a:cubicBezTo>
                    <a:cubicBezTo>
                      <a:pt x="320" y="79"/>
                      <a:pt x="326" y="79"/>
                      <a:pt x="329" y="79"/>
                    </a:cubicBezTo>
                    <a:cubicBezTo>
                      <a:pt x="332" y="78"/>
                      <a:pt x="341" y="80"/>
                      <a:pt x="341" y="77"/>
                    </a:cubicBezTo>
                    <a:cubicBezTo>
                      <a:pt x="343" y="78"/>
                      <a:pt x="344" y="77"/>
                      <a:pt x="345" y="78"/>
                    </a:cubicBezTo>
                    <a:cubicBezTo>
                      <a:pt x="345" y="78"/>
                      <a:pt x="344" y="78"/>
                      <a:pt x="342" y="78"/>
                    </a:cubicBezTo>
                    <a:cubicBezTo>
                      <a:pt x="346" y="79"/>
                      <a:pt x="346" y="79"/>
                      <a:pt x="346" y="79"/>
                    </a:cubicBezTo>
                    <a:cubicBezTo>
                      <a:pt x="355" y="78"/>
                      <a:pt x="362" y="78"/>
                      <a:pt x="369" y="79"/>
                    </a:cubicBezTo>
                    <a:cubicBezTo>
                      <a:pt x="372" y="78"/>
                      <a:pt x="378" y="78"/>
                      <a:pt x="382" y="79"/>
                    </a:cubicBezTo>
                    <a:cubicBezTo>
                      <a:pt x="382" y="79"/>
                      <a:pt x="382" y="79"/>
                      <a:pt x="382" y="79"/>
                    </a:cubicBezTo>
                    <a:cubicBezTo>
                      <a:pt x="367" y="80"/>
                      <a:pt x="367" y="80"/>
                      <a:pt x="367" y="80"/>
                    </a:cubicBezTo>
                    <a:cubicBezTo>
                      <a:pt x="413" y="80"/>
                      <a:pt x="413" y="80"/>
                      <a:pt x="413" y="80"/>
                    </a:cubicBezTo>
                    <a:cubicBezTo>
                      <a:pt x="409" y="79"/>
                      <a:pt x="401" y="80"/>
                      <a:pt x="395" y="79"/>
                    </a:cubicBezTo>
                    <a:cubicBezTo>
                      <a:pt x="395" y="79"/>
                      <a:pt x="395" y="79"/>
                      <a:pt x="395" y="79"/>
                    </a:cubicBezTo>
                    <a:cubicBezTo>
                      <a:pt x="392" y="79"/>
                      <a:pt x="389" y="80"/>
                      <a:pt x="385" y="79"/>
                    </a:cubicBezTo>
                    <a:cubicBezTo>
                      <a:pt x="386" y="78"/>
                      <a:pt x="389" y="79"/>
                      <a:pt x="390" y="78"/>
                    </a:cubicBezTo>
                    <a:cubicBezTo>
                      <a:pt x="392" y="79"/>
                      <a:pt x="395" y="78"/>
                      <a:pt x="398" y="78"/>
                    </a:cubicBezTo>
                    <a:cubicBezTo>
                      <a:pt x="397" y="78"/>
                      <a:pt x="394" y="79"/>
                      <a:pt x="394" y="77"/>
                    </a:cubicBezTo>
                    <a:cubicBezTo>
                      <a:pt x="401" y="77"/>
                      <a:pt x="409" y="77"/>
                      <a:pt x="418" y="77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420" y="76"/>
                      <a:pt x="420" y="76"/>
                      <a:pt x="420" y="77"/>
                    </a:cubicBezTo>
                    <a:cubicBezTo>
                      <a:pt x="420" y="76"/>
                      <a:pt x="422" y="76"/>
                      <a:pt x="423" y="76"/>
                    </a:cubicBezTo>
                    <a:cubicBezTo>
                      <a:pt x="422" y="77"/>
                      <a:pt x="422" y="77"/>
                      <a:pt x="422" y="77"/>
                    </a:cubicBezTo>
                    <a:cubicBezTo>
                      <a:pt x="424" y="77"/>
                      <a:pt x="424" y="77"/>
                      <a:pt x="424" y="77"/>
                    </a:cubicBezTo>
                    <a:cubicBezTo>
                      <a:pt x="424" y="76"/>
                      <a:pt x="424" y="76"/>
                      <a:pt x="424" y="76"/>
                    </a:cubicBezTo>
                    <a:cubicBezTo>
                      <a:pt x="425" y="76"/>
                      <a:pt x="425" y="76"/>
                      <a:pt x="425" y="76"/>
                    </a:cubicBezTo>
                    <a:cubicBezTo>
                      <a:pt x="394" y="75"/>
                      <a:pt x="394" y="75"/>
                      <a:pt x="394" y="75"/>
                    </a:cubicBezTo>
                    <a:cubicBezTo>
                      <a:pt x="394" y="75"/>
                      <a:pt x="394" y="75"/>
                      <a:pt x="394" y="75"/>
                    </a:cubicBezTo>
                    <a:cubicBezTo>
                      <a:pt x="367" y="75"/>
                      <a:pt x="367" y="75"/>
                      <a:pt x="367" y="75"/>
                    </a:cubicBezTo>
                    <a:cubicBezTo>
                      <a:pt x="364" y="75"/>
                      <a:pt x="364" y="75"/>
                      <a:pt x="364" y="75"/>
                    </a:cubicBezTo>
                    <a:cubicBezTo>
                      <a:pt x="363" y="74"/>
                      <a:pt x="360" y="75"/>
                      <a:pt x="360" y="74"/>
                    </a:cubicBezTo>
                    <a:cubicBezTo>
                      <a:pt x="358" y="75"/>
                      <a:pt x="358" y="75"/>
                      <a:pt x="358" y="75"/>
                    </a:cubicBezTo>
                    <a:cubicBezTo>
                      <a:pt x="359" y="75"/>
                      <a:pt x="361" y="75"/>
                      <a:pt x="362" y="75"/>
                    </a:cubicBezTo>
                    <a:cubicBezTo>
                      <a:pt x="359" y="77"/>
                      <a:pt x="354" y="76"/>
                      <a:pt x="350" y="76"/>
                    </a:cubicBezTo>
                    <a:cubicBezTo>
                      <a:pt x="351" y="75"/>
                      <a:pt x="354" y="76"/>
                      <a:pt x="355" y="75"/>
                    </a:cubicBezTo>
                    <a:cubicBezTo>
                      <a:pt x="349" y="75"/>
                      <a:pt x="342" y="75"/>
                      <a:pt x="335" y="75"/>
                    </a:cubicBezTo>
                    <a:cubicBezTo>
                      <a:pt x="340" y="74"/>
                      <a:pt x="344" y="73"/>
                      <a:pt x="349" y="74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410" y="74"/>
                      <a:pt x="410" y="74"/>
                      <a:pt x="410" y="74"/>
                    </a:cubicBezTo>
                    <a:cubicBezTo>
                      <a:pt x="413" y="74"/>
                      <a:pt x="424" y="74"/>
                      <a:pt x="428" y="74"/>
                    </a:cubicBezTo>
                    <a:cubicBezTo>
                      <a:pt x="425" y="74"/>
                      <a:pt x="422" y="73"/>
                      <a:pt x="419" y="73"/>
                    </a:cubicBezTo>
                    <a:cubicBezTo>
                      <a:pt x="420" y="73"/>
                      <a:pt x="420" y="73"/>
                      <a:pt x="420" y="73"/>
                    </a:cubicBezTo>
                    <a:cubicBezTo>
                      <a:pt x="419" y="73"/>
                      <a:pt x="419" y="73"/>
                      <a:pt x="419" y="73"/>
                    </a:cubicBezTo>
                    <a:cubicBezTo>
                      <a:pt x="419" y="73"/>
                      <a:pt x="419" y="73"/>
                      <a:pt x="419" y="73"/>
                    </a:cubicBezTo>
                    <a:cubicBezTo>
                      <a:pt x="418" y="74"/>
                      <a:pt x="417" y="73"/>
                      <a:pt x="417" y="73"/>
                    </a:cubicBezTo>
                    <a:cubicBezTo>
                      <a:pt x="416" y="73"/>
                      <a:pt x="416" y="73"/>
                      <a:pt x="416" y="73"/>
                    </a:cubicBezTo>
                    <a:cubicBezTo>
                      <a:pt x="415" y="74"/>
                      <a:pt x="414" y="73"/>
                      <a:pt x="414" y="73"/>
                    </a:cubicBezTo>
                    <a:cubicBezTo>
                      <a:pt x="414" y="73"/>
                      <a:pt x="414" y="73"/>
                      <a:pt x="413" y="73"/>
                    </a:cubicBezTo>
                    <a:cubicBezTo>
                      <a:pt x="413" y="73"/>
                      <a:pt x="412" y="74"/>
                      <a:pt x="411" y="73"/>
                    </a:cubicBezTo>
                    <a:cubicBezTo>
                      <a:pt x="412" y="73"/>
                      <a:pt x="412" y="73"/>
                      <a:pt x="412" y="73"/>
                    </a:cubicBezTo>
                    <a:cubicBezTo>
                      <a:pt x="356" y="73"/>
                      <a:pt x="356" y="73"/>
                      <a:pt x="356" y="73"/>
                    </a:cubicBezTo>
                    <a:cubicBezTo>
                      <a:pt x="351" y="73"/>
                      <a:pt x="346" y="72"/>
                      <a:pt x="340" y="72"/>
                    </a:cubicBezTo>
                    <a:cubicBezTo>
                      <a:pt x="349" y="71"/>
                      <a:pt x="349" y="71"/>
                      <a:pt x="349" y="71"/>
                    </a:cubicBezTo>
                    <a:cubicBezTo>
                      <a:pt x="347" y="71"/>
                      <a:pt x="347" y="71"/>
                      <a:pt x="347" y="71"/>
                    </a:cubicBezTo>
                    <a:cubicBezTo>
                      <a:pt x="346" y="72"/>
                      <a:pt x="344" y="71"/>
                      <a:pt x="345" y="71"/>
                    </a:cubicBezTo>
                    <a:cubicBezTo>
                      <a:pt x="343" y="71"/>
                      <a:pt x="343" y="71"/>
                      <a:pt x="343" y="71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3" y="72"/>
                      <a:pt x="340" y="72"/>
                      <a:pt x="338" y="71"/>
                    </a:cubicBezTo>
                    <a:cubicBezTo>
                      <a:pt x="339" y="71"/>
                      <a:pt x="342" y="71"/>
                      <a:pt x="342" y="70"/>
                    </a:cubicBezTo>
                    <a:cubicBezTo>
                      <a:pt x="344" y="70"/>
                      <a:pt x="347" y="70"/>
                      <a:pt x="349" y="71"/>
                    </a:cubicBezTo>
                    <a:cubicBezTo>
                      <a:pt x="349" y="71"/>
                      <a:pt x="349" y="71"/>
                      <a:pt x="349" y="71"/>
                    </a:cubicBezTo>
                    <a:cubicBezTo>
                      <a:pt x="349" y="70"/>
                      <a:pt x="348" y="70"/>
                      <a:pt x="348" y="70"/>
                    </a:cubicBezTo>
                    <a:cubicBezTo>
                      <a:pt x="347" y="70"/>
                      <a:pt x="345" y="70"/>
                      <a:pt x="345" y="69"/>
                    </a:cubicBezTo>
                    <a:cubicBezTo>
                      <a:pt x="350" y="69"/>
                      <a:pt x="350" y="69"/>
                      <a:pt x="350" y="69"/>
                    </a:cubicBezTo>
                    <a:cubicBezTo>
                      <a:pt x="345" y="68"/>
                      <a:pt x="340" y="69"/>
                      <a:pt x="336" y="68"/>
                    </a:cubicBezTo>
                    <a:cubicBezTo>
                      <a:pt x="345" y="67"/>
                      <a:pt x="345" y="67"/>
                      <a:pt x="345" y="67"/>
                    </a:cubicBezTo>
                    <a:cubicBezTo>
                      <a:pt x="342" y="67"/>
                      <a:pt x="340" y="68"/>
                      <a:pt x="337" y="67"/>
                    </a:cubicBezTo>
                    <a:cubicBezTo>
                      <a:pt x="341" y="66"/>
                      <a:pt x="341" y="66"/>
                      <a:pt x="341" y="66"/>
                    </a:cubicBezTo>
                    <a:cubicBezTo>
                      <a:pt x="336" y="65"/>
                      <a:pt x="329" y="66"/>
                      <a:pt x="323" y="65"/>
                    </a:cubicBezTo>
                    <a:cubicBezTo>
                      <a:pt x="336" y="64"/>
                      <a:pt x="348" y="64"/>
                      <a:pt x="359" y="64"/>
                    </a:cubicBezTo>
                    <a:cubicBezTo>
                      <a:pt x="359" y="64"/>
                      <a:pt x="359" y="64"/>
                      <a:pt x="359" y="64"/>
                    </a:cubicBezTo>
                    <a:cubicBezTo>
                      <a:pt x="358" y="64"/>
                      <a:pt x="355" y="64"/>
                      <a:pt x="354" y="64"/>
                    </a:cubicBezTo>
                    <a:cubicBezTo>
                      <a:pt x="363" y="61"/>
                      <a:pt x="370" y="65"/>
                      <a:pt x="379" y="63"/>
                    </a:cubicBezTo>
                    <a:cubicBezTo>
                      <a:pt x="379" y="65"/>
                      <a:pt x="386" y="64"/>
                      <a:pt x="389" y="64"/>
                    </a:cubicBezTo>
                    <a:cubicBezTo>
                      <a:pt x="388" y="64"/>
                      <a:pt x="387" y="64"/>
                      <a:pt x="386" y="63"/>
                    </a:cubicBezTo>
                    <a:cubicBezTo>
                      <a:pt x="387" y="63"/>
                      <a:pt x="387" y="63"/>
                      <a:pt x="387" y="63"/>
                    </a:cubicBezTo>
                    <a:cubicBezTo>
                      <a:pt x="389" y="63"/>
                      <a:pt x="392" y="62"/>
                      <a:pt x="392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7" y="63"/>
                      <a:pt x="402" y="63"/>
                      <a:pt x="406" y="64"/>
                    </a:cubicBezTo>
                    <a:cubicBezTo>
                      <a:pt x="407" y="64"/>
                      <a:pt x="407" y="64"/>
                      <a:pt x="407" y="64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17" y="64"/>
                      <a:pt x="415" y="64"/>
                      <a:pt x="414" y="63"/>
                    </a:cubicBezTo>
                    <a:cubicBezTo>
                      <a:pt x="418" y="62"/>
                      <a:pt x="425" y="63"/>
                      <a:pt x="429" y="62"/>
                    </a:cubicBezTo>
                    <a:cubicBezTo>
                      <a:pt x="405" y="62"/>
                      <a:pt x="405" y="62"/>
                      <a:pt x="405" y="62"/>
                    </a:cubicBezTo>
                    <a:cubicBezTo>
                      <a:pt x="403" y="62"/>
                      <a:pt x="403" y="61"/>
                      <a:pt x="402" y="62"/>
                    </a:cubicBezTo>
                    <a:cubicBezTo>
                      <a:pt x="398" y="61"/>
                      <a:pt x="394" y="62"/>
                      <a:pt x="390" y="61"/>
                    </a:cubicBezTo>
                    <a:cubicBezTo>
                      <a:pt x="389" y="61"/>
                      <a:pt x="387" y="61"/>
                      <a:pt x="386" y="62"/>
                    </a:cubicBezTo>
                    <a:cubicBezTo>
                      <a:pt x="384" y="61"/>
                      <a:pt x="381" y="62"/>
                      <a:pt x="380" y="61"/>
                    </a:cubicBezTo>
                    <a:cubicBezTo>
                      <a:pt x="380" y="61"/>
                      <a:pt x="380" y="61"/>
                      <a:pt x="380" y="61"/>
                    </a:cubicBezTo>
                    <a:cubicBezTo>
                      <a:pt x="380" y="62"/>
                      <a:pt x="376" y="61"/>
                      <a:pt x="375" y="62"/>
                    </a:cubicBezTo>
                    <a:cubicBezTo>
                      <a:pt x="375" y="61"/>
                      <a:pt x="371" y="62"/>
                      <a:pt x="372" y="61"/>
                    </a:cubicBezTo>
                    <a:cubicBezTo>
                      <a:pt x="363" y="61"/>
                      <a:pt x="363" y="61"/>
                      <a:pt x="363" y="61"/>
                    </a:cubicBezTo>
                    <a:cubicBezTo>
                      <a:pt x="363" y="61"/>
                      <a:pt x="363" y="61"/>
                      <a:pt x="363" y="61"/>
                    </a:cubicBezTo>
                    <a:cubicBezTo>
                      <a:pt x="362" y="62"/>
                      <a:pt x="362" y="62"/>
                      <a:pt x="362" y="62"/>
                    </a:cubicBezTo>
                    <a:cubicBezTo>
                      <a:pt x="360" y="61"/>
                      <a:pt x="357" y="61"/>
                      <a:pt x="355" y="60"/>
                    </a:cubicBezTo>
                    <a:cubicBezTo>
                      <a:pt x="360" y="59"/>
                      <a:pt x="369" y="60"/>
                      <a:pt x="375" y="59"/>
                    </a:cubicBezTo>
                    <a:cubicBezTo>
                      <a:pt x="375" y="60"/>
                      <a:pt x="375" y="60"/>
                      <a:pt x="375" y="60"/>
                    </a:cubicBezTo>
                    <a:cubicBezTo>
                      <a:pt x="389" y="59"/>
                      <a:pt x="408" y="60"/>
                      <a:pt x="423" y="59"/>
                    </a:cubicBezTo>
                    <a:cubicBezTo>
                      <a:pt x="396" y="58"/>
                      <a:pt x="367" y="59"/>
                      <a:pt x="340" y="58"/>
                    </a:cubicBezTo>
                    <a:cubicBezTo>
                      <a:pt x="337" y="58"/>
                      <a:pt x="337" y="58"/>
                      <a:pt x="337" y="58"/>
                    </a:cubicBezTo>
                    <a:cubicBezTo>
                      <a:pt x="339" y="57"/>
                      <a:pt x="341" y="57"/>
                      <a:pt x="342" y="57"/>
                    </a:cubicBezTo>
                    <a:cubicBezTo>
                      <a:pt x="342" y="57"/>
                      <a:pt x="342" y="57"/>
                      <a:pt x="342" y="56"/>
                    </a:cubicBezTo>
                    <a:cubicBezTo>
                      <a:pt x="341" y="56"/>
                      <a:pt x="341" y="56"/>
                      <a:pt x="341" y="56"/>
                    </a:cubicBezTo>
                    <a:cubicBezTo>
                      <a:pt x="341" y="57"/>
                      <a:pt x="341" y="57"/>
                      <a:pt x="341" y="57"/>
                    </a:cubicBezTo>
                    <a:cubicBezTo>
                      <a:pt x="341" y="56"/>
                      <a:pt x="342" y="57"/>
                      <a:pt x="342" y="57"/>
                    </a:cubicBezTo>
                    <a:cubicBezTo>
                      <a:pt x="339" y="57"/>
                      <a:pt x="334" y="57"/>
                      <a:pt x="331" y="57"/>
                    </a:cubicBezTo>
                    <a:cubicBezTo>
                      <a:pt x="330" y="57"/>
                      <a:pt x="330" y="56"/>
                      <a:pt x="330" y="55"/>
                    </a:cubicBezTo>
                    <a:cubicBezTo>
                      <a:pt x="336" y="55"/>
                      <a:pt x="344" y="55"/>
                      <a:pt x="350" y="56"/>
                    </a:cubicBezTo>
                    <a:cubicBezTo>
                      <a:pt x="349" y="55"/>
                      <a:pt x="350" y="55"/>
                      <a:pt x="351" y="55"/>
                    </a:cubicBezTo>
                    <a:cubicBezTo>
                      <a:pt x="351" y="55"/>
                      <a:pt x="352" y="54"/>
                      <a:pt x="353" y="55"/>
                    </a:cubicBezTo>
                    <a:cubicBezTo>
                      <a:pt x="352" y="55"/>
                      <a:pt x="351" y="56"/>
                      <a:pt x="352" y="55"/>
                    </a:cubicBezTo>
                    <a:cubicBezTo>
                      <a:pt x="356" y="55"/>
                      <a:pt x="356" y="55"/>
                      <a:pt x="356" y="55"/>
                    </a:cubicBezTo>
                    <a:cubicBezTo>
                      <a:pt x="312" y="54"/>
                      <a:pt x="312" y="54"/>
                      <a:pt x="312" y="54"/>
                    </a:cubicBezTo>
                    <a:cubicBezTo>
                      <a:pt x="324" y="53"/>
                      <a:pt x="337" y="54"/>
                      <a:pt x="347" y="53"/>
                    </a:cubicBezTo>
                    <a:cubicBezTo>
                      <a:pt x="341" y="53"/>
                      <a:pt x="336" y="54"/>
                      <a:pt x="330" y="53"/>
                    </a:cubicBezTo>
                    <a:cubicBezTo>
                      <a:pt x="333" y="52"/>
                      <a:pt x="337" y="53"/>
                      <a:pt x="340" y="52"/>
                    </a:cubicBezTo>
                    <a:cubicBezTo>
                      <a:pt x="338" y="52"/>
                      <a:pt x="337" y="52"/>
                      <a:pt x="335" y="52"/>
                    </a:cubicBezTo>
                    <a:cubicBezTo>
                      <a:pt x="341" y="51"/>
                      <a:pt x="348" y="52"/>
                      <a:pt x="353" y="51"/>
                    </a:cubicBezTo>
                    <a:cubicBezTo>
                      <a:pt x="348" y="51"/>
                      <a:pt x="343" y="51"/>
                      <a:pt x="338" y="51"/>
                    </a:cubicBezTo>
                    <a:cubicBezTo>
                      <a:pt x="341" y="50"/>
                      <a:pt x="341" y="50"/>
                      <a:pt x="341" y="50"/>
                    </a:cubicBezTo>
                    <a:cubicBezTo>
                      <a:pt x="335" y="50"/>
                      <a:pt x="327" y="50"/>
                      <a:pt x="322" y="50"/>
                    </a:cubicBezTo>
                    <a:cubicBezTo>
                      <a:pt x="323" y="49"/>
                      <a:pt x="323" y="49"/>
                      <a:pt x="323" y="49"/>
                    </a:cubicBezTo>
                    <a:cubicBezTo>
                      <a:pt x="322" y="49"/>
                      <a:pt x="321" y="50"/>
                      <a:pt x="321" y="49"/>
                    </a:cubicBezTo>
                    <a:cubicBezTo>
                      <a:pt x="323" y="48"/>
                      <a:pt x="325" y="49"/>
                      <a:pt x="326" y="48"/>
                    </a:cubicBezTo>
                    <a:cubicBezTo>
                      <a:pt x="327" y="48"/>
                      <a:pt x="328" y="48"/>
                      <a:pt x="328" y="49"/>
                    </a:cubicBezTo>
                    <a:cubicBezTo>
                      <a:pt x="328" y="49"/>
                      <a:pt x="328" y="49"/>
                      <a:pt x="328" y="49"/>
                    </a:cubicBezTo>
                    <a:cubicBezTo>
                      <a:pt x="346" y="49"/>
                      <a:pt x="346" y="49"/>
                      <a:pt x="346" y="49"/>
                    </a:cubicBezTo>
                    <a:cubicBezTo>
                      <a:pt x="345" y="49"/>
                      <a:pt x="345" y="49"/>
                      <a:pt x="345" y="49"/>
                    </a:cubicBezTo>
                    <a:cubicBezTo>
                      <a:pt x="359" y="48"/>
                      <a:pt x="359" y="48"/>
                      <a:pt x="359" y="48"/>
                    </a:cubicBezTo>
                    <a:cubicBezTo>
                      <a:pt x="362" y="49"/>
                      <a:pt x="367" y="49"/>
                      <a:pt x="370" y="49"/>
                    </a:cubicBezTo>
                    <a:cubicBezTo>
                      <a:pt x="358" y="48"/>
                      <a:pt x="358" y="48"/>
                      <a:pt x="358" y="48"/>
                    </a:cubicBezTo>
                    <a:cubicBezTo>
                      <a:pt x="359" y="48"/>
                      <a:pt x="361" y="48"/>
                      <a:pt x="362" y="48"/>
                    </a:cubicBezTo>
                    <a:cubicBezTo>
                      <a:pt x="355" y="48"/>
                      <a:pt x="355" y="48"/>
                      <a:pt x="355" y="48"/>
                    </a:cubicBezTo>
                    <a:cubicBezTo>
                      <a:pt x="356" y="47"/>
                      <a:pt x="356" y="47"/>
                      <a:pt x="356" y="47"/>
                    </a:cubicBezTo>
                    <a:cubicBezTo>
                      <a:pt x="386" y="48"/>
                      <a:pt x="414" y="45"/>
                      <a:pt x="445" y="46"/>
                    </a:cubicBezTo>
                    <a:cubicBezTo>
                      <a:pt x="435" y="45"/>
                      <a:pt x="435" y="45"/>
                      <a:pt x="435" y="45"/>
                    </a:cubicBezTo>
                    <a:cubicBezTo>
                      <a:pt x="421" y="45"/>
                      <a:pt x="407" y="44"/>
                      <a:pt x="392" y="44"/>
                    </a:cubicBezTo>
                    <a:cubicBezTo>
                      <a:pt x="399" y="43"/>
                      <a:pt x="405" y="44"/>
                      <a:pt x="413" y="43"/>
                    </a:cubicBezTo>
                    <a:cubicBezTo>
                      <a:pt x="412" y="42"/>
                      <a:pt x="410" y="44"/>
                      <a:pt x="410" y="43"/>
                    </a:cubicBezTo>
                    <a:cubicBezTo>
                      <a:pt x="408" y="45"/>
                      <a:pt x="406" y="42"/>
                      <a:pt x="404" y="42"/>
                    </a:cubicBezTo>
                    <a:cubicBezTo>
                      <a:pt x="405" y="42"/>
                      <a:pt x="407" y="42"/>
                      <a:pt x="409" y="42"/>
                    </a:cubicBezTo>
                    <a:cubicBezTo>
                      <a:pt x="409" y="42"/>
                      <a:pt x="408" y="41"/>
                      <a:pt x="409" y="41"/>
                    </a:cubicBezTo>
                    <a:cubicBezTo>
                      <a:pt x="410" y="41"/>
                      <a:pt x="410" y="41"/>
                      <a:pt x="411" y="42"/>
                    </a:cubicBezTo>
                    <a:cubicBezTo>
                      <a:pt x="412" y="41"/>
                      <a:pt x="412" y="41"/>
                      <a:pt x="412" y="41"/>
                    </a:cubicBezTo>
                    <a:cubicBezTo>
                      <a:pt x="406" y="41"/>
                      <a:pt x="406" y="41"/>
                      <a:pt x="406" y="41"/>
                    </a:cubicBezTo>
                    <a:cubicBezTo>
                      <a:pt x="406" y="42"/>
                      <a:pt x="406" y="42"/>
                      <a:pt x="406" y="42"/>
                    </a:cubicBezTo>
                    <a:cubicBezTo>
                      <a:pt x="405" y="42"/>
                      <a:pt x="405" y="42"/>
                      <a:pt x="404" y="42"/>
                    </a:cubicBezTo>
                    <a:cubicBezTo>
                      <a:pt x="403" y="42"/>
                      <a:pt x="404" y="41"/>
                      <a:pt x="404" y="41"/>
                    </a:cubicBezTo>
                    <a:cubicBezTo>
                      <a:pt x="402" y="40"/>
                      <a:pt x="395" y="40"/>
                      <a:pt x="395" y="41"/>
                    </a:cubicBezTo>
                    <a:cubicBezTo>
                      <a:pt x="393" y="42"/>
                      <a:pt x="394" y="40"/>
                      <a:pt x="394" y="40"/>
                    </a:cubicBezTo>
                    <a:cubicBezTo>
                      <a:pt x="388" y="40"/>
                      <a:pt x="388" y="40"/>
                      <a:pt x="388" y="40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89" y="41"/>
                      <a:pt x="391" y="40"/>
                      <a:pt x="392" y="41"/>
                    </a:cubicBezTo>
                    <a:cubicBezTo>
                      <a:pt x="387" y="42"/>
                      <a:pt x="387" y="42"/>
                      <a:pt x="387" y="42"/>
                    </a:cubicBezTo>
                    <a:cubicBezTo>
                      <a:pt x="387" y="42"/>
                      <a:pt x="385" y="42"/>
                      <a:pt x="385" y="42"/>
                    </a:cubicBezTo>
                    <a:cubicBezTo>
                      <a:pt x="383" y="42"/>
                      <a:pt x="383" y="41"/>
                      <a:pt x="382" y="41"/>
                    </a:cubicBezTo>
                    <a:cubicBezTo>
                      <a:pt x="385" y="40"/>
                      <a:pt x="385" y="40"/>
                      <a:pt x="385" y="40"/>
                    </a:cubicBezTo>
                    <a:cubicBezTo>
                      <a:pt x="377" y="40"/>
                      <a:pt x="377" y="40"/>
                      <a:pt x="377" y="40"/>
                    </a:cubicBezTo>
                    <a:cubicBezTo>
                      <a:pt x="375" y="40"/>
                      <a:pt x="373" y="42"/>
                      <a:pt x="372" y="40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60" y="39"/>
                      <a:pt x="345" y="41"/>
                      <a:pt x="335" y="39"/>
                    </a:cubicBezTo>
                    <a:cubicBezTo>
                      <a:pt x="339" y="39"/>
                      <a:pt x="339" y="39"/>
                      <a:pt x="339" y="39"/>
                    </a:cubicBezTo>
                    <a:cubicBezTo>
                      <a:pt x="337" y="39"/>
                      <a:pt x="335" y="39"/>
                      <a:pt x="334" y="39"/>
                    </a:cubicBezTo>
                    <a:cubicBezTo>
                      <a:pt x="335" y="38"/>
                      <a:pt x="335" y="38"/>
                      <a:pt x="335" y="38"/>
                    </a:cubicBezTo>
                    <a:cubicBezTo>
                      <a:pt x="361" y="39"/>
                      <a:pt x="361" y="39"/>
                      <a:pt x="361" y="39"/>
                    </a:cubicBezTo>
                    <a:cubicBezTo>
                      <a:pt x="358" y="38"/>
                      <a:pt x="354" y="38"/>
                      <a:pt x="351" y="38"/>
                    </a:cubicBezTo>
                    <a:cubicBezTo>
                      <a:pt x="351" y="38"/>
                      <a:pt x="351" y="37"/>
                      <a:pt x="351" y="37"/>
                    </a:cubicBezTo>
                    <a:cubicBezTo>
                      <a:pt x="346" y="37"/>
                      <a:pt x="341" y="35"/>
                      <a:pt x="336" y="37"/>
                    </a:cubicBezTo>
                    <a:cubicBezTo>
                      <a:pt x="333" y="36"/>
                      <a:pt x="327" y="36"/>
                      <a:pt x="324" y="37"/>
                    </a:cubicBezTo>
                    <a:cubicBezTo>
                      <a:pt x="322" y="36"/>
                      <a:pt x="316" y="37"/>
                      <a:pt x="313" y="36"/>
                    </a:cubicBezTo>
                    <a:cubicBezTo>
                      <a:pt x="313" y="36"/>
                      <a:pt x="314" y="36"/>
                      <a:pt x="315" y="36"/>
                    </a:cubicBezTo>
                    <a:cubicBezTo>
                      <a:pt x="310" y="35"/>
                      <a:pt x="300" y="36"/>
                      <a:pt x="293" y="35"/>
                    </a:cubicBezTo>
                    <a:cubicBezTo>
                      <a:pt x="299" y="34"/>
                      <a:pt x="299" y="34"/>
                      <a:pt x="299" y="34"/>
                    </a:cubicBezTo>
                    <a:cubicBezTo>
                      <a:pt x="297" y="34"/>
                      <a:pt x="295" y="35"/>
                      <a:pt x="294" y="34"/>
                    </a:cubicBezTo>
                    <a:cubicBezTo>
                      <a:pt x="297" y="33"/>
                      <a:pt x="300" y="34"/>
                      <a:pt x="303" y="34"/>
                    </a:cubicBezTo>
                    <a:cubicBezTo>
                      <a:pt x="303" y="35"/>
                      <a:pt x="303" y="35"/>
                      <a:pt x="303" y="35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7" y="35"/>
                      <a:pt x="307" y="35"/>
                      <a:pt x="307" y="35"/>
                    </a:cubicBezTo>
                    <a:cubicBezTo>
                      <a:pt x="307" y="32"/>
                      <a:pt x="315" y="33"/>
                      <a:pt x="31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319" y="34"/>
                      <a:pt x="319" y="34"/>
                      <a:pt x="319" y="34"/>
                    </a:cubicBezTo>
                    <a:cubicBezTo>
                      <a:pt x="319" y="34"/>
                      <a:pt x="319" y="34"/>
                      <a:pt x="320" y="33"/>
                    </a:cubicBezTo>
                    <a:cubicBezTo>
                      <a:pt x="328" y="33"/>
                      <a:pt x="340" y="34"/>
                      <a:pt x="345" y="34"/>
                    </a:cubicBezTo>
                    <a:cubicBezTo>
                      <a:pt x="345" y="33"/>
                      <a:pt x="345" y="33"/>
                      <a:pt x="345" y="33"/>
                    </a:cubicBezTo>
                    <a:cubicBezTo>
                      <a:pt x="347" y="33"/>
                      <a:pt x="351" y="33"/>
                      <a:pt x="353" y="33"/>
                    </a:cubicBezTo>
                    <a:cubicBezTo>
                      <a:pt x="353" y="34"/>
                      <a:pt x="353" y="34"/>
                      <a:pt x="353" y="34"/>
                    </a:cubicBezTo>
                    <a:cubicBezTo>
                      <a:pt x="355" y="33"/>
                      <a:pt x="358" y="34"/>
                      <a:pt x="362" y="34"/>
                    </a:cubicBezTo>
                    <a:cubicBezTo>
                      <a:pt x="362" y="34"/>
                      <a:pt x="362" y="34"/>
                      <a:pt x="362" y="34"/>
                    </a:cubicBezTo>
                    <a:cubicBezTo>
                      <a:pt x="354" y="33"/>
                      <a:pt x="354" y="33"/>
                      <a:pt x="354" y="33"/>
                    </a:cubicBezTo>
                    <a:cubicBezTo>
                      <a:pt x="355" y="32"/>
                      <a:pt x="358" y="32"/>
                      <a:pt x="360" y="31"/>
                    </a:cubicBezTo>
                    <a:cubicBezTo>
                      <a:pt x="359" y="31"/>
                      <a:pt x="357" y="32"/>
                      <a:pt x="357" y="31"/>
                    </a:cubicBezTo>
                    <a:cubicBezTo>
                      <a:pt x="357" y="31"/>
                      <a:pt x="358" y="31"/>
                      <a:pt x="358" y="31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8" y="29"/>
                      <a:pt x="358" y="29"/>
                      <a:pt x="358" y="29"/>
                    </a:cubicBezTo>
                    <a:cubicBezTo>
                      <a:pt x="357" y="29"/>
                      <a:pt x="357" y="29"/>
                      <a:pt x="357" y="29"/>
                    </a:cubicBezTo>
                    <a:cubicBezTo>
                      <a:pt x="357" y="29"/>
                      <a:pt x="357" y="29"/>
                      <a:pt x="357" y="29"/>
                    </a:cubicBezTo>
                    <a:cubicBezTo>
                      <a:pt x="356" y="28"/>
                      <a:pt x="356" y="28"/>
                      <a:pt x="356" y="28"/>
                    </a:cubicBezTo>
                    <a:cubicBezTo>
                      <a:pt x="363" y="27"/>
                      <a:pt x="371" y="29"/>
                      <a:pt x="378" y="28"/>
                    </a:cubicBezTo>
                    <a:cubicBezTo>
                      <a:pt x="366" y="27"/>
                      <a:pt x="358" y="28"/>
                      <a:pt x="347" y="27"/>
                    </a:cubicBezTo>
                    <a:cubicBezTo>
                      <a:pt x="348" y="26"/>
                      <a:pt x="349" y="26"/>
                      <a:pt x="350" y="26"/>
                    </a:cubicBezTo>
                    <a:cubicBezTo>
                      <a:pt x="345" y="26"/>
                      <a:pt x="345" y="26"/>
                      <a:pt x="345" y="26"/>
                    </a:cubicBezTo>
                    <a:cubicBezTo>
                      <a:pt x="345" y="26"/>
                      <a:pt x="345" y="26"/>
                      <a:pt x="346" y="26"/>
                    </a:cubicBezTo>
                    <a:cubicBezTo>
                      <a:pt x="345" y="27"/>
                      <a:pt x="344" y="27"/>
                      <a:pt x="343" y="27"/>
                    </a:cubicBezTo>
                    <a:cubicBezTo>
                      <a:pt x="342" y="27"/>
                      <a:pt x="341" y="26"/>
                      <a:pt x="342" y="26"/>
                    </a:cubicBezTo>
                    <a:cubicBezTo>
                      <a:pt x="341" y="26"/>
                      <a:pt x="340" y="27"/>
                      <a:pt x="339" y="27"/>
                    </a:cubicBezTo>
                    <a:cubicBezTo>
                      <a:pt x="325" y="26"/>
                      <a:pt x="308" y="26"/>
                      <a:pt x="294" y="26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14" y="23"/>
                      <a:pt x="221" y="24"/>
                      <a:pt x="225" y="23"/>
                    </a:cubicBezTo>
                    <a:cubicBezTo>
                      <a:pt x="225" y="23"/>
                      <a:pt x="225" y="23"/>
                      <a:pt x="225" y="24"/>
                    </a:cubicBezTo>
                    <a:cubicBezTo>
                      <a:pt x="231" y="23"/>
                      <a:pt x="231" y="23"/>
                      <a:pt x="231" y="23"/>
                    </a:cubicBezTo>
                    <a:cubicBezTo>
                      <a:pt x="232" y="23"/>
                      <a:pt x="233" y="23"/>
                      <a:pt x="234" y="23"/>
                    </a:cubicBezTo>
                    <a:cubicBezTo>
                      <a:pt x="236" y="23"/>
                      <a:pt x="238" y="23"/>
                      <a:pt x="240" y="23"/>
                    </a:cubicBezTo>
                    <a:cubicBezTo>
                      <a:pt x="238" y="24"/>
                      <a:pt x="237" y="24"/>
                      <a:pt x="235" y="24"/>
                    </a:cubicBezTo>
                    <a:cubicBezTo>
                      <a:pt x="237" y="24"/>
                      <a:pt x="240" y="24"/>
                      <a:pt x="241" y="23"/>
                    </a:cubicBezTo>
                    <a:cubicBezTo>
                      <a:pt x="231" y="23"/>
                      <a:pt x="231" y="23"/>
                      <a:pt x="231" y="23"/>
                    </a:cubicBezTo>
                    <a:cubicBezTo>
                      <a:pt x="230" y="21"/>
                      <a:pt x="230" y="23"/>
                      <a:pt x="228" y="23"/>
                    </a:cubicBezTo>
                    <a:cubicBezTo>
                      <a:pt x="228" y="23"/>
                      <a:pt x="227" y="23"/>
                      <a:pt x="227" y="22"/>
                    </a:cubicBezTo>
                    <a:cubicBezTo>
                      <a:pt x="245" y="21"/>
                      <a:pt x="265" y="22"/>
                      <a:pt x="284" y="22"/>
                    </a:cubicBezTo>
                    <a:cubicBezTo>
                      <a:pt x="285" y="22"/>
                      <a:pt x="285" y="22"/>
                      <a:pt x="285" y="22"/>
                    </a:cubicBez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21"/>
                      <a:pt x="306" y="21"/>
                      <a:pt x="306" y="21"/>
                    </a:cubicBezTo>
                    <a:cubicBezTo>
                      <a:pt x="311" y="20"/>
                      <a:pt x="315" y="22"/>
                      <a:pt x="319" y="21"/>
                    </a:cubicBezTo>
                    <a:cubicBezTo>
                      <a:pt x="314" y="20"/>
                      <a:pt x="308" y="21"/>
                      <a:pt x="303" y="20"/>
                    </a:cubicBezTo>
                    <a:cubicBezTo>
                      <a:pt x="304" y="20"/>
                      <a:pt x="304" y="20"/>
                      <a:pt x="304" y="20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298" y="20"/>
                      <a:pt x="293" y="21"/>
                      <a:pt x="291" y="19"/>
                    </a:cubicBezTo>
                    <a:cubicBezTo>
                      <a:pt x="285" y="21"/>
                      <a:pt x="272" y="19"/>
                      <a:pt x="263" y="19"/>
                    </a:cubicBezTo>
                    <a:cubicBezTo>
                      <a:pt x="263" y="19"/>
                      <a:pt x="263" y="19"/>
                      <a:pt x="263" y="19"/>
                    </a:cubicBezTo>
                    <a:cubicBezTo>
                      <a:pt x="263" y="19"/>
                      <a:pt x="262" y="18"/>
                      <a:pt x="262" y="18"/>
                    </a:cubicBezTo>
                    <a:cubicBezTo>
                      <a:pt x="243" y="18"/>
                      <a:pt x="243" y="18"/>
                      <a:pt x="243" y="18"/>
                    </a:cubicBezTo>
                    <a:cubicBezTo>
                      <a:pt x="242" y="19"/>
                      <a:pt x="242" y="19"/>
                      <a:pt x="242" y="19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8"/>
                      <a:pt x="238" y="18"/>
                      <a:pt x="238" y="1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8"/>
                      <a:pt x="237" y="18"/>
                      <a:pt x="237" y="18"/>
                    </a:cubicBezTo>
                    <a:cubicBezTo>
                      <a:pt x="238" y="18"/>
                      <a:pt x="237" y="18"/>
                      <a:pt x="237" y="18"/>
                    </a:cubicBezTo>
                    <a:cubicBezTo>
                      <a:pt x="236" y="18"/>
                      <a:pt x="235" y="18"/>
                      <a:pt x="235" y="18"/>
                    </a:cubicBezTo>
                    <a:cubicBezTo>
                      <a:pt x="234" y="18"/>
                      <a:pt x="235" y="17"/>
                      <a:pt x="235" y="17"/>
                    </a:cubicBezTo>
                    <a:cubicBezTo>
                      <a:pt x="235" y="17"/>
                      <a:pt x="234" y="17"/>
                      <a:pt x="234" y="17"/>
                    </a:cubicBezTo>
                    <a:cubicBezTo>
                      <a:pt x="235" y="16"/>
                      <a:pt x="235" y="16"/>
                      <a:pt x="235" y="16"/>
                    </a:cubicBezTo>
                    <a:cubicBezTo>
                      <a:pt x="244" y="17"/>
                      <a:pt x="255" y="16"/>
                      <a:pt x="265" y="17"/>
                    </a:cubicBezTo>
                    <a:cubicBezTo>
                      <a:pt x="284" y="16"/>
                      <a:pt x="305" y="18"/>
                      <a:pt x="321" y="17"/>
                    </a:cubicBezTo>
                    <a:cubicBezTo>
                      <a:pt x="316" y="17"/>
                      <a:pt x="314" y="17"/>
                      <a:pt x="310" y="16"/>
                    </a:cubicBezTo>
                    <a:cubicBezTo>
                      <a:pt x="316" y="15"/>
                      <a:pt x="321" y="17"/>
                      <a:pt x="326" y="16"/>
                    </a:cubicBezTo>
                    <a:cubicBezTo>
                      <a:pt x="330" y="18"/>
                      <a:pt x="337" y="18"/>
                      <a:pt x="341" y="18"/>
                    </a:cubicBezTo>
                    <a:cubicBezTo>
                      <a:pt x="342" y="17"/>
                      <a:pt x="342" y="17"/>
                      <a:pt x="342" y="17"/>
                    </a:cubicBezTo>
                    <a:cubicBezTo>
                      <a:pt x="357" y="17"/>
                      <a:pt x="373" y="18"/>
                      <a:pt x="387" y="17"/>
                    </a:cubicBezTo>
                    <a:cubicBezTo>
                      <a:pt x="354" y="17"/>
                      <a:pt x="326" y="16"/>
                      <a:pt x="293" y="15"/>
                    </a:cubicBezTo>
                    <a:cubicBezTo>
                      <a:pt x="293" y="14"/>
                      <a:pt x="293" y="14"/>
                      <a:pt x="293" y="14"/>
                    </a:cubicBezTo>
                    <a:cubicBezTo>
                      <a:pt x="292" y="15"/>
                      <a:pt x="290" y="15"/>
                      <a:pt x="291" y="14"/>
                    </a:cubicBezTo>
                    <a:cubicBezTo>
                      <a:pt x="289" y="14"/>
                      <a:pt x="289" y="14"/>
                      <a:pt x="289" y="14"/>
                    </a:cubicBezTo>
                    <a:cubicBezTo>
                      <a:pt x="287" y="15"/>
                      <a:pt x="283" y="14"/>
                      <a:pt x="280" y="14"/>
                    </a:cubicBezTo>
                    <a:cubicBezTo>
                      <a:pt x="281" y="14"/>
                      <a:pt x="281" y="14"/>
                      <a:pt x="281" y="14"/>
                    </a:cubicBezTo>
                    <a:cubicBezTo>
                      <a:pt x="274" y="13"/>
                      <a:pt x="264" y="14"/>
                      <a:pt x="255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301" y="13"/>
                      <a:pt x="345" y="15"/>
                      <a:pt x="386" y="15"/>
                    </a:cubicBezTo>
                    <a:cubicBezTo>
                      <a:pt x="334" y="13"/>
                      <a:pt x="282" y="12"/>
                      <a:pt x="229" y="11"/>
                    </a:cubicBezTo>
                    <a:cubicBezTo>
                      <a:pt x="248" y="11"/>
                      <a:pt x="269" y="11"/>
                      <a:pt x="288" y="11"/>
                    </a:cubicBezTo>
                    <a:cubicBezTo>
                      <a:pt x="287" y="11"/>
                      <a:pt x="286" y="11"/>
                      <a:pt x="286" y="11"/>
                    </a:cubicBezTo>
                    <a:cubicBezTo>
                      <a:pt x="289" y="10"/>
                      <a:pt x="293" y="10"/>
                      <a:pt x="296" y="11"/>
                    </a:cubicBezTo>
                    <a:cubicBezTo>
                      <a:pt x="297" y="10"/>
                      <a:pt x="297" y="10"/>
                      <a:pt x="297" y="10"/>
                    </a:cubicBezTo>
                    <a:cubicBezTo>
                      <a:pt x="298" y="11"/>
                      <a:pt x="298" y="11"/>
                      <a:pt x="298" y="11"/>
                    </a:cubicBezTo>
                    <a:cubicBezTo>
                      <a:pt x="320" y="11"/>
                      <a:pt x="320" y="11"/>
                      <a:pt x="320" y="11"/>
                    </a:cubicBezTo>
                    <a:cubicBezTo>
                      <a:pt x="322" y="12"/>
                      <a:pt x="321" y="11"/>
                      <a:pt x="324" y="11"/>
                    </a:cubicBezTo>
                    <a:cubicBezTo>
                      <a:pt x="344" y="11"/>
                      <a:pt x="366" y="12"/>
                      <a:pt x="386" y="12"/>
                    </a:cubicBezTo>
                    <a:cubicBezTo>
                      <a:pt x="363" y="11"/>
                      <a:pt x="338" y="11"/>
                      <a:pt x="315" y="10"/>
                    </a:cubicBezTo>
                    <a:cubicBezTo>
                      <a:pt x="315" y="9"/>
                      <a:pt x="315" y="9"/>
                      <a:pt x="315" y="9"/>
                    </a:cubicBezTo>
                    <a:cubicBezTo>
                      <a:pt x="322" y="9"/>
                      <a:pt x="322" y="9"/>
                      <a:pt x="322" y="9"/>
                    </a:cubicBezTo>
                    <a:cubicBezTo>
                      <a:pt x="316" y="9"/>
                      <a:pt x="307" y="8"/>
                      <a:pt x="301" y="8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62" y="7"/>
                      <a:pt x="262" y="7"/>
                      <a:pt x="262" y="7"/>
                    </a:cubicBezTo>
                    <a:cubicBezTo>
                      <a:pt x="262" y="7"/>
                      <a:pt x="262" y="7"/>
                      <a:pt x="262" y="7"/>
                    </a:cubicBezTo>
                    <a:cubicBezTo>
                      <a:pt x="253" y="7"/>
                      <a:pt x="245" y="7"/>
                      <a:pt x="238" y="7"/>
                    </a:cubicBezTo>
                    <a:cubicBezTo>
                      <a:pt x="240" y="6"/>
                      <a:pt x="240" y="6"/>
                      <a:pt x="240" y="6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3" y="7"/>
                      <a:pt x="226" y="7"/>
                      <a:pt x="220" y="7"/>
                    </a:cubicBezTo>
                    <a:cubicBezTo>
                      <a:pt x="219" y="6"/>
                      <a:pt x="218" y="7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3" y="6"/>
                      <a:pt x="208" y="7"/>
                      <a:pt x="204" y="6"/>
                    </a:cubicBezTo>
                    <a:cubicBezTo>
                      <a:pt x="208" y="5"/>
                      <a:pt x="208" y="5"/>
                      <a:pt x="208" y="5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199" y="6"/>
                      <a:pt x="202" y="5"/>
                      <a:pt x="203" y="6"/>
                    </a:cubicBezTo>
                    <a:cubicBezTo>
                      <a:pt x="202" y="7"/>
                      <a:pt x="199" y="7"/>
                      <a:pt x="197" y="6"/>
                    </a:cubicBezTo>
                    <a:cubicBezTo>
                      <a:pt x="197" y="6"/>
                      <a:pt x="197" y="6"/>
                      <a:pt x="198" y="5"/>
                    </a:cubicBezTo>
                    <a:cubicBezTo>
                      <a:pt x="196" y="5"/>
                      <a:pt x="191" y="4"/>
                      <a:pt x="192" y="6"/>
                    </a:cubicBezTo>
                    <a:cubicBezTo>
                      <a:pt x="191" y="6"/>
                      <a:pt x="190" y="5"/>
                      <a:pt x="190" y="5"/>
                    </a:cubicBezTo>
                    <a:cubicBezTo>
                      <a:pt x="189" y="6"/>
                      <a:pt x="188" y="7"/>
                      <a:pt x="187" y="6"/>
                    </a:cubicBezTo>
                    <a:cubicBezTo>
                      <a:pt x="188" y="6"/>
                      <a:pt x="188" y="5"/>
                      <a:pt x="188" y="5"/>
                    </a:cubicBezTo>
                    <a:cubicBezTo>
                      <a:pt x="147" y="4"/>
                      <a:pt x="103" y="1"/>
                      <a:pt x="60" y="1"/>
                    </a:cubicBezTo>
                    <a:cubicBezTo>
                      <a:pt x="51" y="1"/>
                      <a:pt x="42" y="0"/>
                      <a:pt x="34" y="2"/>
                    </a:cubicBezTo>
                    <a:cubicBezTo>
                      <a:pt x="24" y="2"/>
                      <a:pt x="16" y="5"/>
                      <a:pt x="8" y="8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2"/>
                      <a:pt x="20" y="12"/>
                      <a:pt x="21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4"/>
                      <a:pt x="21" y="15"/>
                      <a:pt x="24" y="1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8"/>
                      <a:pt x="17" y="18"/>
                      <a:pt x="16" y="19"/>
                    </a:cubicBezTo>
                    <a:cubicBezTo>
                      <a:pt x="18" y="19"/>
                      <a:pt x="20" y="19"/>
                      <a:pt x="20" y="20"/>
                    </a:cubicBezTo>
                    <a:cubicBezTo>
                      <a:pt x="19" y="20"/>
                      <a:pt x="18" y="22"/>
                      <a:pt x="16" y="21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5" y="26"/>
                      <a:pt x="15" y="27"/>
                    </a:cubicBezTo>
                    <a:cubicBezTo>
                      <a:pt x="18" y="28"/>
                      <a:pt x="22" y="28"/>
                      <a:pt x="24" y="29"/>
                    </a:cubicBezTo>
                    <a:cubicBezTo>
                      <a:pt x="20" y="29"/>
                      <a:pt x="17" y="29"/>
                      <a:pt x="14" y="31"/>
                    </a:cubicBezTo>
                    <a:cubicBezTo>
                      <a:pt x="13" y="31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13" y="34"/>
                      <a:pt x="17" y="33"/>
                      <a:pt x="19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0" y="39"/>
                      <a:pt x="18" y="39"/>
                      <a:pt x="16" y="39"/>
                    </a:cubicBezTo>
                    <a:cubicBezTo>
                      <a:pt x="17" y="40"/>
                      <a:pt x="20" y="39"/>
                      <a:pt x="20" y="41"/>
                    </a:cubicBezTo>
                    <a:cubicBezTo>
                      <a:pt x="20" y="42"/>
                      <a:pt x="15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3" y="43"/>
                      <a:pt x="6" y="44"/>
                      <a:pt x="0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1" y="46"/>
                      <a:pt x="0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9"/>
                      <a:pt x="20" y="50"/>
                      <a:pt x="18" y="50"/>
                    </a:cubicBezTo>
                    <a:cubicBezTo>
                      <a:pt x="19" y="51"/>
                      <a:pt x="20" y="50"/>
                      <a:pt x="20" y="51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8" y="52"/>
                      <a:pt x="19" y="53"/>
                    </a:cubicBezTo>
                    <a:cubicBezTo>
                      <a:pt x="16" y="54"/>
                      <a:pt x="12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54"/>
                      <a:pt x="10" y="56"/>
                      <a:pt x="13" y="55"/>
                    </a:cubicBezTo>
                    <a:cubicBezTo>
                      <a:pt x="14" y="55"/>
                      <a:pt x="15" y="56"/>
                      <a:pt x="14" y="56"/>
                    </a:cubicBezTo>
                    <a:cubicBezTo>
                      <a:pt x="14" y="55"/>
                      <a:pt x="18" y="55"/>
                      <a:pt x="20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2" y="57"/>
                      <a:pt x="9" y="57"/>
                    </a:cubicBezTo>
                    <a:cubicBezTo>
                      <a:pt x="15" y="58"/>
                      <a:pt x="20" y="56"/>
                      <a:pt x="25" y="58"/>
                    </a:cubicBezTo>
                    <a:cubicBezTo>
                      <a:pt x="21" y="58"/>
                      <a:pt x="16" y="58"/>
                      <a:pt x="12" y="59"/>
                    </a:cubicBezTo>
                    <a:cubicBezTo>
                      <a:pt x="16" y="59"/>
                      <a:pt x="20" y="59"/>
                      <a:pt x="24" y="59"/>
                    </a:cubicBezTo>
                    <a:cubicBezTo>
                      <a:pt x="20" y="61"/>
                      <a:pt x="13" y="60"/>
                      <a:pt x="8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3"/>
                      <a:pt x="18" y="62"/>
                      <a:pt x="16" y="63"/>
                    </a:cubicBezTo>
                    <a:cubicBezTo>
                      <a:pt x="16" y="64"/>
                      <a:pt x="10" y="64"/>
                      <a:pt x="7" y="64"/>
                    </a:cubicBezTo>
                    <a:cubicBezTo>
                      <a:pt x="10" y="65"/>
                      <a:pt x="18" y="64"/>
                      <a:pt x="23" y="65"/>
                    </a:cubicBezTo>
                    <a:cubicBezTo>
                      <a:pt x="23" y="67"/>
                      <a:pt x="17" y="65"/>
                      <a:pt x="1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1" y="67"/>
                      <a:pt x="15" y="68"/>
                      <a:pt x="9" y="68"/>
                    </a:cubicBezTo>
                    <a:cubicBezTo>
                      <a:pt x="10" y="69"/>
                      <a:pt x="12" y="68"/>
                      <a:pt x="13" y="69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0" y="70"/>
                      <a:pt x="19" y="71"/>
                      <a:pt x="18" y="71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2"/>
                      <a:pt x="28" y="71"/>
                      <a:pt x="30" y="72"/>
                    </a:cubicBezTo>
                    <a:cubicBezTo>
                      <a:pt x="24" y="72"/>
                      <a:pt x="17" y="72"/>
                      <a:pt x="12" y="73"/>
                    </a:cubicBezTo>
                    <a:cubicBezTo>
                      <a:pt x="16" y="73"/>
                      <a:pt x="21" y="73"/>
                      <a:pt x="25" y="73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74"/>
                      <a:pt x="15" y="74"/>
                      <a:pt x="15" y="7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8" y="76"/>
                      <a:pt x="25" y="75"/>
                      <a:pt x="29" y="76"/>
                    </a:cubicBezTo>
                    <a:cubicBezTo>
                      <a:pt x="24" y="77"/>
                      <a:pt x="18" y="77"/>
                      <a:pt x="13" y="77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7" y="79"/>
                      <a:pt x="16" y="79"/>
                      <a:pt x="15" y="79"/>
                    </a:cubicBezTo>
                    <a:cubicBezTo>
                      <a:pt x="21" y="79"/>
                      <a:pt x="27" y="79"/>
                      <a:pt x="33" y="80"/>
                    </a:cubicBezTo>
                    <a:cubicBezTo>
                      <a:pt x="30" y="82"/>
                      <a:pt x="26" y="81"/>
                      <a:pt x="23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84"/>
                      <a:pt x="29" y="84"/>
                      <a:pt x="29" y="84"/>
                    </a:cubicBezTo>
                    <a:cubicBezTo>
                      <a:pt x="30" y="84"/>
                      <a:pt x="30" y="85"/>
                      <a:pt x="32" y="85"/>
                    </a:cubicBezTo>
                    <a:cubicBezTo>
                      <a:pt x="27" y="86"/>
                      <a:pt x="22" y="87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20" y="87"/>
                      <a:pt x="24" y="87"/>
                      <a:pt x="26" y="87"/>
                    </a:cubicBezTo>
                    <a:cubicBezTo>
                      <a:pt x="25" y="88"/>
                      <a:pt x="21" y="87"/>
                      <a:pt x="21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0" y="89"/>
                      <a:pt x="16" y="89"/>
                      <a:pt x="14" y="90"/>
                    </a:cubicBezTo>
                    <a:cubicBezTo>
                      <a:pt x="15" y="90"/>
                      <a:pt x="16" y="89"/>
                      <a:pt x="17" y="90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4" y="90"/>
                      <a:pt x="18" y="91"/>
                      <a:pt x="20" y="91"/>
                    </a:cubicBezTo>
                    <a:cubicBezTo>
                      <a:pt x="21" y="92"/>
                      <a:pt x="22" y="91"/>
                      <a:pt x="2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3" y="93"/>
                      <a:pt x="14" y="93"/>
                      <a:pt x="14" y="93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26" y="95"/>
                      <a:pt x="20" y="95"/>
                      <a:pt x="16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4" y="97"/>
                      <a:pt x="20" y="96"/>
                      <a:pt x="18" y="97"/>
                    </a:cubicBezTo>
                    <a:cubicBezTo>
                      <a:pt x="19" y="97"/>
                      <a:pt x="20" y="96"/>
                      <a:pt x="21" y="97"/>
                    </a:cubicBezTo>
                    <a:cubicBezTo>
                      <a:pt x="20" y="97"/>
                      <a:pt x="19" y="98"/>
                      <a:pt x="17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28" y="99"/>
                      <a:pt x="21" y="99"/>
                      <a:pt x="16" y="100"/>
                    </a:cubicBezTo>
                    <a:cubicBezTo>
                      <a:pt x="29" y="100"/>
                      <a:pt x="29" y="100"/>
                      <a:pt x="29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8" y="100"/>
                      <a:pt x="29" y="101"/>
                      <a:pt x="30" y="101"/>
                    </a:cubicBezTo>
                    <a:cubicBezTo>
                      <a:pt x="27" y="103"/>
                      <a:pt x="22" y="101"/>
                      <a:pt x="19" y="102"/>
                    </a:cubicBezTo>
                    <a:cubicBezTo>
                      <a:pt x="22" y="102"/>
                      <a:pt x="24" y="102"/>
                      <a:pt x="26" y="103"/>
                    </a:cubicBezTo>
                    <a:cubicBezTo>
                      <a:pt x="25" y="104"/>
                      <a:pt x="21" y="103"/>
                      <a:pt x="19" y="104"/>
                    </a:cubicBezTo>
                    <a:cubicBezTo>
                      <a:pt x="22" y="104"/>
                      <a:pt x="25" y="104"/>
                      <a:pt x="27" y="105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5" y="106"/>
                      <a:pt x="25" y="106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3" y="107"/>
                      <a:pt x="24" y="107"/>
                      <a:pt x="24" y="107"/>
                    </a:cubicBezTo>
                    <a:cubicBezTo>
                      <a:pt x="24" y="107"/>
                      <a:pt x="24" y="108"/>
                      <a:pt x="23" y="108"/>
                    </a:cubicBezTo>
                    <a:cubicBezTo>
                      <a:pt x="22" y="109"/>
                      <a:pt x="26" y="108"/>
                      <a:pt x="27" y="109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9" y="110"/>
                      <a:pt x="29" y="111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2" y="115"/>
                      <a:pt x="18" y="114"/>
                      <a:pt x="14" y="115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30" y="115"/>
                      <a:pt x="27" y="116"/>
                      <a:pt x="27" y="117"/>
                    </a:cubicBezTo>
                    <a:cubicBezTo>
                      <a:pt x="28" y="117"/>
                      <a:pt x="28" y="117"/>
                      <a:pt x="29" y="117"/>
                    </a:cubicBezTo>
                    <a:cubicBezTo>
                      <a:pt x="28" y="117"/>
                      <a:pt x="26" y="117"/>
                      <a:pt x="24" y="117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7" y="119"/>
                      <a:pt x="28" y="119"/>
                      <a:pt x="29" y="119"/>
                    </a:cubicBezTo>
                    <a:cubicBezTo>
                      <a:pt x="27" y="120"/>
                      <a:pt x="26" y="122"/>
                      <a:pt x="23" y="122"/>
                    </a:cubicBezTo>
                    <a:cubicBezTo>
                      <a:pt x="25" y="122"/>
                      <a:pt x="27" y="122"/>
                      <a:pt x="28" y="123"/>
                    </a:cubicBezTo>
                    <a:cubicBezTo>
                      <a:pt x="27" y="124"/>
                      <a:pt x="25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6" y="124"/>
                      <a:pt x="26" y="124"/>
                      <a:pt x="27" y="124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7" y="125"/>
                      <a:pt x="28" y="125"/>
                      <a:pt x="29" y="125"/>
                    </a:cubicBezTo>
                    <a:cubicBezTo>
                      <a:pt x="29" y="126"/>
                      <a:pt x="28" y="126"/>
                      <a:pt x="27" y="126"/>
                    </a:cubicBezTo>
                    <a:cubicBezTo>
                      <a:pt x="28" y="128"/>
                      <a:pt x="23" y="127"/>
                      <a:pt x="22" y="128"/>
                    </a:cubicBezTo>
                    <a:cubicBezTo>
                      <a:pt x="22" y="128"/>
                      <a:pt x="23" y="127"/>
                      <a:pt x="23" y="12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23" y="129"/>
                      <a:pt x="24" y="128"/>
                      <a:pt x="26" y="129"/>
                    </a:cubicBezTo>
                    <a:cubicBezTo>
                      <a:pt x="26" y="129"/>
                      <a:pt x="25" y="129"/>
                      <a:pt x="25" y="129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31"/>
                      <a:pt x="29" y="131"/>
                      <a:pt x="29" y="132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7" y="133"/>
                      <a:pt x="26" y="133"/>
                      <a:pt x="25" y="133"/>
                    </a:cubicBezTo>
                    <a:cubicBezTo>
                      <a:pt x="25" y="133"/>
                      <a:pt x="26" y="133"/>
                      <a:pt x="27" y="133"/>
                    </a:cubicBezTo>
                    <a:cubicBezTo>
                      <a:pt x="26" y="134"/>
                      <a:pt x="26" y="134"/>
                      <a:pt x="26" y="134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7" y="135"/>
                      <a:pt x="29" y="135"/>
                      <a:pt x="30" y="136"/>
                    </a:cubicBezTo>
                    <a:cubicBezTo>
                      <a:pt x="30" y="136"/>
                      <a:pt x="29" y="136"/>
                      <a:pt x="29" y="136"/>
                    </a:cubicBezTo>
                    <a:cubicBezTo>
                      <a:pt x="30" y="136"/>
                      <a:pt x="31" y="136"/>
                      <a:pt x="32" y="136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31" y="139"/>
                      <a:pt x="31" y="139"/>
                      <a:pt x="31" y="139"/>
                    </a:cubicBezTo>
                    <a:cubicBezTo>
                      <a:pt x="31" y="139"/>
                      <a:pt x="31" y="140"/>
                      <a:pt x="30" y="140"/>
                    </a:cubicBezTo>
                    <a:cubicBezTo>
                      <a:pt x="31" y="140"/>
                      <a:pt x="32" y="140"/>
                      <a:pt x="32" y="140"/>
                    </a:cubicBezTo>
                    <a:cubicBezTo>
                      <a:pt x="30" y="141"/>
                      <a:pt x="28" y="141"/>
                      <a:pt x="26" y="141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28" y="142"/>
                      <a:pt x="25" y="143"/>
                      <a:pt x="22" y="143"/>
                    </a:cubicBezTo>
                    <a:cubicBezTo>
                      <a:pt x="25" y="143"/>
                      <a:pt x="25" y="143"/>
                      <a:pt x="25" y="143"/>
                    </a:cubicBezTo>
                    <a:cubicBezTo>
                      <a:pt x="25" y="143"/>
                      <a:pt x="24" y="144"/>
                      <a:pt x="24" y="144"/>
                    </a:cubicBezTo>
                    <a:cubicBezTo>
                      <a:pt x="28" y="143"/>
                      <a:pt x="31" y="144"/>
                      <a:pt x="34" y="144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32" y="146"/>
                      <a:pt x="31" y="146"/>
                      <a:pt x="30" y="146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34" y="147"/>
                      <a:pt x="31" y="147"/>
                      <a:pt x="28" y="148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4" y="149"/>
                      <a:pt x="31" y="148"/>
                      <a:pt x="29" y="149"/>
                    </a:cubicBezTo>
                    <a:cubicBezTo>
                      <a:pt x="30" y="149"/>
                      <a:pt x="31" y="149"/>
                      <a:pt x="31" y="149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3" y="150"/>
                      <a:pt x="36" y="149"/>
                      <a:pt x="36" y="150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8" y="150"/>
                      <a:pt x="39" y="151"/>
                      <a:pt x="39" y="151"/>
                    </a:cubicBezTo>
                    <a:cubicBezTo>
                      <a:pt x="40" y="151"/>
                      <a:pt x="41" y="151"/>
                      <a:pt x="42" y="151"/>
                    </a:cubicBezTo>
                    <a:cubicBezTo>
                      <a:pt x="41" y="152"/>
                      <a:pt x="40" y="152"/>
                      <a:pt x="39" y="152"/>
                    </a:cubicBezTo>
                    <a:cubicBezTo>
                      <a:pt x="37" y="152"/>
                      <a:pt x="35" y="151"/>
                      <a:pt x="34" y="150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5" y="151"/>
                      <a:pt x="35" y="152"/>
                    </a:cubicBezTo>
                    <a:cubicBezTo>
                      <a:pt x="35" y="152"/>
                      <a:pt x="33" y="152"/>
                      <a:pt x="32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38" y="153"/>
                      <a:pt x="39" y="153"/>
                      <a:pt x="39" y="154"/>
                    </a:cubicBezTo>
                    <a:cubicBezTo>
                      <a:pt x="35" y="154"/>
                      <a:pt x="31" y="154"/>
                      <a:pt x="28" y="155"/>
                    </a:cubicBezTo>
                    <a:cubicBezTo>
                      <a:pt x="39" y="154"/>
                      <a:pt x="50" y="154"/>
                      <a:pt x="61" y="153"/>
                    </a:cubicBezTo>
                    <a:cubicBezTo>
                      <a:pt x="40" y="153"/>
                      <a:pt x="40" y="153"/>
                      <a:pt x="40" y="153"/>
                    </a:cubicBezTo>
                    <a:cubicBezTo>
                      <a:pt x="42" y="152"/>
                      <a:pt x="45" y="153"/>
                      <a:pt x="46" y="152"/>
                    </a:cubicBezTo>
                    <a:cubicBezTo>
                      <a:pt x="45" y="152"/>
                      <a:pt x="44" y="153"/>
                      <a:pt x="43" y="152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48" y="151"/>
                      <a:pt x="46" y="152"/>
                      <a:pt x="45" y="151"/>
                    </a:cubicBezTo>
                    <a:cubicBezTo>
                      <a:pt x="47" y="151"/>
                      <a:pt x="48" y="149"/>
                      <a:pt x="49" y="151"/>
                    </a:cubicBezTo>
                    <a:cubicBezTo>
                      <a:pt x="51" y="151"/>
                      <a:pt x="54" y="151"/>
                      <a:pt x="55" y="150"/>
                    </a:cubicBezTo>
                    <a:cubicBezTo>
                      <a:pt x="62" y="152"/>
                      <a:pt x="71" y="150"/>
                      <a:pt x="78" y="151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81" y="150"/>
                      <a:pt x="88" y="152"/>
                      <a:pt x="93" y="152"/>
                    </a:cubicBezTo>
                    <a:cubicBezTo>
                      <a:pt x="93" y="152"/>
                      <a:pt x="94" y="152"/>
                      <a:pt x="94" y="152"/>
                    </a:cubicBezTo>
                    <a:cubicBezTo>
                      <a:pt x="94" y="152"/>
                      <a:pt x="94" y="152"/>
                      <a:pt x="94" y="152"/>
                    </a:cubicBezTo>
                    <a:cubicBezTo>
                      <a:pt x="100" y="153"/>
                      <a:pt x="110" y="152"/>
                      <a:pt x="115" y="153"/>
                    </a:cubicBezTo>
                    <a:cubicBezTo>
                      <a:pt x="113" y="153"/>
                      <a:pt x="111" y="154"/>
                      <a:pt x="109" y="154"/>
                    </a:cubicBezTo>
                    <a:cubicBezTo>
                      <a:pt x="116" y="154"/>
                      <a:pt x="116" y="154"/>
                      <a:pt x="116" y="154"/>
                    </a:cubicBezTo>
                    <a:cubicBezTo>
                      <a:pt x="116" y="154"/>
                      <a:pt x="116" y="154"/>
                      <a:pt x="116" y="154"/>
                    </a:cubicBezTo>
                    <a:cubicBezTo>
                      <a:pt x="120" y="155"/>
                      <a:pt x="123" y="153"/>
                      <a:pt x="127" y="154"/>
                    </a:cubicBezTo>
                    <a:cubicBezTo>
                      <a:pt x="124" y="155"/>
                      <a:pt x="121" y="156"/>
                      <a:pt x="118" y="156"/>
                    </a:cubicBezTo>
                    <a:cubicBezTo>
                      <a:pt x="118" y="156"/>
                      <a:pt x="118" y="156"/>
                      <a:pt x="118" y="156"/>
                    </a:cubicBezTo>
                    <a:cubicBezTo>
                      <a:pt x="118" y="157"/>
                      <a:pt x="117" y="156"/>
                      <a:pt x="116" y="157"/>
                    </a:cubicBezTo>
                    <a:cubicBezTo>
                      <a:pt x="116" y="156"/>
                      <a:pt x="116" y="156"/>
                      <a:pt x="116" y="156"/>
                    </a:cubicBezTo>
                    <a:cubicBezTo>
                      <a:pt x="114" y="156"/>
                      <a:pt x="112" y="156"/>
                      <a:pt x="111" y="157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93" y="159"/>
                      <a:pt x="97" y="158"/>
                      <a:pt x="101" y="159"/>
                    </a:cubicBezTo>
                    <a:cubicBezTo>
                      <a:pt x="99" y="159"/>
                      <a:pt x="96" y="160"/>
                      <a:pt x="94" y="160"/>
                    </a:cubicBezTo>
                    <a:cubicBezTo>
                      <a:pt x="97" y="161"/>
                      <a:pt x="99" y="159"/>
                      <a:pt x="101" y="160"/>
                    </a:cubicBezTo>
                    <a:cubicBezTo>
                      <a:pt x="102" y="159"/>
                      <a:pt x="103" y="159"/>
                      <a:pt x="103" y="159"/>
                    </a:cubicBezTo>
                    <a:cubicBezTo>
                      <a:pt x="102" y="159"/>
                      <a:pt x="101" y="159"/>
                      <a:pt x="101" y="158"/>
                    </a:cubicBezTo>
                    <a:cubicBezTo>
                      <a:pt x="101" y="158"/>
                      <a:pt x="103" y="158"/>
                      <a:pt x="104" y="158"/>
                    </a:cubicBezTo>
                    <a:cubicBezTo>
                      <a:pt x="108" y="159"/>
                      <a:pt x="101" y="159"/>
                      <a:pt x="103" y="161"/>
                    </a:cubicBezTo>
                    <a:cubicBezTo>
                      <a:pt x="101" y="161"/>
                      <a:pt x="96" y="160"/>
                      <a:pt x="93" y="161"/>
                    </a:cubicBezTo>
                    <a:cubicBezTo>
                      <a:pt x="96" y="161"/>
                      <a:pt x="98" y="160"/>
                      <a:pt x="100" y="161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101" y="162"/>
                      <a:pt x="105" y="161"/>
                      <a:pt x="108" y="162"/>
                    </a:cubicBezTo>
                    <a:cubicBezTo>
                      <a:pt x="104" y="163"/>
                      <a:pt x="98" y="162"/>
                      <a:pt x="94" y="163"/>
                    </a:cubicBezTo>
                    <a:cubicBezTo>
                      <a:pt x="98" y="163"/>
                      <a:pt x="101" y="162"/>
                      <a:pt x="105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163"/>
                      <a:pt x="104" y="164"/>
                      <a:pt x="104" y="164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4" y="163"/>
                      <a:pt x="105" y="163"/>
                      <a:pt x="106" y="163"/>
                    </a:cubicBezTo>
                    <a:cubicBezTo>
                      <a:pt x="106" y="163"/>
                      <a:pt x="106" y="163"/>
                      <a:pt x="107" y="163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7" y="162"/>
                      <a:pt x="107" y="162"/>
                      <a:pt x="107" y="162"/>
                    </a:cubicBezTo>
                    <a:cubicBezTo>
                      <a:pt x="107" y="163"/>
                      <a:pt x="107" y="163"/>
                      <a:pt x="107" y="163"/>
                    </a:cubicBezTo>
                    <a:cubicBezTo>
                      <a:pt x="109" y="163"/>
                      <a:pt x="110" y="163"/>
                      <a:pt x="111" y="163"/>
                    </a:cubicBezTo>
                    <a:cubicBezTo>
                      <a:pt x="111" y="163"/>
                      <a:pt x="111" y="163"/>
                      <a:pt x="111" y="163"/>
                    </a:cubicBezTo>
                    <a:cubicBezTo>
                      <a:pt x="111" y="163"/>
                      <a:pt x="110" y="163"/>
                      <a:pt x="110" y="163"/>
                    </a:cubicBezTo>
                    <a:cubicBezTo>
                      <a:pt x="113" y="162"/>
                      <a:pt x="113" y="162"/>
                      <a:pt x="113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3" y="162"/>
                      <a:pt x="115" y="161"/>
                      <a:pt x="115" y="162"/>
                    </a:cubicBezTo>
                    <a:cubicBezTo>
                      <a:pt x="115" y="162"/>
                      <a:pt x="115" y="162"/>
                      <a:pt x="114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6" y="163"/>
                      <a:pt x="116" y="163"/>
                      <a:pt x="116" y="163"/>
                    </a:cubicBezTo>
                    <a:cubicBezTo>
                      <a:pt x="118" y="163"/>
                      <a:pt x="119" y="163"/>
                      <a:pt x="120" y="163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7" y="164"/>
                      <a:pt x="115" y="165"/>
                      <a:pt x="114" y="165"/>
                    </a:cubicBezTo>
                    <a:cubicBezTo>
                      <a:pt x="115" y="165"/>
                      <a:pt x="117" y="165"/>
                      <a:pt x="118" y="165"/>
                    </a:cubicBezTo>
                    <a:cubicBezTo>
                      <a:pt x="111" y="168"/>
                      <a:pt x="104" y="166"/>
                      <a:pt x="96" y="168"/>
                    </a:cubicBezTo>
                    <a:cubicBezTo>
                      <a:pt x="105" y="169"/>
                      <a:pt x="114" y="166"/>
                      <a:pt x="124" y="167"/>
                    </a:cubicBezTo>
                    <a:cubicBezTo>
                      <a:pt x="116" y="168"/>
                      <a:pt x="116" y="168"/>
                      <a:pt x="116" y="168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14" y="170"/>
                      <a:pt x="105" y="171"/>
                      <a:pt x="98" y="172"/>
                    </a:cubicBezTo>
                    <a:cubicBezTo>
                      <a:pt x="104" y="172"/>
                      <a:pt x="110" y="170"/>
                      <a:pt x="116" y="171"/>
                    </a:cubicBezTo>
                    <a:cubicBezTo>
                      <a:pt x="104" y="172"/>
                      <a:pt x="92" y="173"/>
                      <a:pt x="78" y="174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81" y="174"/>
                      <a:pt x="85" y="174"/>
                      <a:pt x="88" y="173"/>
                    </a:cubicBezTo>
                    <a:cubicBezTo>
                      <a:pt x="89" y="174"/>
                      <a:pt x="90" y="174"/>
                      <a:pt x="90" y="175"/>
                    </a:cubicBezTo>
                    <a:cubicBezTo>
                      <a:pt x="82" y="175"/>
                      <a:pt x="75" y="176"/>
                      <a:pt x="67" y="176"/>
                    </a:cubicBezTo>
                    <a:cubicBezTo>
                      <a:pt x="70" y="175"/>
                      <a:pt x="74" y="176"/>
                      <a:pt x="77" y="174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72" y="173"/>
                      <a:pt x="72" y="173"/>
                      <a:pt x="72" y="173"/>
                    </a:cubicBezTo>
                    <a:cubicBezTo>
                      <a:pt x="67" y="174"/>
                      <a:pt x="62" y="175"/>
                      <a:pt x="57" y="174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58" y="172"/>
                      <a:pt x="52" y="173"/>
                      <a:pt x="44" y="172"/>
                    </a:cubicBezTo>
                    <a:cubicBezTo>
                      <a:pt x="48" y="172"/>
                      <a:pt x="53" y="172"/>
                      <a:pt x="56" y="171"/>
                    </a:cubicBezTo>
                    <a:cubicBezTo>
                      <a:pt x="56" y="171"/>
                      <a:pt x="56" y="171"/>
                      <a:pt x="55" y="171"/>
                    </a:cubicBezTo>
                    <a:cubicBezTo>
                      <a:pt x="56" y="170"/>
                      <a:pt x="57" y="171"/>
                      <a:pt x="59" y="171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48" y="170"/>
                      <a:pt x="46" y="170"/>
                      <a:pt x="45" y="170"/>
                    </a:cubicBezTo>
                    <a:cubicBezTo>
                      <a:pt x="50" y="170"/>
                      <a:pt x="54" y="169"/>
                      <a:pt x="58" y="169"/>
                    </a:cubicBezTo>
                    <a:cubicBezTo>
                      <a:pt x="57" y="169"/>
                      <a:pt x="57" y="167"/>
                      <a:pt x="55" y="168"/>
                    </a:cubicBezTo>
                    <a:cubicBezTo>
                      <a:pt x="54" y="168"/>
                      <a:pt x="54" y="168"/>
                      <a:pt x="54" y="167"/>
                    </a:cubicBezTo>
                    <a:cubicBezTo>
                      <a:pt x="53" y="167"/>
                      <a:pt x="51" y="167"/>
                      <a:pt x="50" y="167"/>
                    </a:cubicBezTo>
                    <a:cubicBezTo>
                      <a:pt x="54" y="165"/>
                      <a:pt x="59" y="166"/>
                      <a:pt x="63" y="165"/>
                    </a:cubicBezTo>
                    <a:cubicBezTo>
                      <a:pt x="57" y="165"/>
                      <a:pt x="51" y="166"/>
                      <a:pt x="45" y="165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1" y="165"/>
                      <a:pt x="51" y="165"/>
                      <a:pt x="50" y="164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53" y="164"/>
                      <a:pt x="55" y="164"/>
                      <a:pt x="56" y="165"/>
                    </a:cubicBezTo>
                    <a:cubicBezTo>
                      <a:pt x="57" y="165"/>
                      <a:pt x="58" y="165"/>
                      <a:pt x="58" y="164"/>
                    </a:cubicBezTo>
                    <a:cubicBezTo>
                      <a:pt x="57" y="164"/>
                      <a:pt x="57" y="165"/>
                      <a:pt x="56" y="164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6" y="163"/>
                      <a:pt x="50" y="164"/>
                      <a:pt x="46" y="163"/>
                    </a:cubicBezTo>
                    <a:cubicBezTo>
                      <a:pt x="60" y="162"/>
                      <a:pt x="60" y="162"/>
                      <a:pt x="60" y="162"/>
                    </a:cubicBezTo>
                    <a:cubicBezTo>
                      <a:pt x="53" y="162"/>
                      <a:pt x="53" y="162"/>
                      <a:pt x="53" y="16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46" y="160"/>
                      <a:pt x="46" y="160"/>
                      <a:pt x="46" y="160"/>
                    </a:cubicBezTo>
                    <a:cubicBezTo>
                      <a:pt x="45" y="160"/>
                      <a:pt x="43" y="160"/>
                      <a:pt x="43" y="159"/>
                    </a:cubicBezTo>
                    <a:cubicBezTo>
                      <a:pt x="43" y="159"/>
                      <a:pt x="43" y="159"/>
                      <a:pt x="43" y="159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44" y="158"/>
                      <a:pt x="48" y="159"/>
                      <a:pt x="50" y="158"/>
                    </a:cubicBezTo>
                    <a:cubicBezTo>
                      <a:pt x="49" y="158"/>
                      <a:pt x="47" y="158"/>
                      <a:pt x="46" y="158"/>
                    </a:cubicBezTo>
                    <a:cubicBezTo>
                      <a:pt x="51" y="156"/>
                      <a:pt x="57" y="157"/>
                      <a:pt x="62" y="157"/>
                    </a:cubicBezTo>
                    <a:cubicBezTo>
                      <a:pt x="57" y="157"/>
                      <a:pt x="46" y="157"/>
                      <a:pt x="40" y="157"/>
                    </a:cubicBezTo>
                    <a:cubicBezTo>
                      <a:pt x="42" y="156"/>
                      <a:pt x="47" y="156"/>
                      <a:pt x="49" y="155"/>
                    </a:cubicBezTo>
                    <a:cubicBezTo>
                      <a:pt x="45" y="156"/>
                      <a:pt x="41" y="154"/>
                      <a:pt x="37" y="155"/>
                    </a:cubicBezTo>
                    <a:cubicBezTo>
                      <a:pt x="35" y="156"/>
                      <a:pt x="36" y="157"/>
                      <a:pt x="38" y="157"/>
                    </a:cubicBezTo>
                    <a:cubicBezTo>
                      <a:pt x="33" y="157"/>
                      <a:pt x="27" y="157"/>
                      <a:pt x="23" y="158"/>
                    </a:cubicBezTo>
                    <a:cubicBezTo>
                      <a:pt x="28" y="158"/>
                      <a:pt x="31" y="159"/>
                      <a:pt x="35" y="158"/>
                    </a:cubicBezTo>
                    <a:cubicBezTo>
                      <a:pt x="37" y="158"/>
                      <a:pt x="37" y="159"/>
                      <a:pt x="36" y="159"/>
                    </a:cubicBezTo>
                    <a:cubicBezTo>
                      <a:pt x="37" y="159"/>
                      <a:pt x="38" y="160"/>
                      <a:pt x="39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5" y="161"/>
                      <a:pt x="36" y="160"/>
                      <a:pt x="37" y="161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31" y="162"/>
                      <a:pt x="31" y="162"/>
                      <a:pt x="32" y="162"/>
                    </a:cubicBezTo>
                    <a:cubicBezTo>
                      <a:pt x="31" y="162"/>
                      <a:pt x="30" y="164"/>
                      <a:pt x="28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1" y="164"/>
                      <a:pt x="31" y="165"/>
                      <a:pt x="30" y="165"/>
                    </a:cubicBezTo>
                    <a:cubicBezTo>
                      <a:pt x="31" y="165"/>
                      <a:pt x="32" y="165"/>
                      <a:pt x="32" y="165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37" y="166"/>
                      <a:pt x="37" y="166"/>
                      <a:pt x="37" y="166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3" y="167"/>
                      <a:pt x="33" y="167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3" y="167"/>
                      <a:pt x="34" y="168"/>
                      <a:pt x="36" y="168"/>
                    </a:cubicBezTo>
                    <a:cubicBezTo>
                      <a:pt x="34" y="169"/>
                      <a:pt x="32" y="169"/>
                      <a:pt x="31" y="169"/>
                    </a:cubicBezTo>
                    <a:cubicBezTo>
                      <a:pt x="31" y="170"/>
                      <a:pt x="28" y="169"/>
                      <a:pt x="28" y="170"/>
                    </a:cubicBezTo>
                    <a:cubicBezTo>
                      <a:pt x="30" y="171"/>
                      <a:pt x="33" y="169"/>
                      <a:pt x="34" y="171"/>
                    </a:cubicBezTo>
                    <a:cubicBezTo>
                      <a:pt x="33" y="171"/>
                      <a:pt x="32" y="172"/>
                      <a:pt x="31" y="172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34" y="173"/>
                      <a:pt x="32" y="173"/>
                      <a:pt x="29" y="174"/>
                    </a:cubicBezTo>
                    <a:cubicBezTo>
                      <a:pt x="30" y="174"/>
                      <a:pt x="30" y="174"/>
                      <a:pt x="30" y="174"/>
                    </a:cubicBezTo>
                    <a:cubicBezTo>
                      <a:pt x="30" y="174"/>
                      <a:pt x="30" y="174"/>
                      <a:pt x="29" y="174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6"/>
                      <a:pt x="30" y="175"/>
                      <a:pt x="29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4" y="178"/>
                      <a:pt x="25" y="178"/>
                      <a:pt x="26" y="178"/>
                    </a:cubicBezTo>
                    <a:cubicBezTo>
                      <a:pt x="26" y="179"/>
                      <a:pt x="25" y="179"/>
                      <a:pt x="24" y="17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25" y="180"/>
                      <a:pt x="25" y="180"/>
                      <a:pt x="25" y="180"/>
                    </a:cubicBezTo>
                    <a:cubicBezTo>
                      <a:pt x="26" y="180"/>
                      <a:pt x="26" y="180"/>
                      <a:pt x="26" y="180"/>
                    </a:cubicBezTo>
                    <a:cubicBezTo>
                      <a:pt x="26" y="180"/>
                      <a:pt x="26" y="180"/>
                      <a:pt x="27" y="180"/>
                    </a:cubicBezTo>
                    <a:cubicBezTo>
                      <a:pt x="28" y="180"/>
                      <a:pt x="28" y="180"/>
                      <a:pt x="28" y="180"/>
                    </a:cubicBezTo>
                    <a:cubicBezTo>
                      <a:pt x="28" y="180"/>
                      <a:pt x="28" y="180"/>
                      <a:pt x="28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28" y="180"/>
                      <a:pt x="28" y="180"/>
                      <a:pt x="28" y="180"/>
                    </a:cubicBezTo>
                    <a:cubicBezTo>
                      <a:pt x="27" y="181"/>
                      <a:pt x="27" y="181"/>
                      <a:pt x="27" y="181"/>
                    </a:cubicBezTo>
                    <a:cubicBezTo>
                      <a:pt x="28" y="181"/>
                      <a:pt x="28" y="181"/>
                      <a:pt x="28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29" y="182"/>
                      <a:pt x="31" y="182"/>
                      <a:pt x="32" y="182"/>
                    </a:cubicBezTo>
                    <a:cubicBezTo>
                      <a:pt x="29" y="183"/>
                      <a:pt x="29" y="183"/>
                      <a:pt x="29" y="183"/>
                    </a:cubicBezTo>
                    <a:cubicBezTo>
                      <a:pt x="33" y="184"/>
                      <a:pt x="33" y="184"/>
                      <a:pt x="33" y="184"/>
                    </a:cubicBezTo>
                    <a:cubicBezTo>
                      <a:pt x="31" y="184"/>
                      <a:pt x="26" y="184"/>
                      <a:pt x="25" y="185"/>
                    </a:cubicBezTo>
                    <a:cubicBezTo>
                      <a:pt x="26" y="185"/>
                      <a:pt x="28" y="185"/>
                      <a:pt x="29" y="186"/>
                    </a:cubicBezTo>
                    <a:cubicBezTo>
                      <a:pt x="33" y="186"/>
                      <a:pt x="38" y="185"/>
                      <a:pt x="41" y="187"/>
                    </a:cubicBezTo>
                    <a:cubicBezTo>
                      <a:pt x="52" y="187"/>
                      <a:pt x="63" y="187"/>
                      <a:pt x="72" y="185"/>
                    </a:cubicBezTo>
                    <a:cubicBezTo>
                      <a:pt x="71" y="185"/>
                      <a:pt x="70" y="185"/>
                      <a:pt x="69" y="185"/>
                    </a:cubicBezTo>
                    <a:cubicBezTo>
                      <a:pt x="71" y="185"/>
                      <a:pt x="74" y="184"/>
                      <a:pt x="77" y="184"/>
                    </a:cubicBezTo>
                    <a:cubicBezTo>
                      <a:pt x="80" y="183"/>
                      <a:pt x="87" y="184"/>
                      <a:pt x="90" y="183"/>
                    </a:cubicBezTo>
                    <a:cubicBezTo>
                      <a:pt x="95" y="184"/>
                      <a:pt x="102" y="182"/>
                      <a:pt x="106" y="183"/>
                    </a:cubicBezTo>
                    <a:cubicBezTo>
                      <a:pt x="106" y="183"/>
                      <a:pt x="106" y="183"/>
                      <a:pt x="106" y="183"/>
                    </a:cubicBezTo>
                    <a:cubicBezTo>
                      <a:pt x="106" y="183"/>
                      <a:pt x="106" y="183"/>
                      <a:pt x="105" y="183"/>
                    </a:cubicBezTo>
                    <a:cubicBezTo>
                      <a:pt x="106" y="182"/>
                      <a:pt x="106" y="182"/>
                      <a:pt x="106" y="182"/>
                    </a:cubicBezTo>
                    <a:cubicBezTo>
                      <a:pt x="108" y="183"/>
                      <a:pt x="111" y="182"/>
                      <a:pt x="111" y="183"/>
                    </a:cubicBezTo>
                    <a:cubicBezTo>
                      <a:pt x="112" y="183"/>
                      <a:pt x="111" y="182"/>
                      <a:pt x="114" y="182"/>
                    </a:cubicBezTo>
                    <a:cubicBezTo>
                      <a:pt x="114" y="182"/>
                      <a:pt x="114" y="182"/>
                      <a:pt x="114" y="183"/>
                    </a:cubicBezTo>
                    <a:cubicBezTo>
                      <a:pt x="116" y="183"/>
                      <a:pt x="116" y="182"/>
                      <a:pt x="116" y="182"/>
                    </a:cubicBezTo>
                    <a:cubicBezTo>
                      <a:pt x="118" y="181"/>
                      <a:pt x="117" y="182"/>
                      <a:pt x="118" y="183"/>
                    </a:cubicBezTo>
                    <a:cubicBezTo>
                      <a:pt x="119" y="182"/>
                      <a:pt x="119" y="182"/>
                      <a:pt x="119" y="182"/>
                    </a:cubicBezTo>
                    <a:cubicBezTo>
                      <a:pt x="120" y="182"/>
                      <a:pt x="122" y="182"/>
                      <a:pt x="123" y="183"/>
                    </a:cubicBezTo>
                    <a:cubicBezTo>
                      <a:pt x="123" y="184"/>
                      <a:pt x="122" y="184"/>
                      <a:pt x="122" y="184"/>
                    </a:cubicBezTo>
                    <a:cubicBezTo>
                      <a:pt x="121" y="184"/>
                      <a:pt x="119" y="184"/>
                      <a:pt x="118" y="184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117" y="187"/>
                      <a:pt x="118" y="186"/>
                      <a:pt x="119" y="187"/>
                    </a:cubicBezTo>
                    <a:cubicBezTo>
                      <a:pt x="118" y="187"/>
                      <a:pt x="118" y="187"/>
                      <a:pt x="117" y="187"/>
                    </a:cubicBezTo>
                    <a:cubicBezTo>
                      <a:pt x="135" y="191"/>
                      <a:pt x="154" y="185"/>
                      <a:pt x="172" y="186"/>
                    </a:cubicBezTo>
                    <a:close/>
                    <a:moveTo>
                      <a:pt x="327" y="185"/>
                    </a:moveTo>
                    <a:cubicBezTo>
                      <a:pt x="327" y="186"/>
                      <a:pt x="327" y="186"/>
                      <a:pt x="327" y="186"/>
                    </a:cubicBezTo>
                    <a:cubicBezTo>
                      <a:pt x="317" y="186"/>
                      <a:pt x="317" y="186"/>
                      <a:pt x="317" y="186"/>
                    </a:cubicBezTo>
                    <a:cubicBezTo>
                      <a:pt x="317" y="185"/>
                      <a:pt x="317" y="185"/>
                      <a:pt x="317" y="185"/>
                    </a:cubicBezTo>
                    <a:lnTo>
                      <a:pt x="327" y="185"/>
                    </a:lnTo>
                    <a:close/>
                    <a:moveTo>
                      <a:pt x="316" y="185"/>
                    </a:moveTo>
                    <a:cubicBezTo>
                      <a:pt x="316" y="186"/>
                      <a:pt x="316" y="186"/>
                      <a:pt x="316" y="186"/>
                    </a:cubicBezTo>
                    <a:cubicBezTo>
                      <a:pt x="314" y="186"/>
                      <a:pt x="314" y="186"/>
                      <a:pt x="314" y="186"/>
                    </a:cubicBezTo>
                    <a:cubicBezTo>
                      <a:pt x="314" y="185"/>
                      <a:pt x="314" y="185"/>
                      <a:pt x="314" y="185"/>
                    </a:cubicBezTo>
                    <a:lnTo>
                      <a:pt x="316" y="185"/>
                    </a:lnTo>
                    <a:close/>
                    <a:moveTo>
                      <a:pt x="236" y="185"/>
                    </a:moveTo>
                    <a:cubicBezTo>
                      <a:pt x="236" y="185"/>
                      <a:pt x="236" y="185"/>
                      <a:pt x="236" y="185"/>
                    </a:cubicBezTo>
                    <a:cubicBezTo>
                      <a:pt x="241" y="185"/>
                      <a:pt x="241" y="185"/>
                      <a:pt x="241" y="185"/>
                    </a:cubicBezTo>
                    <a:cubicBezTo>
                      <a:pt x="241" y="185"/>
                      <a:pt x="241" y="185"/>
                      <a:pt x="241" y="185"/>
                    </a:cubicBezTo>
                    <a:lnTo>
                      <a:pt x="236" y="185"/>
                    </a:lnTo>
                    <a:close/>
                    <a:moveTo>
                      <a:pt x="303" y="186"/>
                    </a:moveTo>
                    <a:cubicBezTo>
                      <a:pt x="303" y="186"/>
                      <a:pt x="303" y="186"/>
                      <a:pt x="303" y="186"/>
                    </a:cubicBezTo>
                    <a:cubicBezTo>
                      <a:pt x="299" y="186"/>
                      <a:pt x="299" y="186"/>
                      <a:pt x="299" y="186"/>
                    </a:cubicBezTo>
                    <a:cubicBezTo>
                      <a:pt x="299" y="186"/>
                      <a:pt x="299" y="186"/>
                      <a:pt x="299" y="186"/>
                    </a:cubicBezTo>
                    <a:lnTo>
                      <a:pt x="303" y="186"/>
                    </a:lnTo>
                    <a:close/>
                    <a:moveTo>
                      <a:pt x="283" y="186"/>
                    </a:moveTo>
                    <a:cubicBezTo>
                      <a:pt x="259" y="186"/>
                      <a:pt x="259" y="186"/>
                      <a:pt x="259" y="186"/>
                    </a:cubicBez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83" y="185"/>
                      <a:pt x="283" y="185"/>
                      <a:pt x="283" y="185"/>
                    </a:cubicBezTo>
                    <a:lnTo>
                      <a:pt x="283" y="186"/>
                    </a:lnTo>
                    <a:close/>
                    <a:moveTo>
                      <a:pt x="293" y="185"/>
                    </a:moveTo>
                    <a:cubicBezTo>
                      <a:pt x="293" y="185"/>
                      <a:pt x="293" y="185"/>
                      <a:pt x="293" y="185"/>
                    </a:cubicBezTo>
                    <a:cubicBezTo>
                      <a:pt x="298" y="185"/>
                      <a:pt x="298" y="185"/>
                      <a:pt x="298" y="185"/>
                    </a:cubicBezTo>
                    <a:cubicBezTo>
                      <a:pt x="298" y="185"/>
                      <a:pt x="298" y="185"/>
                      <a:pt x="298" y="185"/>
                    </a:cubicBezTo>
                    <a:lnTo>
                      <a:pt x="293" y="185"/>
                    </a:lnTo>
                    <a:close/>
                    <a:moveTo>
                      <a:pt x="314" y="185"/>
                    </a:moveTo>
                    <a:cubicBezTo>
                      <a:pt x="314" y="185"/>
                      <a:pt x="314" y="185"/>
                      <a:pt x="314" y="185"/>
                    </a:cubicBezTo>
                    <a:cubicBezTo>
                      <a:pt x="304" y="185"/>
                      <a:pt x="304" y="185"/>
                      <a:pt x="304" y="185"/>
                    </a:cubicBezTo>
                    <a:cubicBezTo>
                      <a:pt x="304" y="185"/>
                      <a:pt x="304" y="185"/>
                      <a:pt x="304" y="185"/>
                    </a:cubicBezTo>
                    <a:lnTo>
                      <a:pt x="314" y="185"/>
                    </a:lnTo>
                    <a:close/>
                    <a:moveTo>
                      <a:pt x="234" y="185"/>
                    </a:moveTo>
                    <a:cubicBezTo>
                      <a:pt x="231" y="184"/>
                      <a:pt x="228" y="186"/>
                      <a:pt x="225" y="185"/>
                    </a:cubicBezTo>
                    <a:cubicBezTo>
                      <a:pt x="229" y="185"/>
                      <a:pt x="231" y="184"/>
                      <a:pt x="234" y="185"/>
                    </a:cubicBezTo>
                    <a:close/>
                    <a:moveTo>
                      <a:pt x="215" y="185"/>
                    </a:moveTo>
                    <a:cubicBezTo>
                      <a:pt x="220" y="185"/>
                      <a:pt x="220" y="185"/>
                      <a:pt x="220" y="185"/>
                    </a:cubicBezTo>
                    <a:cubicBezTo>
                      <a:pt x="218" y="185"/>
                      <a:pt x="217" y="185"/>
                      <a:pt x="215" y="18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7" y="184"/>
                      <a:pt x="211" y="185"/>
                      <a:pt x="215" y="185"/>
                    </a:cubicBezTo>
                    <a:close/>
                    <a:moveTo>
                      <a:pt x="314" y="184"/>
                    </a:moveTo>
                    <a:cubicBezTo>
                      <a:pt x="314" y="184"/>
                      <a:pt x="314" y="184"/>
                      <a:pt x="314" y="184"/>
                    </a:cubicBezTo>
                    <a:cubicBezTo>
                      <a:pt x="311" y="184"/>
                      <a:pt x="311" y="184"/>
                      <a:pt x="311" y="184"/>
                    </a:cubicBezTo>
                    <a:cubicBezTo>
                      <a:pt x="311" y="184"/>
                      <a:pt x="311" y="184"/>
                      <a:pt x="311" y="184"/>
                    </a:cubicBezTo>
                    <a:lnTo>
                      <a:pt x="314" y="184"/>
                    </a:lnTo>
                    <a:close/>
                    <a:moveTo>
                      <a:pt x="251" y="183"/>
                    </a:moveTo>
                    <a:cubicBezTo>
                      <a:pt x="251" y="184"/>
                      <a:pt x="251" y="184"/>
                      <a:pt x="251" y="184"/>
                    </a:cubicBezTo>
                    <a:cubicBezTo>
                      <a:pt x="247" y="184"/>
                      <a:pt x="247" y="184"/>
                      <a:pt x="247" y="184"/>
                    </a:cubicBezTo>
                    <a:cubicBezTo>
                      <a:pt x="247" y="183"/>
                      <a:pt x="247" y="183"/>
                      <a:pt x="247" y="183"/>
                    </a:cubicBezTo>
                    <a:lnTo>
                      <a:pt x="251" y="183"/>
                    </a:lnTo>
                    <a:close/>
                    <a:moveTo>
                      <a:pt x="230" y="179"/>
                    </a:moveTo>
                    <a:cubicBezTo>
                      <a:pt x="230" y="180"/>
                      <a:pt x="230" y="180"/>
                      <a:pt x="230" y="180"/>
                    </a:cubicBezTo>
                    <a:cubicBezTo>
                      <a:pt x="227" y="180"/>
                      <a:pt x="227" y="180"/>
                      <a:pt x="227" y="180"/>
                    </a:cubicBezTo>
                    <a:cubicBezTo>
                      <a:pt x="227" y="179"/>
                      <a:pt x="227" y="179"/>
                      <a:pt x="227" y="179"/>
                    </a:cubicBezTo>
                    <a:lnTo>
                      <a:pt x="230" y="179"/>
                    </a:lnTo>
                    <a:close/>
                    <a:moveTo>
                      <a:pt x="294" y="179"/>
                    </a:move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1" y="179"/>
                      <a:pt x="291" y="179"/>
                      <a:pt x="291" y="179"/>
                    </a:cubicBezTo>
                    <a:cubicBezTo>
                      <a:pt x="291" y="179"/>
                      <a:pt x="291" y="179"/>
                      <a:pt x="291" y="179"/>
                    </a:cubicBezTo>
                    <a:lnTo>
                      <a:pt x="294" y="179"/>
                    </a:lnTo>
                    <a:close/>
                    <a:moveTo>
                      <a:pt x="343" y="171"/>
                    </a:moveTo>
                    <a:cubicBezTo>
                      <a:pt x="351" y="171"/>
                      <a:pt x="351" y="171"/>
                      <a:pt x="351" y="171"/>
                    </a:cubicBezTo>
                    <a:cubicBezTo>
                      <a:pt x="348" y="171"/>
                      <a:pt x="346" y="171"/>
                      <a:pt x="343" y="171"/>
                    </a:cubicBezTo>
                    <a:close/>
                    <a:moveTo>
                      <a:pt x="389" y="171"/>
                    </a:moveTo>
                    <a:cubicBezTo>
                      <a:pt x="389" y="171"/>
                      <a:pt x="389" y="171"/>
                      <a:pt x="389" y="171"/>
                    </a:cubicBezTo>
                    <a:cubicBezTo>
                      <a:pt x="387" y="171"/>
                      <a:pt x="387" y="171"/>
                      <a:pt x="387" y="171"/>
                    </a:cubicBezTo>
                    <a:cubicBezTo>
                      <a:pt x="387" y="171"/>
                      <a:pt x="387" y="171"/>
                      <a:pt x="387" y="171"/>
                    </a:cubicBezTo>
                    <a:lnTo>
                      <a:pt x="389" y="171"/>
                    </a:lnTo>
                    <a:close/>
                    <a:moveTo>
                      <a:pt x="380" y="171"/>
                    </a:moveTo>
                    <a:cubicBezTo>
                      <a:pt x="380" y="171"/>
                      <a:pt x="380" y="171"/>
                      <a:pt x="380" y="171"/>
                    </a:cubicBezTo>
                    <a:cubicBezTo>
                      <a:pt x="378" y="171"/>
                      <a:pt x="378" y="171"/>
                      <a:pt x="378" y="171"/>
                    </a:cubicBezTo>
                    <a:cubicBezTo>
                      <a:pt x="378" y="171"/>
                      <a:pt x="378" y="171"/>
                      <a:pt x="378" y="171"/>
                    </a:cubicBezTo>
                    <a:lnTo>
                      <a:pt x="380" y="171"/>
                    </a:lnTo>
                    <a:close/>
                    <a:moveTo>
                      <a:pt x="413" y="170"/>
                    </a:moveTo>
                    <a:cubicBezTo>
                      <a:pt x="413" y="171"/>
                      <a:pt x="413" y="171"/>
                      <a:pt x="413" y="171"/>
                    </a:cubicBezTo>
                    <a:cubicBezTo>
                      <a:pt x="409" y="171"/>
                      <a:pt x="409" y="171"/>
                      <a:pt x="409" y="171"/>
                    </a:cubicBezTo>
                    <a:cubicBezTo>
                      <a:pt x="409" y="170"/>
                      <a:pt x="409" y="170"/>
                      <a:pt x="409" y="170"/>
                    </a:cubicBezTo>
                    <a:lnTo>
                      <a:pt x="413" y="170"/>
                    </a:lnTo>
                    <a:close/>
                    <a:moveTo>
                      <a:pt x="383" y="135"/>
                    </a:moveTo>
                    <a:cubicBezTo>
                      <a:pt x="383" y="134"/>
                      <a:pt x="383" y="134"/>
                      <a:pt x="383" y="134"/>
                    </a:cubicBezTo>
                    <a:cubicBezTo>
                      <a:pt x="385" y="134"/>
                      <a:pt x="385" y="134"/>
                      <a:pt x="385" y="134"/>
                    </a:cubicBezTo>
                    <a:cubicBezTo>
                      <a:pt x="385" y="135"/>
                      <a:pt x="385" y="135"/>
                      <a:pt x="385" y="135"/>
                    </a:cubicBezTo>
                    <a:lnTo>
                      <a:pt x="383" y="135"/>
                    </a:lnTo>
                    <a:close/>
                    <a:moveTo>
                      <a:pt x="384" y="63"/>
                    </a:moveTo>
                    <a:cubicBezTo>
                      <a:pt x="384" y="64"/>
                      <a:pt x="384" y="64"/>
                      <a:pt x="384" y="64"/>
                    </a:cubicBezTo>
                    <a:cubicBezTo>
                      <a:pt x="381" y="64"/>
                      <a:pt x="381" y="64"/>
                      <a:pt x="381" y="64"/>
                    </a:cubicBezTo>
                    <a:cubicBezTo>
                      <a:pt x="381" y="63"/>
                      <a:pt x="381" y="63"/>
                      <a:pt x="381" y="63"/>
                    </a:cubicBezTo>
                    <a:lnTo>
                      <a:pt x="384" y="63"/>
                    </a:lnTo>
                    <a:close/>
                    <a:moveTo>
                      <a:pt x="337" y="17"/>
                    </a:moveTo>
                    <a:cubicBezTo>
                      <a:pt x="337" y="17"/>
                      <a:pt x="337" y="17"/>
                      <a:pt x="337" y="17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1" y="17"/>
                      <a:pt x="331" y="17"/>
                      <a:pt x="331" y="17"/>
                    </a:cubicBezTo>
                    <a:lnTo>
                      <a:pt x="337" y="17"/>
                    </a:lnTo>
                    <a:close/>
                    <a:moveTo>
                      <a:pt x="171" y="5"/>
                    </a:moveTo>
                    <a:cubicBezTo>
                      <a:pt x="171" y="5"/>
                      <a:pt x="171" y="5"/>
                      <a:pt x="171" y="5"/>
                    </a:cubicBezTo>
                    <a:cubicBezTo>
                      <a:pt x="174" y="5"/>
                      <a:pt x="174" y="5"/>
                      <a:pt x="174" y="5"/>
                    </a:cubicBezTo>
                    <a:cubicBezTo>
                      <a:pt x="174" y="5"/>
                      <a:pt x="174" y="5"/>
                      <a:pt x="174" y="5"/>
                    </a:cubicBezTo>
                    <a:lnTo>
                      <a:pt x="171" y="5"/>
                    </a:lnTo>
                    <a:close/>
                    <a:moveTo>
                      <a:pt x="291" y="9"/>
                    </a:moveTo>
                    <a:cubicBezTo>
                      <a:pt x="291" y="9"/>
                      <a:pt x="291" y="9"/>
                      <a:pt x="291" y="9"/>
                    </a:cubicBezTo>
                    <a:cubicBezTo>
                      <a:pt x="296" y="9"/>
                      <a:pt x="296" y="9"/>
                      <a:pt x="296" y="9"/>
                    </a:cubicBezTo>
                    <a:cubicBezTo>
                      <a:pt x="296" y="9"/>
                      <a:pt x="296" y="9"/>
                      <a:pt x="296" y="9"/>
                    </a:cubicBezTo>
                    <a:lnTo>
                      <a:pt x="291" y="9"/>
                    </a:lnTo>
                    <a:close/>
                    <a:moveTo>
                      <a:pt x="305" y="9"/>
                    </a:moveTo>
                    <a:cubicBezTo>
                      <a:pt x="304" y="9"/>
                      <a:pt x="304" y="9"/>
                      <a:pt x="304" y="9"/>
                    </a:cubicBezTo>
                    <a:cubicBezTo>
                      <a:pt x="314" y="9"/>
                      <a:pt x="314" y="9"/>
                      <a:pt x="314" y="9"/>
                    </a:cubicBezTo>
                    <a:lnTo>
                      <a:pt x="305" y="9"/>
                    </a:lnTo>
                    <a:close/>
                    <a:moveTo>
                      <a:pt x="212" y="11"/>
                    </a:moveTo>
                    <a:cubicBezTo>
                      <a:pt x="212" y="11"/>
                      <a:pt x="212" y="11"/>
                      <a:pt x="212" y="11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20" y="11"/>
                      <a:pt x="220" y="11"/>
                      <a:pt x="220" y="11"/>
                    </a:cubicBezTo>
                    <a:lnTo>
                      <a:pt x="212" y="11"/>
                    </a:lnTo>
                    <a:close/>
                    <a:moveTo>
                      <a:pt x="237" y="13"/>
                    </a:moveTo>
                    <a:cubicBezTo>
                      <a:pt x="237" y="13"/>
                      <a:pt x="237" y="13"/>
                      <a:pt x="237" y="13"/>
                    </a:cubicBezTo>
                    <a:cubicBezTo>
                      <a:pt x="253" y="13"/>
                      <a:pt x="253" y="13"/>
                      <a:pt x="253" y="13"/>
                    </a:cubicBezTo>
                    <a:cubicBezTo>
                      <a:pt x="253" y="13"/>
                      <a:pt x="253" y="13"/>
                      <a:pt x="253" y="13"/>
                    </a:cubicBezTo>
                    <a:lnTo>
                      <a:pt x="237" y="13"/>
                    </a:lnTo>
                    <a:close/>
                    <a:moveTo>
                      <a:pt x="308" y="16"/>
                    </a:moveTo>
                    <a:cubicBezTo>
                      <a:pt x="308" y="17"/>
                      <a:pt x="308" y="17"/>
                      <a:pt x="308" y="17"/>
                    </a:cubicBezTo>
                    <a:cubicBezTo>
                      <a:pt x="301" y="17"/>
                      <a:pt x="301" y="17"/>
                      <a:pt x="301" y="17"/>
                    </a:cubicBezTo>
                    <a:cubicBezTo>
                      <a:pt x="301" y="16"/>
                      <a:pt x="301" y="16"/>
                      <a:pt x="301" y="16"/>
                    </a:cubicBezTo>
                    <a:lnTo>
                      <a:pt x="308" y="16"/>
                    </a:lnTo>
                    <a:close/>
                    <a:moveTo>
                      <a:pt x="241" y="16"/>
                    </a:moveTo>
                    <a:cubicBezTo>
                      <a:pt x="241" y="15"/>
                      <a:pt x="241" y="15"/>
                      <a:pt x="241" y="15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6" y="16"/>
                      <a:pt x="246" y="16"/>
                      <a:pt x="246" y="16"/>
                    </a:cubicBezTo>
                    <a:lnTo>
                      <a:pt x="241" y="16"/>
                    </a:lnTo>
                    <a:close/>
                    <a:moveTo>
                      <a:pt x="262" y="16"/>
                    </a:moveTo>
                    <a:cubicBezTo>
                      <a:pt x="262" y="15"/>
                      <a:pt x="262" y="15"/>
                      <a:pt x="262" y="15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6" y="16"/>
                      <a:pt x="266" y="16"/>
                      <a:pt x="266" y="16"/>
                    </a:cubicBezTo>
                    <a:lnTo>
                      <a:pt x="262" y="16"/>
                    </a:lnTo>
                    <a:close/>
                    <a:moveTo>
                      <a:pt x="273" y="16"/>
                    </a:moveTo>
                    <a:cubicBezTo>
                      <a:pt x="273" y="16"/>
                      <a:pt x="273" y="16"/>
                      <a:pt x="273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lnTo>
                      <a:pt x="273" y="16"/>
                    </a:lnTo>
                    <a:close/>
                    <a:moveTo>
                      <a:pt x="291" y="16"/>
                    </a:moveTo>
                    <a:cubicBezTo>
                      <a:pt x="293" y="16"/>
                      <a:pt x="293" y="16"/>
                      <a:pt x="293" y="16"/>
                    </a:cubicBezTo>
                    <a:cubicBezTo>
                      <a:pt x="293" y="16"/>
                      <a:pt x="293" y="16"/>
                      <a:pt x="293" y="16"/>
                    </a:cubicBezTo>
                    <a:cubicBezTo>
                      <a:pt x="291" y="16"/>
                      <a:pt x="291" y="16"/>
                      <a:pt x="291" y="16"/>
                    </a:cubicBezTo>
                    <a:close/>
                    <a:moveTo>
                      <a:pt x="196" y="17"/>
                    </a:moveTo>
                    <a:cubicBezTo>
                      <a:pt x="195" y="16"/>
                      <a:pt x="195" y="16"/>
                      <a:pt x="195" y="16"/>
                    </a:cubicBezTo>
                    <a:cubicBezTo>
                      <a:pt x="216" y="17"/>
                      <a:pt x="216" y="17"/>
                      <a:pt x="216" y="17"/>
                    </a:cubicBezTo>
                    <a:lnTo>
                      <a:pt x="196" y="17"/>
                    </a:lnTo>
                    <a:close/>
                    <a:moveTo>
                      <a:pt x="228" y="17"/>
                    </a:moveTo>
                    <a:cubicBezTo>
                      <a:pt x="228" y="17"/>
                      <a:pt x="228" y="17"/>
                      <a:pt x="228" y="17"/>
                    </a:cubicBezTo>
                    <a:cubicBezTo>
                      <a:pt x="230" y="17"/>
                      <a:pt x="230" y="17"/>
                      <a:pt x="230" y="17"/>
                    </a:cubicBezTo>
                    <a:cubicBezTo>
                      <a:pt x="230" y="17"/>
                      <a:pt x="230" y="17"/>
                      <a:pt x="230" y="17"/>
                    </a:cubicBezTo>
                    <a:lnTo>
                      <a:pt x="228" y="17"/>
                    </a:lnTo>
                    <a:close/>
                    <a:moveTo>
                      <a:pt x="242" y="19"/>
                    </a:moveTo>
                    <a:cubicBezTo>
                      <a:pt x="242" y="19"/>
                      <a:pt x="242" y="19"/>
                      <a:pt x="242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4" y="19"/>
                      <a:pt x="254" y="19"/>
                      <a:pt x="254" y="19"/>
                    </a:cubicBezTo>
                    <a:lnTo>
                      <a:pt x="242" y="19"/>
                    </a:lnTo>
                    <a:close/>
                    <a:moveTo>
                      <a:pt x="281" y="22"/>
                    </a:moveTo>
                    <a:cubicBezTo>
                      <a:pt x="281" y="22"/>
                      <a:pt x="281" y="22"/>
                      <a:pt x="281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7" y="22"/>
                    </a:cubicBezTo>
                    <a:lnTo>
                      <a:pt x="281" y="22"/>
                    </a:lnTo>
                    <a:close/>
                    <a:moveTo>
                      <a:pt x="269" y="22"/>
                    </a:moveTo>
                    <a:cubicBezTo>
                      <a:pt x="267" y="22"/>
                      <a:pt x="267" y="22"/>
                      <a:pt x="267" y="22"/>
                    </a:cubicBezTo>
                    <a:cubicBezTo>
                      <a:pt x="267" y="21"/>
                      <a:pt x="267" y="21"/>
                      <a:pt x="267" y="21"/>
                    </a:cubicBezTo>
                    <a:cubicBezTo>
                      <a:pt x="269" y="21"/>
                      <a:pt x="269" y="21"/>
                      <a:pt x="269" y="21"/>
                    </a:cubicBezTo>
                    <a:lnTo>
                      <a:pt x="269" y="22"/>
                    </a:lnTo>
                    <a:close/>
                    <a:moveTo>
                      <a:pt x="264" y="22"/>
                    </a:move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1"/>
                      <a:pt x="260" y="21"/>
                      <a:pt x="260" y="21"/>
                    </a:cubicBezTo>
                    <a:cubicBezTo>
                      <a:pt x="264" y="21"/>
                      <a:pt x="264" y="21"/>
                      <a:pt x="264" y="21"/>
                    </a:cubicBezTo>
                    <a:lnTo>
                      <a:pt x="264" y="22"/>
                    </a:lnTo>
                    <a:close/>
                    <a:moveTo>
                      <a:pt x="302" y="21"/>
                    </a:moveTo>
                    <a:cubicBezTo>
                      <a:pt x="304" y="21"/>
                      <a:pt x="304" y="21"/>
                      <a:pt x="304" y="21"/>
                    </a:cubicBezTo>
                    <a:cubicBezTo>
                      <a:pt x="301" y="21"/>
                      <a:pt x="301" y="21"/>
                      <a:pt x="301" y="21"/>
                    </a:cubicBezTo>
                    <a:lnTo>
                      <a:pt x="302" y="21"/>
                    </a:lnTo>
                    <a:close/>
                    <a:moveTo>
                      <a:pt x="289" y="21"/>
                    </a:move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1"/>
                      <a:pt x="289" y="21"/>
                      <a:pt x="289" y="21"/>
                    </a:cubicBezTo>
                    <a:close/>
                    <a:moveTo>
                      <a:pt x="285" y="21"/>
                    </a:moveTo>
                    <a:cubicBezTo>
                      <a:pt x="285" y="21"/>
                      <a:pt x="285" y="21"/>
                      <a:pt x="285" y="21"/>
                    </a:cubicBezTo>
                    <a:cubicBezTo>
                      <a:pt x="282" y="21"/>
                      <a:pt x="282" y="21"/>
                      <a:pt x="282" y="21"/>
                    </a:cubicBezTo>
                    <a:cubicBezTo>
                      <a:pt x="282" y="21"/>
                      <a:pt x="282" y="21"/>
                      <a:pt x="282" y="21"/>
                    </a:cubicBezTo>
                    <a:lnTo>
                      <a:pt x="285" y="21"/>
                    </a:lnTo>
                    <a:close/>
                    <a:moveTo>
                      <a:pt x="145" y="21"/>
                    </a:moveTo>
                    <a:cubicBezTo>
                      <a:pt x="141" y="21"/>
                      <a:pt x="137" y="21"/>
                      <a:pt x="132" y="20"/>
                    </a:cubicBezTo>
                    <a:cubicBezTo>
                      <a:pt x="137" y="19"/>
                      <a:pt x="141" y="20"/>
                      <a:pt x="145" y="21"/>
                    </a:cubicBezTo>
                    <a:cubicBezTo>
                      <a:pt x="147" y="21"/>
                      <a:pt x="149" y="21"/>
                      <a:pt x="151" y="21"/>
                    </a:cubicBezTo>
                    <a:cubicBezTo>
                      <a:pt x="149" y="22"/>
                      <a:pt x="147" y="21"/>
                      <a:pt x="145" y="21"/>
                    </a:cubicBezTo>
                    <a:close/>
                    <a:moveTo>
                      <a:pt x="165" y="22"/>
                    </a:moveTo>
                    <a:cubicBezTo>
                      <a:pt x="165" y="22"/>
                      <a:pt x="165" y="22"/>
                      <a:pt x="165" y="22"/>
                    </a:cubicBezTo>
                    <a:cubicBezTo>
                      <a:pt x="162" y="22"/>
                      <a:pt x="162" y="22"/>
                      <a:pt x="162" y="22"/>
                    </a:cubicBezTo>
                    <a:cubicBezTo>
                      <a:pt x="162" y="22"/>
                      <a:pt x="162" y="22"/>
                      <a:pt x="162" y="22"/>
                    </a:cubicBezTo>
                    <a:lnTo>
                      <a:pt x="165" y="22"/>
                    </a:lnTo>
                    <a:close/>
                    <a:moveTo>
                      <a:pt x="131" y="22"/>
                    </a:moveTo>
                    <a:cubicBezTo>
                      <a:pt x="131" y="22"/>
                      <a:pt x="131" y="22"/>
                      <a:pt x="131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lnTo>
                      <a:pt x="131" y="22"/>
                    </a:lnTo>
                    <a:close/>
                    <a:moveTo>
                      <a:pt x="169" y="22"/>
                    </a:moveTo>
                    <a:cubicBezTo>
                      <a:pt x="169" y="22"/>
                      <a:pt x="169" y="22"/>
                      <a:pt x="169" y="22"/>
                    </a:cubicBezTo>
                    <a:cubicBezTo>
                      <a:pt x="175" y="22"/>
                      <a:pt x="175" y="22"/>
                      <a:pt x="175" y="22"/>
                    </a:cubicBezTo>
                    <a:cubicBezTo>
                      <a:pt x="175" y="22"/>
                      <a:pt x="175" y="22"/>
                      <a:pt x="175" y="22"/>
                    </a:cubicBezTo>
                    <a:lnTo>
                      <a:pt x="169" y="22"/>
                    </a:lnTo>
                    <a:close/>
                    <a:moveTo>
                      <a:pt x="179" y="22"/>
                    </a:moveTo>
                    <a:cubicBezTo>
                      <a:pt x="179" y="22"/>
                      <a:pt x="179" y="22"/>
                      <a:pt x="179" y="22"/>
                    </a:cubicBezTo>
                    <a:cubicBezTo>
                      <a:pt x="182" y="22"/>
                      <a:pt x="182" y="22"/>
                      <a:pt x="182" y="22"/>
                    </a:cubicBezTo>
                    <a:cubicBezTo>
                      <a:pt x="182" y="22"/>
                      <a:pt x="182" y="22"/>
                      <a:pt x="182" y="22"/>
                    </a:cubicBezTo>
                    <a:lnTo>
                      <a:pt x="179" y="22"/>
                    </a:lnTo>
                    <a:close/>
                    <a:moveTo>
                      <a:pt x="186" y="22"/>
                    </a:moveTo>
                    <a:cubicBezTo>
                      <a:pt x="186" y="22"/>
                      <a:pt x="185" y="22"/>
                      <a:pt x="185" y="22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3" y="23"/>
                      <a:pt x="223" y="23"/>
                      <a:pt x="223" y="23"/>
                    </a:cubicBezTo>
                    <a:cubicBezTo>
                      <a:pt x="223" y="23"/>
                      <a:pt x="223" y="23"/>
                      <a:pt x="223" y="23"/>
                    </a:cubicBezTo>
                    <a:cubicBezTo>
                      <a:pt x="221" y="23"/>
                      <a:pt x="221" y="23"/>
                      <a:pt x="221" y="23"/>
                    </a:cubicBezTo>
                    <a:cubicBezTo>
                      <a:pt x="221" y="23"/>
                      <a:pt x="221" y="23"/>
                      <a:pt x="220" y="23"/>
                    </a:cubicBezTo>
                    <a:cubicBezTo>
                      <a:pt x="217" y="23"/>
                      <a:pt x="210" y="24"/>
                      <a:pt x="207" y="22"/>
                    </a:cubicBezTo>
                    <a:cubicBezTo>
                      <a:pt x="205" y="22"/>
                      <a:pt x="204" y="23"/>
                      <a:pt x="204" y="23"/>
                    </a:cubicBezTo>
                    <a:cubicBezTo>
                      <a:pt x="201" y="22"/>
                      <a:pt x="197" y="22"/>
                      <a:pt x="194" y="23"/>
                    </a:cubicBezTo>
                    <a:cubicBezTo>
                      <a:pt x="194" y="23"/>
                      <a:pt x="194" y="23"/>
                      <a:pt x="194" y="23"/>
                    </a:cubicBezTo>
                    <a:cubicBezTo>
                      <a:pt x="193" y="23"/>
                      <a:pt x="193" y="23"/>
                      <a:pt x="193" y="23"/>
                    </a:cubicBezTo>
                    <a:cubicBezTo>
                      <a:pt x="193" y="23"/>
                      <a:pt x="193" y="22"/>
                      <a:pt x="192" y="22"/>
                    </a:cubicBezTo>
                    <a:cubicBezTo>
                      <a:pt x="192" y="23"/>
                      <a:pt x="190" y="23"/>
                      <a:pt x="189" y="23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3"/>
                      <a:pt x="186" y="23"/>
                      <a:pt x="186" y="23"/>
                    </a:cubicBezTo>
                    <a:cubicBezTo>
                      <a:pt x="184" y="23"/>
                      <a:pt x="184" y="23"/>
                      <a:pt x="184" y="23"/>
                    </a:cubicBezTo>
                    <a:lnTo>
                      <a:pt x="186" y="22"/>
                    </a:lnTo>
                    <a:close/>
                    <a:moveTo>
                      <a:pt x="173" y="23"/>
                    </a:moveTo>
                    <a:cubicBezTo>
                      <a:pt x="175" y="23"/>
                      <a:pt x="177" y="23"/>
                      <a:pt x="179" y="24"/>
                    </a:cubicBezTo>
                    <a:cubicBezTo>
                      <a:pt x="176" y="23"/>
                      <a:pt x="174" y="23"/>
                      <a:pt x="173" y="23"/>
                    </a:cubicBezTo>
                    <a:close/>
                    <a:moveTo>
                      <a:pt x="188" y="24"/>
                    </a:moveTo>
                    <a:cubicBezTo>
                      <a:pt x="188" y="24"/>
                      <a:pt x="188" y="24"/>
                      <a:pt x="188" y="24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2" y="24"/>
                      <a:pt x="202" y="24"/>
                      <a:pt x="202" y="24"/>
                    </a:cubicBezTo>
                    <a:lnTo>
                      <a:pt x="188" y="24"/>
                    </a:lnTo>
                    <a:close/>
                    <a:moveTo>
                      <a:pt x="203" y="24"/>
                    </a:moveTo>
                    <a:cubicBezTo>
                      <a:pt x="203" y="24"/>
                      <a:pt x="203" y="24"/>
                      <a:pt x="203" y="24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206" y="24"/>
                      <a:pt x="206" y="24"/>
                      <a:pt x="206" y="24"/>
                    </a:cubicBezTo>
                    <a:lnTo>
                      <a:pt x="203" y="24"/>
                    </a:lnTo>
                    <a:close/>
                    <a:moveTo>
                      <a:pt x="265" y="26"/>
                    </a:moveTo>
                    <a:cubicBezTo>
                      <a:pt x="265" y="26"/>
                      <a:pt x="265" y="26"/>
                      <a:pt x="265" y="26"/>
                    </a:cubicBezTo>
                    <a:cubicBezTo>
                      <a:pt x="270" y="26"/>
                      <a:pt x="270" y="26"/>
                      <a:pt x="270" y="26"/>
                    </a:cubicBezTo>
                    <a:cubicBezTo>
                      <a:pt x="270" y="26"/>
                      <a:pt x="270" y="26"/>
                      <a:pt x="270" y="26"/>
                    </a:cubicBezTo>
                    <a:lnTo>
                      <a:pt x="265" y="26"/>
                    </a:lnTo>
                    <a:close/>
                    <a:moveTo>
                      <a:pt x="339" y="29"/>
                    </a:moveTo>
                    <a:cubicBezTo>
                      <a:pt x="336" y="29"/>
                      <a:pt x="332" y="29"/>
                      <a:pt x="329" y="29"/>
                    </a:cubicBezTo>
                    <a:cubicBezTo>
                      <a:pt x="327" y="29"/>
                      <a:pt x="325" y="29"/>
                      <a:pt x="324" y="29"/>
                    </a:cubicBezTo>
                    <a:cubicBezTo>
                      <a:pt x="325" y="29"/>
                      <a:pt x="327" y="29"/>
                      <a:pt x="329" y="29"/>
                    </a:cubicBezTo>
                    <a:cubicBezTo>
                      <a:pt x="332" y="29"/>
                      <a:pt x="335" y="28"/>
                      <a:pt x="339" y="29"/>
                    </a:cubicBezTo>
                    <a:close/>
                    <a:moveTo>
                      <a:pt x="312" y="29"/>
                    </a:moveTo>
                    <a:cubicBezTo>
                      <a:pt x="312" y="29"/>
                      <a:pt x="312" y="29"/>
                      <a:pt x="312" y="29"/>
                    </a:cubicBezTo>
                    <a:cubicBezTo>
                      <a:pt x="314" y="29"/>
                      <a:pt x="316" y="29"/>
                      <a:pt x="317" y="28"/>
                    </a:cubicBezTo>
                    <a:cubicBezTo>
                      <a:pt x="318" y="28"/>
                      <a:pt x="318" y="28"/>
                      <a:pt x="318" y="28"/>
                    </a:cubicBezTo>
                    <a:cubicBezTo>
                      <a:pt x="318" y="28"/>
                      <a:pt x="318" y="28"/>
                      <a:pt x="317" y="28"/>
                    </a:cubicBezTo>
                    <a:cubicBezTo>
                      <a:pt x="317" y="29"/>
                      <a:pt x="317" y="29"/>
                      <a:pt x="317" y="29"/>
                    </a:cubicBezTo>
                    <a:cubicBezTo>
                      <a:pt x="318" y="29"/>
                      <a:pt x="318" y="29"/>
                      <a:pt x="318" y="29"/>
                    </a:cubicBezTo>
                    <a:cubicBezTo>
                      <a:pt x="318" y="29"/>
                      <a:pt x="318" y="29"/>
                      <a:pt x="318" y="29"/>
                    </a:cubicBezTo>
                    <a:lnTo>
                      <a:pt x="312" y="29"/>
                    </a:lnTo>
                    <a:close/>
                    <a:moveTo>
                      <a:pt x="340" y="29"/>
                    </a:moveTo>
                    <a:cubicBezTo>
                      <a:pt x="340" y="29"/>
                      <a:pt x="340" y="29"/>
                      <a:pt x="340" y="29"/>
                    </a:cubicBezTo>
                    <a:cubicBezTo>
                      <a:pt x="342" y="29"/>
                      <a:pt x="342" y="29"/>
                      <a:pt x="342" y="29"/>
                    </a:cubicBezTo>
                    <a:cubicBezTo>
                      <a:pt x="342" y="29"/>
                      <a:pt x="342" y="29"/>
                      <a:pt x="342" y="29"/>
                    </a:cubicBezTo>
                    <a:lnTo>
                      <a:pt x="340" y="29"/>
                    </a:lnTo>
                    <a:close/>
                    <a:moveTo>
                      <a:pt x="335" y="31"/>
                    </a:moveTo>
                    <a:cubicBezTo>
                      <a:pt x="335" y="30"/>
                      <a:pt x="335" y="30"/>
                      <a:pt x="335" y="30"/>
                    </a:cubicBezTo>
                    <a:cubicBezTo>
                      <a:pt x="337" y="30"/>
                      <a:pt x="337" y="30"/>
                      <a:pt x="337" y="30"/>
                    </a:cubicBezTo>
                    <a:cubicBezTo>
                      <a:pt x="337" y="31"/>
                      <a:pt x="337" y="31"/>
                      <a:pt x="337" y="31"/>
                    </a:cubicBezTo>
                    <a:lnTo>
                      <a:pt x="335" y="31"/>
                    </a:lnTo>
                    <a:close/>
                    <a:moveTo>
                      <a:pt x="348" y="31"/>
                    </a:moveTo>
                    <a:cubicBezTo>
                      <a:pt x="348" y="30"/>
                      <a:pt x="348" y="30"/>
                      <a:pt x="348" y="30"/>
                    </a:cubicBezTo>
                    <a:cubicBezTo>
                      <a:pt x="351" y="30"/>
                      <a:pt x="351" y="30"/>
                      <a:pt x="351" y="30"/>
                    </a:cubicBezTo>
                    <a:cubicBezTo>
                      <a:pt x="351" y="31"/>
                      <a:pt x="351" y="31"/>
                      <a:pt x="351" y="31"/>
                    </a:cubicBezTo>
                    <a:lnTo>
                      <a:pt x="348" y="31"/>
                    </a:lnTo>
                    <a:close/>
                    <a:moveTo>
                      <a:pt x="329" y="32"/>
                    </a:moveTo>
                    <a:cubicBezTo>
                      <a:pt x="329" y="31"/>
                      <a:pt x="329" y="31"/>
                      <a:pt x="329" y="31"/>
                    </a:cubicBezTo>
                    <a:cubicBezTo>
                      <a:pt x="332" y="31"/>
                      <a:pt x="332" y="31"/>
                      <a:pt x="332" y="31"/>
                    </a:cubicBezTo>
                    <a:cubicBezTo>
                      <a:pt x="332" y="32"/>
                      <a:pt x="332" y="32"/>
                      <a:pt x="332" y="32"/>
                    </a:cubicBezTo>
                    <a:lnTo>
                      <a:pt x="329" y="32"/>
                    </a:lnTo>
                    <a:close/>
                    <a:moveTo>
                      <a:pt x="344" y="32"/>
                    </a:moveTo>
                    <a:cubicBezTo>
                      <a:pt x="344" y="32"/>
                      <a:pt x="344" y="32"/>
                      <a:pt x="344" y="32"/>
                    </a:cubicBezTo>
                    <a:cubicBezTo>
                      <a:pt x="351" y="32"/>
                      <a:pt x="351" y="32"/>
                      <a:pt x="351" y="32"/>
                    </a:cubicBezTo>
                    <a:cubicBezTo>
                      <a:pt x="351" y="32"/>
                      <a:pt x="351" y="32"/>
                      <a:pt x="351" y="32"/>
                    </a:cubicBezTo>
                    <a:lnTo>
                      <a:pt x="344" y="32"/>
                    </a:lnTo>
                    <a:close/>
                    <a:moveTo>
                      <a:pt x="321" y="38"/>
                    </a:moveTo>
                    <a:cubicBezTo>
                      <a:pt x="321" y="38"/>
                      <a:pt x="321" y="38"/>
                      <a:pt x="321" y="38"/>
                    </a:cubicBezTo>
                    <a:cubicBezTo>
                      <a:pt x="325" y="38"/>
                      <a:pt x="325" y="38"/>
                      <a:pt x="325" y="38"/>
                    </a:cubicBezTo>
                    <a:cubicBezTo>
                      <a:pt x="325" y="38"/>
                      <a:pt x="325" y="38"/>
                      <a:pt x="325" y="38"/>
                    </a:cubicBezTo>
                    <a:lnTo>
                      <a:pt x="321" y="38"/>
                    </a:lnTo>
                    <a:close/>
                    <a:moveTo>
                      <a:pt x="329" y="39"/>
                    </a:moveTo>
                    <a:cubicBezTo>
                      <a:pt x="329" y="38"/>
                      <a:pt x="329" y="38"/>
                      <a:pt x="329" y="38"/>
                    </a:cubicBezTo>
                    <a:cubicBezTo>
                      <a:pt x="331" y="38"/>
                      <a:pt x="331" y="38"/>
                      <a:pt x="331" y="38"/>
                    </a:cubicBezTo>
                    <a:cubicBezTo>
                      <a:pt x="331" y="39"/>
                      <a:pt x="331" y="39"/>
                      <a:pt x="331" y="39"/>
                    </a:cubicBezTo>
                    <a:lnTo>
                      <a:pt x="329" y="39"/>
                    </a:lnTo>
                    <a:close/>
                    <a:moveTo>
                      <a:pt x="301" y="39"/>
                    </a:moveTo>
                    <a:cubicBezTo>
                      <a:pt x="301" y="39"/>
                      <a:pt x="301" y="39"/>
                      <a:pt x="301" y="39"/>
                    </a:cubicBezTo>
                    <a:cubicBezTo>
                      <a:pt x="313" y="39"/>
                      <a:pt x="313" y="39"/>
                      <a:pt x="313" y="39"/>
                    </a:cubicBezTo>
                    <a:cubicBezTo>
                      <a:pt x="313" y="39"/>
                      <a:pt x="313" y="39"/>
                      <a:pt x="313" y="39"/>
                    </a:cubicBezTo>
                    <a:lnTo>
                      <a:pt x="301" y="39"/>
                    </a:lnTo>
                    <a:close/>
                    <a:moveTo>
                      <a:pt x="314" y="39"/>
                    </a:moveTo>
                    <a:cubicBezTo>
                      <a:pt x="314" y="39"/>
                      <a:pt x="314" y="39"/>
                      <a:pt x="314" y="39"/>
                    </a:cubicBezTo>
                    <a:cubicBezTo>
                      <a:pt x="319" y="39"/>
                      <a:pt x="319" y="39"/>
                      <a:pt x="319" y="39"/>
                    </a:cubicBezTo>
                    <a:cubicBezTo>
                      <a:pt x="319" y="39"/>
                      <a:pt x="319" y="39"/>
                      <a:pt x="319" y="39"/>
                    </a:cubicBezTo>
                    <a:lnTo>
                      <a:pt x="314" y="39"/>
                    </a:lnTo>
                    <a:close/>
                    <a:moveTo>
                      <a:pt x="362" y="41"/>
                    </a:moveTo>
                    <a:cubicBezTo>
                      <a:pt x="362" y="41"/>
                      <a:pt x="362" y="41"/>
                      <a:pt x="362" y="41"/>
                    </a:cubicBezTo>
                    <a:cubicBezTo>
                      <a:pt x="365" y="41"/>
                      <a:pt x="365" y="41"/>
                      <a:pt x="365" y="41"/>
                    </a:cubicBezTo>
                    <a:cubicBezTo>
                      <a:pt x="365" y="41"/>
                      <a:pt x="365" y="41"/>
                      <a:pt x="365" y="41"/>
                    </a:cubicBezTo>
                    <a:lnTo>
                      <a:pt x="362" y="41"/>
                    </a:lnTo>
                    <a:close/>
                    <a:moveTo>
                      <a:pt x="370" y="42"/>
                    </a:moveTo>
                    <a:cubicBezTo>
                      <a:pt x="370" y="41"/>
                      <a:pt x="370" y="41"/>
                      <a:pt x="370" y="41"/>
                    </a:cubicBezTo>
                    <a:cubicBezTo>
                      <a:pt x="373" y="41"/>
                      <a:pt x="373" y="41"/>
                      <a:pt x="373" y="41"/>
                    </a:cubicBezTo>
                    <a:cubicBezTo>
                      <a:pt x="373" y="42"/>
                      <a:pt x="373" y="42"/>
                      <a:pt x="373" y="42"/>
                    </a:cubicBezTo>
                    <a:lnTo>
                      <a:pt x="370" y="42"/>
                    </a:lnTo>
                    <a:close/>
                    <a:moveTo>
                      <a:pt x="369" y="43"/>
                    </a:moveTo>
                    <a:cubicBezTo>
                      <a:pt x="369" y="43"/>
                      <a:pt x="369" y="43"/>
                      <a:pt x="369" y="43"/>
                    </a:cubicBezTo>
                    <a:cubicBezTo>
                      <a:pt x="374" y="43"/>
                      <a:pt x="374" y="43"/>
                      <a:pt x="374" y="43"/>
                    </a:cubicBezTo>
                    <a:cubicBezTo>
                      <a:pt x="374" y="43"/>
                      <a:pt x="374" y="43"/>
                      <a:pt x="374" y="43"/>
                    </a:cubicBezTo>
                    <a:lnTo>
                      <a:pt x="369" y="43"/>
                    </a:lnTo>
                    <a:close/>
                    <a:moveTo>
                      <a:pt x="379" y="43"/>
                    </a:moveTo>
                    <a:cubicBezTo>
                      <a:pt x="389" y="43"/>
                      <a:pt x="389" y="43"/>
                      <a:pt x="389" y="43"/>
                    </a:cubicBezTo>
                    <a:cubicBezTo>
                      <a:pt x="389" y="43"/>
                      <a:pt x="389" y="43"/>
                      <a:pt x="389" y="43"/>
                    </a:cubicBezTo>
                    <a:cubicBezTo>
                      <a:pt x="386" y="43"/>
                      <a:pt x="382" y="43"/>
                      <a:pt x="379" y="43"/>
                    </a:cubicBezTo>
                    <a:close/>
                    <a:moveTo>
                      <a:pt x="392" y="43"/>
                    </a:moveTo>
                    <a:cubicBezTo>
                      <a:pt x="395" y="43"/>
                      <a:pt x="394" y="43"/>
                      <a:pt x="396" y="43"/>
                    </a:cubicBezTo>
                    <a:lnTo>
                      <a:pt x="392" y="43"/>
                    </a:lnTo>
                    <a:close/>
                    <a:moveTo>
                      <a:pt x="381" y="44"/>
                    </a:moveTo>
                    <a:cubicBezTo>
                      <a:pt x="381" y="44"/>
                      <a:pt x="381" y="44"/>
                      <a:pt x="381" y="44"/>
                    </a:cubicBezTo>
                    <a:cubicBezTo>
                      <a:pt x="387" y="44"/>
                      <a:pt x="387" y="44"/>
                      <a:pt x="387" y="44"/>
                    </a:cubicBezTo>
                    <a:cubicBezTo>
                      <a:pt x="387" y="44"/>
                      <a:pt x="387" y="44"/>
                      <a:pt x="387" y="44"/>
                    </a:cubicBezTo>
                    <a:lnTo>
                      <a:pt x="381" y="44"/>
                    </a:lnTo>
                    <a:close/>
                    <a:moveTo>
                      <a:pt x="351" y="48"/>
                    </a:moveTo>
                    <a:cubicBezTo>
                      <a:pt x="351" y="47"/>
                      <a:pt x="351" y="47"/>
                      <a:pt x="351" y="47"/>
                    </a:cubicBezTo>
                    <a:cubicBezTo>
                      <a:pt x="354" y="47"/>
                      <a:pt x="354" y="47"/>
                      <a:pt x="354" y="47"/>
                    </a:cubicBezTo>
                    <a:cubicBezTo>
                      <a:pt x="354" y="48"/>
                      <a:pt x="354" y="48"/>
                      <a:pt x="354" y="48"/>
                    </a:cubicBezTo>
                    <a:lnTo>
                      <a:pt x="351" y="48"/>
                    </a:lnTo>
                    <a:close/>
                    <a:moveTo>
                      <a:pt x="278" y="49"/>
                    </a:moveTo>
                    <a:cubicBezTo>
                      <a:pt x="278" y="49"/>
                      <a:pt x="278" y="49"/>
                      <a:pt x="278" y="49"/>
                    </a:cubicBezTo>
                    <a:cubicBezTo>
                      <a:pt x="285" y="49"/>
                      <a:pt x="285" y="49"/>
                      <a:pt x="285" y="49"/>
                    </a:cubicBezTo>
                    <a:cubicBezTo>
                      <a:pt x="285" y="49"/>
                      <a:pt x="285" y="49"/>
                      <a:pt x="285" y="49"/>
                    </a:cubicBezTo>
                    <a:lnTo>
                      <a:pt x="278" y="49"/>
                    </a:lnTo>
                    <a:close/>
                    <a:moveTo>
                      <a:pt x="308" y="49"/>
                    </a:moveTo>
                    <a:cubicBezTo>
                      <a:pt x="308" y="49"/>
                      <a:pt x="308" y="49"/>
                      <a:pt x="308" y="49"/>
                    </a:cubicBezTo>
                    <a:cubicBezTo>
                      <a:pt x="314" y="49"/>
                      <a:pt x="314" y="49"/>
                      <a:pt x="314" y="49"/>
                    </a:cubicBezTo>
                    <a:cubicBezTo>
                      <a:pt x="314" y="49"/>
                      <a:pt x="314" y="49"/>
                      <a:pt x="314" y="49"/>
                    </a:cubicBezTo>
                    <a:lnTo>
                      <a:pt x="308" y="49"/>
                    </a:lnTo>
                    <a:close/>
                    <a:moveTo>
                      <a:pt x="307" y="50"/>
                    </a:moveTo>
                    <a:cubicBezTo>
                      <a:pt x="307" y="50"/>
                      <a:pt x="307" y="50"/>
                      <a:pt x="307" y="50"/>
                    </a:cubicBezTo>
                    <a:cubicBezTo>
                      <a:pt x="312" y="50"/>
                      <a:pt x="312" y="50"/>
                      <a:pt x="312" y="50"/>
                    </a:cubicBezTo>
                    <a:cubicBezTo>
                      <a:pt x="312" y="50"/>
                      <a:pt x="312" y="50"/>
                      <a:pt x="312" y="50"/>
                    </a:cubicBezTo>
                    <a:lnTo>
                      <a:pt x="307" y="50"/>
                    </a:lnTo>
                    <a:close/>
                    <a:moveTo>
                      <a:pt x="319" y="50"/>
                    </a:moveTo>
                    <a:cubicBezTo>
                      <a:pt x="319" y="50"/>
                      <a:pt x="319" y="50"/>
                      <a:pt x="319" y="50"/>
                    </a:cubicBezTo>
                    <a:cubicBezTo>
                      <a:pt x="322" y="50"/>
                      <a:pt x="322" y="50"/>
                      <a:pt x="322" y="50"/>
                    </a:cubicBezTo>
                    <a:cubicBezTo>
                      <a:pt x="322" y="50"/>
                      <a:pt x="322" y="50"/>
                      <a:pt x="322" y="50"/>
                    </a:cubicBezTo>
                    <a:lnTo>
                      <a:pt x="319" y="50"/>
                    </a:lnTo>
                    <a:close/>
                    <a:moveTo>
                      <a:pt x="321" y="52"/>
                    </a:moveTo>
                    <a:cubicBezTo>
                      <a:pt x="323" y="52"/>
                      <a:pt x="323" y="52"/>
                      <a:pt x="323" y="52"/>
                    </a:cubicBezTo>
                    <a:cubicBezTo>
                      <a:pt x="326" y="52"/>
                      <a:pt x="326" y="52"/>
                      <a:pt x="326" y="52"/>
                    </a:cubicBezTo>
                    <a:lnTo>
                      <a:pt x="321" y="52"/>
                    </a:lnTo>
                    <a:close/>
                    <a:moveTo>
                      <a:pt x="329" y="52"/>
                    </a:moveTo>
                    <a:cubicBezTo>
                      <a:pt x="329" y="52"/>
                      <a:pt x="329" y="52"/>
                      <a:pt x="329" y="52"/>
                    </a:cubicBezTo>
                    <a:cubicBezTo>
                      <a:pt x="332" y="52"/>
                      <a:pt x="332" y="52"/>
                      <a:pt x="332" y="52"/>
                    </a:cubicBezTo>
                    <a:cubicBezTo>
                      <a:pt x="332" y="52"/>
                      <a:pt x="332" y="52"/>
                      <a:pt x="332" y="52"/>
                    </a:cubicBezTo>
                    <a:lnTo>
                      <a:pt x="329" y="52"/>
                    </a:ln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lnTo>
                      <a:pt x="24" y="54"/>
                    </a:lnTo>
                    <a:close/>
                    <a:moveTo>
                      <a:pt x="13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lnTo>
                      <a:pt x="13" y="55"/>
                    </a:lnTo>
                    <a:close/>
                    <a:moveTo>
                      <a:pt x="336" y="64"/>
                    </a:moveTo>
                    <a:cubicBezTo>
                      <a:pt x="341" y="63"/>
                      <a:pt x="348" y="63"/>
                      <a:pt x="352" y="63"/>
                    </a:cubicBezTo>
                    <a:cubicBezTo>
                      <a:pt x="347" y="64"/>
                      <a:pt x="341" y="64"/>
                      <a:pt x="336" y="64"/>
                    </a:cubicBezTo>
                    <a:close/>
                    <a:moveTo>
                      <a:pt x="316" y="66"/>
                    </a:moveTo>
                    <a:cubicBezTo>
                      <a:pt x="316" y="65"/>
                      <a:pt x="316" y="65"/>
                      <a:pt x="316" y="65"/>
                    </a:cubicBezTo>
                    <a:cubicBezTo>
                      <a:pt x="323" y="65"/>
                      <a:pt x="323" y="65"/>
                      <a:pt x="323" y="65"/>
                    </a:cubicBezTo>
                    <a:cubicBezTo>
                      <a:pt x="323" y="66"/>
                      <a:pt x="323" y="66"/>
                      <a:pt x="323" y="66"/>
                    </a:cubicBezTo>
                    <a:lnTo>
                      <a:pt x="316" y="66"/>
                    </a:lnTo>
                    <a:close/>
                    <a:moveTo>
                      <a:pt x="19" y="68"/>
                    </a:move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19" y="68"/>
                      <a:pt x="19" y="68"/>
                      <a:pt x="19" y="68"/>
                    </a:cubicBezTo>
                    <a:close/>
                    <a:moveTo>
                      <a:pt x="14" y="69"/>
                    </a:moveTo>
                    <a:cubicBezTo>
                      <a:pt x="14" y="68"/>
                      <a:pt x="14" y="68"/>
                      <a:pt x="14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9"/>
                      <a:pt x="17" y="69"/>
                      <a:pt x="17" y="69"/>
                    </a:cubicBezTo>
                    <a:lnTo>
                      <a:pt x="14" y="69"/>
                    </a:lnTo>
                    <a:close/>
                    <a:moveTo>
                      <a:pt x="331" y="72"/>
                    </a:moveTo>
                    <a:cubicBezTo>
                      <a:pt x="331" y="72"/>
                      <a:pt x="331" y="72"/>
                      <a:pt x="331" y="72"/>
                    </a:cubicBezTo>
                    <a:cubicBezTo>
                      <a:pt x="336" y="72"/>
                      <a:pt x="336" y="72"/>
                      <a:pt x="336" y="72"/>
                    </a:cubicBezTo>
                    <a:cubicBezTo>
                      <a:pt x="336" y="72"/>
                      <a:pt x="336" y="72"/>
                      <a:pt x="336" y="72"/>
                    </a:cubicBezTo>
                    <a:lnTo>
                      <a:pt x="331" y="72"/>
                    </a:lnTo>
                    <a:close/>
                    <a:moveTo>
                      <a:pt x="393" y="78"/>
                    </a:moveTo>
                    <a:cubicBezTo>
                      <a:pt x="392" y="78"/>
                      <a:pt x="392" y="78"/>
                      <a:pt x="392" y="78"/>
                    </a:cubicBezTo>
                    <a:cubicBezTo>
                      <a:pt x="394" y="77"/>
                      <a:pt x="394" y="77"/>
                      <a:pt x="394" y="77"/>
                    </a:cubicBezTo>
                    <a:cubicBezTo>
                      <a:pt x="393" y="77"/>
                      <a:pt x="393" y="77"/>
                      <a:pt x="393" y="78"/>
                    </a:cubicBezTo>
                    <a:close/>
                    <a:moveTo>
                      <a:pt x="360" y="77"/>
                    </a:moveTo>
                    <a:cubicBezTo>
                      <a:pt x="358" y="78"/>
                      <a:pt x="355" y="77"/>
                      <a:pt x="352" y="78"/>
                    </a:cubicBezTo>
                    <a:cubicBezTo>
                      <a:pt x="352" y="77"/>
                      <a:pt x="352" y="77"/>
                      <a:pt x="352" y="77"/>
                    </a:cubicBezTo>
                    <a:lnTo>
                      <a:pt x="360" y="77"/>
                    </a:lnTo>
                    <a:close/>
                    <a:moveTo>
                      <a:pt x="296" y="80"/>
                    </a:moveTo>
                    <a:cubicBezTo>
                      <a:pt x="294" y="80"/>
                      <a:pt x="294" y="80"/>
                      <a:pt x="294" y="80"/>
                    </a:cubicBezTo>
                    <a:cubicBezTo>
                      <a:pt x="294" y="80"/>
                      <a:pt x="295" y="79"/>
                      <a:pt x="296" y="80"/>
                    </a:cubicBezTo>
                    <a:close/>
                    <a:moveTo>
                      <a:pt x="317" y="81"/>
                    </a:moveTo>
                    <a:cubicBezTo>
                      <a:pt x="317" y="81"/>
                      <a:pt x="318" y="81"/>
                      <a:pt x="318" y="81"/>
                    </a:cubicBezTo>
                    <a:cubicBezTo>
                      <a:pt x="315" y="81"/>
                      <a:pt x="315" y="81"/>
                      <a:pt x="315" y="81"/>
                    </a:cubicBezTo>
                    <a:cubicBezTo>
                      <a:pt x="315" y="81"/>
                      <a:pt x="316" y="81"/>
                      <a:pt x="316" y="81"/>
                    </a:cubicBezTo>
                    <a:lnTo>
                      <a:pt x="317" y="81"/>
                    </a:lnTo>
                    <a:close/>
                    <a:moveTo>
                      <a:pt x="297" y="81"/>
                    </a:moveTo>
                    <a:cubicBezTo>
                      <a:pt x="294" y="81"/>
                      <a:pt x="290" y="81"/>
                      <a:pt x="288" y="81"/>
                    </a:cubicBezTo>
                    <a:cubicBezTo>
                      <a:pt x="291" y="81"/>
                      <a:pt x="294" y="81"/>
                      <a:pt x="297" y="81"/>
                    </a:cubicBezTo>
                    <a:cubicBezTo>
                      <a:pt x="303" y="81"/>
                      <a:pt x="309" y="81"/>
                      <a:pt x="314" y="81"/>
                    </a:cubicBezTo>
                    <a:cubicBezTo>
                      <a:pt x="309" y="82"/>
                      <a:pt x="303" y="81"/>
                      <a:pt x="297" y="81"/>
                    </a:cubicBezTo>
                    <a:close/>
                    <a:moveTo>
                      <a:pt x="255" y="83"/>
                    </a:moveTo>
                    <a:cubicBezTo>
                      <a:pt x="255" y="83"/>
                      <a:pt x="255" y="83"/>
                      <a:pt x="255" y="83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60" y="83"/>
                      <a:pt x="260" y="83"/>
                      <a:pt x="260" y="83"/>
                    </a:cubicBezTo>
                    <a:lnTo>
                      <a:pt x="255" y="83"/>
                    </a:lnTo>
                    <a:close/>
                    <a:moveTo>
                      <a:pt x="353" y="87"/>
                    </a:moveTo>
                    <a:cubicBezTo>
                      <a:pt x="353" y="86"/>
                      <a:pt x="353" y="86"/>
                      <a:pt x="353" y="86"/>
                    </a:cubicBezTo>
                    <a:cubicBezTo>
                      <a:pt x="357" y="86"/>
                      <a:pt x="357" y="86"/>
                      <a:pt x="357" y="86"/>
                    </a:cubicBezTo>
                    <a:cubicBezTo>
                      <a:pt x="357" y="87"/>
                      <a:pt x="357" y="87"/>
                      <a:pt x="357" y="87"/>
                    </a:cubicBezTo>
                    <a:lnTo>
                      <a:pt x="353" y="87"/>
                    </a:lnTo>
                    <a:close/>
                    <a:moveTo>
                      <a:pt x="378" y="88"/>
                    </a:moveTo>
                    <a:cubicBezTo>
                      <a:pt x="378" y="88"/>
                      <a:pt x="378" y="88"/>
                      <a:pt x="378" y="88"/>
                    </a:cubicBezTo>
                    <a:cubicBezTo>
                      <a:pt x="373" y="88"/>
                      <a:pt x="373" y="88"/>
                      <a:pt x="373" y="88"/>
                    </a:cubicBezTo>
                    <a:cubicBezTo>
                      <a:pt x="373" y="88"/>
                      <a:pt x="373" y="88"/>
                      <a:pt x="373" y="88"/>
                    </a:cubicBezTo>
                    <a:lnTo>
                      <a:pt x="378" y="88"/>
                    </a:lnTo>
                    <a:close/>
                    <a:moveTo>
                      <a:pt x="372" y="88"/>
                    </a:moveTo>
                    <a:cubicBezTo>
                      <a:pt x="372" y="88"/>
                      <a:pt x="372" y="88"/>
                      <a:pt x="372" y="88"/>
                    </a:cubicBezTo>
                    <a:cubicBezTo>
                      <a:pt x="367" y="88"/>
                      <a:pt x="367" y="88"/>
                      <a:pt x="367" y="88"/>
                    </a:cubicBezTo>
                    <a:cubicBezTo>
                      <a:pt x="367" y="88"/>
                      <a:pt x="367" y="88"/>
                      <a:pt x="367" y="88"/>
                    </a:cubicBezTo>
                    <a:lnTo>
                      <a:pt x="372" y="88"/>
                    </a:lnTo>
                    <a:close/>
                    <a:moveTo>
                      <a:pt x="22" y="89"/>
                    </a:moveTo>
                    <a:cubicBezTo>
                      <a:pt x="22" y="88"/>
                      <a:pt x="22" y="88"/>
                      <a:pt x="22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9"/>
                      <a:pt x="25" y="89"/>
                      <a:pt x="25" y="89"/>
                    </a:cubicBezTo>
                    <a:lnTo>
                      <a:pt x="22" y="89"/>
                    </a:lnTo>
                    <a:close/>
                    <a:moveTo>
                      <a:pt x="348" y="89"/>
                    </a:moveTo>
                    <a:cubicBezTo>
                      <a:pt x="351" y="88"/>
                      <a:pt x="354" y="88"/>
                      <a:pt x="357" y="88"/>
                    </a:cubicBezTo>
                    <a:cubicBezTo>
                      <a:pt x="357" y="88"/>
                      <a:pt x="357" y="88"/>
                      <a:pt x="357" y="89"/>
                    </a:cubicBezTo>
                    <a:lnTo>
                      <a:pt x="348" y="89"/>
                    </a:lnTo>
                    <a:close/>
                    <a:moveTo>
                      <a:pt x="393" y="89"/>
                    </a:moveTo>
                    <a:cubicBezTo>
                      <a:pt x="393" y="89"/>
                      <a:pt x="393" y="89"/>
                      <a:pt x="393" y="89"/>
                    </a:cubicBezTo>
                    <a:cubicBezTo>
                      <a:pt x="396" y="89"/>
                      <a:pt x="396" y="89"/>
                      <a:pt x="396" y="89"/>
                    </a:cubicBezTo>
                    <a:cubicBezTo>
                      <a:pt x="396" y="89"/>
                      <a:pt x="396" y="89"/>
                      <a:pt x="396" y="89"/>
                    </a:cubicBezTo>
                    <a:lnTo>
                      <a:pt x="393" y="89"/>
                    </a:lnTo>
                    <a:close/>
                    <a:moveTo>
                      <a:pt x="22" y="91"/>
                    </a:moveTo>
                    <a:cubicBezTo>
                      <a:pt x="22" y="91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91"/>
                      <a:pt x="24" y="91"/>
                      <a:pt x="25" y="91"/>
                    </a:cubicBezTo>
                    <a:lnTo>
                      <a:pt x="22" y="91"/>
                    </a:lnTo>
                    <a:close/>
                    <a:moveTo>
                      <a:pt x="362" y="93"/>
                    </a:moveTo>
                    <a:cubicBezTo>
                      <a:pt x="362" y="92"/>
                      <a:pt x="362" y="92"/>
                      <a:pt x="362" y="92"/>
                    </a:cubicBezTo>
                    <a:cubicBezTo>
                      <a:pt x="364" y="92"/>
                      <a:pt x="364" y="92"/>
                      <a:pt x="364" y="92"/>
                    </a:cubicBezTo>
                    <a:cubicBezTo>
                      <a:pt x="364" y="93"/>
                      <a:pt x="364" y="93"/>
                      <a:pt x="364" y="93"/>
                    </a:cubicBezTo>
                    <a:lnTo>
                      <a:pt x="362" y="93"/>
                    </a:lnTo>
                    <a:close/>
                    <a:moveTo>
                      <a:pt x="347" y="94"/>
                    </a:moveTo>
                    <a:cubicBezTo>
                      <a:pt x="347" y="94"/>
                      <a:pt x="347" y="94"/>
                      <a:pt x="347" y="94"/>
                    </a:cubicBezTo>
                    <a:cubicBezTo>
                      <a:pt x="354" y="94"/>
                      <a:pt x="354" y="94"/>
                      <a:pt x="354" y="94"/>
                    </a:cubicBezTo>
                    <a:cubicBezTo>
                      <a:pt x="354" y="94"/>
                      <a:pt x="354" y="94"/>
                      <a:pt x="354" y="94"/>
                    </a:cubicBezTo>
                    <a:lnTo>
                      <a:pt x="347" y="94"/>
                    </a:ln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65" y="94"/>
                      <a:pt x="365" y="94"/>
                      <a:pt x="365" y="94"/>
                    </a:cubicBezTo>
                    <a:cubicBezTo>
                      <a:pt x="365" y="94"/>
                      <a:pt x="365" y="94"/>
                      <a:pt x="365" y="94"/>
                    </a:cubicBezTo>
                    <a:lnTo>
                      <a:pt x="357" y="94"/>
                    </a:lnTo>
                    <a:close/>
                    <a:moveTo>
                      <a:pt x="367" y="94"/>
                    </a:moveTo>
                    <a:cubicBezTo>
                      <a:pt x="367" y="94"/>
                      <a:pt x="367" y="94"/>
                      <a:pt x="367" y="94"/>
                    </a:cubicBezTo>
                    <a:cubicBezTo>
                      <a:pt x="377" y="93"/>
                      <a:pt x="377" y="93"/>
                      <a:pt x="377" y="93"/>
                    </a:cubicBezTo>
                    <a:cubicBezTo>
                      <a:pt x="377" y="94"/>
                      <a:pt x="377" y="94"/>
                      <a:pt x="377" y="94"/>
                    </a:cubicBezTo>
                    <a:lnTo>
                      <a:pt x="367" y="94"/>
                    </a:lnTo>
                    <a:close/>
                    <a:moveTo>
                      <a:pt x="349" y="97"/>
                    </a:moveTo>
                    <a:cubicBezTo>
                      <a:pt x="349" y="96"/>
                      <a:pt x="349" y="96"/>
                      <a:pt x="349" y="96"/>
                    </a:cubicBezTo>
                    <a:cubicBezTo>
                      <a:pt x="363" y="96"/>
                      <a:pt x="363" y="96"/>
                      <a:pt x="363" y="96"/>
                    </a:cubicBezTo>
                    <a:cubicBezTo>
                      <a:pt x="363" y="97"/>
                      <a:pt x="363" y="97"/>
                      <a:pt x="363" y="97"/>
                    </a:cubicBezTo>
                    <a:lnTo>
                      <a:pt x="349" y="97"/>
                    </a:lnTo>
                    <a:close/>
                    <a:moveTo>
                      <a:pt x="313" y="102"/>
                    </a:moveTo>
                    <a:cubicBezTo>
                      <a:pt x="304" y="102"/>
                      <a:pt x="304" y="102"/>
                      <a:pt x="304" y="102"/>
                    </a:cubicBezTo>
                    <a:cubicBezTo>
                      <a:pt x="304" y="102"/>
                      <a:pt x="304" y="102"/>
                      <a:pt x="304" y="102"/>
                    </a:cubicBezTo>
                    <a:cubicBezTo>
                      <a:pt x="315" y="102"/>
                      <a:pt x="323" y="102"/>
                      <a:pt x="333" y="102"/>
                    </a:cubicBezTo>
                    <a:cubicBezTo>
                      <a:pt x="327" y="103"/>
                      <a:pt x="321" y="102"/>
                      <a:pt x="315" y="103"/>
                    </a:cubicBezTo>
                    <a:cubicBezTo>
                      <a:pt x="313" y="102"/>
                      <a:pt x="313" y="102"/>
                      <a:pt x="313" y="102"/>
                    </a:cubicBezTo>
                    <a:close/>
                    <a:moveTo>
                      <a:pt x="323" y="104"/>
                    </a:moveTo>
                    <a:cubicBezTo>
                      <a:pt x="328" y="104"/>
                      <a:pt x="328" y="104"/>
                      <a:pt x="328" y="104"/>
                    </a:cubicBezTo>
                    <a:cubicBezTo>
                      <a:pt x="327" y="105"/>
                      <a:pt x="325" y="104"/>
                      <a:pt x="323" y="104"/>
                    </a:cubicBezTo>
                    <a:close/>
                    <a:moveTo>
                      <a:pt x="329" y="104"/>
                    </a:moveTo>
                    <a:cubicBezTo>
                      <a:pt x="329" y="104"/>
                      <a:pt x="329" y="104"/>
                      <a:pt x="329" y="104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4"/>
                      <a:pt x="333" y="104"/>
                      <a:pt x="333" y="104"/>
                    </a:cubicBezTo>
                    <a:lnTo>
                      <a:pt x="329" y="104"/>
                    </a:lnTo>
                    <a:close/>
                    <a:moveTo>
                      <a:pt x="373" y="106"/>
                    </a:moveTo>
                    <a:cubicBezTo>
                      <a:pt x="373" y="106"/>
                      <a:pt x="373" y="106"/>
                      <a:pt x="373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lnTo>
                      <a:pt x="373" y="106"/>
                    </a:lnTo>
                    <a:close/>
                    <a:moveTo>
                      <a:pt x="341" y="105"/>
                    </a:moveTo>
                    <a:cubicBezTo>
                      <a:pt x="341" y="105"/>
                      <a:pt x="341" y="105"/>
                      <a:pt x="341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lnTo>
                      <a:pt x="341" y="105"/>
                    </a:lnTo>
                    <a:close/>
                    <a:moveTo>
                      <a:pt x="348" y="107"/>
                    </a:moveTo>
                    <a:cubicBezTo>
                      <a:pt x="348" y="107"/>
                      <a:pt x="349" y="106"/>
                      <a:pt x="349" y="106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54" y="105"/>
                      <a:pt x="354" y="105"/>
                      <a:pt x="354" y="105"/>
                    </a:cubicBezTo>
                    <a:cubicBezTo>
                      <a:pt x="354" y="105"/>
                      <a:pt x="354" y="105"/>
                      <a:pt x="354" y="105"/>
                    </a:cubicBezTo>
                    <a:cubicBezTo>
                      <a:pt x="349" y="105"/>
                      <a:pt x="351" y="107"/>
                      <a:pt x="348" y="107"/>
                    </a:cubicBezTo>
                    <a:close/>
                    <a:moveTo>
                      <a:pt x="375" y="108"/>
                    </a:moveTo>
                    <a:cubicBezTo>
                      <a:pt x="377" y="108"/>
                      <a:pt x="377" y="108"/>
                      <a:pt x="377" y="108"/>
                    </a:cubicBezTo>
                    <a:cubicBezTo>
                      <a:pt x="377" y="109"/>
                      <a:pt x="377" y="109"/>
                      <a:pt x="377" y="109"/>
                    </a:cubicBezTo>
                    <a:cubicBezTo>
                      <a:pt x="375" y="109"/>
                      <a:pt x="375" y="109"/>
                      <a:pt x="375" y="109"/>
                    </a:cubicBezTo>
                    <a:lnTo>
                      <a:pt x="375" y="108"/>
                    </a:lnTo>
                    <a:close/>
                    <a:moveTo>
                      <a:pt x="332" y="109"/>
                    </a:moveTo>
                    <a:cubicBezTo>
                      <a:pt x="332" y="109"/>
                      <a:pt x="332" y="109"/>
                      <a:pt x="332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lnTo>
                      <a:pt x="332" y="109"/>
                    </a:lnTo>
                    <a:close/>
                    <a:moveTo>
                      <a:pt x="262" y="115"/>
                    </a:move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5" y="115"/>
                      <a:pt x="265" y="115"/>
                      <a:pt x="265" y="115"/>
                    </a:cubicBezTo>
                    <a:cubicBezTo>
                      <a:pt x="265" y="115"/>
                      <a:pt x="265" y="115"/>
                      <a:pt x="265" y="115"/>
                    </a:cubicBezTo>
                    <a:lnTo>
                      <a:pt x="262" y="115"/>
                    </a:lnTo>
                    <a:close/>
                    <a:moveTo>
                      <a:pt x="266" y="115"/>
                    </a:moveTo>
                    <a:cubicBezTo>
                      <a:pt x="266" y="115"/>
                      <a:pt x="266" y="115"/>
                      <a:pt x="266" y="115"/>
                    </a:cubicBezTo>
                    <a:cubicBezTo>
                      <a:pt x="269" y="115"/>
                      <a:pt x="269" y="115"/>
                      <a:pt x="269" y="115"/>
                    </a:cubicBezTo>
                    <a:cubicBezTo>
                      <a:pt x="269" y="115"/>
                      <a:pt x="269" y="115"/>
                      <a:pt x="269" y="115"/>
                    </a:cubicBezTo>
                    <a:lnTo>
                      <a:pt x="266" y="115"/>
                    </a:lnTo>
                    <a:close/>
                    <a:moveTo>
                      <a:pt x="285" y="115"/>
                    </a:moveTo>
                    <a:cubicBezTo>
                      <a:pt x="285" y="115"/>
                      <a:pt x="285" y="115"/>
                      <a:pt x="285" y="115"/>
                    </a:cubicBezTo>
                    <a:cubicBezTo>
                      <a:pt x="293" y="115"/>
                      <a:pt x="293" y="115"/>
                      <a:pt x="293" y="115"/>
                    </a:cubicBezTo>
                    <a:cubicBezTo>
                      <a:pt x="293" y="115"/>
                      <a:pt x="293" y="115"/>
                      <a:pt x="293" y="115"/>
                    </a:cubicBezTo>
                    <a:lnTo>
                      <a:pt x="285" y="115"/>
                    </a:lnTo>
                    <a:close/>
                    <a:moveTo>
                      <a:pt x="296" y="116"/>
                    </a:moveTo>
                    <a:cubicBezTo>
                      <a:pt x="296" y="115"/>
                      <a:pt x="296" y="115"/>
                      <a:pt x="296" y="115"/>
                    </a:cubicBezTo>
                    <a:cubicBezTo>
                      <a:pt x="303" y="115"/>
                      <a:pt x="303" y="115"/>
                      <a:pt x="303" y="115"/>
                    </a:cubicBezTo>
                    <a:cubicBezTo>
                      <a:pt x="303" y="116"/>
                      <a:pt x="303" y="116"/>
                      <a:pt x="303" y="116"/>
                    </a:cubicBezTo>
                    <a:lnTo>
                      <a:pt x="296" y="116"/>
                    </a:lnTo>
                    <a:close/>
                    <a:moveTo>
                      <a:pt x="305" y="116"/>
                    </a:moveTo>
                    <a:cubicBezTo>
                      <a:pt x="305" y="115"/>
                      <a:pt x="305" y="115"/>
                      <a:pt x="305" y="115"/>
                    </a:cubicBezTo>
                    <a:cubicBezTo>
                      <a:pt x="309" y="115"/>
                      <a:pt x="309" y="115"/>
                      <a:pt x="309" y="115"/>
                    </a:cubicBezTo>
                    <a:cubicBezTo>
                      <a:pt x="309" y="116"/>
                      <a:pt x="309" y="116"/>
                      <a:pt x="309" y="116"/>
                    </a:cubicBezTo>
                    <a:lnTo>
                      <a:pt x="305" y="116"/>
                    </a:lnTo>
                    <a:close/>
                    <a:moveTo>
                      <a:pt x="367" y="118"/>
                    </a:moveTo>
                    <a:cubicBezTo>
                      <a:pt x="365" y="118"/>
                      <a:pt x="365" y="118"/>
                      <a:pt x="365" y="118"/>
                    </a:cubicBezTo>
                    <a:cubicBezTo>
                      <a:pt x="365" y="118"/>
                      <a:pt x="365" y="118"/>
                      <a:pt x="365" y="118"/>
                    </a:cubicBezTo>
                    <a:cubicBezTo>
                      <a:pt x="367" y="118"/>
                      <a:pt x="367" y="118"/>
                      <a:pt x="367" y="118"/>
                    </a:cubicBezTo>
                    <a:close/>
                    <a:moveTo>
                      <a:pt x="372" y="118"/>
                    </a:moveTo>
                    <a:cubicBezTo>
                      <a:pt x="370" y="118"/>
                      <a:pt x="370" y="118"/>
                      <a:pt x="370" y="118"/>
                    </a:cubicBezTo>
                    <a:cubicBezTo>
                      <a:pt x="373" y="117"/>
                      <a:pt x="373" y="117"/>
                      <a:pt x="373" y="117"/>
                    </a:cubicBezTo>
                    <a:lnTo>
                      <a:pt x="372" y="118"/>
                    </a:lnTo>
                    <a:close/>
                    <a:moveTo>
                      <a:pt x="316" y="118"/>
                    </a:move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37" y="118"/>
                      <a:pt x="337" y="118"/>
                      <a:pt x="337" y="118"/>
                    </a:cubicBezTo>
                    <a:cubicBezTo>
                      <a:pt x="337" y="118"/>
                      <a:pt x="337" y="118"/>
                      <a:pt x="337" y="118"/>
                    </a:cubicBezTo>
                    <a:lnTo>
                      <a:pt x="316" y="118"/>
                    </a:lnTo>
                    <a:close/>
                    <a:moveTo>
                      <a:pt x="321" y="120"/>
                    </a:moveTo>
                    <a:cubicBezTo>
                      <a:pt x="321" y="120"/>
                      <a:pt x="321" y="120"/>
                      <a:pt x="321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lnTo>
                      <a:pt x="321" y="120"/>
                    </a:lnTo>
                    <a:close/>
                    <a:moveTo>
                      <a:pt x="341" y="121"/>
                    </a:moveTo>
                    <a:cubicBezTo>
                      <a:pt x="337" y="121"/>
                      <a:pt x="337" y="121"/>
                      <a:pt x="337" y="121"/>
                    </a:cubicBezTo>
                    <a:cubicBezTo>
                      <a:pt x="337" y="120"/>
                      <a:pt x="337" y="120"/>
                      <a:pt x="337" y="120"/>
                    </a:cubicBezTo>
                    <a:cubicBezTo>
                      <a:pt x="336" y="120"/>
                      <a:pt x="334" y="120"/>
                      <a:pt x="332" y="120"/>
                    </a:cubicBezTo>
                    <a:cubicBezTo>
                      <a:pt x="332" y="120"/>
                      <a:pt x="332" y="120"/>
                      <a:pt x="333" y="120"/>
                    </a:cubicBezTo>
                    <a:cubicBezTo>
                      <a:pt x="333" y="119"/>
                      <a:pt x="333" y="119"/>
                      <a:pt x="333" y="119"/>
                    </a:cubicBezTo>
                    <a:cubicBezTo>
                      <a:pt x="334" y="119"/>
                      <a:pt x="334" y="119"/>
                      <a:pt x="334" y="119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6" y="119"/>
                      <a:pt x="338" y="120"/>
                      <a:pt x="341" y="121"/>
                    </a:cubicBezTo>
                    <a:cubicBezTo>
                      <a:pt x="343" y="121"/>
                      <a:pt x="343" y="121"/>
                      <a:pt x="343" y="121"/>
                    </a:cubicBezTo>
                    <a:cubicBezTo>
                      <a:pt x="343" y="120"/>
                      <a:pt x="344" y="120"/>
                      <a:pt x="344" y="120"/>
                    </a:cubicBezTo>
                    <a:cubicBezTo>
                      <a:pt x="344" y="119"/>
                      <a:pt x="342" y="120"/>
                      <a:pt x="341" y="120"/>
                    </a:cubicBezTo>
                    <a:cubicBezTo>
                      <a:pt x="341" y="119"/>
                      <a:pt x="341" y="119"/>
                      <a:pt x="340" y="119"/>
                    </a:cubicBezTo>
                    <a:cubicBezTo>
                      <a:pt x="342" y="119"/>
                      <a:pt x="347" y="119"/>
                      <a:pt x="349" y="118"/>
                    </a:cubicBezTo>
                    <a:cubicBezTo>
                      <a:pt x="341" y="118"/>
                      <a:pt x="341" y="118"/>
                      <a:pt x="341" y="118"/>
                    </a:cubicBezTo>
                    <a:cubicBezTo>
                      <a:pt x="352" y="118"/>
                      <a:pt x="352" y="118"/>
                      <a:pt x="352" y="118"/>
                    </a:cubicBezTo>
                    <a:cubicBezTo>
                      <a:pt x="351" y="118"/>
                      <a:pt x="351" y="118"/>
                      <a:pt x="350" y="118"/>
                    </a:cubicBezTo>
                    <a:cubicBezTo>
                      <a:pt x="351" y="119"/>
                      <a:pt x="353" y="119"/>
                      <a:pt x="355" y="119"/>
                    </a:cubicBezTo>
                    <a:cubicBezTo>
                      <a:pt x="356" y="119"/>
                      <a:pt x="357" y="119"/>
                      <a:pt x="358" y="120"/>
                    </a:cubicBezTo>
                    <a:cubicBezTo>
                      <a:pt x="357" y="119"/>
                      <a:pt x="356" y="119"/>
                      <a:pt x="355" y="119"/>
                    </a:cubicBezTo>
                    <a:cubicBezTo>
                      <a:pt x="354" y="119"/>
                      <a:pt x="353" y="119"/>
                      <a:pt x="351" y="119"/>
                    </a:cubicBezTo>
                    <a:cubicBezTo>
                      <a:pt x="353" y="120"/>
                      <a:pt x="348" y="119"/>
                      <a:pt x="349" y="120"/>
                    </a:cubicBezTo>
                    <a:cubicBezTo>
                      <a:pt x="349" y="120"/>
                      <a:pt x="350" y="121"/>
                      <a:pt x="350" y="121"/>
                    </a:cubicBezTo>
                    <a:cubicBezTo>
                      <a:pt x="343" y="121"/>
                      <a:pt x="343" y="121"/>
                      <a:pt x="343" y="121"/>
                    </a:cubicBezTo>
                    <a:cubicBezTo>
                      <a:pt x="342" y="121"/>
                      <a:pt x="341" y="121"/>
                      <a:pt x="341" y="121"/>
                    </a:cubicBezTo>
                    <a:close/>
                    <a:moveTo>
                      <a:pt x="350" y="122"/>
                    </a:moveTo>
                    <a:cubicBezTo>
                      <a:pt x="350" y="122"/>
                      <a:pt x="350" y="122"/>
                      <a:pt x="350" y="122"/>
                    </a:cubicBezTo>
                    <a:cubicBezTo>
                      <a:pt x="354" y="122"/>
                      <a:pt x="354" y="122"/>
                      <a:pt x="354" y="122"/>
                    </a:cubicBezTo>
                    <a:cubicBezTo>
                      <a:pt x="354" y="122"/>
                      <a:pt x="354" y="122"/>
                      <a:pt x="354" y="122"/>
                    </a:cubicBezTo>
                    <a:lnTo>
                      <a:pt x="350" y="122"/>
                    </a:lnTo>
                    <a:close/>
                    <a:moveTo>
                      <a:pt x="376" y="124"/>
                    </a:moveTo>
                    <a:cubicBezTo>
                      <a:pt x="376" y="124"/>
                      <a:pt x="376" y="124"/>
                      <a:pt x="376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24"/>
                      <a:pt x="372" y="124"/>
                      <a:pt x="372" y="124"/>
                    </a:cubicBezTo>
                    <a:lnTo>
                      <a:pt x="376" y="124"/>
                    </a:lnTo>
                    <a:close/>
                    <a:moveTo>
                      <a:pt x="370" y="124"/>
                    </a:moveTo>
                    <a:cubicBezTo>
                      <a:pt x="370" y="124"/>
                      <a:pt x="370" y="124"/>
                      <a:pt x="370" y="124"/>
                    </a:cubicBezTo>
                    <a:cubicBezTo>
                      <a:pt x="349" y="124"/>
                      <a:pt x="349" y="124"/>
                      <a:pt x="349" y="124"/>
                    </a:cubicBezTo>
                    <a:cubicBezTo>
                      <a:pt x="349" y="124"/>
                      <a:pt x="349" y="124"/>
                      <a:pt x="349" y="124"/>
                    </a:cubicBezTo>
                    <a:lnTo>
                      <a:pt x="370" y="124"/>
                    </a:lnTo>
                    <a:close/>
                    <a:moveTo>
                      <a:pt x="344" y="124"/>
                    </a:moveTo>
                    <a:cubicBezTo>
                      <a:pt x="348" y="124"/>
                      <a:pt x="348" y="124"/>
                      <a:pt x="348" y="124"/>
                    </a:cubicBezTo>
                    <a:cubicBezTo>
                      <a:pt x="348" y="124"/>
                      <a:pt x="348" y="124"/>
                      <a:pt x="348" y="124"/>
                    </a:cubicBezTo>
                    <a:cubicBezTo>
                      <a:pt x="344" y="124"/>
                      <a:pt x="344" y="124"/>
                      <a:pt x="344" y="124"/>
                    </a:cubicBezTo>
                    <a:close/>
                    <a:moveTo>
                      <a:pt x="327" y="124"/>
                    </a:moveTo>
                    <a:cubicBezTo>
                      <a:pt x="327" y="124"/>
                      <a:pt x="327" y="124"/>
                      <a:pt x="327" y="124"/>
                    </a:cubicBezTo>
                    <a:cubicBezTo>
                      <a:pt x="331" y="124"/>
                      <a:pt x="331" y="124"/>
                      <a:pt x="331" y="124"/>
                    </a:cubicBezTo>
                    <a:cubicBezTo>
                      <a:pt x="331" y="124"/>
                      <a:pt x="331" y="124"/>
                      <a:pt x="331" y="124"/>
                    </a:cubicBezTo>
                    <a:lnTo>
                      <a:pt x="327" y="124"/>
                    </a:lnTo>
                    <a:close/>
                    <a:moveTo>
                      <a:pt x="392" y="125"/>
                    </a:moveTo>
                    <a:cubicBezTo>
                      <a:pt x="395" y="125"/>
                      <a:pt x="395" y="125"/>
                      <a:pt x="395" y="125"/>
                    </a:cubicBezTo>
                    <a:cubicBezTo>
                      <a:pt x="395" y="125"/>
                      <a:pt x="395" y="125"/>
                      <a:pt x="395" y="125"/>
                    </a:cubicBezTo>
                    <a:cubicBezTo>
                      <a:pt x="392" y="125"/>
                      <a:pt x="392" y="125"/>
                      <a:pt x="392" y="125"/>
                    </a:cubicBezTo>
                    <a:close/>
                    <a:moveTo>
                      <a:pt x="346" y="125"/>
                    </a:move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9" y="125"/>
                      <a:pt x="349" y="125"/>
                      <a:pt x="349" y="125"/>
                    </a:cubicBezTo>
                    <a:cubicBezTo>
                      <a:pt x="349" y="125"/>
                      <a:pt x="349" y="125"/>
                      <a:pt x="349" y="125"/>
                    </a:cubicBezTo>
                    <a:lnTo>
                      <a:pt x="346" y="125"/>
                    </a:lnTo>
                    <a:close/>
                    <a:moveTo>
                      <a:pt x="360" y="126"/>
                    </a:moveTo>
                    <a:cubicBezTo>
                      <a:pt x="360" y="126"/>
                      <a:pt x="360" y="126"/>
                      <a:pt x="360" y="126"/>
                    </a:cubicBezTo>
                    <a:cubicBezTo>
                      <a:pt x="350" y="126"/>
                      <a:pt x="350" y="126"/>
                      <a:pt x="350" y="126"/>
                    </a:cubicBezTo>
                    <a:cubicBezTo>
                      <a:pt x="350" y="126"/>
                      <a:pt x="350" y="126"/>
                      <a:pt x="350" y="126"/>
                    </a:cubicBezTo>
                    <a:lnTo>
                      <a:pt x="360" y="126"/>
                    </a:lnTo>
                    <a:close/>
                    <a:moveTo>
                      <a:pt x="342" y="126"/>
                    </a:move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3" y="126"/>
                      <a:pt x="343" y="126"/>
                      <a:pt x="342" y="126"/>
                    </a:cubicBezTo>
                    <a:cubicBezTo>
                      <a:pt x="342" y="126"/>
                      <a:pt x="342" y="126"/>
                      <a:pt x="342" y="126"/>
                    </a:cubicBezTo>
                    <a:cubicBezTo>
                      <a:pt x="340" y="127"/>
                      <a:pt x="341" y="126"/>
                      <a:pt x="342" y="126"/>
                    </a:cubicBezTo>
                    <a:close/>
                    <a:moveTo>
                      <a:pt x="324" y="129"/>
                    </a:move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32" y="128"/>
                      <a:pt x="332" y="128"/>
                      <a:pt x="332" y="128"/>
                    </a:cubicBezTo>
                    <a:cubicBezTo>
                      <a:pt x="332" y="129"/>
                      <a:pt x="332" y="129"/>
                      <a:pt x="332" y="129"/>
                    </a:cubicBezTo>
                    <a:lnTo>
                      <a:pt x="324" y="129"/>
                    </a:lnTo>
                    <a:close/>
                    <a:moveTo>
                      <a:pt x="366" y="130"/>
                    </a:moveTo>
                    <a:cubicBezTo>
                      <a:pt x="366" y="130"/>
                      <a:pt x="366" y="130"/>
                      <a:pt x="366" y="130"/>
                    </a:cubicBezTo>
                    <a:cubicBezTo>
                      <a:pt x="358" y="130"/>
                      <a:pt x="358" y="130"/>
                      <a:pt x="358" y="130"/>
                    </a:cubicBezTo>
                    <a:cubicBezTo>
                      <a:pt x="358" y="130"/>
                      <a:pt x="358" y="130"/>
                      <a:pt x="358" y="130"/>
                    </a:cubicBezTo>
                    <a:lnTo>
                      <a:pt x="366" y="130"/>
                    </a:lnTo>
                    <a:close/>
                    <a:moveTo>
                      <a:pt x="334" y="130"/>
                    </a:moveTo>
                    <a:cubicBezTo>
                      <a:pt x="354" y="130"/>
                      <a:pt x="354" y="130"/>
                      <a:pt x="354" y="130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34" y="131"/>
                      <a:pt x="334" y="131"/>
                      <a:pt x="334" y="131"/>
                    </a:cubicBezTo>
                    <a:lnTo>
                      <a:pt x="334" y="130"/>
                    </a:lnTo>
                    <a:close/>
                    <a:moveTo>
                      <a:pt x="316" y="131"/>
                    </a:moveTo>
                    <a:cubicBezTo>
                      <a:pt x="316" y="131"/>
                      <a:pt x="316" y="131"/>
                      <a:pt x="316" y="131"/>
                    </a:cubicBezTo>
                    <a:cubicBezTo>
                      <a:pt x="319" y="131"/>
                      <a:pt x="319" y="131"/>
                      <a:pt x="319" y="131"/>
                    </a:cubicBezTo>
                    <a:cubicBezTo>
                      <a:pt x="319" y="131"/>
                      <a:pt x="319" y="131"/>
                      <a:pt x="319" y="131"/>
                    </a:cubicBezTo>
                    <a:lnTo>
                      <a:pt x="316" y="131"/>
                    </a:lnTo>
                    <a:close/>
                    <a:moveTo>
                      <a:pt x="382" y="131"/>
                    </a:moveTo>
                    <a:cubicBezTo>
                      <a:pt x="382" y="131"/>
                      <a:pt x="382" y="131"/>
                      <a:pt x="382" y="131"/>
                    </a:cubicBezTo>
                    <a:cubicBezTo>
                      <a:pt x="374" y="131"/>
                      <a:pt x="374" y="131"/>
                      <a:pt x="374" y="131"/>
                    </a:cubicBezTo>
                    <a:cubicBezTo>
                      <a:pt x="374" y="131"/>
                      <a:pt x="374" y="131"/>
                      <a:pt x="374" y="131"/>
                    </a:cubicBezTo>
                    <a:lnTo>
                      <a:pt x="382" y="131"/>
                    </a:lnTo>
                    <a:close/>
                    <a:moveTo>
                      <a:pt x="354" y="131"/>
                    </a:move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4" y="131"/>
                      <a:pt x="353" y="132"/>
                      <a:pt x="353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ubicBezTo>
                      <a:pt x="355" y="132"/>
                      <a:pt x="353" y="132"/>
                      <a:pt x="352" y="132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32"/>
                      <a:pt x="353" y="132"/>
                      <a:pt x="353" y="131"/>
                    </a:cubicBezTo>
                    <a:cubicBezTo>
                      <a:pt x="353" y="131"/>
                      <a:pt x="353" y="131"/>
                      <a:pt x="353" y="131"/>
                    </a:cubicBezTo>
                    <a:lnTo>
                      <a:pt x="354" y="131"/>
                    </a:lnTo>
                    <a:close/>
                    <a:moveTo>
                      <a:pt x="329" y="132"/>
                    </a:moveTo>
                    <a:cubicBezTo>
                      <a:pt x="347" y="131"/>
                      <a:pt x="347" y="131"/>
                      <a:pt x="347" y="131"/>
                    </a:cubicBezTo>
                    <a:cubicBezTo>
                      <a:pt x="347" y="132"/>
                      <a:pt x="347" y="132"/>
                      <a:pt x="348" y="132"/>
                    </a:cubicBezTo>
                    <a:cubicBezTo>
                      <a:pt x="348" y="132"/>
                      <a:pt x="348" y="132"/>
                      <a:pt x="348" y="132"/>
                    </a:cubicBezTo>
                    <a:cubicBezTo>
                      <a:pt x="348" y="132"/>
                      <a:pt x="348" y="131"/>
                      <a:pt x="349" y="131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51" y="131"/>
                      <a:pt x="351" y="131"/>
                      <a:pt x="351" y="131"/>
                    </a:cubicBezTo>
                    <a:cubicBezTo>
                      <a:pt x="351" y="131"/>
                      <a:pt x="351" y="131"/>
                      <a:pt x="351" y="131"/>
                    </a:cubicBezTo>
                    <a:cubicBezTo>
                      <a:pt x="350" y="131"/>
                      <a:pt x="350" y="131"/>
                      <a:pt x="349" y="132"/>
                    </a:cubicBezTo>
                    <a:cubicBezTo>
                      <a:pt x="349" y="132"/>
                      <a:pt x="350" y="132"/>
                      <a:pt x="350" y="132"/>
                    </a:cubicBezTo>
                    <a:cubicBezTo>
                      <a:pt x="350" y="132"/>
                      <a:pt x="351" y="132"/>
                      <a:pt x="351" y="132"/>
                    </a:cubicBezTo>
                    <a:cubicBezTo>
                      <a:pt x="351" y="132"/>
                      <a:pt x="350" y="132"/>
                      <a:pt x="350" y="132"/>
                    </a:cubicBezTo>
                    <a:cubicBezTo>
                      <a:pt x="349" y="132"/>
                      <a:pt x="348" y="132"/>
                      <a:pt x="348" y="132"/>
                    </a:cubicBezTo>
                    <a:cubicBezTo>
                      <a:pt x="348" y="132"/>
                      <a:pt x="348" y="132"/>
                      <a:pt x="348" y="132"/>
                    </a:cubicBezTo>
                    <a:cubicBezTo>
                      <a:pt x="348" y="132"/>
                      <a:pt x="348" y="132"/>
                      <a:pt x="348" y="132"/>
                    </a:cubicBezTo>
                    <a:cubicBezTo>
                      <a:pt x="341" y="132"/>
                      <a:pt x="335" y="132"/>
                      <a:pt x="329" y="132"/>
                    </a:cubicBezTo>
                    <a:close/>
                    <a:moveTo>
                      <a:pt x="357" y="132"/>
                    </a:moveTo>
                    <a:cubicBezTo>
                      <a:pt x="358" y="132"/>
                      <a:pt x="358" y="132"/>
                      <a:pt x="358" y="132"/>
                    </a:cubicBezTo>
                    <a:cubicBezTo>
                      <a:pt x="357" y="131"/>
                      <a:pt x="357" y="131"/>
                      <a:pt x="357" y="131"/>
                    </a:cubicBezTo>
                    <a:cubicBezTo>
                      <a:pt x="366" y="131"/>
                      <a:pt x="366" y="131"/>
                      <a:pt x="366" y="131"/>
                    </a:cubicBezTo>
                    <a:cubicBezTo>
                      <a:pt x="366" y="132"/>
                      <a:pt x="366" y="132"/>
                      <a:pt x="366" y="132"/>
                    </a:cubicBezTo>
                    <a:cubicBezTo>
                      <a:pt x="364" y="132"/>
                      <a:pt x="360" y="132"/>
                      <a:pt x="357" y="132"/>
                    </a:cubicBezTo>
                    <a:close/>
                    <a:moveTo>
                      <a:pt x="346" y="134"/>
                    </a:moveTo>
                    <a:cubicBezTo>
                      <a:pt x="346" y="134"/>
                      <a:pt x="346" y="134"/>
                      <a:pt x="346" y="134"/>
                    </a:cubicBezTo>
                    <a:cubicBezTo>
                      <a:pt x="343" y="134"/>
                      <a:pt x="343" y="134"/>
                      <a:pt x="343" y="134"/>
                    </a:cubicBezTo>
                    <a:cubicBezTo>
                      <a:pt x="343" y="134"/>
                      <a:pt x="343" y="134"/>
                      <a:pt x="343" y="134"/>
                    </a:cubicBezTo>
                    <a:lnTo>
                      <a:pt x="346" y="134"/>
                    </a:lnTo>
                    <a:close/>
                    <a:moveTo>
                      <a:pt x="314" y="134"/>
                    </a:moveTo>
                    <a:cubicBezTo>
                      <a:pt x="316" y="134"/>
                      <a:pt x="318" y="134"/>
                      <a:pt x="321" y="134"/>
                    </a:cubicBezTo>
                    <a:cubicBezTo>
                      <a:pt x="327" y="134"/>
                      <a:pt x="334" y="133"/>
                      <a:pt x="341" y="134"/>
                    </a:cubicBezTo>
                    <a:cubicBezTo>
                      <a:pt x="336" y="134"/>
                      <a:pt x="336" y="134"/>
                      <a:pt x="336" y="134"/>
                    </a:cubicBezTo>
                    <a:cubicBezTo>
                      <a:pt x="331" y="134"/>
                      <a:pt x="326" y="134"/>
                      <a:pt x="321" y="134"/>
                    </a:cubicBezTo>
                    <a:cubicBezTo>
                      <a:pt x="318" y="134"/>
                      <a:pt x="316" y="134"/>
                      <a:pt x="314" y="134"/>
                    </a:cubicBezTo>
                    <a:close/>
                    <a:moveTo>
                      <a:pt x="295" y="134"/>
                    </a:moveTo>
                    <a:cubicBezTo>
                      <a:pt x="295" y="134"/>
                      <a:pt x="295" y="134"/>
                      <a:pt x="295" y="134"/>
                    </a:cubicBezTo>
                    <a:cubicBezTo>
                      <a:pt x="297" y="134"/>
                      <a:pt x="297" y="134"/>
                      <a:pt x="297" y="134"/>
                    </a:cubicBezTo>
                    <a:cubicBezTo>
                      <a:pt x="297" y="134"/>
                      <a:pt x="297" y="134"/>
                      <a:pt x="297" y="134"/>
                    </a:cubicBezTo>
                    <a:cubicBezTo>
                      <a:pt x="296" y="134"/>
                      <a:pt x="296" y="134"/>
                      <a:pt x="295" y="135"/>
                    </a:cubicBezTo>
                    <a:lnTo>
                      <a:pt x="295" y="134"/>
                    </a:lnTo>
                    <a:close/>
                    <a:moveTo>
                      <a:pt x="339" y="135"/>
                    </a:moveTo>
                    <a:cubicBezTo>
                      <a:pt x="339" y="135"/>
                      <a:pt x="339" y="135"/>
                      <a:pt x="339" y="135"/>
                    </a:cubicBezTo>
                    <a:cubicBezTo>
                      <a:pt x="343" y="135"/>
                      <a:pt x="343" y="135"/>
                      <a:pt x="343" y="135"/>
                    </a:cubicBezTo>
                    <a:cubicBezTo>
                      <a:pt x="343" y="135"/>
                      <a:pt x="343" y="135"/>
                      <a:pt x="343" y="135"/>
                    </a:cubicBezTo>
                    <a:lnTo>
                      <a:pt x="339" y="135"/>
                    </a:lnTo>
                    <a:close/>
                    <a:moveTo>
                      <a:pt x="390" y="137"/>
                    </a:moveTo>
                    <a:cubicBezTo>
                      <a:pt x="390" y="137"/>
                      <a:pt x="390" y="137"/>
                      <a:pt x="390" y="137"/>
                    </a:cubicBezTo>
                    <a:cubicBezTo>
                      <a:pt x="402" y="137"/>
                      <a:pt x="402" y="137"/>
                      <a:pt x="402" y="137"/>
                    </a:cubicBezTo>
                    <a:cubicBezTo>
                      <a:pt x="402" y="137"/>
                      <a:pt x="402" y="137"/>
                      <a:pt x="402" y="137"/>
                    </a:cubicBezTo>
                    <a:lnTo>
                      <a:pt x="390" y="137"/>
                    </a:lnTo>
                    <a:close/>
                    <a:moveTo>
                      <a:pt x="407" y="138"/>
                    </a:move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11" y="137"/>
                      <a:pt x="411" y="137"/>
                      <a:pt x="411" y="137"/>
                    </a:cubicBezTo>
                    <a:cubicBezTo>
                      <a:pt x="411" y="138"/>
                      <a:pt x="411" y="138"/>
                      <a:pt x="411" y="138"/>
                    </a:cubicBezTo>
                    <a:lnTo>
                      <a:pt x="407" y="138"/>
                    </a:lnTo>
                    <a:close/>
                    <a:moveTo>
                      <a:pt x="355" y="139"/>
                    </a:moveTo>
                    <a:cubicBezTo>
                      <a:pt x="358" y="138"/>
                      <a:pt x="358" y="138"/>
                      <a:pt x="358" y="138"/>
                    </a:cubicBezTo>
                    <a:cubicBezTo>
                      <a:pt x="357" y="139"/>
                      <a:pt x="357" y="139"/>
                      <a:pt x="357" y="139"/>
                    </a:cubicBezTo>
                    <a:lnTo>
                      <a:pt x="355" y="139"/>
                    </a:lnTo>
                    <a:close/>
                    <a:moveTo>
                      <a:pt x="397" y="141"/>
                    </a:moveTo>
                    <a:cubicBezTo>
                      <a:pt x="397" y="140"/>
                      <a:pt x="397" y="140"/>
                      <a:pt x="397" y="140"/>
                    </a:cubicBezTo>
                    <a:cubicBezTo>
                      <a:pt x="399" y="140"/>
                      <a:pt x="399" y="140"/>
                      <a:pt x="399" y="140"/>
                    </a:cubicBezTo>
                    <a:cubicBezTo>
                      <a:pt x="399" y="141"/>
                      <a:pt x="399" y="141"/>
                      <a:pt x="399" y="141"/>
                    </a:cubicBezTo>
                    <a:lnTo>
                      <a:pt x="397" y="141"/>
                    </a:lnTo>
                    <a:close/>
                    <a:moveTo>
                      <a:pt x="394" y="145"/>
                    </a:moveTo>
                    <a:cubicBezTo>
                      <a:pt x="394" y="145"/>
                      <a:pt x="394" y="145"/>
                      <a:pt x="394" y="145"/>
                    </a:cubicBezTo>
                    <a:cubicBezTo>
                      <a:pt x="398" y="145"/>
                      <a:pt x="398" y="145"/>
                      <a:pt x="398" y="145"/>
                    </a:cubicBezTo>
                    <a:cubicBezTo>
                      <a:pt x="398" y="145"/>
                      <a:pt x="398" y="145"/>
                      <a:pt x="398" y="145"/>
                    </a:cubicBezTo>
                    <a:lnTo>
                      <a:pt x="394" y="145"/>
                    </a:lnTo>
                    <a:close/>
                    <a:moveTo>
                      <a:pt x="46" y="150"/>
                    </a:moveTo>
                    <a:cubicBezTo>
                      <a:pt x="46" y="151"/>
                      <a:pt x="46" y="151"/>
                      <a:pt x="46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0"/>
                      <a:pt x="41" y="150"/>
                      <a:pt x="41" y="150"/>
                    </a:cubicBezTo>
                    <a:lnTo>
                      <a:pt x="46" y="150"/>
                    </a:lnTo>
                    <a:close/>
                    <a:moveTo>
                      <a:pt x="43" y="150"/>
                    </a:moveTo>
                    <a:cubicBezTo>
                      <a:pt x="39" y="150"/>
                      <a:pt x="39" y="150"/>
                      <a:pt x="39" y="150"/>
                    </a:cubicBezTo>
                    <a:cubicBezTo>
                      <a:pt x="39" y="150"/>
                      <a:pt x="39" y="150"/>
                      <a:pt x="39" y="150"/>
                    </a:cubicBezTo>
                    <a:cubicBezTo>
                      <a:pt x="43" y="150"/>
                      <a:pt x="43" y="150"/>
                      <a:pt x="43" y="150"/>
                    </a:cubicBezTo>
                    <a:close/>
                    <a:moveTo>
                      <a:pt x="54" y="150"/>
                    </a:moveTo>
                    <a:cubicBezTo>
                      <a:pt x="49" y="150"/>
                      <a:pt x="49" y="150"/>
                      <a:pt x="49" y="150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54" y="150"/>
                      <a:pt x="54" y="150"/>
                      <a:pt x="54" y="150"/>
                    </a:cubicBezTo>
                    <a:close/>
                    <a:moveTo>
                      <a:pt x="407" y="150"/>
                    </a:moveTo>
                    <a:cubicBezTo>
                      <a:pt x="432" y="150"/>
                      <a:pt x="432" y="150"/>
                      <a:pt x="432" y="150"/>
                    </a:cubicBezTo>
                    <a:cubicBezTo>
                      <a:pt x="404" y="151"/>
                      <a:pt x="404" y="151"/>
                      <a:pt x="404" y="151"/>
                    </a:cubicBezTo>
                    <a:lnTo>
                      <a:pt x="407" y="150"/>
                    </a:lnTo>
                    <a:close/>
                    <a:moveTo>
                      <a:pt x="378" y="155"/>
                    </a:moveTo>
                    <a:cubicBezTo>
                      <a:pt x="380" y="155"/>
                      <a:pt x="380" y="155"/>
                      <a:pt x="380" y="155"/>
                    </a:cubicBezTo>
                    <a:cubicBezTo>
                      <a:pt x="380" y="156"/>
                      <a:pt x="380" y="156"/>
                      <a:pt x="380" y="156"/>
                    </a:cubicBezTo>
                    <a:cubicBezTo>
                      <a:pt x="378" y="156"/>
                      <a:pt x="378" y="156"/>
                      <a:pt x="378" y="156"/>
                    </a:cubicBezTo>
                    <a:lnTo>
                      <a:pt x="378" y="155"/>
                    </a:lnTo>
                    <a:close/>
                    <a:moveTo>
                      <a:pt x="347" y="156"/>
                    </a:moveTo>
                    <a:cubicBezTo>
                      <a:pt x="345" y="156"/>
                      <a:pt x="345" y="156"/>
                      <a:pt x="345" y="156"/>
                    </a:cubicBezTo>
                    <a:cubicBezTo>
                      <a:pt x="343" y="156"/>
                      <a:pt x="343" y="156"/>
                      <a:pt x="343" y="156"/>
                    </a:cubicBezTo>
                    <a:lnTo>
                      <a:pt x="347" y="156"/>
                    </a:lnTo>
                    <a:close/>
                    <a:moveTo>
                      <a:pt x="119" y="157"/>
                    </a:moveTo>
                    <a:cubicBezTo>
                      <a:pt x="119" y="156"/>
                      <a:pt x="119" y="156"/>
                      <a:pt x="119" y="156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0" y="156"/>
                      <a:pt x="120" y="157"/>
                      <a:pt x="120" y="157"/>
                    </a:cubicBezTo>
                    <a:lnTo>
                      <a:pt x="119" y="157"/>
                    </a:lnTo>
                    <a:close/>
                    <a:moveTo>
                      <a:pt x="348" y="156"/>
                    </a:moveTo>
                    <a:cubicBezTo>
                      <a:pt x="356" y="156"/>
                      <a:pt x="356" y="156"/>
                      <a:pt x="356" y="156"/>
                    </a:cubicBezTo>
                    <a:cubicBezTo>
                      <a:pt x="356" y="157"/>
                      <a:pt x="356" y="157"/>
                      <a:pt x="356" y="157"/>
                    </a:cubicBezTo>
                    <a:cubicBezTo>
                      <a:pt x="355" y="155"/>
                      <a:pt x="351" y="156"/>
                      <a:pt x="348" y="156"/>
                    </a:cubicBezTo>
                    <a:close/>
                    <a:moveTo>
                      <a:pt x="286" y="158"/>
                    </a:moveTo>
                    <a:cubicBezTo>
                      <a:pt x="285" y="158"/>
                      <a:pt x="284" y="158"/>
                      <a:pt x="284" y="158"/>
                    </a:cubicBezTo>
                    <a:cubicBezTo>
                      <a:pt x="284" y="158"/>
                      <a:pt x="285" y="158"/>
                      <a:pt x="286" y="158"/>
                    </a:cubicBezTo>
                    <a:cubicBezTo>
                      <a:pt x="286" y="158"/>
                      <a:pt x="287" y="158"/>
                      <a:pt x="287" y="158"/>
                    </a:cubicBezTo>
                    <a:cubicBezTo>
                      <a:pt x="289" y="158"/>
                      <a:pt x="292" y="157"/>
                      <a:pt x="293" y="158"/>
                    </a:cubicBezTo>
                    <a:cubicBezTo>
                      <a:pt x="297" y="158"/>
                      <a:pt x="297" y="158"/>
                      <a:pt x="297" y="158"/>
                    </a:cubicBezTo>
                    <a:cubicBezTo>
                      <a:pt x="293" y="158"/>
                      <a:pt x="290" y="158"/>
                      <a:pt x="286" y="158"/>
                    </a:cubicBezTo>
                    <a:close/>
                    <a:moveTo>
                      <a:pt x="276" y="158"/>
                    </a:moveTo>
                    <a:cubicBezTo>
                      <a:pt x="276" y="158"/>
                      <a:pt x="276" y="158"/>
                      <a:pt x="277" y="158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8"/>
                      <a:pt x="278" y="158"/>
                      <a:pt x="277" y="158"/>
                    </a:cubicBezTo>
                    <a:cubicBezTo>
                      <a:pt x="277" y="158"/>
                      <a:pt x="276" y="158"/>
                      <a:pt x="276" y="158"/>
                    </a:cubicBezTo>
                    <a:close/>
                    <a:moveTo>
                      <a:pt x="273" y="158"/>
                    </a:moveTo>
                    <a:cubicBezTo>
                      <a:pt x="266" y="158"/>
                      <a:pt x="266" y="158"/>
                      <a:pt x="266" y="158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73" y="157"/>
                      <a:pt x="273" y="157"/>
                      <a:pt x="273" y="157"/>
                    </a:cubicBezTo>
                    <a:lnTo>
                      <a:pt x="273" y="158"/>
                    </a:lnTo>
                    <a:close/>
                    <a:moveTo>
                      <a:pt x="309" y="158"/>
                    </a:moveTo>
                    <a:cubicBezTo>
                      <a:pt x="303" y="158"/>
                      <a:pt x="303" y="158"/>
                      <a:pt x="303" y="158"/>
                    </a:cubicBezTo>
                    <a:cubicBezTo>
                      <a:pt x="303" y="158"/>
                      <a:pt x="303" y="158"/>
                      <a:pt x="303" y="158"/>
                    </a:cubicBezTo>
                    <a:cubicBezTo>
                      <a:pt x="309" y="158"/>
                      <a:pt x="309" y="158"/>
                      <a:pt x="309" y="158"/>
                    </a:cubicBezTo>
                    <a:close/>
                    <a:moveTo>
                      <a:pt x="318" y="158"/>
                    </a:moveTo>
                    <a:cubicBezTo>
                      <a:pt x="318" y="157"/>
                      <a:pt x="318" y="157"/>
                      <a:pt x="318" y="1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20" y="158"/>
                      <a:pt x="320" y="158"/>
                      <a:pt x="320" y="158"/>
                    </a:cubicBezTo>
                    <a:lnTo>
                      <a:pt x="318" y="158"/>
                    </a:lnTo>
                    <a:close/>
                    <a:moveTo>
                      <a:pt x="353" y="157"/>
                    </a:moveTo>
                    <a:cubicBezTo>
                      <a:pt x="353" y="157"/>
                      <a:pt x="353" y="157"/>
                      <a:pt x="353" y="157"/>
                    </a:cubicBezTo>
                    <a:cubicBezTo>
                      <a:pt x="349" y="157"/>
                      <a:pt x="349" y="157"/>
                      <a:pt x="349" y="157"/>
                    </a:cubicBezTo>
                    <a:cubicBezTo>
                      <a:pt x="349" y="157"/>
                      <a:pt x="349" y="157"/>
                      <a:pt x="349" y="157"/>
                    </a:cubicBezTo>
                    <a:lnTo>
                      <a:pt x="353" y="157"/>
                    </a:lnTo>
                    <a:close/>
                    <a:moveTo>
                      <a:pt x="347" y="157"/>
                    </a:moveTo>
                    <a:cubicBezTo>
                      <a:pt x="347" y="157"/>
                      <a:pt x="347" y="157"/>
                      <a:pt x="347" y="157"/>
                    </a:cubicBezTo>
                    <a:cubicBezTo>
                      <a:pt x="344" y="157"/>
                      <a:pt x="344" y="157"/>
                      <a:pt x="344" y="157"/>
                    </a:cubicBezTo>
                    <a:cubicBezTo>
                      <a:pt x="344" y="157"/>
                      <a:pt x="344" y="157"/>
                      <a:pt x="344" y="157"/>
                    </a:cubicBezTo>
                    <a:lnTo>
                      <a:pt x="347" y="157"/>
                    </a:lnTo>
                    <a:close/>
                    <a:moveTo>
                      <a:pt x="338" y="157"/>
                    </a:moveTo>
                    <a:cubicBezTo>
                      <a:pt x="338" y="157"/>
                      <a:pt x="338" y="157"/>
                      <a:pt x="338" y="157"/>
                    </a:cubicBezTo>
                    <a:cubicBezTo>
                      <a:pt x="334" y="157"/>
                      <a:pt x="334" y="157"/>
                      <a:pt x="334" y="157"/>
                    </a:cubicBezTo>
                    <a:cubicBezTo>
                      <a:pt x="334" y="157"/>
                      <a:pt x="334" y="157"/>
                      <a:pt x="334" y="157"/>
                    </a:cubicBezTo>
                    <a:lnTo>
                      <a:pt x="338" y="157"/>
                    </a:lnTo>
                    <a:close/>
                    <a:moveTo>
                      <a:pt x="327" y="157"/>
                    </a:moveTo>
                    <a:cubicBezTo>
                      <a:pt x="327" y="157"/>
                      <a:pt x="327" y="157"/>
                      <a:pt x="327" y="157"/>
                    </a:cubicBezTo>
                    <a:cubicBezTo>
                      <a:pt x="330" y="157"/>
                      <a:pt x="330" y="157"/>
                      <a:pt x="330" y="157"/>
                    </a:cubicBezTo>
                    <a:lnTo>
                      <a:pt x="327" y="157"/>
                    </a:lnTo>
                    <a:close/>
                    <a:moveTo>
                      <a:pt x="199" y="157"/>
                    </a:moveTo>
                    <a:cubicBezTo>
                      <a:pt x="200" y="157"/>
                      <a:pt x="201" y="157"/>
                      <a:pt x="201" y="158"/>
                    </a:cubicBezTo>
                    <a:cubicBezTo>
                      <a:pt x="199" y="158"/>
                      <a:pt x="199" y="158"/>
                      <a:pt x="199" y="158"/>
                    </a:cubicBezTo>
                    <a:cubicBezTo>
                      <a:pt x="199" y="158"/>
                      <a:pt x="198" y="158"/>
                      <a:pt x="198" y="158"/>
                    </a:cubicBezTo>
                    <a:cubicBezTo>
                      <a:pt x="198" y="158"/>
                      <a:pt x="198" y="158"/>
                      <a:pt x="198" y="158"/>
                    </a:cubicBezTo>
                    <a:cubicBezTo>
                      <a:pt x="191" y="158"/>
                      <a:pt x="191" y="158"/>
                      <a:pt x="191" y="158"/>
                    </a:cubicBezTo>
                    <a:cubicBezTo>
                      <a:pt x="190" y="158"/>
                      <a:pt x="189" y="158"/>
                      <a:pt x="188" y="158"/>
                    </a:cubicBezTo>
                    <a:cubicBezTo>
                      <a:pt x="191" y="158"/>
                      <a:pt x="191" y="158"/>
                      <a:pt x="191" y="158"/>
                    </a:cubicBezTo>
                    <a:cubicBezTo>
                      <a:pt x="194" y="157"/>
                      <a:pt x="197" y="157"/>
                      <a:pt x="198" y="158"/>
                    </a:cubicBezTo>
                    <a:cubicBezTo>
                      <a:pt x="199" y="158"/>
                      <a:pt x="199" y="158"/>
                      <a:pt x="199" y="158"/>
                    </a:cubicBezTo>
                    <a:cubicBezTo>
                      <a:pt x="199" y="158"/>
                      <a:pt x="199" y="157"/>
                      <a:pt x="199" y="157"/>
                    </a:cubicBezTo>
                    <a:close/>
                    <a:moveTo>
                      <a:pt x="184" y="158"/>
                    </a:moveTo>
                    <a:cubicBezTo>
                      <a:pt x="187" y="157"/>
                      <a:pt x="187" y="157"/>
                      <a:pt x="187" y="157"/>
                    </a:cubicBezTo>
                    <a:cubicBezTo>
                      <a:pt x="187" y="158"/>
                      <a:pt x="186" y="158"/>
                      <a:pt x="185" y="158"/>
                    </a:cubicBezTo>
                    <a:lnTo>
                      <a:pt x="184" y="158"/>
                    </a:lnTo>
                    <a:close/>
                    <a:moveTo>
                      <a:pt x="116" y="158"/>
                    </a:move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8" y="158"/>
                      <a:pt x="118" y="158"/>
                      <a:pt x="118" y="158"/>
                    </a:cubicBezTo>
                    <a:cubicBezTo>
                      <a:pt x="118" y="158"/>
                      <a:pt x="118" y="158"/>
                      <a:pt x="118" y="158"/>
                    </a:cubicBezTo>
                    <a:lnTo>
                      <a:pt x="116" y="158"/>
                    </a:lnTo>
                    <a:close/>
                    <a:moveTo>
                      <a:pt x="210" y="158"/>
                    </a:move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6" y="159"/>
                      <a:pt x="208" y="158"/>
                      <a:pt x="210" y="158"/>
                    </a:cubicBezTo>
                    <a:close/>
                    <a:moveTo>
                      <a:pt x="207" y="160"/>
                    </a:moveTo>
                    <a:cubicBezTo>
                      <a:pt x="216" y="159"/>
                      <a:pt x="225" y="159"/>
                      <a:pt x="233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8" y="159"/>
                      <a:pt x="243" y="159"/>
                      <a:pt x="247" y="159"/>
                    </a:cubicBezTo>
                    <a:cubicBezTo>
                      <a:pt x="234" y="159"/>
                      <a:pt x="234" y="159"/>
                      <a:pt x="234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2" y="159"/>
                      <a:pt x="232" y="159"/>
                      <a:pt x="232" y="159"/>
                    </a:cubicBezTo>
                    <a:cubicBezTo>
                      <a:pt x="225" y="158"/>
                      <a:pt x="217" y="160"/>
                      <a:pt x="209" y="160"/>
                    </a:cubicBezTo>
                    <a:cubicBezTo>
                      <a:pt x="209" y="160"/>
                      <a:pt x="209" y="160"/>
                      <a:pt x="209" y="160"/>
                    </a:cubicBezTo>
                    <a:lnTo>
                      <a:pt x="207" y="160"/>
                    </a:lnTo>
                    <a:close/>
                    <a:moveTo>
                      <a:pt x="120" y="161"/>
                    </a:move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61"/>
                      <a:pt x="122" y="161"/>
                      <a:pt x="122" y="161"/>
                    </a:cubicBezTo>
                    <a:lnTo>
                      <a:pt x="120" y="161"/>
                    </a:lnTo>
                    <a:close/>
                    <a:moveTo>
                      <a:pt x="416" y="161"/>
                    </a:moveTo>
                    <a:cubicBezTo>
                      <a:pt x="416" y="161"/>
                      <a:pt x="416" y="161"/>
                      <a:pt x="416" y="161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433" y="161"/>
                      <a:pt x="433" y="161"/>
                      <a:pt x="433" y="161"/>
                    </a:cubicBezTo>
                    <a:lnTo>
                      <a:pt x="416" y="161"/>
                    </a:lnTo>
                    <a:close/>
                    <a:moveTo>
                      <a:pt x="437" y="161"/>
                    </a:move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9" y="161"/>
                      <a:pt x="439" y="161"/>
                      <a:pt x="439" y="161"/>
                    </a:cubicBezTo>
                    <a:cubicBezTo>
                      <a:pt x="439" y="161"/>
                      <a:pt x="439" y="161"/>
                      <a:pt x="439" y="161"/>
                    </a:cubicBezTo>
                    <a:lnTo>
                      <a:pt x="437" y="161"/>
                    </a:lnTo>
                    <a:close/>
                    <a:moveTo>
                      <a:pt x="118" y="162"/>
                    </a:moveTo>
                    <a:cubicBezTo>
                      <a:pt x="118" y="162"/>
                      <a:pt x="118" y="162"/>
                      <a:pt x="118" y="162"/>
                    </a:cubicBezTo>
                    <a:cubicBezTo>
                      <a:pt x="120" y="162"/>
                      <a:pt x="120" y="162"/>
                      <a:pt x="120" y="162"/>
                    </a:cubicBezTo>
                    <a:cubicBezTo>
                      <a:pt x="120" y="162"/>
                      <a:pt x="120" y="162"/>
                      <a:pt x="120" y="162"/>
                    </a:cubicBezTo>
                    <a:lnTo>
                      <a:pt x="118" y="162"/>
                    </a:lnTo>
                    <a:close/>
                    <a:moveTo>
                      <a:pt x="402" y="162"/>
                    </a:moveTo>
                    <a:cubicBezTo>
                      <a:pt x="402" y="162"/>
                      <a:pt x="402" y="162"/>
                      <a:pt x="402" y="162"/>
                    </a:cubicBezTo>
                    <a:cubicBezTo>
                      <a:pt x="405" y="162"/>
                      <a:pt x="405" y="162"/>
                      <a:pt x="405" y="162"/>
                    </a:cubicBezTo>
                    <a:cubicBezTo>
                      <a:pt x="405" y="162"/>
                      <a:pt x="405" y="162"/>
                      <a:pt x="405" y="162"/>
                    </a:cubicBezTo>
                    <a:lnTo>
                      <a:pt x="402" y="162"/>
                    </a:lnTo>
                    <a:close/>
                    <a:moveTo>
                      <a:pt x="411" y="162"/>
                    </a:moveTo>
                    <a:cubicBezTo>
                      <a:pt x="411" y="162"/>
                      <a:pt x="411" y="162"/>
                      <a:pt x="411" y="162"/>
                    </a:cubicBezTo>
                    <a:cubicBezTo>
                      <a:pt x="415" y="162"/>
                      <a:pt x="415" y="162"/>
                      <a:pt x="415" y="162"/>
                    </a:cubicBezTo>
                    <a:cubicBezTo>
                      <a:pt x="415" y="162"/>
                      <a:pt x="415" y="162"/>
                      <a:pt x="415" y="162"/>
                    </a:cubicBezTo>
                    <a:lnTo>
                      <a:pt x="411" y="162"/>
                    </a:lnTo>
                    <a:close/>
                    <a:moveTo>
                      <a:pt x="424" y="162"/>
                    </a:move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41" y="162"/>
                      <a:pt x="441" y="162"/>
                      <a:pt x="441" y="162"/>
                    </a:cubicBezTo>
                    <a:cubicBezTo>
                      <a:pt x="441" y="162"/>
                      <a:pt x="441" y="162"/>
                      <a:pt x="441" y="162"/>
                    </a:cubicBezTo>
                    <a:lnTo>
                      <a:pt x="424" y="162"/>
                    </a:lnTo>
                    <a:close/>
                    <a:moveTo>
                      <a:pt x="352" y="165"/>
                    </a:moveTo>
                    <a:cubicBezTo>
                      <a:pt x="351" y="165"/>
                      <a:pt x="351" y="165"/>
                      <a:pt x="351" y="165"/>
                    </a:cubicBezTo>
                    <a:cubicBezTo>
                      <a:pt x="354" y="165"/>
                      <a:pt x="354" y="165"/>
                      <a:pt x="354" y="165"/>
                    </a:cubicBezTo>
                    <a:cubicBezTo>
                      <a:pt x="354" y="165"/>
                      <a:pt x="354" y="165"/>
                      <a:pt x="354" y="165"/>
                    </a:cubicBezTo>
                    <a:lnTo>
                      <a:pt x="352" y="165"/>
                    </a:lnTo>
                    <a:close/>
                    <a:moveTo>
                      <a:pt x="371" y="165"/>
                    </a:move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75" y="165"/>
                      <a:pt x="375" y="165"/>
                      <a:pt x="375" y="165"/>
                    </a:cubicBezTo>
                    <a:lnTo>
                      <a:pt x="371" y="165"/>
                    </a:lnTo>
                    <a:close/>
                    <a:moveTo>
                      <a:pt x="308" y="168"/>
                    </a:moveTo>
                    <a:cubicBezTo>
                      <a:pt x="308" y="167"/>
                      <a:pt x="308" y="167"/>
                      <a:pt x="308" y="167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0" y="168"/>
                      <a:pt x="310" y="168"/>
                      <a:pt x="310" y="168"/>
                    </a:cubicBezTo>
                    <a:lnTo>
                      <a:pt x="308" y="168"/>
                    </a:lnTo>
                    <a:close/>
                    <a:moveTo>
                      <a:pt x="353" y="168"/>
                    </a:moveTo>
                    <a:cubicBezTo>
                      <a:pt x="353" y="167"/>
                      <a:pt x="353" y="167"/>
                      <a:pt x="353" y="167"/>
                    </a:cubicBezTo>
                    <a:cubicBezTo>
                      <a:pt x="361" y="167"/>
                      <a:pt x="361" y="167"/>
                      <a:pt x="361" y="167"/>
                    </a:cubicBezTo>
                    <a:cubicBezTo>
                      <a:pt x="361" y="168"/>
                      <a:pt x="361" y="168"/>
                      <a:pt x="361" y="168"/>
                    </a:cubicBezTo>
                    <a:lnTo>
                      <a:pt x="353" y="168"/>
                    </a:lnTo>
                    <a:close/>
                    <a:moveTo>
                      <a:pt x="381" y="168"/>
                    </a:moveTo>
                    <a:cubicBezTo>
                      <a:pt x="381" y="167"/>
                      <a:pt x="381" y="167"/>
                      <a:pt x="381" y="167"/>
                    </a:cubicBezTo>
                    <a:cubicBezTo>
                      <a:pt x="393" y="167"/>
                      <a:pt x="393" y="167"/>
                      <a:pt x="393" y="167"/>
                    </a:cubicBezTo>
                    <a:cubicBezTo>
                      <a:pt x="393" y="168"/>
                      <a:pt x="393" y="168"/>
                      <a:pt x="393" y="168"/>
                    </a:cubicBezTo>
                    <a:lnTo>
                      <a:pt x="381" y="168"/>
                    </a:lnTo>
                    <a:close/>
                    <a:moveTo>
                      <a:pt x="405" y="168"/>
                    </a:moveTo>
                    <a:cubicBezTo>
                      <a:pt x="405" y="168"/>
                      <a:pt x="405" y="168"/>
                      <a:pt x="405" y="168"/>
                    </a:cubicBezTo>
                    <a:cubicBezTo>
                      <a:pt x="408" y="167"/>
                      <a:pt x="411" y="168"/>
                      <a:pt x="412" y="166"/>
                    </a:cubicBezTo>
                    <a:cubicBezTo>
                      <a:pt x="413" y="167"/>
                      <a:pt x="413" y="167"/>
                      <a:pt x="413" y="167"/>
                    </a:cubicBezTo>
                    <a:cubicBezTo>
                      <a:pt x="413" y="166"/>
                      <a:pt x="413" y="166"/>
                      <a:pt x="413" y="166"/>
                    </a:cubicBezTo>
                    <a:cubicBezTo>
                      <a:pt x="413" y="167"/>
                      <a:pt x="413" y="167"/>
                      <a:pt x="413" y="167"/>
                    </a:cubicBezTo>
                    <a:cubicBezTo>
                      <a:pt x="416" y="167"/>
                      <a:pt x="416" y="167"/>
                      <a:pt x="416" y="167"/>
                    </a:cubicBezTo>
                    <a:cubicBezTo>
                      <a:pt x="415" y="167"/>
                      <a:pt x="414" y="167"/>
                      <a:pt x="413" y="167"/>
                    </a:cubicBezTo>
                    <a:cubicBezTo>
                      <a:pt x="413" y="167"/>
                      <a:pt x="413" y="167"/>
                      <a:pt x="413" y="167"/>
                    </a:cubicBezTo>
                    <a:cubicBezTo>
                      <a:pt x="412" y="167"/>
                      <a:pt x="412" y="167"/>
                      <a:pt x="412" y="167"/>
                    </a:cubicBezTo>
                    <a:cubicBezTo>
                      <a:pt x="414" y="168"/>
                      <a:pt x="414" y="168"/>
                      <a:pt x="414" y="168"/>
                    </a:cubicBezTo>
                    <a:cubicBezTo>
                      <a:pt x="414" y="168"/>
                      <a:pt x="414" y="168"/>
                      <a:pt x="414" y="168"/>
                    </a:cubicBezTo>
                    <a:lnTo>
                      <a:pt x="405" y="168"/>
                    </a:lnTo>
                    <a:close/>
                    <a:moveTo>
                      <a:pt x="363" y="169"/>
                    </a:moveTo>
                    <a:cubicBezTo>
                      <a:pt x="363" y="169"/>
                      <a:pt x="363" y="169"/>
                      <a:pt x="363" y="169"/>
                    </a:cubicBezTo>
                    <a:cubicBezTo>
                      <a:pt x="373" y="169"/>
                      <a:pt x="373" y="169"/>
                      <a:pt x="373" y="169"/>
                    </a:cubicBezTo>
                    <a:cubicBezTo>
                      <a:pt x="373" y="169"/>
                      <a:pt x="373" y="169"/>
                      <a:pt x="373" y="169"/>
                    </a:cubicBezTo>
                    <a:lnTo>
                      <a:pt x="363" y="169"/>
                    </a:lnTo>
                    <a:close/>
                    <a:moveTo>
                      <a:pt x="382" y="169"/>
                    </a:moveTo>
                    <a:cubicBezTo>
                      <a:pt x="382" y="169"/>
                      <a:pt x="382" y="169"/>
                      <a:pt x="382" y="169"/>
                    </a:cubicBezTo>
                    <a:cubicBezTo>
                      <a:pt x="388" y="169"/>
                      <a:pt x="388" y="169"/>
                      <a:pt x="388" y="169"/>
                    </a:cubicBezTo>
                    <a:cubicBezTo>
                      <a:pt x="388" y="169"/>
                      <a:pt x="388" y="169"/>
                      <a:pt x="388" y="169"/>
                    </a:cubicBezTo>
                    <a:lnTo>
                      <a:pt x="382" y="169"/>
                    </a:lnTo>
                    <a:close/>
                    <a:moveTo>
                      <a:pt x="334" y="171"/>
                    </a:moveTo>
                    <a:cubicBezTo>
                      <a:pt x="334" y="171"/>
                      <a:pt x="334" y="171"/>
                      <a:pt x="334" y="171"/>
                    </a:cubicBezTo>
                    <a:cubicBezTo>
                      <a:pt x="332" y="171"/>
                      <a:pt x="332" y="171"/>
                      <a:pt x="332" y="171"/>
                    </a:cubicBezTo>
                    <a:cubicBezTo>
                      <a:pt x="332" y="171"/>
                      <a:pt x="332" y="171"/>
                      <a:pt x="332" y="171"/>
                    </a:cubicBezTo>
                    <a:lnTo>
                      <a:pt x="334" y="171"/>
                    </a:lnTo>
                    <a:close/>
                    <a:moveTo>
                      <a:pt x="330" y="171"/>
                    </a:moveTo>
                    <a:cubicBezTo>
                      <a:pt x="325" y="171"/>
                      <a:pt x="325" y="171"/>
                      <a:pt x="325" y="171"/>
                    </a:cubicBezTo>
                    <a:cubicBezTo>
                      <a:pt x="298" y="171"/>
                      <a:pt x="298" y="171"/>
                      <a:pt x="298" y="171"/>
                    </a:cubicBezTo>
                    <a:lnTo>
                      <a:pt x="330" y="171"/>
                    </a:lnTo>
                    <a:close/>
                    <a:moveTo>
                      <a:pt x="291" y="171"/>
                    </a:moveTo>
                    <a:cubicBezTo>
                      <a:pt x="291" y="172"/>
                      <a:pt x="291" y="172"/>
                      <a:pt x="291" y="172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83" y="171"/>
                      <a:pt x="283" y="171"/>
                      <a:pt x="283" y="171"/>
                    </a:cubicBezTo>
                    <a:lnTo>
                      <a:pt x="291" y="171"/>
                    </a:lnTo>
                    <a:close/>
                    <a:moveTo>
                      <a:pt x="195" y="172"/>
                    </a:move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9" y="172"/>
                      <a:pt x="199" y="172"/>
                      <a:pt x="199" y="172"/>
                    </a:cubicBezTo>
                    <a:cubicBezTo>
                      <a:pt x="199" y="172"/>
                      <a:pt x="199" y="172"/>
                      <a:pt x="199" y="172"/>
                    </a:cubicBezTo>
                    <a:lnTo>
                      <a:pt x="195" y="172"/>
                    </a:lnTo>
                    <a:close/>
                    <a:moveTo>
                      <a:pt x="209" y="172"/>
                    </a:moveTo>
                    <a:cubicBezTo>
                      <a:pt x="209" y="172"/>
                      <a:pt x="209" y="172"/>
                      <a:pt x="209" y="172"/>
                    </a:cubicBezTo>
                    <a:cubicBezTo>
                      <a:pt x="211" y="172"/>
                      <a:pt x="211" y="172"/>
                      <a:pt x="211" y="172"/>
                    </a:cubicBezTo>
                    <a:cubicBezTo>
                      <a:pt x="211" y="172"/>
                      <a:pt x="211" y="172"/>
                      <a:pt x="211" y="172"/>
                    </a:cubicBezTo>
                    <a:lnTo>
                      <a:pt x="209" y="172"/>
                    </a:lnTo>
                    <a:close/>
                    <a:moveTo>
                      <a:pt x="230" y="172"/>
                    </a:moveTo>
                    <a:cubicBezTo>
                      <a:pt x="230" y="172"/>
                      <a:pt x="230" y="172"/>
                      <a:pt x="230" y="172"/>
                    </a:cubicBezTo>
                    <a:cubicBezTo>
                      <a:pt x="236" y="172"/>
                      <a:pt x="236" y="172"/>
                      <a:pt x="236" y="172"/>
                    </a:cubicBezTo>
                    <a:cubicBezTo>
                      <a:pt x="236" y="172"/>
                      <a:pt x="236" y="172"/>
                      <a:pt x="236" y="172"/>
                    </a:cubicBezTo>
                    <a:lnTo>
                      <a:pt x="230" y="172"/>
                    </a:lnTo>
                    <a:close/>
                    <a:moveTo>
                      <a:pt x="38" y="158"/>
                    </a:moveTo>
                    <a:cubicBezTo>
                      <a:pt x="38" y="158"/>
                      <a:pt x="38" y="158"/>
                      <a:pt x="38" y="158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2" y="158"/>
                      <a:pt x="42" y="158"/>
                      <a:pt x="42" y="158"/>
                    </a:cubicBezTo>
                    <a:lnTo>
                      <a:pt x="38" y="158"/>
                    </a:lnTo>
                    <a:close/>
                    <a:moveTo>
                      <a:pt x="50" y="169"/>
                    </a:moveTo>
                    <a:cubicBezTo>
                      <a:pt x="50" y="168"/>
                      <a:pt x="50" y="168"/>
                      <a:pt x="50" y="168"/>
                    </a:cubicBezTo>
                    <a:cubicBezTo>
                      <a:pt x="54" y="168"/>
                      <a:pt x="54" y="168"/>
                      <a:pt x="54" y="168"/>
                    </a:cubicBezTo>
                    <a:cubicBezTo>
                      <a:pt x="54" y="169"/>
                      <a:pt x="54" y="169"/>
                      <a:pt x="54" y="169"/>
                    </a:cubicBezTo>
                    <a:lnTo>
                      <a:pt x="50" y="169"/>
                    </a:lnTo>
                    <a:close/>
                    <a:moveTo>
                      <a:pt x="57" y="175"/>
                    </a:moveTo>
                    <a:cubicBezTo>
                      <a:pt x="57" y="175"/>
                      <a:pt x="57" y="175"/>
                      <a:pt x="57" y="175"/>
                    </a:cubicBezTo>
                    <a:cubicBezTo>
                      <a:pt x="61" y="175"/>
                      <a:pt x="61" y="175"/>
                      <a:pt x="61" y="175"/>
                    </a:cubicBezTo>
                    <a:cubicBezTo>
                      <a:pt x="61" y="175"/>
                      <a:pt x="61" y="175"/>
                      <a:pt x="61" y="175"/>
                    </a:cubicBezTo>
                    <a:lnTo>
                      <a:pt x="57" y="175"/>
                    </a:lnTo>
                    <a:close/>
                    <a:moveTo>
                      <a:pt x="67" y="185"/>
                    </a:moveTo>
                    <a:cubicBezTo>
                      <a:pt x="67" y="186"/>
                      <a:pt x="67" y="186"/>
                      <a:pt x="67" y="186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5"/>
                      <a:pt x="65" y="185"/>
                      <a:pt x="65" y="185"/>
                    </a:cubicBezTo>
                    <a:lnTo>
                      <a:pt x="67" y="185"/>
                    </a:lnTo>
                    <a:close/>
                    <a:moveTo>
                      <a:pt x="40" y="185"/>
                    </a:moveTo>
                    <a:cubicBezTo>
                      <a:pt x="40" y="185"/>
                      <a:pt x="40" y="185"/>
                      <a:pt x="40" y="185"/>
                    </a:cubicBezTo>
                    <a:cubicBezTo>
                      <a:pt x="38" y="185"/>
                      <a:pt x="38" y="185"/>
                      <a:pt x="38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40" y="185"/>
                    </a:lnTo>
                    <a:close/>
                    <a:moveTo>
                      <a:pt x="66" y="184"/>
                    </a:moveTo>
                    <a:cubicBezTo>
                      <a:pt x="66" y="184"/>
                      <a:pt x="66" y="184"/>
                      <a:pt x="66" y="18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4" y="184"/>
                      <a:pt x="64" y="184"/>
                    </a:cubicBezTo>
                    <a:lnTo>
                      <a:pt x="66" y="184"/>
                    </a:lnTo>
                    <a:close/>
                    <a:moveTo>
                      <a:pt x="117" y="178"/>
                    </a:moveTo>
                    <a:cubicBezTo>
                      <a:pt x="116" y="178"/>
                      <a:pt x="116" y="178"/>
                      <a:pt x="115" y="178"/>
                    </a:cubicBezTo>
                    <a:cubicBezTo>
                      <a:pt x="115" y="179"/>
                      <a:pt x="115" y="179"/>
                      <a:pt x="115" y="179"/>
                    </a:cubicBezTo>
                    <a:cubicBezTo>
                      <a:pt x="111" y="179"/>
                      <a:pt x="111" y="179"/>
                      <a:pt x="111" y="179"/>
                    </a:cubicBezTo>
                    <a:cubicBezTo>
                      <a:pt x="111" y="179"/>
                      <a:pt x="111" y="179"/>
                      <a:pt x="111" y="179"/>
                    </a:cubicBezTo>
                    <a:cubicBezTo>
                      <a:pt x="111" y="179"/>
                      <a:pt x="110" y="179"/>
                      <a:pt x="110" y="179"/>
                    </a:cubicBez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79"/>
                      <a:pt x="106" y="179"/>
                      <a:pt x="106" y="179"/>
                    </a:cubicBezTo>
                    <a:cubicBezTo>
                      <a:pt x="108" y="179"/>
                      <a:pt x="108" y="179"/>
                      <a:pt x="110" y="179"/>
                    </a:cubicBezTo>
                    <a:cubicBezTo>
                      <a:pt x="111" y="179"/>
                      <a:pt x="111" y="179"/>
                      <a:pt x="111" y="179"/>
                    </a:cubicBezTo>
                    <a:cubicBezTo>
                      <a:pt x="112" y="178"/>
                      <a:pt x="114" y="178"/>
                      <a:pt x="115" y="178"/>
                    </a:cubicBezTo>
                    <a:cubicBezTo>
                      <a:pt x="116" y="178"/>
                      <a:pt x="116" y="178"/>
                      <a:pt x="117" y="178"/>
                    </a:cubicBezTo>
                    <a:close/>
                    <a:moveTo>
                      <a:pt x="90" y="178"/>
                    </a:moveTo>
                    <a:cubicBezTo>
                      <a:pt x="90" y="179"/>
                      <a:pt x="90" y="179"/>
                      <a:pt x="90" y="179"/>
                    </a:cubicBezTo>
                    <a:cubicBezTo>
                      <a:pt x="88" y="179"/>
                      <a:pt x="88" y="179"/>
                      <a:pt x="88" y="179"/>
                    </a:cubicBezTo>
                    <a:cubicBezTo>
                      <a:pt x="88" y="178"/>
                      <a:pt x="88" y="178"/>
                      <a:pt x="88" y="178"/>
                    </a:cubicBezTo>
                    <a:lnTo>
                      <a:pt x="90" y="178"/>
                    </a:lnTo>
                    <a:close/>
                    <a:moveTo>
                      <a:pt x="93" y="178"/>
                    </a:moveTo>
                    <a:cubicBezTo>
                      <a:pt x="95" y="178"/>
                      <a:pt x="95" y="178"/>
                      <a:pt x="95" y="178"/>
                    </a:cubicBezTo>
                    <a:cubicBezTo>
                      <a:pt x="95" y="178"/>
                      <a:pt x="95" y="178"/>
                      <a:pt x="95" y="178"/>
                    </a:cubicBezTo>
                    <a:cubicBezTo>
                      <a:pt x="93" y="178"/>
                      <a:pt x="93" y="178"/>
                      <a:pt x="93" y="178"/>
                    </a:cubicBezTo>
                    <a:close/>
                    <a:moveTo>
                      <a:pt x="225" y="177"/>
                    </a:moveTo>
                    <a:cubicBezTo>
                      <a:pt x="220" y="177"/>
                      <a:pt x="215" y="177"/>
                      <a:pt x="211" y="177"/>
                    </a:cubicBezTo>
                    <a:cubicBezTo>
                      <a:pt x="211" y="177"/>
                      <a:pt x="211" y="177"/>
                      <a:pt x="210" y="176"/>
                    </a:cubicBezTo>
                    <a:cubicBezTo>
                      <a:pt x="210" y="177"/>
                      <a:pt x="210" y="177"/>
                      <a:pt x="210" y="177"/>
                    </a:cubicBezTo>
                    <a:cubicBezTo>
                      <a:pt x="209" y="176"/>
                      <a:pt x="209" y="176"/>
                      <a:pt x="209" y="176"/>
                    </a:cubicBezTo>
                    <a:cubicBezTo>
                      <a:pt x="208" y="178"/>
                      <a:pt x="205" y="177"/>
                      <a:pt x="202" y="177"/>
                    </a:cubicBezTo>
                    <a:cubicBezTo>
                      <a:pt x="201" y="177"/>
                      <a:pt x="200" y="177"/>
                      <a:pt x="199" y="177"/>
                    </a:cubicBezTo>
                    <a:cubicBezTo>
                      <a:pt x="200" y="177"/>
                      <a:pt x="201" y="177"/>
                      <a:pt x="202" y="177"/>
                    </a:cubicBezTo>
                    <a:cubicBezTo>
                      <a:pt x="202" y="177"/>
                      <a:pt x="202" y="177"/>
                      <a:pt x="203" y="177"/>
                    </a:cubicBezTo>
                    <a:cubicBezTo>
                      <a:pt x="200" y="176"/>
                      <a:pt x="200" y="176"/>
                      <a:pt x="200" y="176"/>
                    </a:cubicBezTo>
                    <a:lnTo>
                      <a:pt x="225" y="177"/>
                    </a:lnTo>
                    <a:close/>
                    <a:moveTo>
                      <a:pt x="198" y="177"/>
                    </a:move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98" y="177"/>
                      <a:pt x="198" y="177"/>
                      <a:pt x="198" y="177"/>
                    </a:cubicBezTo>
                    <a:close/>
                    <a:moveTo>
                      <a:pt x="115" y="177"/>
                    </a:moveTo>
                    <a:cubicBezTo>
                      <a:pt x="112" y="177"/>
                      <a:pt x="112" y="177"/>
                      <a:pt x="112" y="177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lnTo>
                      <a:pt x="115" y="177"/>
                    </a:lnTo>
                    <a:close/>
                    <a:moveTo>
                      <a:pt x="210" y="175"/>
                    </a:moveTo>
                    <a:cubicBezTo>
                      <a:pt x="210" y="175"/>
                      <a:pt x="210" y="175"/>
                      <a:pt x="210" y="175"/>
                    </a:cubicBezTo>
                    <a:cubicBezTo>
                      <a:pt x="207" y="175"/>
                      <a:pt x="207" y="175"/>
                      <a:pt x="207" y="175"/>
                    </a:cubicBezTo>
                    <a:cubicBezTo>
                      <a:pt x="207" y="175"/>
                      <a:pt x="207" y="175"/>
                      <a:pt x="207" y="175"/>
                    </a:cubicBezTo>
                    <a:lnTo>
                      <a:pt x="210" y="175"/>
                    </a:lnTo>
                    <a:close/>
                    <a:moveTo>
                      <a:pt x="253" y="174"/>
                    </a:move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56" y="174"/>
                      <a:pt x="258" y="174"/>
                      <a:pt x="259" y="175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54" y="175"/>
                      <a:pt x="254" y="175"/>
                      <a:pt x="253" y="174"/>
                    </a:cubicBezTo>
                    <a:close/>
                    <a:moveTo>
                      <a:pt x="252" y="175"/>
                    </a:moveTo>
                    <a:cubicBezTo>
                      <a:pt x="248" y="175"/>
                      <a:pt x="248" y="175"/>
                      <a:pt x="248" y="175"/>
                    </a:cubicBezTo>
                    <a:cubicBezTo>
                      <a:pt x="248" y="174"/>
                      <a:pt x="248" y="174"/>
                      <a:pt x="248" y="174"/>
                    </a:cubicBezTo>
                    <a:cubicBezTo>
                      <a:pt x="252" y="174"/>
                      <a:pt x="252" y="174"/>
                      <a:pt x="252" y="174"/>
                    </a:cubicBezTo>
                    <a:lnTo>
                      <a:pt x="252" y="175"/>
                    </a:lnTo>
                    <a:close/>
                    <a:moveTo>
                      <a:pt x="277" y="174"/>
                    </a:move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80" y="175"/>
                      <a:pt x="280" y="175"/>
                      <a:pt x="280" y="175"/>
                    </a:cubicBezTo>
                    <a:cubicBezTo>
                      <a:pt x="277" y="175"/>
                      <a:pt x="277" y="175"/>
                      <a:pt x="277" y="175"/>
                    </a:cubicBezTo>
                    <a:lnTo>
                      <a:pt x="277" y="174"/>
                    </a:lnTo>
                    <a:close/>
                    <a:moveTo>
                      <a:pt x="299" y="174"/>
                    </a:moveTo>
                    <a:cubicBezTo>
                      <a:pt x="299" y="174"/>
                      <a:pt x="299" y="174"/>
                      <a:pt x="299" y="174"/>
                    </a:cubicBezTo>
                    <a:cubicBezTo>
                      <a:pt x="292" y="174"/>
                      <a:pt x="292" y="174"/>
                      <a:pt x="292" y="174"/>
                    </a:cubicBezTo>
                    <a:cubicBezTo>
                      <a:pt x="292" y="174"/>
                      <a:pt x="292" y="174"/>
                      <a:pt x="292" y="174"/>
                    </a:cubicBezTo>
                    <a:lnTo>
                      <a:pt x="299" y="174"/>
                    </a:lnTo>
                    <a:close/>
                    <a:moveTo>
                      <a:pt x="230" y="174"/>
                    </a:moveTo>
                    <a:cubicBezTo>
                      <a:pt x="234" y="175"/>
                      <a:pt x="241" y="173"/>
                      <a:pt x="246" y="174"/>
                    </a:cubicBezTo>
                    <a:cubicBezTo>
                      <a:pt x="235" y="174"/>
                      <a:pt x="223" y="175"/>
                      <a:pt x="214" y="175"/>
                    </a:cubicBezTo>
                    <a:cubicBezTo>
                      <a:pt x="230" y="174"/>
                      <a:pt x="230" y="174"/>
                      <a:pt x="230" y="174"/>
                    </a:cubicBezTo>
                    <a:cubicBezTo>
                      <a:pt x="231" y="174"/>
                      <a:pt x="231" y="174"/>
                      <a:pt x="232" y="174"/>
                    </a:cubicBezTo>
                    <a:cubicBezTo>
                      <a:pt x="230" y="174"/>
                      <a:pt x="230" y="174"/>
                      <a:pt x="230" y="174"/>
                    </a:cubicBezTo>
                    <a:cubicBezTo>
                      <a:pt x="230" y="174"/>
                      <a:pt x="230" y="174"/>
                      <a:pt x="230" y="174"/>
                    </a:cubicBezTo>
                    <a:close/>
                    <a:moveTo>
                      <a:pt x="205" y="174"/>
                    </a:moveTo>
                    <a:cubicBezTo>
                      <a:pt x="202" y="174"/>
                      <a:pt x="202" y="174"/>
                      <a:pt x="202" y="174"/>
                    </a:cubicBezTo>
                    <a:cubicBezTo>
                      <a:pt x="202" y="174"/>
                      <a:pt x="202" y="174"/>
                      <a:pt x="202" y="174"/>
                    </a:cubicBezTo>
                    <a:cubicBezTo>
                      <a:pt x="205" y="174"/>
                      <a:pt x="205" y="174"/>
                      <a:pt x="205" y="174"/>
                    </a:cubicBezTo>
                    <a:close/>
                    <a:moveTo>
                      <a:pt x="280" y="173"/>
                    </a:moveTo>
                    <a:cubicBezTo>
                      <a:pt x="280" y="173"/>
                      <a:pt x="280" y="173"/>
                      <a:pt x="280" y="173"/>
                    </a:cubicBezTo>
                    <a:cubicBezTo>
                      <a:pt x="266" y="174"/>
                      <a:pt x="266" y="174"/>
                      <a:pt x="266" y="174"/>
                    </a:cubicBezTo>
                    <a:cubicBezTo>
                      <a:pt x="266" y="173"/>
                      <a:pt x="266" y="173"/>
                      <a:pt x="266" y="173"/>
                    </a:cubicBezTo>
                    <a:lnTo>
                      <a:pt x="280" y="173"/>
                    </a:lnTo>
                    <a:close/>
                    <a:moveTo>
                      <a:pt x="262" y="173"/>
                    </a:moveTo>
                    <a:cubicBezTo>
                      <a:pt x="262" y="174"/>
                      <a:pt x="262" y="174"/>
                      <a:pt x="262" y="174"/>
                    </a:cubicBezTo>
                    <a:cubicBezTo>
                      <a:pt x="260" y="174"/>
                      <a:pt x="260" y="174"/>
                      <a:pt x="260" y="174"/>
                    </a:cubicBezTo>
                    <a:cubicBezTo>
                      <a:pt x="260" y="173"/>
                      <a:pt x="260" y="173"/>
                      <a:pt x="260" y="173"/>
                    </a:cubicBezTo>
                    <a:lnTo>
                      <a:pt x="262" y="173"/>
                    </a:lnTo>
                    <a:close/>
                    <a:moveTo>
                      <a:pt x="259" y="173"/>
                    </a:moveTo>
                    <a:cubicBezTo>
                      <a:pt x="259" y="174"/>
                      <a:pt x="259" y="174"/>
                      <a:pt x="259" y="174"/>
                    </a:cubicBezTo>
                    <a:cubicBezTo>
                      <a:pt x="255" y="174"/>
                      <a:pt x="255" y="174"/>
                      <a:pt x="255" y="174"/>
                    </a:cubicBezTo>
                    <a:cubicBezTo>
                      <a:pt x="255" y="173"/>
                      <a:pt x="255" y="173"/>
                      <a:pt x="255" y="173"/>
                    </a:cubicBezTo>
                    <a:lnTo>
                      <a:pt x="259" y="173"/>
                    </a:lnTo>
                    <a:close/>
                    <a:moveTo>
                      <a:pt x="249" y="173"/>
                    </a:moveTo>
                    <a:cubicBezTo>
                      <a:pt x="253" y="173"/>
                      <a:pt x="253" y="173"/>
                      <a:pt x="253" y="173"/>
                    </a:cubicBezTo>
                    <a:cubicBezTo>
                      <a:pt x="253" y="174"/>
                      <a:pt x="253" y="174"/>
                      <a:pt x="253" y="174"/>
                    </a:cubicBezTo>
                    <a:cubicBezTo>
                      <a:pt x="249" y="174"/>
                      <a:pt x="249" y="174"/>
                      <a:pt x="249" y="174"/>
                    </a:cubicBezTo>
                    <a:lnTo>
                      <a:pt x="249" y="173"/>
                    </a:lnTo>
                    <a:close/>
                    <a:moveTo>
                      <a:pt x="90" y="174"/>
                    </a:moveTo>
                    <a:cubicBezTo>
                      <a:pt x="91" y="174"/>
                      <a:pt x="91" y="174"/>
                      <a:pt x="92" y="174"/>
                    </a:cubicBezTo>
                    <a:cubicBezTo>
                      <a:pt x="93" y="174"/>
                      <a:pt x="95" y="174"/>
                      <a:pt x="97" y="174"/>
                    </a:cubicBezTo>
                    <a:cubicBezTo>
                      <a:pt x="95" y="174"/>
                      <a:pt x="94" y="174"/>
                      <a:pt x="92" y="174"/>
                    </a:cubicBezTo>
                    <a:cubicBezTo>
                      <a:pt x="91" y="174"/>
                      <a:pt x="91" y="174"/>
                      <a:pt x="90" y="174"/>
                    </a:cubicBezTo>
                    <a:close/>
                    <a:moveTo>
                      <a:pt x="98" y="175"/>
                    </a:moveTo>
                    <a:cubicBezTo>
                      <a:pt x="98" y="175"/>
                      <a:pt x="99" y="175"/>
                      <a:pt x="100" y="175"/>
                    </a:cubicBezTo>
                    <a:cubicBezTo>
                      <a:pt x="99" y="175"/>
                      <a:pt x="99" y="175"/>
                      <a:pt x="98" y="175"/>
                    </a:cubicBezTo>
                    <a:cubicBezTo>
                      <a:pt x="97" y="175"/>
                      <a:pt x="97" y="176"/>
                      <a:pt x="97" y="176"/>
                    </a:cubicBezTo>
                    <a:cubicBezTo>
                      <a:pt x="104" y="176"/>
                      <a:pt x="111" y="175"/>
                      <a:pt x="118" y="174"/>
                    </a:cubicBezTo>
                    <a:cubicBezTo>
                      <a:pt x="109" y="176"/>
                      <a:pt x="99" y="176"/>
                      <a:pt x="89" y="177"/>
                    </a:cubicBezTo>
                    <a:cubicBezTo>
                      <a:pt x="92" y="176"/>
                      <a:pt x="95" y="176"/>
                      <a:pt x="98" y="175"/>
                    </a:cubicBezTo>
                    <a:close/>
                    <a:moveTo>
                      <a:pt x="78" y="178"/>
                    </a:moveTo>
                    <a:cubicBezTo>
                      <a:pt x="78" y="178"/>
                      <a:pt x="78" y="178"/>
                      <a:pt x="78" y="178"/>
                    </a:cubicBezTo>
                    <a:cubicBezTo>
                      <a:pt x="73" y="178"/>
                      <a:pt x="68" y="179"/>
                      <a:pt x="62" y="179"/>
                    </a:cubicBezTo>
                    <a:cubicBezTo>
                      <a:pt x="64" y="178"/>
                      <a:pt x="66" y="178"/>
                      <a:pt x="68" y="177"/>
                    </a:cubicBezTo>
                    <a:cubicBezTo>
                      <a:pt x="70" y="179"/>
                      <a:pt x="73" y="178"/>
                      <a:pt x="76" y="177"/>
                    </a:cubicBezTo>
                    <a:cubicBezTo>
                      <a:pt x="77" y="177"/>
                      <a:pt x="77" y="177"/>
                      <a:pt x="77" y="177"/>
                    </a:cubicBezTo>
                    <a:cubicBezTo>
                      <a:pt x="77" y="177"/>
                      <a:pt x="77" y="177"/>
                      <a:pt x="77" y="177"/>
                    </a:cubicBezTo>
                    <a:cubicBezTo>
                      <a:pt x="79" y="177"/>
                      <a:pt x="83" y="177"/>
                      <a:pt x="86" y="177"/>
                    </a:cubicBezTo>
                    <a:cubicBezTo>
                      <a:pt x="83" y="177"/>
                      <a:pt x="81" y="177"/>
                      <a:pt x="79" y="178"/>
                    </a:cubicBezTo>
                    <a:cubicBezTo>
                      <a:pt x="81" y="179"/>
                      <a:pt x="86" y="178"/>
                      <a:pt x="86" y="179"/>
                    </a:cubicBezTo>
                    <a:cubicBezTo>
                      <a:pt x="61" y="180"/>
                      <a:pt x="61" y="180"/>
                      <a:pt x="61" y="180"/>
                    </a:cubicBezTo>
                    <a:lnTo>
                      <a:pt x="78" y="178"/>
                    </a:lnTo>
                    <a:close/>
                    <a:moveTo>
                      <a:pt x="102" y="179"/>
                    </a:moveTo>
                    <a:cubicBezTo>
                      <a:pt x="102" y="180"/>
                      <a:pt x="102" y="180"/>
                      <a:pt x="103" y="180"/>
                    </a:cubicBezTo>
                    <a:cubicBezTo>
                      <a:pt x="103" y="180"/>
                      <a:pt x="103" y="180"/>
                      <a:pt x="104" y="180"/>
                    </a:cubicBezTo>
                    <a:cubicBezTo>
                      <a:pt x="104" y="180"/>
                      <a:pt x="104" y="179"/>
                      <a:pt x="105" y="180"/>
                    </a:cubicBezTo>
                    <a:cubicBezTo>
                      <a:pt x="104" y="180"/>
                      <a:pt x="104" y="180"/>
                      <a:pt x="104" y="180"/>
                    </a:cubicBezTo>
                    <a:cubicBezTo>
                      <a:pt x="104" y="180"/>
                      <a:pt x="103" y="180"/>
                      <a:pt x="103" y="180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101" y="180"/>
                      <a:pt x="99" y="180"/>
                      <a:pt x="98" y="180"/>
                    </a:cubicBezTo>
                    <a:cubicBezTo>
                      <a:pt x="96" y="179"/>
                      <a:pt x="95" y="181"/>
                      <a:pt x="93" y="181"/>
                    </a:cubicBezTo>
                    <a:cubicBezTo>
                      <a:pt x="94" y="179"/>
                      <a:pt x="99" y="180"/>
                      <a:pt x="102" y="179"/>
                    </a:cubicBezTo>
                    <a:close/>
                    <a:moveTo>
                      <a:pt x="114" y="181"/>
                    </a:move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4" y="181"/>
                      <a:pt x="104" y="181"/>
                      <a:pt x="104" y="181"/>
                    </a:cubicBezTo>
                    <a:lnTo>
                      <a:pt x="114" y="181"/>
                    </a:lnTo>
                    <a:close/>
                    <a:moveTo>
                      <a:pt x="66" y="182"/>
                    </a:move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8" y="181"/>
                    </a:cubicBezTo>
                    <a:cubicBezTo>
                      <a:pt x="81" y="181"/>
                      <a:pt x="81" y="181"/>
                      <a:pt x="81" y="181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2"/>
                      <a:pt x="75" y="182"/>
                    </a:cubicBezTo>
                    <a:lnTo>
                      <a:pt x="66" y="182"/>
                    </a:lnTo>
                    <a:close/>
                    <a:moveTo>
                      <a:pt x="67" y="183"/>
                    </a:moveTo>
                    <a:cubicBezTo>
                      <a:pt x="73" y="184"/>
                      <a:pt x="78" y="182"/>
                      <a:pt x="84" y="183"/>
                    </a:cubicBezTo>
                    <a:cubicBezTo>
                      <a:pt x="78" y="183"/>
                      <a:pt x="73" y="184"/>
                      <a:pt x="67" y="183"/>
                    </a:cubicBezTo>
                    <a:close/>
                    <a:moveTo>
                      <a:pt x="88" y="183"/>
                    </a:moveTo>
                    <a:cubicBezTo>
                      <a:pt x="86" y="183"/>
                      <a:pt x="86" y="183"/>
                      <a:pt x="86" y="183"/>
                    </a:cubicBezTo>
                    <a:cubicBezTo>
                      <a:pt x="86" y="182"/>
                      <a:pt x="86" y="182"/>
                      <a:pt x="86" y="182"/>
                    </a:cubicBezTo>
                    <a:cubicBezTo>
                      <a:pt x="88" y="182"/>
                      <a:pt x="88" y="182"/>
                      <a:pt x="88" y="182"/>
                    </a:cubicBezTo>
                    <a:lnTo>
                      <a:pt x="88" y="183"/>
                    </a:lnTo>
                    <a:close/>
                    <a:moveTo>
                      <a:pt x="93" y="182"/>
                    </a:moveTo>
                    <a:cubicBezTo>
                      <a:pt x="90" y="182"/>
                      <a:pt x="90" y="182"/>
                      <a:pt x="90" y="182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3" y="182"/>
                      <a:pt x="93" y="182"/>
                      <a:pt x="93" y="182"/>
                    </a:cubicBezTo>
                    <a:close/>
                    <a:moveTo>
                      <a:pt x="98" y="182"/>
                    </a:moveTo>
                    <a:cubicBezTo>
                      <a:pt x="94" y="182"/>
                      <a:pt x="94" y="182"/>
                      <a:pt x="94" y="182"/>
                    </a:cubicBezTo>
                    <a:cubicBezTo>
                      <a:pt x="94" y="182"/>
                      <a:pt x="94" y="182"/>
                      <a:pt x="94" y="182"/>
                    </a:cubicBezTo>
                    <a:cubicBezTo>
                      <a:pt x="98" y="182"/>
                      <a:pt x="98" y="182"/>
                      <a:pt x="98" y="182"/>
                    </a:cubicBezTo>
                    <a:close/>
                    <a:moveTo>
                      <a:pt x="103" y="182"/>
                    </a:moveTo>
                    <a:cubicBezTo>
                      <a:pt x="99" y="182"/>
                      <a:pt x="99" y="182"/>
                      <a:pt x="99" y="182"/>
                    </a:cubicBezTo>
                    <a:cubicBezTo>
                      <a:pt x="99" y="181"/>
                      <a:pt x="99" y="181"/>
                      <a:pt x="99" y="181"/>
                    </a:cubicBezTo>
                    <a:cubicBezTo>
                      <a:pt x="103" y="181"/>
                      <a:pt x="103" y="181"/>
                      <a:pt x="103" y="181"/>
                    </a:cubicBezTo>
                    <a:lnTo>
                      <a:pt x="103" y="182"/>
                    </a:lnTo>
                    <a:close/>
                    <a:moveTo>
                      <a:pt x="130" y="186"/>
                    </a:move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0" y="186"/>
                      <a:pt x="130" y="186"/>
                      <a:pt x="130" y="186"/>
                    </a:cubicBezTo>
                    <a:close/>
                    <a:moveTo>
                      <a:pt x="126" y="187"/>
                    </a:move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28" y="186"/>
                      <a:pt x="128" y="186"/>
                      <a:pt x="128" y="186"/>
                    </a:cubicBezTo>
                    <a:cubicBezTo>
                      <a:pt x="128" y="187"/>
                      <a:pt x="128" y="187"/>
                      <a:pt x="128" y="187"/>
                    </a:cubicBezTo>
                    <a:lnTo>
                      <a:pt x="126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1455401" y="1792288"/>
                <a:ext cx="2174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41"/>
              <p:cNvSpPr/>
              <p:nvPr/>
            </p:nvSpPr>
            <p:spPr bwMode="auto">
              <a:xfrm>
                <a:off x="11577638" y="1841500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2"/>
              <p:cNvSpPr>
                <a:spLocks noEditPoints="1"/>
              </p:cNvSpPr>
              <p:nvPr/>
            </p:nvSpPr>
            <p:spPr bwMode="auto">
              <a:xfrm>
                <a:off x="9277351" y="1743075"/>
                <a:ext cx="2227263" cy="122238"/>
              </a:xfrm>
              <a:custGeom>
                <a:avLst/>
                <a:gdLst>
                  <a:gd name="T0" fmla="*/ 11 w 92"/>
                  <a:gd name="T1" fmla="*/ 0 h 5"/>
                  <a:gd name="T2" fmla="*/ 9 w 92"/>
                  <a:gd name="T3" fmla="*/ 2 h 5"/>
                  <a:gd name="T4" fmla="*/ 21 w 92"/>
                  <a:gd name="T5" fmla="*/ 2 h 5"/>
                  <a:gd name="T6" fmla="*/ 13 w 92"/>
                  <a:gd name="T7" fmla="*/ 3 h 5"/>
                  <a:gd name="T8" fmla="*/ 17 w 92"/>
                  <a:gd name="T9" fmla="*/ 3 h 5"/>
                  <a:gd name="T10" fmla="*/ 0 w 92"/>
                  <a:gd name="T11" fmla="*/ 3 h 5"/>
                  <a:gd name="T12" fmla="*/ 92 w 92"/>
                  <a:gd name="T13" fmla="*/ 4 h 5"/>
                  <a:gd name="T14" fmla="*/ 41 w 92"/>
                  <a:gd name="T15" fmla="*/ 3 h 5"/>
                  <a:gd name="T16" fmla="*/ 40 w 92"/>
                  <a:gd name="T17" fmla="*/ 3 h 5"/>
                  <a:gd name="T18" fmla="*/ 54 w 92"/>
                  <a:gd name="T19" fmla="*/ 2 h 5"/>
                  <a:gd name="T20" fmla="*/ 62 w 92"/>
                  <a:gd name="T21" fmla="*/ 3 h 5"/>
                  <a:gd name="T22" fmla="*/ 66 w 92"/>
                  <a:gd name="T23" fmla="*/ 2 h 5"/>
                  <a:gd name="T24" fmla="*/ 81 w 92"/>
                  <a:gd name="T25" fmla="*/ 2 h 5"/>
                  <a:gd name="T26" fmla="*/ 70 w 92"/>
                  <a:gd name="T27" fmla="*/ 2 h 5"/>
                  <a:gd name="T28" fmla="*/ 26 w 92"/>
                  <a:gd name="T29" fmla="*/ 0 h 5"/>
                  <a:gd name="T30" fmla="*/ 26 w 92"/>
                  <a:gd name="T31" fmla="*/ 0 h 5"/>
                  <a:gd name="T32" fmla="*/ 24 w 92"/>
                  <a:gd name="T33" fmla="*/ 0 h 5"/>
                  <a:gd name="T34" fmla="*/ 13 w 92"/>
                  <a:gd name="T35" fmla="*/ 1 h 5"/>
                  <a:gd name="T36" fmla="*/ 11 w 92"/>
                  <a:gd name="T37" fmla="*/ 0 h 5"/>
                  <a:gd name="T38" fmla="*/ 18 w 92"/>
                  <a:gd name="T39" fmla="*/ 3 h 5"/>
                  <a:gd name="T40" fmla="*/ 18 w 92"/>
                  <a:gd name="T41" fmla="*/ 3 h 5"/>
                  <a:gd name="T42" fmla="*/ 20 w 92"/>
                  <a:gd name="T43" fmla="*/ 3 h 5"/>
                  <a:gd name="T44" fmla="*/ 20 w 92"/>
                  <a:gd name="T45" fmla="*/ 3 h 5"/>
                  <a:gd name="T46" fmla="*/ 18 w 92"/>
                  <a:gd name="T47" fmla="*/ 3 h 5"/>
                  <a:gd name="T48" fmla="*/ 38 w 92"/>
                  <a:gd name="T49" fmla="*/ 2 h 5"/>
                  <a:gd name="T50" fmla="*/ 40 w 92"/>
                  <a:gd name="T51" fmla="*/ 2 h 5"/>
                  <a:gd name="T52" fmla="*/ 27 w 92"/>
                  <a:gd name="T53" fmla="*/ 3 h 5"/>
                  <a:gd name="T54" fmla="*/ 38 w 92"/>
                  <a:gd name="T5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5">
                    <a:moveTo>
                      <a:pt x="11" y="0"/>
                    </a:moveTo>
                    <a:cubicBezTo>
                      <a:pt x="11" y="1"/>
                      <a:pt x="9" y="1"/>
                      <a:pt x="9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6" y="2"/>
                      <a:pt x="17" y="3"/>
                    </a:cubicBezTo>
                    <a:cubicBezTo>
                      <a:pt x="12" y="4"/>
                      <a:pt x="5" y="3"/>
                      <a:pt x="0" y="3"/>
                    </a:cubicBezTo>
                    <a:cubicBezTo>
                      <a:pt x="32" y="4"/>
                      <a:pt x="62" y="5"/>
                      <a:pt x="92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2"/>
                      <a:pt x="49" y="2"/>
                      <a:pt x="54" y="2"/>
                    </a:cubicBezTo>
                    <a:cubicBezTo>
                      <a:pt x="57" y="2"/>
                      <a:pt x="60" y="2"/>
                      <a:pt x="62" y="3"/>
                    </a:cubicBezTo>
                    <a:cubicBezTo>
                      <a:pt x="63" y="2"/>
                      <a:pt x="66" y="3"/>
                      <a:pt x="66" y="2"/>
                    </a:cubicBezTo>
                    <a:cubicBezTo>
                      <a:pt x="70" y="2"/>
                      <a:pt x="76" y="2"/>
                      <a:pt x="81" y="2"/>
                    </a:cubicBezTo>
                    <a:cubicBezTo>
                      <a:pt x="76" y="2"/>
                      <a:pt x="75" y="2"/>
                      <a:pt x="70" y="2"/>
                    </a:cubicBezTo>
                    <a:cubicBezTo>
                      <a:pt x="56" y="1"/>
                      <a:pt x="38" y="2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5" y="0"/>
                      <a:pt x="13" y="1"/>
                    </a:cubicBezTo>
                    <a:cubicBezTo>
                      <a:pt x="11" y="1"/>
                      <a:pt x="12" y="0"/>
                      <a:pt x="11" y="0"/>
                    </a:cubicBezTo>
                    <a:close/>
                    <a:moveTo>
                      <a:pt x="18" y="3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18" y="3"/>
                    </a:lnTo>
                    <a:close/>
                    <a:moveTo>
                      <a:pt x="38" y="2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36" y="2"/>
                      <a:pt x="31" y="4"/>
                      <a:pt x="27" y="3"/>
                    </a:cubicBezTo>
                    <a:cubicBezTo>
                      <a:pt x="30" y="1"/>
                      <a:pt x="35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11334751" y="4773613"/>
                <a:ext cx="12065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44"/>
              <p:cNvSpPr/>
              <p:nvPr/>
            </p:nvSpPr>
            <p:spPr bwMode="auto">
              <a:xfrm>
                <a:off x="11358563" y="179228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45"/>
              <p:cNvSpPr/>
              <p:nvPr/>
            </p:nvSpPr>
            <p:spPr bwMode="auto">
              <a:xfrm>
                <a:off x="11261726" y="2330450"/>
                <a:ext cx="96838" cy="23813"/>
              </a:xfrm>
              <a:custGeom>
                <a:avLst/>
                <a:gdLst>
                  <a:gd name="T0" fmla="*/ 31 w 61"/>
                  <a:gd name="T1" fmla="*/ 15 h 15"/>
                  <a:gd name="T2" fmla="*/ 61 w 61"/>
                  <a:gd name="T3" fmla="*/ 0 h 15"/>
                  <a:gd name="T4" fmla="*/ 0 w 61"/>
                  <a:gd name="T5" fmla="*/ 15 h 15"/>
                  <a:gd name="T6" fmla="*/ 31 w 6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5">
                    <a:moveTo>
                      <a:pt x="31" y="15"/>
                    </a:moveTo>
                    <a:lnTo>
                      <a:pt x="61" y="0"/>
                    </a:lnTo>
                    <a:lnTo>
                      <a:pt x="0" y="15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46"/>
              <p:cNvSpPr/>
              <p:nvPr/>
            </p:nvSpPr>
            <p:spPr bwMode="auto">
              <a:xfrm>
                <a:off x="11261726" y="2159000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7"/>
              <p:cNvSpPr/>
              <p:nvPr/>
            </p:nvSpPr>
            <p:spPr bwMode="auto">
              <a:xfrm>
                <a:off x="11093451" y="5140325"/>
                <a:ext cx="217488" cy="49213"/>
              </a:xfrm>
              <a:custGeom>
                <a:avLst/>
                <a:gdLst>
                  <a:gd name="T0" fmla="*/ 1 w 9"/>
                  <a:gd name="T1" fmla="*/ 0 h 2"/>
                  <a:gd name="T2" fmla="*/ 0 w 9"/>
                  <a:gd name="T3" fmla="*/ 1 h 2"/>
                  <a:gd name="T4" fmla="*/ 9 w 9"/>
                  <a:gd name="T5" fmla="*/ 1 h 2"/>
                  <a:gd name="T6" fmla="*/ 4 w 9"/>
                  <a:gd name="T7" fmla="*/ 0 h 2"/>
                  <a:gd name="T8" fmla="*/ 4 w 9"/>
                  <a:gd name="T9" fmla="*/ 1 h 2"/>
                  <a:gd name="T10" fmla="*/ 1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4" y="2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8"/>
              <p:cNvSpPr/>
              <p:nvPr/>
            </p:nvSpPr>
            <p:spPr bwMode="auto">
              <a:xfrm>
                <a:off x="11237913" y="2109788"/>
                <a:ext cx="49213" cy="2540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49"/>
              <p:cNvSpPr/>
              <p:nvPr/>
            </p:nvSpPr>
            <p:spPr bwMode="auto">
              <a:xfrm>
                <a:off x="11237913" y="4872038"/>
                <a:ext cx="49213" cy="0"/>
              </a:xfrm>
              <a:custGeom>
                <a:avLst/>
                <a:gdLst>
                  <a:gd name="T0" fmla="*/ 15 w 31"/>
                  <a:gd name="T1" fmla="*/ 31 w 31"/>
                  <a:gd name="T2" fmla="*/ 0 w 31"/>
                  <a:gd name="T3" fmla="*/ 15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15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11044238" y="4994275"/>
                <a:ext cx="1206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51"/>
              <p:cNvSpPr/>
              <p:nvPr/>
            </p:nvSpPr>
            <p:spPr bwMode="auto">
              <a:xfrm>
                <a:off x="11117263" y="5262563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Rectangle 52"/>
              <p:cNvSpPr>
                <a:spLocks noChangeArrowheads="1"/>
              </p:cNvSpPr>
              <p:nvPr/>
            </p:nvSpPr>
            <p:spPr bwMode="auto">
              <a:xfrm>
                <a:off x="11044238" y="4945063"/>
                <a:ext cx="1206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Rectangle 53"/>
              <p:cNvSpPr>
                <a:spLocks noChangeArrowheads="1"/>
              </p:cNvSpPr>
              <p:nvPr/>
            </p:nvSpPr>
            <p:spPr bwMode="auto">
              <a:xfrm>
                <a:off x="10777538" y="4797425"/>
                <a:ext cx="36353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54"/>
              <p:cNvSpPr/>
              <p:nvPr/>
            </p:nvSpPr>
            <p:spPr bwMode="auto">
              <a:xfrm>
                <a:off x="11020426" y="2085975"/>
                <a:ext cx="47625" cy="49213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55"/>
              <p:cNvSpPr/>
              <p:nvPr/>
            </p:nvSpPr>
            <p:spPr bwMode="auto">
              <a:xfrm>
                <a:off x="10947401" y="4846638"/>
                <a:ext cx="120650" cy="2540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56"/>
              <p:cNvSpPr/>
              <p:nvPr/>
            </p:nvSpPr>
            <p:spPr bwMode="auto">
              <a:xfrm>
                <a:off x="11020426" y="5213350"/>
                <a:ext cx="23813" cy="25400"/>
              </a:xfrm>
              <a:custGeom>
                <a:avLst/>
                <a:gdLst>
                  <a:gd name="T0" fmla="*/ 15 w 15"/>
                  <a:gd name="T1" fmla="*/ 16 h 16"/>
                  <a:gd name="T2" fmla="*/ 15 w 15"/>
                  <a:gd name="T3" fmla="*/ 0 h 16"/>
                  <a:gd name="T4" fmla="*/ 0 w 15"/>
                  <a:gd name="T5" fmla="*/ 16 h 16"/>
                  <a:gd name="T6" fmla="*/ 15 w 1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15" y="16"/>
                    </a:moveTo>
                    <a:lnTo>
                      <a:pt x="15" y="0"/>
                    </a:lnTo>
                    <a:lnTo>
                      <a:pt x="0" y="16"/>
                    </a:lnTo>
                    <a:lnTo>
                      <a:pt x="15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57"/>
              <p:cNvSpPr/>
              <p:nvPr/>
            </p:nvSpPr>
            <p:spPr bwMode="auto">
              <a:xfrm>
                <a:off x="10294938" y="2159000"/>
                <a:ext cx="725488" cy="23813"/>
              </a:xfrm>
              <a:custGeom>
                <a:avLst/>
                <a:gdLst>
                  <a:gd name="T0" fmla="*/ 30 w 30"/>
                  <a:gd name="T1" fmla="*/ 0 h 1"/>
                  <a:gd name="T2" fmla="*/ 0 w 30"/>
                  <a:gd name="T3" fmla="*/ 0 h 1"/>
                  <a:gd name="T4" fmla="*/ 30 w 3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1"/>
                      <a:pt x="18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58"/>
              <p:cNvSpPr/>
              <p:nvPr/>
            </p:nvSpPr>
            <p:spPr bwMode="auto">
              <a:xfrm>
                <a:off x="10826751" y="2109788"/>
                <a:ext cx="169863" cy="25400"/>
              </a:xfrm>
              <a:custGeom>
                <a:avLst/>
                <a:gdLst>
                  <a:gd name="T0" fmla="*/ 1 w 7"/>
                  <a:gd name="T1" fmla="*/ 1 h 1"/>
                  <a:gd name="T2" fmla="*/ 7 w 7"/>
                  <a:gd name="T3" fmla="*/ 0 h 1"/>
                  <a:gd name="T4" fmla="*/ 1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1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59"/>
              <p:cNvSpPr/>
              <p:nvPr/>
            </p:nvSpPr>
            <p:spPr bwMode="auto">
              <a:xfrm>
                <a:off x="10923588" y="5116513"/>
                <a:ext cx="73025" cy="23813"/>
              </a:xfrm>
              <a:custGeom>
                <a:avLst/>
                <a:gdLst>
                  <a:gd name="T0" fmla="*/ 46 w 46"/>
                  <a:gd name="T1" fmla="*/ 15 h 15"/>
                  <a:gd name="T2" fmla="*/ 46 w 46"/>
                  <a:gd name="T3" fmla="*/ 0 h 15"/>
                  <a:gd name="T4" fmla="*/ 0 w 46"/>
                  <a:gd name="T5" fmla="*/ 15 h 15"/>
                  <a:gd name="T6" fmla="*/ 46 w 46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46" y="15"/>
                    </a:moveTo>
                    <a:lnTo>
                      <a:pt x="46" y="0"/>
                    </a:lnTo>
                    <a:lnTo>
                      <a:pt x="0" y="15"/>
                    </a:lnTo>
                    <a:lnTo>
                      <a:pt x="4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Rectangle 60"/>
              <p:cNvSpPr>
                <a:spLocks noChangeArrowheads="1"/>
              </p:cNvSpPr>
              <p:nvPr/>
            </p:nvSpPr>
            <p:spPr bwMode="auto">
              <a:xfrm>
                <a:off x="10583863" y="5213350"/>
                <a:ext cx="3873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61"/>
              <p:cNvSpPr/>
              <p:nvPr/>
            </p:nvSpPr>
            <p:spPr bwMode="auto">
              <a:xfrm>
                <a:off x="10899776" y="1449388"/>
                <a:ext cx="47625" cy="0"/>
              </a:xfrm>
              <a:custGeom>
                <a:avLst/>
                <a:gdLst>
                  <a:gd name="T0" fmla="*/ 15 w 30"/>
                  <a:gd name="T1" fmla="*/ 30 w 30"/>
                  <a:gd name="T2" fmla="*/ 0 w 30"/>
                  <a:gd name="T3" fmla="*/ 15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15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62"/>
              <p:cNvSpPr/>
              <p:nvPr/>
            </p:nvSpPr>
            <p:spPr bwMode="auto">
              <a:xfrm>
                <a:off x="10802938" y="4872038"/>
                <a:ext cx="96838" cy="0"/>
              </a:xfrm>
              <a:custGeom>
                <a:avLst/>
                <a:gdLst>
                  <a:gd name="T0" fmla="*/ 30 w 61"/>
                  <a:gd name="T1" fmla="*/ 61 w 61"/>
                  <a:gd name="T2" fmla="*/ 0 w 61"/>
                  <a:gd name="T3" fmla="*/ 3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1">
                    <a:moveTo>
                      <a:pt x="30" y="0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63"/>
              <p:cNvSpPr/>
              <p:nvPr/>
            </p:nvSpPr>
            <p:spPr bwMode="auto">
              <a:xfrm>
                <a:off x="10802938" y="5116513"/>
                <a:ext cx="96838" cy="23813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64"/>
              <p:cNvSpPr/>
              <p:nvPr/>
            </p:nvSpPr>
            <p:spPr bwMode="auto">
              <a:xfrm>
                <a:off x="10729913" y="4651375"/>
                <a:ext cx="120650" cy="23813"/>
              </a:xfrm>
              <a:custGeom>
                <a:avLst/>
                <a:gdLst>
                  <a:gd name="T0" fmla="*/ 46 w 76"/>
                  <a:gd name="T1" fmla="*/ 15 h 15"/>
                  <a:gd name="T2" fmla="*/ 76 w 76"/>
                  <a:gd name="T3" fmla="*/ 0 h 15"/>
                  <a:gd name="T4" fmla="*/ 0 w 76"/>
                  <a:gd name="T5" fmla="*/ 0 h 15"/>
                  <a:gd name="T6" fmla="*/ 46 w 76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5">
                    <a:moveTo>
                      <a:pt x="46" y="15"/>
                    </a:moveTo>
                    <a:lnTo>
                      <a:pt x="76" y="0"/>
                    </a:lnTo>
                    <a:lnTo>
                      <a:pt x="0" y="0"/>
                    </a:lnTo>
                    <a:lnTo>
                      <a:pt x="4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65"/>
              <p:cNvSpPr/>
              <p:nvPr/>
            </p:nvSpPr>
            <p:spPr bwMode="auto">
              <a:xfrm>
                <a:off x="10706101" y="1743075"/>
                <a:ext cx="120650" cy="25400"/>
              </a:xfrm>
              <a:custGeom>
                <a:avLst/>
                <a:gdLst>
                  <a:gd name="T0" fmla="*/ 1 w 5"/>
                  <a:gd name="T1" fmla="*/ 1 h 1"/>
                  <a:gd name="T2" fmla="*/ 5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  <a:gd name="T8" fmla="*/ 0 w 5"/>
                  <a:gd name="T9" fmla="*/ 1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66"/>
              <p:cNvSpPr/>
              <p:nvPr/>
            </p:nvSpPr>
            <p:spPr bwMode="auto">
              <a:xfrm>
                <a:off x="10583863" y="4945063"/>
                <a:ext cx="219075" cy="49213"/>
              </a:xfrm>
              <a:custGeom>
                <a:avLst/>
                <a:gdLst>
                  <a:gd name="T0" fmla="*/ 7 w 9"/>
                  <a:gd name="T1" fmla="*/ 1 h 2"/>
                  <a:gd name="T2" fmla="*/ 7 w 9"/>
                  <a:gd name="T3" fmla="*/ 1 h 2"/>
                  <a:gd name="T4" fmla="*/ 9 w 9"/>
                  <a:gd name="T5" fmla="*/ 0 h 2"/>
                  <a:gd name="T6" fmla="*/ 0 w 9"/>
                  <a:gd name="T7" fmla="*/ 0 h 2"/>
                  <a:gd name="T8" fmla="*/ 7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5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67"/>
              <p:cNvSpPr/>
              <p:nvPr/>
            </p:nvSpPr>
            <p:spPr bwMode="auto">
              <a:xfrm>
                <a:off x="10753726" y="4968875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Rectangle 68"/>
              <p:cNvSpPr>
                <a:spLocks noChangeArrowheads="1"/>
              </p:cNvSpPr>
              <p:nvPr/>
            </p:nvSpPr>
            <p:spPr bwMode="auto">
              <a:xfrm>
                <a:off x="10680701" y="1449388"/>
                <a:ext cx="9683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69"/>
              <p:cNvSpPr/>
              <p:nvPr/>
            </p:nvSpPr>
            <p:spPr bwMode="auto">
              <a:xfrm>
                <a:off x="10439401" y="5116513"/>
                <a:ext cx="338138" cy="23813"/>
              </a:xfrm>
              <a:custGeom>
                <a:avLst/>
                <a:gdLst>
                  <a:gd name="T0" fmla="*/ 14 w 14"/>
                  <a:gd name="T1" fmla="*/ 0 h 1"/>
                  <a:gd name="T2" fmla="*/ 0 w 14"/>
                  <a:gd name="T3" fmla="*/ 0 h 1"/>
                  <a:gd name="T4" fmla="*/ 0 w 14"/>
                  <a:gd name="T5" fmla="*/ 0 h 1"/>
                  <a:gd name="T6" fmla="*/ 14 w 1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14" y="0"/>
                    </a:moveTo>
                    <a:cubicBezTo>
                      <a:pt x="8" y="0"/>
                      <a:pt x="6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9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Rectangle 70"/>
              <p:cNvSpPr>
                <a:spLocks noChangeArrowheads="1"/>
              </p:cNvSpPr>
              <p:nvPr/>
            </p:nvSpPr>
            <p:spPr bwMode="auto">
              <a:xfrm>
                <a:off x="10342563" y="1743075"/>
                <a:ext cx="3381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1"/>
              <p:cNvSpPr/>
              <p:nvPr/>
            </p:nvSpPr>
            <p:spPr bwMode="auto">
              <a:xfrm>
                <a:off x="10609263" y="1498600"/>
                <a:ext cx="47625" cy="25400"/>
              </a:xfrm>
              <a:custGeom>
                <a:avLst/>
                <a:gdLst>
                  <a:gd name="T0" fmla="*/ 30 w 30"/>
                  <a:gd name="T1" fmla="*/ 16 h 16"/>
                  <a:gd name="T2" fmla="*/ 30 w 30"/>
                  <a:gd name="T3" fmla="*/ 0 h 16"/>
                  <a:gd name="T4" fmla="*/ 0 w 30"/>
                  <a:gd name="T5" fmla="*/ 16 h 16"/>
                  <a:gd name="T6" fmla="*/ 30 w 30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">
                    <a:moveTo>
                      <a:pt x="30" y="16"/>
                    </a:moveTo>
                    <a:lnTo>
                      <a:pt x="30" y="0"/>
                    </a:lnTo>
                    <a:lnTo>
                      <a:pt x="0" y="16"/>
                    </a:lnTo>
                    <a:lnTo>
                      <a:pt x="3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72"/>
              <p:cNvSpPr/>
              <p:nvPr/>
            </p:nvSpPr>
            <p:spPr bwMode="auto">
              <a:xfrm>
                <a:off x="10583863" y="1914525"/>
                <a:ext cx="73025" cy="0"/>
              </a:xfrm>
              <a:custGeom>
                <a:avLst/>
                <a:gdLst>
                  <a:gd name="T0" fmla="*/ 16 w 46"/>
                  <a:gd name="T1" fmla="*/ 46 w 46"/>
                  <a:gd name="T2" fmla="*/ 0 w 46"/>
                  <a:gd name="T3" fmla="*/ 16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16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73"/>
              <p:cNvSpPr/>
              <p:nvPr/>
            </p:nvSpPr>
            <p:spPr bwMode="auto">
              <a:xfrm>
                <a:off x="10318751" y="4456113"/>
                <a:ext cx="338138" cy="49213"/>
              </a:xfrm>
              <a:custGeom>
                <a:avLst/>
                <a:gdLst>
                  <a:gd name="T0" fmla="*/ 0 w 14"/>
                  <a:gd name="T1" fmla="*/ 1 h 2"/>
                  <a:gd name="T2" fmla="*/ 14 w 14"/>
                  <a:gd name="T3" fmla="*/ 1 h 2"/>
                  <a:gd name="T4" fmla="*/ 0 w 1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1"/>
                    </a:moveTo>
                    <a:cubicBezTo>
                      <a:pt x="5" y="1"/>
                      <a:pt x="10" y="2"/>
                      <a:pt x="14" y="1"/>
                    </a:cubicBezTo>
                    <a:cubicBezTo>
                      <a:pt x="9" y="1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74"/>
              <p:cNvSpPr/>
              <p:nvPr/>
            </p:nvSpPr>
            <p:spPr bwMode="auto">
              <a:xfrm>
                <a:off x="10583863" y="3306763"/>
                <a:ext cx="49213" cy="0"/>
              </a:xfrm>
              <a:custGeom>
                <a:avLst/>
                <a:gdLst>
                  <a:gd name="T0" fmla="*/ 16 w 31"/>
                  <a:gd name="T1" fmla="*/ 31 w 31"/>
                  <a:gd name="T2" fmla="*/ 0 w 31"/>
                  <a:gd name="T3" fmla="*/ 16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16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75"/>
              <p:cNvSpPr/>
              <p:nvPr/>
            </p:nvSpPr>
            <p:spPr bwMode="auto">
              <a:xfrm>
                <a:off x="10560051" y="2085975"/>
                <a:ext cx="49213" cy="0"/>
              </a:xfrm>
              <a:custGeom>
                <a:avLst/>
                <a:gdLst>
                  <a:gd name="T0" fmla="*/ 15 w 31"/>
                  <a:gd name="T1" fmla="*/ 31 w 31"/>
                  <a:gd name="T2" fmla="*/ 0 w 31"/>
                  <a:gd name="T3" fmla="*/ 15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15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76"/>
              <p:cNvSpPr/>
              <p:nvPr/>
            </p:nvSpPr>
            <p:spPr bwMode="auto">
              <a:xfrm>
                <a:off x="10366376" y="2085975"/>
                <a:ext cx="120650" cy="23813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77"/>
              <p:cNvSpPr/>
              <p:nvPr/>
            </p:nvSpPr>
            <p:spPr bwMode="auto">
              <a:xfrm>
                <a:off x="10318751" y="2109788"/>
                <a:ext cx="265113" cy="25400"/>
              </a:xfrm>
              <a:custGeom>
                <a:avLst/>
                <a:gdLst>
                  <a:gd name="T0" fmla="*/ 11 w 11"/>
                  <a:gd name="T1" fmla="*/ 0 h 1"/>
                  <a:gd name="T2" fmla="*/ 4 w 11"/>
                  <a:gd name="T3" fmla="*/ 0 h 1"/>
                  <a:gd name="T4" fmla="*/ 0 w 11"/>
                  <a:gd name="T5" fmla="*/ 1 h 1"/>
                  <a:gd name="T6" fmla="*/ 11 w 1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8" y="0"/>
                      <a:pt x="7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8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78"/>
              <p:cNvSpPr/>
              <p:nvPr/>
            </p:nvSpPr>
            <p:spPr bwMode="auto">
              <a:xfrm>
                <a:off x="10245726" y="1987550"/>
                <a:ext cx="241300" cy="25400"/>
              </a:xfrm>
              <a:custGeom>
                <a:avLst/>
                <a:gdLst>
                  <a:gd name="T0" fmla="*/ 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6" y="1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79"/>
              <p:cNvSpPr/>
              <p:nvPr/>
            </p:nvSpPr>
            <p:spPr bwMode="auto">
              <a:xfrm>
                <a:off x="10487026" y="2012950"/>
                <a:ext cx="73025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80"/>
              <p:cNvSpPr/>
              <p:nvPr/>
            </p:nvSpPr>
            <p:spPr bwMode="auto">
              <a:xfrm>
                <a:off x="10487026" y="3821113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81"/>
              <p:cNvSpPr/>
              <p:nvPr/>
            </p:nvSpPr>
            <p:spPr bwMode="auto">
              <a:xfrm>
                <a:off x="10487026" y="5360988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Rectangle 82"/>
              <p:cNvSpPr>
                <a:spLocks noChangeArrowheads="1"/>
              </p:cNvSpPr>
              <p:nvPr/>
            </p:nvSpPr>
            <p:spPr bwMode="auto">
              <a:xfrm>
                <a:off x="10439401" y="3306763"/>
                <a:ext cx="9683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83"/>
              <p:cNvSpPr/>
              <p:nvPr/>
            </p:nvSpPr>
            <p:spPr bwMode="auto">
              <a:xfrm>
                <a:off x="10366376" y="4432300"/>
                <a:ext cx="146050" cy="23813"/>
              </a:xfrm>
              <a:custGeom>
                <a:avLst/>
                <a:gdLst>
                  <a:gd name="T0" fmla="*/ 1 w 6"/>
                  <a:gd name="T1" fmla="*/ 0 h 1"/>
                  <a:gd name="T2" fmla="*/ 6 w 6"/>
                  <a:gd name="T3" fmla="*/ 0 h 1"/>
                  <a:gd name="T4" fmla="*/ 4 w 6"/>
                  <a:gd name="T5" fmla="*/ 0 h 1"/>
                  <a:gd name="T6" fmla="*/ 1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1" y="0"/>
                    </a:moveTo>
                    <a:cubicBezTo>
                      <a:pt x="2" y="1"/>
                      <a:pt x="5" y="1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84"/>
              <p:cNvSpPr/>
              <p:nvPr/>
            </p:nvSpPr>
            <p:spPr bwMode="auto">
              <a:xfrm>
                <a:off x="10512426" y="4432300"/>
                <a:ext cx="2381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85"/>
              <p:cNvSpPr/>
              <p:nvPr/>
            </p:nvSpPr>
            <p:spPr bwMode="auto">
              <a:xfrm>
                <a:off x="10439401" y="4872038"/>
                <a:ext cx="47625" cy="23813"/>
              </a:xfrm>
              <a:custGeom>
                <a:avLst/>
                <a:gdLst>
                  <a:gd name="T0" fmla="*/ 30 w 30"/>
                  <a:gd name="T1" fmla="*/ 15 h 15"/>
                  <a:gd name="T2" fmla="*/ 30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5">
                    <a:moveTo>
                      <a:pt x="30" y="15"/>
                    </a:moveTo>
                    <a:lnTo>
                      <a:pt x="30" y="0"/>
                    </a:lnTo>
                    <a:lnTo>
                      <a:pt x="0" y="15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86"/>
              <p:cNvSpPr/>
              <p:nvPr/>
            </p:nvSpPr>
            <p:spPr bwMode="auto">
              <a:xfrm>
                <a:off x="10269538" y="1865313"/>
                <a:ext cx="193675" cy="49213"/>
              </a:xfrm>
              <a:custGeom>
                <a:avLst/>
                <a:gdLst>
                  <a:gd name="T0" fmla="*/ 1 w 8"/>
                  <a:gd name="T1" fmla="*/ 2 h 2"/>
                  <a:gd name="T2" fmla="*/ 2 w 8"/>
                  <a:gd name="T3" fmla="*/ 1 h 2"/>
                  <a:gd name="T4" fmla="*/ 3 w 8"/>
                  <a:gd name="T5" fmla="*/ 2 h 2"/>
                  <a:gd name="T6" fmla="*/ 8 w 8"/>
                  <a:gd name="T7" fmla="*/ 2 h 2"/>
                  <a:gd name="T8" fmla="*/ 8 w 8"/>
                  <a:gd name="T9" fmla="*/ 1 h 2"/>
                  <a:gd name="T10" fmla="*/ 0 w 8"/>
                  <a:gd name="T11" fmla="*/ 1 h 2"/>
                  <a:gd name="T12" fmla="*/ 1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7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Rectangle 87"/>
              <p:cNvSpPr>
                <a:spLocks noChangeArrowheads="1"/>
              </p:cNvSpPr>
              <p:nvPr/>
            </p:nvSpPr>
            <p:spPr bwMode="auto">
              <a:xfrm>
                <a:off x="9567863" y="2500313"/>
                <a:ext cx="8953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Rectangle 88"/>
              <p:cNvSpPr>
                <a:spLocks noChangeArrowheads="1"/>
              </p:cNvSpPr>
              <p:nvPr/>
            </p:nvSpPr>
            <p:spPr bwMode="auto">
              <a:xfrm>
                <a:off x="10390188" y="3355975"/>
                <a:ext cx="4921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89"/>
              <p:cNvSpPr/>
              <p:nvPr/>
            </p:nvSpPr>
            <p:spPr bwMode="auto">
              <a:xfrm>
                <a:off x="10415588" y="4945063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90"/>
              <p:cNvSpPr/>
              <p:nvPr/>
            </p:nvSpPr>
            <p:spPr bwMode="auto">
              <a:xfrm>
                <a:off x="10390188" y="536098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91"/>
              <p:cNvSpPr/>
              <p:nvPr/>
            </p:nvSpPr>
            <p:spPr bwMode="auto">
              <a:xfrm>
                <a:off x="10342563" y="2330450"/>
                <a:ext cx="73025" cy="2381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2"/>
              <p:cNvSpPr/>
              <p:nvPr/>
            </p:nvSpPr>
            <p:spPr bwMode="auto">
              <a:xfrm>
                <a:off x="10366376" y="2549525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93"/>
              <p:cNvSpPr/>
              <p:nvPr/>
            </p:nvSpPr>
            <p:spPr bwMode="auto">
              <a:xfrm>
                <a:off x="10269538" y="323373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94"/>
              <p:cNvSpPr/>
              <p:nvPr/>
            </p:nvSpPr>
            <p:spPr bwMode="auto">
              <a:xfrm>
                <a:off x="10269538" y="3259138"/>
                <a:ext cx="49213" cy="23813"/>
              </a:xfrm>
              <a:custGeom>
                <a:avLst/>
                <a:gdLst>
                  <a:gd name="T0" fmla="*/ 31 w 31"/>
                  <a:gd name="T1" fmla="*/ 15 h 15"/>
                  <a:gd name="T2" fmla="*/ 31 w 31"/>
                  <a:gd name="T3" fmla="*/ 0 h 15"/>
                  <a:gd name="T4" fmla="*/ 0 w 31"/>
                  <a:gd name="T5" fmla="*/ 15 h 15"/>
                  <a:gd name="T6" fmla="*/ 31 w 3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31" y="15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95"/>
              <p:cNvSpPr/>
              <p:nvPr/>
            </p:nvSpPr>
            <p:spPr bwMode="auto">
              <a:xfrm>
                <a:off x="10245726" y="2109788"/>
                <a:ext cx="49213" cy="25400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6 h 16"/>
                  <a:gd name="T4" fmla="*/ 31 w 31"/>
                  <a:gd name="T5" fmla="*/ 16 h 16"/>
                  <a:gd name="T6" fmla="*/ 0 w 3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lnTo>
                      <a:pt x="0" y="16"/>
                    </a:lnTo>
                    <a:lnTo>
                      <a:pt x="31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96"/>
              <p:cNvSpPr/>
              <p:nvPr/>
            </p:nvSpPr>
            <p:spPr bwMode="auto">
              <a:xfrm>
                <a:off x="10221913" y="3722688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97"/>
              <p:cNvSpPr/>
              <p:nvPr/>
            </p:nvSpPr>
            <p:spPr bwMode="auto">
              <a:xfrm>
                <a:off x="9713913" y="1401763"/>
                <a:ext cx="531813" cy="23813"/>
              </a:xfrm>
              <a:custGeom>
                <a:avLst/>
                <a:gdLst>
                  <a:gd name="T0" fmla="*/ 22 w 22"/>
                  <a:gd name="T1" fmla="*/ 1 h 1"/>
                  <a:gd name="T2" fmla="*/ 0 w 22"/>
                  <a:gd name="T3" fmla="*/ 1 h 1"/>
                  <a:gd name="T4" fmla="*/ 22 w 2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">
                    <a:moveTo>
                      <a:pt x="22" y="1"/>
                    </a:moveTo>
                    <a:cubicBezTo>
                      <a:pt x="15" y="1"/>
                      <a:pt x="6" y="0"/>
                      <a:pt x="0" y="1"/>
                    </a:cubicBezTo>
                    <a:lnTo>
                      <a:pt x="2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8"/>
              <p:cNvSpPr/>
              <p:nvPr/>
            </p:nvSpPr>
            <p:spPr bwMode="auto">
              <a:xfrm>
                <a:off x="10028238" y="4945063"/>
                <a:ext cx="241300" cy="23813"/>
              </a:xfrm>
              <a:custGeom>
                <a:avLst/>
                <a:gdLst>
                  <a:gd name="T0" fmla="*/ 5 w 10"/>
                  <a:gd name="T1" fmla="*/ 1 h 1"/>
                  <a:gd name="T2" fmla="*/ 10 w 10"/>
                  <a:gd name="T3" fmla="*/ 0 h 1"/>
                  <a:gd name="T4" fmla="*/ 0 w 10"/>
                  <a:gd name="T5" fmla="*/ 0 h 1"/>
                  <a:gd name="T6" fmla="*/ 5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0"/>
                      <a:pt x="9" y="1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9591676" y="1841500"/>
                <a:ext cx="654050" cy="73025"/>
              </a:xfrm>
              <a:custGeom>
                <a:avLst/>
                <a:gdLst>
                  <a:gd name="T0" fmla="*/ 13 w 27"/>
                  <a:gd name="T1" fmla="*/ 1 h 3"/>
                  <a:gd name="T2" fmla="*/ 12 w 27"/>
                  <a:gd name="T3" fmla="*/ 1 h 3"/>
                  <a:gd name="T4" fmla="*/ 10 w 27"/>
                  <a:gd name="T5" fmla="*/ 1 h 3"/>
                  <a:gd name="T6" fmla="*/ 4 w 27"/>
                  <a:gd name="T7" fmla="*/ 1 h 3"/>
                  <a:gd name="T8" fmla="*/ 5 w 27"/>
                  <a:gd name="T9" fmla="*/ 1 h 3"/>
                  <a:gd name="T10" fmla="*/ 4 w 27"/>
                  <a:gd name="T11" fmla="*/ 1 h 3"/>
                  <a:gd name="T12" fmla="*/ 0 w 27"/>
                  <a:gd name="T13" fmla="*/ 3 h 3"/>
                  <a:gd name="T14" fmla="*/ 11 w 27"/>
                  <a:gd name="T15" fmla="*/ 3 h 3"/>
                  <a:gd name="T16" fmla="*/ 10 w 27"/>
                  <a:gd name="T17" fmla="*/ 2 h 3"/>
                  <a:gd name="T18" fmla="*/ 12 w 27"/>
                  <a:gd name="T19" fmla="*/ 2 h 3"/>
                  <a:gd name="T20" fmla="*/ 13 w 27"/>
                  <a:gd name="T21" fmla="*/ 3 h 3"/>
                  <a:gd name="T22" fmla="*/ 15 w 27"/>
                  <a:gd name="T23" fmla="*/ 3 h 3"/>
                  <a:gd name="T24" fmla="*/ 18 w 27"/>
                  <a:gd name="T25" fmla="*/ 2 h 3"/>
                  <a:gd name="T26" fmla="*/ 19 w 27"/>
                  <a:gd name="T27" fmla="*/ 2 h 3"/>
                  <a:gd name="T28" fmla="*/ 22 w 27"/>
                  <a:gd name="T29" fmla="*/ 2 h 3"/>
                  <a:gd name="T30" fmla="*/ 27 w 27"/>
                  <a:gd name="T31" fmla="*/ 2 h 3"/>
                  <a:gd name="T32" fmla="*/ 14 w 27"/>
                  <a:gd name="T33" fmla="*/ 1 h 3"/>
                  <a:gd name="T34" fmla="*/ 15 w 27"/>
                  <a:gd name="T35" fmla="*/ 1 h 3"/>
                  <a:gd name="T36" fmla="*/ 13 w 27"/>
                  <a:gd name="T3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3">
                    <a:moveTo>
                      <a:pt x="13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9" y="2"/>
                      <a:pt x="6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1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3" y="2"/>
                      <a:pt x="13" y="3"/>
                    </a:cubicBezTo>
                    <a:cubicBezTo>
                      <a:pt x="13" y="3"/>
                      <a:pt x="15" y="2"/>
                      <a:pt x="15" y="3"/>
                    </a:cubicBezTo>
                    <a:cubicBezTo>
                      <a:pt x="16" y="2"/>
                      <a:pt x="18" y="3"/>
                      <a:pt x="18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3"/>
                      <a:pt x="22" y="2"/>
                    </a:cubicBezTo>
                    <a:cubicBezTo>
                      <a:pt x="24" y="3"/>
                      <a:pt x="25" y="2"/>
                      <a:pt x="27" y="2"/>
                    </a:cubicBezTo>
                    <a:cubicBezTo>
                      <a:pt x="23" y="2"/>
                      <a:pt x="18" y="2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4" y="2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10172701" y="323373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01"/>
              <p:cNvSpPr/>
              <p:nvPr/>
            </p:nvSpPr>
            <p:spPr bwMode="auto">
              <a:xfrm>
                <a:off x="10198101" y="4260850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02"/>
              <p:cNvSpPr/>
              <p:nvPr/>
            </p:nvSpPr>
            <p:spPr bwMode="auto">
              <a:xfrm>
                <a:off x="10172701" y="2012950"/>
                <a:ext cx="49213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03"/>
              <p:cNvSpPr/>
              <p:nvPr/>
            </p:nvSpPr>
            <p:spPr bwMode="auto">
              <a:xfrm>
                <a:off x="10148888" y="2109788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04"/>
              <p:cNvSpPr/>
              <p:nvPr/>
            </p:nvSpPr>
            <p:spPr bwMode="auto">
              <a:xfrm>
                <a:off x="10052051" y="5360988"/>
                <a:ext cx="146050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4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05"/>
              <p:cNvSpPr/>
              <p:nvPr/>
            </p:nvSpPr>
            <p:spPr bwMode="auto">
              <a:xfrm>
                <a:off x="10148888" y="4089400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06"/>
              <p:cNvSpPr/>
              <p:nvPr/>
            </p:nvSpPr>
            <p:spPr bwMode="auto">
              <a:xfrm>
                <a:off x="9012238" y="3111500"/>
                <a:ext cx="1185863" cy="73025"/>
              </a:xfrm>
              <a:custGeom>
                <a:avLst/>
                <a:gdLst>
                  <a:gd name="T0" fmla="*/ 1 w 49"/>
                  <a:gd name="T1" fmla="*/ 0 h 3"/>
                  <a:gd name="T2" fmla="*/ 0 w 49"/>
                  <a:gd name="T3" fmla="*/ 1 h 3"/>
                  <a:gd name="T4" fmla="*/ 13 w 49"/>
                  <a:gd name="T5" fmla="*/ 1 h 3"/>
                  <a:gd name="T6" fmla="*/ 49 w 49"/>
                  <a:gd name="T7" fmla="*/ 1 h 3"/>
                  <a:gd name="T8" fmla="*/ 3 w 49"/>
                  <a:gd name="T9" fmla="*/ 0 h 3"/>
                  <a:gd name="T10" fmla="*/ 3 w 49"/>
                  <a:gd name="T11" fmla="*/ 1 h 3"/>
                  <a:gd name="T12" fmla="*/ 1 w 4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5" y="1"/>
                      <a:pt x="9" y="3"/>
                      <a:pt x="13" y="1"/>
                    </a:cubicBezTo>
                    <a:cubicBezTo>
                      <a:pt x="26" y="1"/>
                      <a:pt x="36" y="2"/>
                      <a:pt x="49" y="1"/>
                    </a:cubicBezTo>
                    <a:cubicBezTo>
                      <a:pt x="33" y="0"/>
                      <a:pt x="19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07"/>
              <p:cNvSpPr/>
              <p:nvPr/>
            </p:nvSpPr>
            <p:spPr bwMode="auto">
              <a:xfrm>
                <a:off x="10148888" y="452913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08"/>
              <p:cNvSpPr/>
              <p:nvPr/>
            </p:nvSpPr>
            <p:spPr bwMode="auto">
              <a:xfrm>
                <a:off x="10101263" y="5629275"/>
                <a:ext cx="96838" cy="0"/>
              </a:xfrm>
              <a:custGeom>
                <a:avLst/>
                <a:gdLst>
                  <a:gd name="T0" fmla="*/ 0 w 61"/>
                  <a:gd name="T1" fmla="*/ 61 w 61"/>
                  <a:gd name="T2" fmla="*/ 0 w 61"/>
                  <a:gd name="T3" fmla="*/ 0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09"/>
              <p:cNvSpPr/>
              <p:nvPr/>
            </p:nvSpPr>
            <p:spPr bwMode="auto">
              <a:xfrm>
                <a:off x="10125076" y="4284663"/>
                <a:ext cx="47625" cy="0"/>
              </a:xfrm>
              <a:custGeom>
                <a:avLst/>
                <a:gdLst>
                  <a:gd name="T0" fmla="*/ 15 w 30"/>
                  <a:gd name="T1" fmla="*/ 30 w 30"/>
                  <a:gd name="T2" fmla="*/ 0 w 30"/>
                  <a:gd name="T3" fmla="*/ 15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15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Rectangle 110"/>
              <p:cNvSpPr>
                <a:spLocks noChangeArrowheads="1"/>
              </p:cNvSpPr>
              <p:nvPr/>
            </p:nvSpPr>
            <p:spPr bwMode="auto">
              <a:xfrm>
                <a:off x="10052051" y="4627563"/>
                <a:ext cx="730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11"/>
              <p:cNvSpPr/>
              <p:nvPr/>
            </p:nvSpPr>
            <p:spPr bwMode="auto">
              <a:xfrm>
                <a:off x="9907588" y="3625850"/>
                <a:ext cx="217488" cy="47625"/>
              </a:xfrm>
              <a:custGeom>
                <a:avLst/>
                <a:gdLst>
                  <a:gd name="T0" fmla="*/ 0 w 9"/>
                  <a:gd name="T1" fmla="*/ 1 h 2"/>
                  <a:gd name="T2" fmla="*/ 9 w 9"/>
                  <a:gd name="T3" fmla="*/ 0 h 2"/>
                  <a:gd name="T4" fmla="*/ 0 w 9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cubicBezTo>
                      <a:pt x="3" y="1"/>
                      <a:pt x="8" y="2"/>
                      <a:pt x="9" y="0"/>
                    </a:cubicBezTo>
                    <a:cubicBezTo>
                      <a:pt x="7" y="2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12"/>
              <p:cNvSpPr/>
              <p:nvPr/>
            </p:nvSpPr>
            <p:spPr bwMode="auto">
              <a:xfrm>
                <a:off x="9761538" y="2012950"/>
                <a:ext cx="314325" cy="0"/>
              </a:xfrm>
              <a:custGeom>
                <a:avLst/>
                <a:gdLst>
                  <a:gd name="T0" fmla="*/ 0 w 198"/>
                  <a:gd name="T1" fmla="*/ 198 w 198"/>
                  <a:gd name="T2" fmla="*/ 0 w 198"/>
                  <a:gd name="T3" fmla="*/ 0 w 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8">
                    <a:moveTo>
                      <a:pt x="0" y="0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13"/>
              <p:cNvSpPr/>
              <p:nvPr/>
            </p:nvSpPr>
            <p:spPr bwMode="auto">
              <a:xfrm>
                <a:off x="8963026" y="2819400"/>
                <a:ext cx="23813" cy="2381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114"/>
              <p:cNvSpPr/>
              <p:nvPr/>
            </p:nvSpPr>
            <p:spPr bwMode="auto">
              <a:xfrm>
                <a:off x="8818563" y="2843213"/>
                <a:ext cx="71438" cy="2381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115"/>
              <p:cNvSpPr/>
              <p:nvPr/>
            </p:nvSpPr>
            <p:spPr bwMode="auto">
              <a:xfrm>
                <a:off x="8963026" y="2843213"/>
                <a:ext cx="0" cy="2381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8721726" y="2794000"/>
                <a:ext cx="1354138" cy="73025"/>
              </a:xfrm>
              <a:custGeom>
                <a:avLst/>
                <a:gdLst>
                  <a:gd name="T0" fmla="*/ 6 w 56"/>
                  <a:gd name="T1" fmla="*/ 0 h 3"/>
                  <a:gd name="T2" fmla="*/ 0 w 56"/>
                  <a:gd name="T3" fmla="*/ 1 h 3"/>
                  <a:gd name="T4" fmla="*/ 3 w 56"/>
                  <a:gd name="T5" fmla="*/ 2 h 3"/>
                  <a:gd name="T6" fmla="*/ 1 w 56"/>
                  <a:gd name="T7" fmla="*/ 2 h 3"/>
                  <a:gd name="T8" fmla="*/ 4 w 56"/>
                  <a:gd name="T9" fmla="*/ 2 h 3"/>
                  <a:gd name="T10" fmla="*/ 11 w 56"/>
                  <a:gd name="T11" fmla="*/ 1 h 3"/>
                  <a:gd name="T12" fmla="*/ 14 w 56"/>
                  <a:gd name="T13" fmla="*/ 2 h 3"/>
                  <a:gd name="T14" fmla="*/ 14 w 56"/>
                  <a:gd name="T15" fmla="*/ 2 h 3"/>
                  <a:gd name="T16" fmla="*/ 16 w 56"/>
                  <a:gd name="T17" fmla="*/ 1 h 3"/>
                  <a:gd name="T18" fmla="*/ 18 w 56"/>
                  <a:gd name="T19" fmla="*/ 2 h 3"/>
                  <a:gd name="T20" fmla="*/ 20 w 56"/>
                  <a:gd name="T21" fmla="*/ 1 h 3"/>
                  <a:gd name="T22" fmla="*/ 28 w 56"/>
                  <a:gd name="T23" fmla="*/ 1 h 3"/>
                  <a:gd name="T24" fmla="*/ 26 w 56"/>
                  <a:gd name="T25" fmla="*/ 0 h 3"/>
                  <a:gd name="T26" fmla="*/ 38 w 56"/>
                  <a:gd name="T27" fmla="*/ 0 h 3"/>
                  <a:gd name="T28" fmla="*/ 36 w 56"/>
                  <a:gd name="T29" fmla="*/ 1 h 3"/>
                  <a:gd name="T30" fmla="*/ 47 w 56"/>
                  <a:gd name="T31" fmla="*/ 1 h 3"/>
                  <a:gd name="T32" fmla="*/ 45 w 56"/>
                  <a:gd name="T33" fmla="*/ 1 h 3"/>
                  <a:gd name="T34" fmla="*/ 56 w 56"/>
                  <a:gd name="T35" fmla="*/ 0 h 3"/>
                  <a:gd name="T36" fmla="*/ 6 w 56"/>
                  <a:gd name="T3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3">
                    <a:moveTo>
                      <a:pt x="6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3"/>
                      <a:pt x="2" y="2"/>
                      <a:pt x="4" y="2"/>
                    </a:cubicBezTo>
                    <a:cubicBezTo>
                      <a:pt x="5" y="1"/>
                      <a:pt x="9" y="1"/>
                      <a:pt x="11" y="1"/>
                    </a:cubicBezTo>
                    <a:cubicBezTo>
                      <a:pt x="11" y="1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6" y="1"/>
                    </a:cubicBezTo>
                    <a:cubicBezTo>
                      <a:pt x="18" y="1"/>
                      <a:pt x="18" y="2"/>
                      <a:pt x="18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4" y="2"/>
                      <a:pt x="26" y="1"/>
                      <a:pt x="28" y="1"/>
                    </a:cubicBezTo>
                    <a:cubicBezTo>
                      <a:pt x="27" y="1"/>
                      <a:pt x="27" y="0"/>
                      <a:pt x="26" y="0"/>
                    </a:cubicBezTo>
                    <a:cubicBezTo>
                      <a:pt x="31" y="0"/>
                      <a:pt x="35" y="0"/>
                      <a:pt x="38" y="0"/>
                    </a:cubicBezTo>
                    <a:cubicBezTo>
                      <a:pt x="39" y="1"/>
                      <a:pt x="36" y="0"/>
                      <a:pt x="36" y="1"/>
                    </a:cubicBezTo>
                    <a:cubicBezTo>
                      <a:pt x="40" y="1"/>
                      <a:pt x="44" y="2"/>
                      <a:pt x="47" y="1"/>
                    </a:cubicBezTo>
                    <a:cubicBezTo>
                      <a:pt x="46" y="1"/>
                      <a:pt x="45" y="1"/>
                      <a:pt x="45" y="1"/>
                    </a:cubicBezTo>
                    <a:cubicBezTo>
                      <a:pt x="49" y="0"/>
                      <a:pt x="53" y="1"/>
                      <a:pt x="5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8696326" y="2819400"/>
                <a:ext cx="2540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9931401" y="4284663"/>
                <a:ext cx="169863" cy="25400"/>
              </a:xfrm>
              <a:custGeom>
                <a:avLst/>
                <a:gdLst>
                  <a:gd name="T0" fmla="*/ 2 w 7"/>
                  <a:gd name="T1" fmla="*/ 0 h 1"/>
                  <a:gd name="T2" fmla="*/ 3 w 7"/>
                  <a:gd name="T3" fmla="*/ 1 h 1"/>
                  <a:gd name="T4" fmla="*/ 7 w 7"/>
                  <a:gd name="T5" fmla="*/ 1 h 1"/>
                  <a:gd name="T6" fmla="*/ 0 w 7"/>
                  <a:gd name="T7" fmla="*/ 0 h 1"/>
                  <a:gd name="T8" fmla="*/ 2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6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19"/>
              <p:cNvSpPr/>
              <p:nvPr/>
            </p:nvSpPr>
            <p:spPr bwMode="auto">
              <a:xfrm>
                <a:off x="9494838" y="1474788"/>
                <a:ext cx="581025" cy="23813"/>
              </a:xfrm>
              <a:custGeom>
                <a:avLst/>
                <a:gdLst>
                  <a:gd name="T0" fmla="*/ 24 w 24"/>
                  <a:gd name="T1" fmla="*/ 1 h 1"/>
                  <a:gd name="T2" fmla="*/ 0 w 24"/>
                  <a:gd name="T3" fmla="*/ 0 h 1"/>
                  <a:gd name="T4" fmla="*/ 24 w 2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">
                    <a:moveTo>
                      <a:pt x="24" y="1"/>
                    </a:moveTo>
                    <a:cubicBezTo>
                      <a:pt x="16" y="1"/>
                      <a:pt x="7" y="0"/>
                      <a:pt x="0" y="0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120"/>
              <p:cNvSpPr/>
              <p:nvPr/>
            </p:nvSpPr>
            <p:spPr bwMode="auto">
              <a:xfrm>
                <a:off x="9955213" y="4235450"/>
                <a:ext cx="96838" cy="49213"/>
              </a:xfrm>
              <a:custGeom>
                <a:avLst/>
                <a:gdLst>
                  <a:gd name="T0" fmla="*/ 1 w 4"/>
                  <a:gd name="T1" fmla="*/ 1 h 2"/>
                  <a:gd name="T2" fmla="*/ 4 w 4"/>
                  <a:gd name="T3" fmla="*/ 0 h 2"/>
                  <a:gd name="T4" fmla="*/ 0 w 4"/>
                  <a:gd name="T5" fmla="*/ 1 h 2"/>
                  <a:gd name="T6" fmla="*/ 1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2" y="0"/>
                      <a:pt x="4" y="2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121"/>
              <p:cNvSpPr/>
              <p:nvPr/>
            </p:nvSpPr>
            <p:spPr bwMode="auto">
              <a:xfrm>
                <a:off x="9979026" y="1865313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Rectangle 122"/>
              <p:cNvSpPr>
                <a:spLocks noChangeArrowheads="1"/>
              </p:cNvSpPr>
              <p:nvPr/>
            </p:nvSpPr>
            <p:spPr bwMode="auto">
              <a:xfrm>
                <a:off x="9955213" y="4627563"/>
                <a:ext cx="730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Rectangle 123"/>
              <p:cNvSpPr>
                <a:spLocks noChangeArrowheads="1"/>
              </p:cNvSpPr>
              <p:nvPr/>
            </p:nvSpPr>
            <p:spPr bwMode="auto">
              <a:xfrm>
                <a:off x="9931401" y="5629275"/>
                <a:ext cx="9683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Rectangle 124"/>
              <p:cNvSpPr>
                <a:spLocks noChangeArrowheads="1"/>
              </p:cNvSpPr>
              <p:nvPr/>
            </p:nvSpPr>
            <p:spPr bwMode="auto">
              <a:xfrm>
                <a:off x="9955213" y="1743075"/>
                <a:ext cx="492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125"/>
              <p:cNvSpPr/>
              <p:nvPr/>
            </p:nvSpPr>
            <p:spPr bwMode="auto">
              <a:xfrm>
                <a:off x="9931401" y="3503613"/>
                <a:ext cx="73025" cy="0"/>
              </a:xfrm>
              <a:custGeom>
                <a:avLst/>
                <a:gdLst>
                  <a:gd name="T0" fmla="*/ 30 w 46"/>
                  <a:gd name="T1" fmla="*/ 46 w 46"/>
                  <a:gd name="T2" fmla="*/ 0 w 46"/>
                  <a:gd name="T3" fmla="*/ 30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0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126"/>
              <p:cNvSpPr/>
              <p:nvPr/>
            </p:nvSpPr>
            <p:spPr bwMode="auto">
              <a:xfrm>
                <a:off x="9737726" y="3087688"/>
                <a:ext cx="217488" cy="23813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127"/>
              <p:cNvSpPr/>
              <p:nvPr/>
            </p:nvSpPr>
            <p:spPr bwMode="auto">
              <a:xfrm>
                <a:off x="9761538" y="4333875"/>
                <a:ext cx="193675" cy="23813"/>
              </a:xfrm>
              <a:custGeom>
                <a:avLst/>
                <a:gdLst>
                  <a:gd name="T0" fmla="*/ 31 w 122"/>
                  <a:gd name="T1" fmla="*/ 15 h 15"/>
                  <a:gd name="T2" fmla="*/ 122 w 122"/>
                  <a:gd name="T3" fmla="*/ 0 h 15"/>
                  <a:gd name="T4" fmla="*/ 0 w 122"/>
                  <a:gd name="T5" fmla="*/ 15 h 15"/>
                  <a:gd name="T6" fmla="*/ 31 w 12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5">
                    <a:moveTo>
                      <a:pt x="31" y="15"/>
                    </a:moveTo>
                    <a:lnTo>
                      <a:pt x="122" y="0"/>
                    </a:lnTo>
                    <a:lnTo>
                      <a:pt x="0" y="15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128"/>
              <p:cNvSpPr/>
              <p:nvPr/>
            </p:nvSpPr>
            <p:spPr bwMode="auto">
              <a:xfrm>
                <a:off x="9858376" y="4089400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Rectangle 129"/>
              <p:cNvSpPr>
                <a:spLocks noChangeArrowheads="1"/>
              </p:cNvSpPr>
              <p:nvPr/>
            </p:nvSpPr>
            <p:spPr bwMode="auto">
              <a:xfrm>
                <a:off x="9301163" y="2403475"/>
                <a:ext cx="6064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130"/>
              <p:cNvSpPr/>
              <p:nvPr/>
            </p:nvSpPr>
            <p:spPr bwMode="auto">
              <a:xfrm>
                <a:off x="9834563" y="2744788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131"/>
              <p:cNvSpPr/>
              <p:nvPr/>
            </p:nvSpPr>
            <p:spPr bwMode="auto">
              <a:xfrm>
                <a:off x="9180513" y="2427288"/>
                <a:ext cx="581025" cy="49213"/>
              </a:xfrm>
              <a:custGeom>
                <a:avLst/>
                <a:gdLst>
                  <a:gd name="T0" fmla="*/ 15 w 24"/>
                  <a:gd name="T1" fmla="*/ 2 h 2"/>
                  <a:gd name="T2" fmla="*/ 20 w 24"/>
                  <a:gd name="T3" fmla="*/ 2 h 2"/>
                  <a:gd name="T4" fmla="*/ 24 w 24"/>
                  <a:gd name="T5" fmla="*/ 1 h 2"/>
                  <a:gd name="T6" fmla="*/ 0 w 24"/>
                  <a:gd name="T7" fmla="*/ 1 h 2"/>
                  <a:gd name="T8" fmla="*/ 15 w 24"/>
                  <a:gd name="T9" fmla="*/ 1 h 2"/>
                  <a:gd name="T10" fmla="*/ 15 w 2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">
                    <a:moveTo>
                      <a:pt x="15" y="2"/>
                    </a:moveTo>
                    <a:cubicBezTo>
                      <a:pt x="17" y="2"/>
                      <a:pt x="20" y="1"/>
                      <a:pt x="20" y="2"/>
                    </a:cubicBezTo>
                    <a:cubicBezTo>
                      <a:pt x="19" y="0"/>
                      <a:pt x="23" y="1"/>
                      <a:pt x="24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10" y="1"/>
                      <a:pt x="15" y="1"/>
                    </a:cubicBezTo>
                    <a:lnTo>
                      <a:pt x="1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132"/>
              <p:cNvSpPr/>
              <p:nvPr/>
            </p:nvSpPr>
            <p:spPr bwMode="auto">
              <a:xfrm>
                <a:off x="9688513" y="2744788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133"/>
              <p:cNvSpPr/>
              <p:nvPr/>
            </p:nvSpPr>
            <p:spPr bwMode="auto">
              <a:xfrm>
                <a:off x="9688513" y="2255838"/>
                <a:ext cx="49213" cy="25400"/>
              </a:xfrm>
              <a:custGeom>
                <a:avLst/>
                <a:gdLst>
                  <a:gd name="T0" fmla="*/ 31 w 31"/>
                  <a:gd name="T1" fmla="*/ 16 h 16"/>
                  <a:gd name="T2" fmla="*/ 31 w 31"/>
                  <a:gd name="T3" fmla="*/ 0 h 16"/>
                  <a:gd name="T4" fmla="*/ 0 w 31"/>
                  <a:gd name="T5" fmla="*/ 16 h 16"/>
                  <a:gd name="T6" fmla="*/ 31 w 3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6">
                    <a:moveTo>
                      <a:pt x="31" y="16"/>
                    </a:moveTo>
                    <a:lnTo>
                      <a:pt x="31" y="0"/>
                    </a:lnTo>
                    <a:lnTo>
                      <a:pt x="0" y="16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Rectangle 134"/>
              <p:cNvSpPr>
                <a:spLocks noChangeArrowheads="1"/>
              </p:cNvSpPr>
              <p:nvPr/>
            </p:nvSpPr>
            <p:spPr bwMode="auto">
              <a:xfrm>
                <a:off x="9544051" y="2305050"/>
                <a:ext cx="16986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135"/>
              <p:cNvSpPr/>
              <p:nvPr/>
            </p:nvSpPr>
            <p:spPr bwMode="auto">
              <a:xfrm>
                <a:off x="9326563" y="5335588"/>
                <a:ext cx="387350" cy="49213"/>
              </a:xfrm>
              <a:custGeom>
                <a:avLst/>
                <a:gdLst>
                  <a:gd name="T0" fmla="*/ 16 w 16"/>
                  <a:gd name="T1" fmla="*/ 1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cubicBezTo>
                      <a:pt x="10" y="2"/>
                      <a:pt x="5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"/>
                      <a:pt x="12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136"/>
              <p:cNvSpPr/>
              <p:nvPr/>
            </p:nvSpPr>
            <p:spPr bwMode="auto">
              <a:xfrm>
                <a:off x="9617076" y="3990975"/>
                <a:ext cx="71438" cy="2540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137"/>
              <p:cNvSpPr/>
              <p:nvPr/>
            </p:nvSpPr>
            <p:spPr bwMode="auto">
              <a:xfrm>
                <a:off x="9617076" y="2330450"/>
                <a:ext cx="47625" cy="0"/>
              </a:xfrm>
              <a:custGeom>
                <a:avLst/>
                <a:gdLst>
                  <a:gd name="T0" fmla="*/ 15 w 30"/>
                  <a:gd name="T1" fmla="*/ 30 w 30"/>
                  <a:gd name="T2" fmla="*/ 0 w 30"/>
                  <a:gd name="T3" fmla="*/ 15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15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138"/>
              <p:cNvSpPr/>
              <p:nvPr/>
            </p:nvSpPr>
            <p:spPr bwMode="auto">
              <a:xfrm>
                <a:off x="9350376" y="3062288"/>
                <a:ext cx="290513" cy="49213"/>
              </a:xfrm>
              <a:custGeom>
                <a:avLst/>
                <a:gdLst>
                  <a:gd name="T0" fmla="*/ 0 w 12"/>
                  <a:gd name="T1" fmla="*/ 1 h 2"/>
                  <a:gd name="T2" fmla="*/ 12 w 12"/>
                  <a:gd name="T3" fmla="*/ 2 h 2"/>
                  <a:gd name="T4" fmla="*/ 12 w 12"/>
                  <a:gd name="T5" fmla="*/ 1 h 2"/>
                  <a:gd name="T6" fmla="*/ 0 w 1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1"/>
                    </a:moveTo>
                    <a:cubicBezTo>
                      <a:pt x="3" y="1"/>
                      <a:pt x="9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2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Rectangle 139"/>
              <p:cNvSpPr>
                <a:spLocks noChangeArrowheads="1"/>
              </p:cNvSpPr>
              <p:nvPr/>
            </p:nvSpPr>
            <p:spPr bwMode="auto">
              <a:xfrm>
                <a:off x="9494838" y="1547813"/>
                <a:ext cx="1460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140"/>
              <p:cNvSpPr/>
              <p:nvPr/>
            </p:nvSpPr>
            <p:spPr bwMode="auto">
              <a:xfrm>
                <a:off x="9544051" y="2255838"/>
                <a:ext cx="73025" cy="25400"/>
              </a:xfrm>
              <a:custGeom>
                <a:avLst/>
                <a:gdLst>
                  <a:gd name="T0" fmla="*/ 15 w 46"/>
                  <a:gd name="T1" fmla="*/ 16 h 16"/>
                  <a:gd name="T2" fmla="*/ 46 w 46"/>
                  <a:gd name="T3" fmla="*/ 0 h 16"/>
                  <a:gd name="T4" fmla="*/ 0 w 46"/>
                  <a:gd name="T5" fmla="*/ 16 h 16"/>
                  <a:gd name="T6" fmla="*/ 15 w 46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6">
                    <a:moveTo>
                      <a:pt x="15" y="16"/>
                    </a:moveTo>
                    <a:lnTo>
                      <a:pt x="46" y="0"/>
                    </a:lnTo>
                    <a:lnTo>
                      <a:pt x="0" y="16"/>
                    </a:lnTo>
                    <a:lnTo>
                      <a:pt x="15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41"/>
              <p:cNvSpPr/>
              <p:nvPr/>
            </p:nvSpPr>
            <p:spPr bwMode="auto">
              <a:xfrm>
                <a:off x="9180513" y="3990975"/>
                <a:ext cx="339725" cy="25400"/>
              </a:xfrm>
              <a:custGeom>
                <a:avLst/>
                <a:gdLst>
                  <a:gd name="T0" fmla="*/ 7 w 14"/>
                  <a:gd name="T1" fmla="*/ 1 h 1"/>
                  <a:gd name="T2" fmla="*/ 14 w 14"/>
                  <a:gd name="T3" fmla="*/ 0 h 1"/>
                  <a:gd name="T4" fmla="*/ 0 w 14"/>
                  <a:gd name="T5" fmla="*/ 0 h 1"/>
                  <a:gd name="T6" fmla="*/ 8 w 14"/>
                  <a:gd name="T7" fmla="*/ 1 h 1"/>
                  <a:gd name="T8" fmla="*/ 7 w 1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">
                    <a:moveTo>
                      <a:pt x="7" y="1"/>
                    </a:moveTo>
                    <a:cubicBezTo>
                      <a:pt x="9" y="1"/>
                      <a:pt x="12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42"/>
              <p:cNvSpPr/>
              <p:nvPr/>
            </p:nvSpPr>
            <p:spPr bwMode="auto">
              <a:xfrm>
                <a:off x="9083676" y="2697163"/>
                <a:ext cx="217488" cy="73025"/>
              </a:xfrm>
              <a:custGeom>
                <a:avLst/>
                <a:gdLst>
                  <a:gd name="T0" fmla="*/ 0 w 9"/>
                  <a:gd name="T1" fmla="*/ 2 h 3"/>
                  <a:gd name="T2" fmla="*/ 9 w 9"/>
                  <a:gd name="T3" fmla="*/ 2 h 3"/>
                  <a:gd name="T4" fmla="*/ 8 w 9"/>
                  <a:gd name="T5" fmla="*/ 2 h 3"/>
                  <a:gd name="T6" fmla="*/ 0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4" y="3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Rectangle 143"/>
              <p:cNvSpPr>
                <a:spLocks noChangeArrowheads="1"/>
              </p:cNvSpPr>
              <p:nvPr/>
            </p:nvSpPr>
            <p:spPr bwMode="auto">
              <a:xfrm>
                <a:off x="9301163" y="2744788"/>
                <a:ext cx="2428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44"/>
              <p:cNvSpPr/>
              <p:nvPr/>
            </p:nvSpPr>
            <p:spPr bwMode="auto">
              <a:xfrm>
                <a:off x="9494838" y="4310063"/>
                <a:ext cx="49213" cy="23813"/>
              </a:xfrm>
              <a:custGeom>
                <a:avLst/>
                <a:gdLst>
                  <a:gd name="T0" fmla="*/ 31 w 31"/>
                  <a:gd name="T1" fmla="*/ 15 h 15"/>
                  <a:gd name="T2" fmla="*/ 31 w 31"/>
                  <a:gd name="T3" fmla="*/ 0 h 15"/>
                  <a:gd name="T4" fmla="*/ 0 w 31"/>
                  <a:gd name="T5" fmla="*/ 15 h 15"/>
                  <a:gd name="T6" fmla="*/ 31 w 3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31" y="15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45"/>
              <p:cNvSpPr/>
              <p:nvPr/>
            </p:nvSpPr>
            <p:spPr bwMode="auto">
              <a:xfrm>
                <a:off x="9471026" y="5481638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46"/>
              <p:cNvSpPr/>
              <p:nvPr/>
            </p:nvSpPr>
            <p:spPr bwMode="auto">
              <a:xfrm>
                <a:off x="9229726" y="5603875"/>
                <a:ext cx="314325" cy="25400"/>
              </a:xfrm>
              <a:custGeom>
                <a:avLst/>
                <a:gdLst>
                  <a:gd name="T0" fmla="*/ 0 w 13"/>
                  <a:gd name="T1" fmla="*/ 1 h 1"/>
                  <a:gd name="T2" fmla="*/ 13 w 13"/>
                  <a:gd name="T3" fmla="*/ 1 h 1"/>
                  <a:gd name="T4" fmla="*/ 1 w 13"/>
                  <a:gd name="T5" fmla="*/ 0 h 1"/>
                  <a:gd name="T6" fmla="*/ 0 w 1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9" y="1"/>
                      <a:pt x="4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47"/>
              <p:cNvSpPr/>
              <p:nvPr/>
            </p:nvSpPr>
            <p:spPr bwMode="auto">
              <a:xfrm>
                <a:off x="9447213" y="2476500"/>
                <a:ext cx="73025" cy="49213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  <a:gd name="T6" fmla="*/ 3 w 3"/>
                  <a:gd name="T7" fmla="*/ 1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8"/>
              <p:cNvSpPr/>
              <p:nvPr/>
            </p:nvSpPr>
            <p:spPr bwMode="auto">
              <a:xfrm>
                <a:off x="9447213" y="14017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9"/>
              <p:cNvSpPr/>
              <p:nvPr/>
            </p:nvSpPr>
            <p:spPr bwMode="auto">
              <a:xfrm>
                <a:off x="9447213" y="1401763"/>
                <a:ext cx="73025" cy="23813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Rectangle 150"/>
              <p:cNvSpPr>
                <a:spLocks noChangeArrowheads="1"/>
              </p:cNvSpPr>
              <p:nvPr/>
            </p:nvSpPr>
            <p:spPr bwMode="auto">
              <a:xfrm>
                <a:off x="9447213" y="1401763"/>
                <a:ext cx="15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51"/>
              <p:cNvSpPr/>
              <p:nvPr/>
            </p:nvSpPr>
            <p:spPr bwMode="auto">
              <a:xfrm>
                <a:off x="9350376" y="3503613"/>
                <a:ext cx="144463" cy="23813"/>
              </a:xfrm>
              <a:custGeom>
                <a:avLst/>
                <a:gdLst>
                  <a:gd name="T0" fmla="*/ 91 w 91"/>
                  <a:gd name="T1" fmla="*/ 0 h 15"/>
                  <a:gd name="T2" fmla="*/ 0 w 91"/>
                  <a:gd name="T3" fmla="*/ 0 h 15"/>
                  <a:gd name="T4" fmla="*/ 61 w 91"/>
                  <a:gd name="T5" fmla="*/ 15 h 15"/>
                  <a:gd name="T6" fmla="*/ 91 w 91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5">
                    <a:moveTo>
                      <a:pt x="91" y="0"/>
                    </a:moveTo>
                    <a:lnTo>
                      <a:pt x="0" y="0"/>
                    </a:lnTo>
                    <a:lnTo>
                      <a:pt x="61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Rectangle 152"/>
              <p:cNvSpPr>
                <a:spLocks noChangeArrowheads="1"/>
              </p:cNvSpPr>
              <p:nvPr/>
            </p:nvSpPr>
            <p:spPr bwMode="auto">
              <a:xfrm>
                <a:off x="9471026" y="5434013"/>
                <a:ext cx="238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53"/>
              <p:cNvSpPr/>
              <p:nvPr/>
            </p:nvSpPr>
            <p:spPr bwMode="auto">
              <a:xfrm>
                <a:off x="9423401" y="1743075"/>
                <a:ext cx="71438" cy="0"/>
              </a:xfrm>
              <a:custGeom>
                <a:avLst/>
                <a:gdLst>
                  <a:gd name="T0" fmla="*/ 15 w 45"/>
                  <a:gd name="T1" fmla="*/ 45 w 45"/>
                  <a:gd name="T2" fmla="*/ 0 w 45"/>
                  <a:gd name="T3" fmla="*/ 15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15" y="0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54"/>
              <p:cNvSpPr/>
              <p:nvPr/>
            </p:nvSpPr>
            <p:spPr bwMode="auto">
              <a:xfrm>
                <a:off x="9253538" y="1768475"/>
                <a:ext cx="193675" cy="23813"/>
              </a:xfrm>
              <a:custGeom>
                <a:avLst/>
                <a:gdLst>
                  <a:gd name="T0" fmla="*/ 0 w 122"/>
                  <a:gd name="T1" fmla="*/ 15 h 15"/>
                  <a:gd name="T2" fmla="*/ 91 w 122"/>
                  <a:gd name="T3" fmla="*/ 15 h 15"/>
                  <a:gd name="T4" fmla="*/ 122 w 122"/>
                  <a:gd name="T5" fmla="*/ 0 h 15"/>
                  <a:gd name="T6" fmla="*/ 0 w 12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5">
                    <a:moveTo>
                      <a:pt x="0" y="15"/>
                    </a:moveTo>
                    <a:lnTo>
                      <a:pt x="91" y="15"/>
                    </a:lnTo>
                    <a:lnTo>
                      <a:pt x="12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155"/>
              <p:cNvSpPr/>
              <p:nvPr/>
            </p:nvSpPr>
            <p:spPr bwMode="auto">
              <a:xfrm>
                <a:off x="9423401" y="4310063"/>
                <a:ext cx="47625" cy="23813"/>
              </a:xfrm>
              <a:custGeom>
                <a:avLst/>
                <a:gdLst>
                  <a:gd name="T0" fmla="*/ 30 w 30"/>
                  <a:gd name="T1" fmla="*/ 15 h 15"/>
                  <a:gd name="T2" fmla="*/ 30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5">
                    <a:moveTo>
                      <a:pt x="30" y="15"/>
                    </a:moveTo>
                    <a:lnTo>
                      <a:pt x="30" y="0"/>
                    </a:lnTo>
                    <a:lnTo>
                      <a:pt x="0" y="15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Rectangle 156"/>
              <p:cNvSpPr>
                <a:spLocks noChangeArrowheads="1"/>
              </p:cNvSpPr>
              <p:nvPr/>
            </p:nvSpPr>
            <p:spPr bwMode="auto">
              <a:xfrm>
                <a:off x="9229726" y="3917950"/>
                <a:ext cx="1936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7"/>
              <p:cNvSpPr/>
              <p:nvPr/>
            </p:nvSpPr>
            <p:spPr bwMode="auto">
              <a:xfrm>
                <a:off x="9350376" y="5580063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Rectangle 158"/>
              <p:cNvSpPr>
                <a:spLocks noChangeArrowheads="1"/>
              </p:cNvSpPr>
              <p:nvPr/>
            </p:nvSpPr>
            <p:spPr bwMode="auto">
              <a:xfrm>
                <a:off x="9180513" y="5434013"/>
                <a:ext cx="2174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59"/>
              <p:cNvSpPr/>
              <p:nvPr/>
            </p:nvSpPr>
            <p:spPr bwMode="auto">
              <a:xfrm>
                <a:off x="9229726" y="5507038"/>
                <a:ext cx="47625" cy="2381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0"/>
              <p:cNvSpPr/>
              <p:nvPr/>
            </p:nvSpPr>
            <p:spPr bwMode="auto">
              <a:xfrm>
                <a:off x="9277351" y="5507038"/>
                <a:ext cx="120650" cy="2381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Rectangle 161"/>
              <p:cNvSpPr>
                <a:spLocks noChangeArrowheads="1"/>
              </p:cNvSpPr>
              <p:nvPr/>
            </p:nvSpPr>
            <p:spPr bwMode="auto">
              <a:xfrm>
                <a:off x="8793163" y="1865313"/>
                <a:ext cx="5572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162"/>
              <p:cNvSpPr/>
              <p:nvPr/>
            </p:nvSpPr>
            <p:spPr bwMode="auto">
              <a:xfrm>
                <a:off x="9277351" y="2330450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163"/>
              <p:cNvSpPr/>
              <p:nvPr/>
            </p:nvSpPr>
            <p:spPr bwMode="auto">
              <a:xfrm>
                <a:off x="9301163" y="3649663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164"/>
              <p:cNvSpPr/>
              <p:nvPr/>
            </p:nvSpPr>
            <p:spPr bwMode="auto">
              <a:xfrm>
                <a:off x="9277351" y="2500313"/>
                <a:ext cx="23813" cy="0"/>
              </a:xfrm>
              <a:custGeom>
                <a:avLst/>
                <a:gdLst>
                  <a:gd name="T0" fmla="*/ 15 w 15"/>
                  <a:gd name="T1" fmla="*/ 0 w 15"/>
                  <a:gd name="T2" fmla="*/ 15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165"/>
              <p:cNvSpPr/>
              <p:nvPr/>
            </p:nvSpPr>
            <p:spPr bwMode="auto">
              <a:xfrm>
                <a:off x="8915401" y="3087688"/>
                <a:ext cx="411163" cy="23813"/>
              </a:xfrm>
              <a:custGeom>
                <a:avLst/>
                <a:gdLst>
                  <a:gd name="T0" fmla="*/ 14 w 17"/>
                  <a:gd name="T1" fmla="*/ 1 h 1"/>
                  <a:gd name="T2" fmla="*/ 17 w 17"/>
                  <a:gd name="T3" fmla="*/ 0 h 1"/>
                  <a:gd name="T4" fmla="*/ 0 w 17"/>
                  <a:gd name="T5" fmla="*/ 0 h 1"/>
                  <a:gd name="T6" fmla="*/ 14 w 1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14" y="1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Rectangle 166"/>
              <p:cNvSpPr>
                <a:spLocks noChangeArrowheads="1"/>
              </p:cNvSpPr>
              <p:nvPr/>
            </p:nvSpPr>
            <p:spPr bwMode="auto">
              <a:xfrm>
                <a:off x="9253538" y="4016375"/>
                <a:ext cx="730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167"/>
              <p:cNvSpPr/>
              <p:nvPr/>
            </p:nvSpPr>
            <p:spPr bwMode="auto">
              <a:xfrm>
                <a:off x="9156701" y="5335588"/>
                <a:ext cx="144463" cy="25400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1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4" y="1"/>
                      <a:pt x="1" y="0"/>
                      <a:pt x="0" y="1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168"/>
              <p:cNvSpPr/>
              <p:nvPr/>
            </p:nvSpPr>
            <p:spPr bwMode="auto">
              <a:xfrm>
                <a:off x="9229726" y="2403475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169"/>
              <p:cNvSpPr/>
              <p:nvPr/>
            </p:nvSpPr>
            <p:spPr bwMode="auto">
              <a:xfrm>
                <a:off x="9180513" y="1816100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170"/>
              <p:cNvSpPr/>
              <p:nvPr/>
            </p:nvSpPr>
            <p:spPr bwMode="auto">
              <a:xfrm>
                <a:off x="9180513" y="5629275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8866188" y="1890713"/>
                <a:ext cx="3143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172"/>
              <p:cNvSpPr/>
              <p:nvPr/>
            </p:nvSpPr>
            <p:spPr bwMode="auto">
              <a:xfrm>
                <a:off x="9132888" y="2330450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9059863" y="3917950"/>
                <a:ext cx="1206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174"/>
              <p:cNvSpPr/>
              <p:nvPr/>
            </p:nvSpPr>
            <p:spPr bwMode="auto">
              <a:xfrm>
                <a:off x="9012238" y="1816100"/>
                <a:ext cx="144463" cy="25400"/>
              </a:xfrm>
              <a:custGeom>
                <a:avLst/>
                <a:gdLst>
                  <a:gd name="T0" fmla="*/ 4 w 6"/>
                  <a:gd name="T1" fmla="*/ 0 h 1"/>
                  <a:gd name="T2" fmla="*/ 0 w 6"/>
                  <a:gd name="T3" fmla="*/ 0 h 1"/>
                  <a:gd name="T4" fmla="*/ 4 w 6"/>
                  <a:gd name="T5" fmla="*/ 0 h 1"/>
                  <a:gd name="T6" fmla="*/ 3 w 6"/>
                  <a:gd name="T7" fmla="*/ 1 h 1"/>
                  <a:gd name="T8" fmla="*/ 6 w 6"/>
                  <a:gd name="T9" fmla="*/ 0 h 1"/>
                  <a:gd name="T10" fmla="*/ 5 w 6"/>
                  <a:gd name="T11" fmla="*/ 0 h 1"/>
                  <a:gd name="T12" fmla="*/ 4 w 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175"/>
              <p:cNvSpPr/>
              <p:nvPr/>
            </p:nvSpPr>
            <p:spPr bwMode="auto">
              <a:xfrm>
                <a:off x="9059863" y="1646238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Rectangle 176"/>
              <p:cNvSpPr>
                <a:spLocks noChangeArrowheads="1"/>
              </p:cNvSpPr>
              <p:nvPr/>
            </p:nvSpPr>
            <p:spPr bwMode="auto">
              <a:xfrm>
                <a:off x="9036051" y="5360988"/>
                <a:ext cx="730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177"/>
              <p:cNvSpPr/>
              <p:nvPr/>
            </p:nvSpPr>
            <p:spPr bwMode="auto">
              <a:xfrm>
                <a:off x="8915401" y="1792288"/>
                <a:ext cx="144463" cy="23813"/>
              </a:xfrm>
              <a:custGeom>
                <a:avLst/>
                <a:gdLst>
                  <a:gd name="T0" fmla="*/ 0 w 6"/>
                  <a:gd name="T1" fmla="*/ 1 h 1"/>
                  <a:gd name="T2" fmla="*/ 6 w 6"/>
                  <a:gd name="T3" fmla="*/ 1 h 1"/>
                  <a:gd name="T4" fmla="*/ 3 w 6"/>
                  <a:gd name="T5" fmla="*/ 1 h 1"/>
                  <a:gd name="T6" fmla="*/ 3 w 6"/>
                  <a:gd name="T7" fmla="*/ 1 h 1"/>
                  <a:gd name="T8" fmla="*/ 0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178"/>
              <p:cNvSpPr/>
              <p:nvPr/>
            </p:nvSpPr>
            <p:spPr bwMode="auto">
              <a:xfrm>
                <a:off x="8986838" y="2403475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Rectangle 179"/>
              <p:cNvSpPr>
                <a:spLocks noChangeArrowheads="1"/>
              </p:cNvSpPr>
              <p:nvPr/>
            </p:nvSpPr>
            <p:spPr bwMode="auto">
              <a:xfrm>
                <a:off x="8963026" y="2671763"/>
                <a:ext cx="9683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180"/>
              <p:cNvSpPr/>
              <p:nvPr/>
            </p:nvSpPr>
            <p:spPr bwMode="auto">
              <a:xfrm>
                <a:off x="8575676" y="2720975"/>
                <a:ext cx="460375" cy="49213"/>
              </a:xfrm>
              <a:custGeom>
                <a:avLst/>
                <a:gdLst>
                  <a:gd name="T0" fmla="*/ 0 w 19"/>
                  <a:gd name="T1" fmla="*/ 1 h 2"/>
                  <a:gd name="T2" fmla="*/ 5 w 19"/>
                  <a:gd name="T3" fmla="*/ 2 h 2"/>
                  <a:gd name="T4" fmla="*/ 19 w 19"/>
                  <a:gd name="T5" fmla="*/ 1 h 2"/>
                  <a:gd name="T6" fmla="*/ 0 w 19"/>
                  <a:gd name="T7" fmla="*/ 0 h 2"/>
                  <a:gd name="T8" fmla="*/ 0 w 1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1"/>
                    </a:moveTo>
                    <a:cubicBezTo>
                      <a:pt x="2" y="0"/>
                      <a:pt x="4" y="1"/>
                      <a:pt x="5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4" y="0"/>
                      <a:pt x="6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Rectangle 181"/>
              <p:cNvSpPr>
                <a:spLocks noChangeArrowheads="1"/>
              </p:cNvSpPr>
              <p:nvPr/>
            </p:nvSpPr>
            <p:spPr bwMode="auto">
              <a:xfrm>
                <a:off x="8939213" y="3917950"/>
                <a:ext cx="730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82"/>
              <p:cNvSpPr/>
              <p:nvPr/>
            </p:nvSpPr>
            <p:spPr bwMode="auto">
              <a:xfrm>
                <a:off x="8721726" y="3111500"/>
                <a:ext cx="265113" cy="25400"/>
              </a:xfrm>
              <a:custGeom>
                <a:avLst/>
                <a:gdLst>
                  <a:gd name="T0" fmla="*/ 152 w 167"/>
                  <a:gd name="T1" fmla="*/ 0 h 16"/>
                  <a:gd name="T2" fmla="*/ 152 w 167"/>
                  <a:gd name="T3" fmla="*/ 16 h 16"/>
                  <a:gd name="T4" fmla="*/ 0 w 167"/>
                  <a:gd name="T5" fmla="*/ 16 h 16"/>
                  <a:gd name="T6" fmla="*/ 167 w 167"/>
                  <a:gd name="T7" fmla="*/ 16 h 16"/>
                  <a:gd name="T8" fmla="*/ 152 w 16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6">
                    <a:moveTo>
                      <a:pt x="152" y="0"/>
                    </a:moveTo>
                    <a:lnTo>
                      <a:pt x="152" y="16"/>
                    </a:lnTo>
                    <a:lnTo>
                      <a:pt x="0" y="16"/>
                    </a:lnTo>
                    <a:lnTo>
                      <a:pt x="167" y="1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83"/>
              <p:cNvSpPr/>
              <p:nvPr/>
            </p:nvSpPr>
            <p:spPr bwMode="auto">
              <a:xfrm>
                <a:off x="8624888" y="3111500"/>
                <a:ext cx="96838" cy="2540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84"/>
              <p:cNvSpPr/>
              <p:nvPr/>
            </p:nvSpPr>
            <p:spPr bwMode="auto">
              <a:xfrm>
                <a:off x="8818563" y="2671763"/>
                <a:ext cx="120650" cy="0"/>
              </a:xfrm>
              <a:custGeom>
                <a:avLst/>
                <a:gdLst>
                  <a:gd name="T0" fmla="*/ 0 w 76"/>
                  <a:gd name="T1" fmla="*/ 0 w 76"/>
                  <a:gd name="T2" fmla="*/ 76 w 76"/>
                  <a:gd name="T3" fmla="*/ 0 w 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6">
                    <a:moveTo>
                      <a:pt x="0" y="0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185"/>
              <p:cNvSpPr/>
              <p:nvPr/>
            </p:nvSpPr>
            <p:spPr bwMode="auto">
              <a:xfrm>
                <a:off x="8866188" y="2452688"/>
                <a:ext cx="49213" cy="23813"/>
              </a:xfrm>
              <a:custGeom>
                <a:avLst/>
                <a:gdLst>
                  <a:gd name="T0" fmla="*/ 0 w 31"/>
                  <a:gd name="T1" fmla="*/ 0 h 15"/>
                  <a:gd name="T2" fmla="*/ 15 w 31"/>
                  <a:gd name="T3" fmla="*/ 15 h 15"/>
                  <a:gd name="T4" fmla="*/ 31 w 31"/>
                  <a:gd name="T5" fmla="*/ 0 h 15"/>
                  <a:gd name="T6" fmla="*/ 0 w 31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0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186"/>
              <p:cNvSpPr/>
              <p:nvPr/>
            </p:nvSpPr>
            <p:spPr bwMode="auto">
              <a:xfrm>
                <a:off x="8793163" y="5481638"/>
                <a:ext cx="122238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187"/>
              <p:cNvSpPr/>
              <p:nvPr/>
            </p:nvSpPr>
            <p:spPr bwMode="auto">
              <a:xfrm>
                <a:off x="8745538" y="1792288"/>
                <a:ext cx="144463" cy="49213"/>
              </a:xfrm>
              <a:custGeom>
                <a:avLst/>
                <a:gdLst>
                  <a:gd name="T0" fmla="*/ 0 w 6"/>
                  <a:gd name="T1" fmla="*/ 1 h 2"/>
                  <a:gd name="T2" fmla="*/ 6 w 6"/>
                  <a:gd name="T3" fmla="*/ 1 h 2"/>
                  <a:gd name="T4" fmla="*/ 2 w 6"/>
                  <a:gd name="T5" fmla="*/ 1 h 2"/>
                  <a:gd name="T6" fmla="*/ 4 w 6"/>
                  <a:gd name="T7" fmla="*/ 0 h 2"/>
                  <a:gd name="T8" fmla="*/ 0 w 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cubicBezTo>
                      <a:pt x="1" y="2"/>
                      <a:pt x="5" y="2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188"/>
              <p:cNvSpPr/>
              <p:nvPr/>
            </p:nvSpPr>
            <p:spPr bwMode="auto">
              <a:xfrm>
                <a:off x="8818563" y="3062288"/>
                <a:ext cx="71438" cy="0"/>
              </a:xfrm>
              <a:custGeom>
                <a:avLst/>
                <a:gdLst>
                  <a:gd name="T0" fmla="*/ 30 w 45"/>
                  <a:gd name="T1" fmla="*/ 45 w 45"/>
                  <a:gd name="T2" fmla="*/ 0 w 45"/>
                  <a:gd name="T3" fmla="*/ 30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30" y="0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189"/>
              <p:cNvSpPr/>
              <p:nvPr/>
            </p:nvSpPr>
            <p:spPr bwMode="auto">
              <a:xfrm>
                <a:off x="8745538" y="2697163"/>
                <a:ext cx="120650" cy="23813"/>
              </a:xfrm>
              <a:custGeom>
                <a:avLst/>
                <a:gdLst>
                  <a:gd name="T0" fmla="*/ 0 w 76"/>
                  <a:gd name="T1" fmla="*/ 15 h 15"/>
                  <a:gd name="T2" fmla="*/ 76 w 76"/>
                  <a:gd name="T3" fmla="*/ 0 h 15"/>
                  <a:gd name="T4" fmla="*/ 0 w 76"/>
                  <a:gd name="T5" fmla="*/ 15 h 15"/>
                  <a:gd name="T6" fmla="*/ 0 w 76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5">
                    <a:moveTo>
                      <a:pt x="0" y="15"/>
                    </a:moveTo>
                    <a:lnTo>
                      <a:pt x="7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190"/>
              <p:cNvSpPr/>
              <p:nvPr/>
            </p:nvSpPr>
            <p:spPr bwMode="auto">
              <a:xfrm>
                <a:off x="8624888" y="5360988"/>
                <a:ext cx="265113" cy="23813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0 w 11"/>
                  <a:gd name="T5" fmla="*/ 1 h 1"/>
                  <a:gd name="T6" fmla="*/ 11 w 1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191"/>
              <p:cNvSpPr/>
              <p:nvPr/>
            </p:nvSpPr>
            <p:spPr bwMode="auto">
              <a:xfrm>
                <a:off x="7994651" y="3087688"/>
                <a:ext cx="871538" cy="23813"/>
              </a:xfrm>
              <a:custGeom>
                <a:avLst/>
                <a:gdLst>
                  <a:gd name="T0" fmla="*/ 36 w 36"/>
                  <a:gd name="T1" fmla="*/ 0 h 1"/>
                  <a:gd name="T2" fmla="*/ 0 w 36"/>
                  <a:gd name="T3" fmla="*/ 0 h 1"/>
                  <a:gd name="T4" fmla="*/ 0 w 36"/>
                  <a:gd name="T5" fmla="*/ 0 h 1"/>
                  <a:gd name="T6" fmla="*/ 0 w 36"/>
                  <a:gd name="T7" fmla="*/ 0 h 1"/>
                  <a:gd name="T8" fmla="*/ 17 w 36"/>
                  <a:gd name="T9" fmla="*/ 1 h 1"/>
                  <a:gd name="T10" fmla="*/ 17 w 36"/>
                  <a:gd name="T11" fmla="*/ 1 h 1"/>
                  <a:gd name="T12" fmla="*/ 36 w 3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">
                    <a:moveTo>
                      <a:pt x="36" y="0"/>
                    </a:moveTo>
                    <a:cubicBezTo>
                      <a:pt x="24" y="0"/>
                      <a:pt x="1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12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3" y="0"/>
                      <a:pt x="29" y="1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192"/>
              <p:cNvSpPr/>
              <p:nvPr/>
            </p:nvSpPr>
            <p:spPr bwMode="auto">
              <a:xfrm>
                <a:off x="7947026" y="3087688"/>
                <a:ext cx="4762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Rectangle 193"/>
              <p:cNvSpPr>
                <a:spLocks noChangeArrowheads="1"/>
              </p:cNvSpPr>
              <p:nvPr/>
            </p:nvSpPr>
            <p:spPr bwMode="auto">
              <a:xfrm>
                <a:off x="8721726" y="2452688"/>
                <a:ext cx="1206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194"/>
              <p:cNvSpPr/>
              <p:nvPr/>
            </p:nvSpPr>
            <p:spPr bwMode="auto">
              <a:xfrm>
                <a:off x="8769351" y="1352550"/>
                <a:ext cx="49213" cy="0"/>
              </a:xfrm>
              <a:custGeom>
                <a:avLst/>
                <a:gdLst>
                  <a:gd name="T0" fmla="*/ 15 w 31"/>
                  <a:gd name="T1" fmla="*/ 31 w 31"/>
                  <a:gd name="T2" fmla="*/ 0 w 31"/>
                  <a:gd name="T3" fmla="*/ 15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15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195"/>
              <p:cNvSpPr/>
              <p:nvPr/>
            </p:nvSpPr>
            <p:spPr bwMode="auto">
              <a:xfrm>
                <a:off x="8721726" y="5434013"/>
                <a:ext cx="96838" cy="0"/>
              </a:xfrm>
              <a:custGeom>
                <a:avLst/>
                <a:gdLst>
                  <a:gd name="T0" fmla="*/ 15 w 61"/>
                  <a:gd name="T1" fmla="*/ 61 w 61"/>
                  <a:gd name="T2" fmla="*/ 0 w 61"/>
                  <a:gd name="T3" fmla="*/ 15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1">
                    <a:moveTo>
                      <a:pt x="15" y="0"/>
                    </a:moveTo>
                    <a:lnTo>
                      <a:pt x="61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Rectangle 196"/>
              <p:cNvSpPr>
                <a:spLocks noChangeArrowheads="1"/>
              </p:cNvSpPr>
              <p:nvPr/>
            </p:nvSpPr>
            <p:spPr bwMode="auto">
              <a:xfrm>
                <a:off x="8721726" y="1425575"/>
                <a:ext cx="476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197"/>
              <p:cNvSpPr/>
              <p:nvPr/>
            </p:nvSpPr>
            <p:spPr bwMode="auto">
              <a:xfrm>
                <a:off x="8721726" y="2378075"/>
                <a:ext cx="47625" cy="0"/>
              </a:xfrm>
              <a:custGeom>
                <a:avLst/>
                <a:gdLst>
                  <a:gd name="T0" fmla="*/ 15 w 30"/>
                  <a:gd name="T1" fmla="*/ 30 w 30"/>
                  <a:gd name="T2" fmla="*/ 0 w 30"/>
                  <a:gd name="T3" fmla="*/ 15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15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198"/>
              <p:cNvSpPr/>
              <p:nvPr/>
            </p:nvSpPr>
            <p:spPr bwMode="auto">
              <a:xfrm>
                <a:off x="8745538" y="2500313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199"/>
              <p:cNvSpPr/>
              <p:nvPr/>
            </p:nvSpPr>
            <p:spPr bwMode="auto">
              <a:xfrm>
                <a:off x="8721726" y="2403475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Rectangle 200"/>
              <p:cNvSpPr>
                <a:spLocks noChangeArrowheads="1"/>
              </p:cNvSpPr>
              <p:nvPr/>
            </p:nvSpPr>
            <p:spPr bwMode="auto">
              <a:xfrm>
                <a:off x="8624888" y="2012950"/>
                <a:ext cx="7143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201"/>
              <p:cNvSpPr/>
              <p:nvPr/>
            </p:nvSpPr>
            <p:spPr bwMode="auto">
              <a:xfrm>
                <a:off x="8599488" y="2403475"/>
                <a:ext cx="73025" cy="0"/>
              </a:xfrm>
              <a:custGeom>
                <a:avLst/>
                <a:gdLst>
                  <a:gd name="T0" fmla="*/ 31 w 46"/>
                  <a:gd name="T1" fmla="*/ 46 w 46"/>
                  <a:gd name="T2" fmla="*/ 0 w 46"/>
                  <a:gd name="T3" fmla="*/ 31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1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202"/>
              <p:cNvSpPr/>
              <p:nvPr/>
            </p:nvSpPr>
            <p:spPr bwMode="auto">
              <a:xfrm>
                <a:off x="8502651" y="1425575"/>
                <a:ext cx="122238" cy="0"/>
              </a:xfrm>
              <a:custGeom>
                <a:avLst/>
                <a:gdLst>
                  <a:gd name="T0" fmla="*/ 0 w 77"/>
                  <a:gd name="T1" fmla="*/ 16 w 77"/>
                  <a:gd name="T2" fmla="*/ 77 w 77"/>
                  <a:gd name="T3" fmla="*/ 0 w 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16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203"/>
              <p:cNvSpPr/>
              <p:nvPr/>
            </p:nvSpPr>
            <p:spPr bwMode="auto">
              <a:xfrm>
                <a:off x="8455026" y="2500313"/>
                <a:ext cx="169863" cy="25400"/>
              </a:xfrm>
              <a:custGeom>
                <a:avLst/>
                <a:gdLst>
                  <a:gd name="T0" fmla="*/ 7 w 7"/>
                  <a:gd name="T1" fmla="*/ 1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204"/>
              <p:cNvSpPr/>
              <p:nvPr/>
            </p:nvSpPr>
            <p:spPr bwMode="auto">
              <a:xfrm>
                <a:off x="8502651" y="2378075"/>
                <a:ext cx="96838" cy="25400"/>
              </a:xfrm>
              <a:custGeom>
                <a:avLst/>
                <a:gdLst>
                  <a:gd name="T0" fmla="*/ 31 w 61"/>
                  <a:gd name="T1" fmla="*/ 16 h 16"/>
                  <a:gd name="T2" fmla="*/ 61 w 61"/>
                  <a:gd name="T3" fmla="*/ 0 h 16"/>
                  <a:gd name="T4" fmla="*/ 0 w 61"/>
                  <a:gd name="T5" fmla="*/ 16 h 16"/>
                  <a:gd name="T6" fmla="*/ 31 w 6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6">
                    <a:moveTo>
                      <a:pt x="31" y="16"/>
                    </a:moveTo>
                    <a:lnTo>
                      <a:pt x="61" y="0"/>
                    </a:lnTo>
                    <a:lnTo>
                      <a:pt x="0" y="16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206"/>
              <p:cNvSpPr/>
              <p:nvPr/>
            </p:nvSpPr>
            <p:spPr bwMode="auto">
              <a:xfrm>
                <a:off x="8308976" y="1620838"/>
                <a:ext cx="266700" cy="25400"/>
              </a:xfrm>
              <a:custGeom>
                <a:avLst/>
                <a:gdLst>
                  <a:gd name="T0" fmla="*/ 168 w 168"/>
                  <a:gd name="T1" fmla="*/ 16 h 16"/>
                  <a:gd name="T2" fmla="*/ 0 w 168"/>
                  <a:gd name="T3" fmla="*/ 0 h 16"/>
                  <a:gd name="T4" fmla="*/ 16 w 168"/>
                  <a:gd name="T5" fmla="*/ 16 h 16"/>
                  <a:gd name="T6" fmla="*/ 168 w 16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">
                    <a:moveTo>
                      <a:pt x="168" y="16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Rectangle 207"/>
              <p:cNvSpPr>
                <a:spLocks noChangeArrowheads="1"/>
              </p:cNvSpPr>
              <p:nvPr/>
            </p:nvSpPr>
            <p:spPr bwMode="auto">
              <a:xfrm>
                <a:off x="8478838" y="5580063"/>
                <a:ext cx="730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208"/>
              <p:cNvSpPr/>
              <p:nvPr/>
            </p:nvSpPr>
            <p:spPr bwMode="auto">
              <a:xfrm>
                <a:off x="8431213" y="4040188"/>
                <a:ext cx="71438" cy="0"/>
              </a:xfrm>
              <a:custGeom>
                <a:avLst/>
                <a:gdLst>
                  <a:gd name="T0" fmla="*/ 0 w 45"/>
                  <a:gd name="T1" fmla="*/ 15 w 45"/>
                  <a:gd name="T2" fmla="*/ 45 w 45"/>
                  <a:gd name="T3" fmla="*/ 0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15" y="0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Rectangle 209"/>
              <p:cNvSpPr>
                <a:spLocks noChangeArrowheads="1"/>
              </p:cNvSpPr>
              <p:nvPr/>
            </p:nvSpPr>
            <p:spPr bwMode="auto">
              <a:xfrm>
                <a:off x="8140701" y="5311775"/>
                <a:ext cx="265113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210"/>
              <p:cNvSpPr/>
              <p:nvPr/>
            </p:nvSpPr>
            <p:spPr bwMode="auto">
              <a:xfrm>
                <a:off x="8164513" y="3136900"/>
                <a:ext cx="241300" cy="23813"/>
              </a:xfrm>
              <a:custGeom>
                <a:avLst/>
                <a:gdLst>
                  <a:gd name="T0" fmla="*/ 10 w 10"/>
                  <a:gd name="T1" fmla="*/ 0 h 1"/>
                  <a:gd name="T2" fmla="*/ 0 w 10"/>
                  <a:gd name="T3" fmla="*/ 0 h 1"/>
                  <a:gd name="T4" fmla="*/ 8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6" y="0"/>
                      <a:pt x="8" y="1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211"/>
              <p:cNvSpPr/>
              <p:nvPr/>
            </p:nvSpPr>
            <p:spPr bwMode="auto">
              <a:xfrm>
                <a:off x="8308976" y="1963738"/>
                <a:ext cx="49213" cy="0"/>
              </a:xfrm>
              <a:custGeom>
                <a:avLst/>
                <a:gdLst>
                  <a:gd name="T0" fmla="*/ 16 w 31"/>
                  <a:gd name="T1" fmla="*/ 31 w 31"/>
                  <a:gd name="T2" fmla="*/ 0 w 31"/>
                  <a:gd name="T3" fmla="*/ 16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16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212"/>
              <p:cNvSpPr/>
              <p:nvPr/>
            </p:nvSpPr>
            <p:spPr bwMode="auto">
              <a:xfrm>
                <a:off x="8261351" y="1328738"/>
                <a:ext cx="73025" cy="2381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Rectangle 213"/>
              <p:cNvSpPr>
                <a:spLocks noChangeArrowheads="1"/>
              </p:cNvSpPr>
              <p:nvPr/>
            </p:nvSpPr>
            <p:spPr bwMode="auto">
              <a:xfrm>
                <a:off x="8115301" y="1620838"/>
                <a:ext cx="169863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214"/>
              <p:cNvSpPr/>
              <p:nvPr/>
            </p:nvSpPr>
            <p:spPr bwMode="auto">
              <a:xfrm>
                <a:off x="8140701" y="1938338"/>
                <a:ext cx="71438" cy="25400"/>
              </a:xfrm>
              <a:custGeom>
                <a:avLst/>
                <a:gdLst>
                  <a:gd name="T0" fmla="*/ 0 w 45"/>
                  <a:gd name="T1" fmla="*/ 16 h 16"/>
                  <a:gd name="T2" fmla="*/ 30 w 45"/>
                  <a:gd name="T3" fmla="*/ 16 h 16"/>
                  <a:gd name="T4" fmla="*/ 45 w 45"/>
                  <a:gd name="T5" fmla="*/ 0 h 16"/>
                  <a:gd name="T6" fmla="*/ 0 w 4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6">
                    <a:moveTo>
                      <a:pt x="0" y="16"/>
                    </a:moveTo>
                    <a:lnTo>
                      <a:pt x="30" y="16"/>
                    </a:lnTo>
                    <a:lnTo>
                      <a:pt x="45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Rectangle 215"/>
              <p:cNvSpPr>
                <a:spLocks noChangeArrowheads="1"/>
              </p:cNvSpPr>
              <p:nvPr/>
            </p:nvSpPr>
            <p:spPr bwMode="auto">
              <a:xfrm>
                <a:off x="8140701" y="1328738"/>
                <a:ext cx="476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Rectangle 216"/>
              <p:cNvSpPr>
                <a:spLocks noChangeArrowheads="1"/>
              </p:cNvSpPr>
              <p:nvPr/>
            </p:nvSpPr>
            <p:spPr bwMode="auto">
              <a:xfrm>
                <a:off x="7874001" y="3917950"/>
                <a:ext cx="26670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217"/>
              <p:cNvSpPr/>
              <p:nvPr/>
            </p:nvSpPr>
            <p:spPr bwMode="auto">
              <a:xfrm>
                <a:off x="8043863" y="3136900"/>
                <a:ext cx="71438" cy="0"/>
              </a:xfrm>
              <a:custGeom>
                <a:avLst/>
                <a:gdLst>
                  <a:gd name="T0" fmla="*/ 45 w 45"/>
                  <a:gd name="T1" fmla="*/ 45 w 45"/>
                  <a:gd name="T2" fmla="*/ 0 w 45"/>
                  <a:gd name="T3" fmla="*/ 45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218"/>
              <p:cNvSpPr/>
              <p:nvPr/>
            </p:nvSpPr>
            <p:spPr bwMode="auto">
              <a:xfrm>
                <a:off x="8018463" y="3111500"/>
                <a:ext cx="73025" cy="0"/>
              </a:xfrm>
              <a:custGeom>
                <a:avLst/>
                <a:gdLst>
                  <a:gd name="T0" fmla="*/ 0 w 46"/>
                  <a:gd name="T1" fmla="*/ 31 w 46"/>
                  <a:gd name="T2" fmla="*/ 46 w 46"/>
                  <a:gd name="T3" fmla="*/ 0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31" y="0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Rectangle 219"/>
              <p:cNvSpPr>
                <a:spLocks noChangeArrowheads="1"/>
              </p:cNvSpPr>
              <p:nvPr/>
            </p:nvSpPr>
            <p:spPr bwMode="auto">
              <a:xfrm>
                <a:off x="7947026" y="3136900"/>
                <a:ext cx="7143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220"/>
              <p:cNvSpPr/>
              <p:nvPr/>
            </p:nvSpPr>
            <p:spPr bwMode="auto">
              <a:xfrm>
                <a:off x="7897813" y="1303338"/>
                <a:ext cx="73025" cy="49213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3" y="2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Rectangle 221"/>
              <p:cNvSpPr>
                <a:spLocks noChangeArrowheads="1"/>
              </p:cNvSpPr>
              <p:nvPr/>
            </p:nvSpPr>
            <p:spPr bwMode="auto">
              <a:xfrm>
                <a:off x="7897813" y="1620838"/>
                <a:ext cx="730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222"/>
              <p:cNvSpPr/>
              <p:nvPr/>
            </p:nvSpPr>
            <p:spPr bwMode="auto">
              <a:xfrm>
                <a:off x="7486651" y="1646238"/>
                <a:ext cx="23813" cy="23813"/>
              </a:xfrm>
              <a:custGeom>
                <a:avLst/>
                <a:gdLst>
                  <a:gd name="T0" fmla="*/ 0 w 15"/>
                  <a:gd name="T1" fmla="*/ 15 h 15"/>
                  <a:gd name="T2" fmla="*/ 15 w 15"/>
                  <a:gd name="T3" fmla="*/ 15 h 15"/>
                  <a:gd name="T4" fmla="*/ 15 w 15"/>
                  <a:gd name="T5" fmla="*/ 0 h 15"/>
                  <a:gd name="T6" fmla="*/ 0 w 1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15" y="15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223"/>
              <p:cNvSpPr/>
              <p:nvPr/>
            </p:nvSpPr>
            <p:spPr bwMode="auto">
              <a:xfrm>
                <a:off x="6543676" y="1670050"/>
                <a:ext cx="192088" cy="49213"/>
              </a:xfrm>
              <a:custGeom>
                <a:avLst/>
                <a:gdLst>
                  <a:gd name="T0" fmla="*/ 4 w 8"/>
                  <a:gd name="T1" fmla="*/ 1 h 2"/>
                  <a:gd name="T2" fmla="*/ 0 w 8"/>
                  <a:gd name="T3" fmla="*/ 1 h 2"/>
                  <a:gd name="T4" fmla="*/ 8 w 8"/>
                  <a:gd name="T5" fmla="*/ 0 h 2"/>
                  <a:gd name="T6" fmla="*/ 4 w 8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4" y="1"/>
                    </a:moveTo>
                    <a:cubicBezTo>
                      <a:pt x="4" y="1"/>
                      <a:pt x="0" y="1"/>
                      <a:pt x="0" y="1"/>
                    </a:cubicBezTo>
                    <a:cubicBezTo>
                      <a:pt x="2" y="1"/>
                      <a:pt x="7" y="2"/>
                      <a:pt x="8" y="0"/>
                    </a:cubicBezTo>
                    <a:cubicBezTo>
                      <a:pt x="5" y="0"/>
                      <a:pt x="6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224"/>
              <p:cNvSpPr/>
              <p:nvPr/>
            </p:nvSpPr>
            <p:spPr bwMode="auto">
              <a:xfrm>
                <a:off x="6470651" y="1547813"/>
                <a:ext cx="217488" cy="23813"/>
              </a:xfrm>
              <a:custGeom>
                <a:avLst/>
                <a:gdLst>
                  <a:gd name="T0" fmla="*/ 0 w 9"/>
                  <a:gd name="T1" fmla="*/ 1 h 1"/>
                  <a:gd name="T2" fmla="*/ 9 w 9"/>
                  <a:gd name="T3" fmla="*/ 1 h 1"/>
                  <a:gd name="T4" fmla="*/ 0 w 9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6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225"/>
              <p:cNvSpPr/>
              <p:nvPr/>
            </p:nvSpPr>
            <p:spPr bwMode="auto">
              <a:xfrm>
                <a:off x="6300788" y="1670050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226"/>
              <p:cNvSpPr/>
              <p:nvPr/>
            </p:nvSpPr>
            <p:spPr bwMode="auto">
              <a:xfrm>
                <a:off x="6083301" y="1646238"/>
                <a:ext cx="169863" cy="73025"/>
              </a:xfrm>
              <a:custGeom>
                <a:avLst/>
                <a:gdLst>
                  <a:gd name="T0" fmla="*/ 0 w 7"/>
                  <a:gd name="T1" fmla="*/ 1 h 3"/>
                  <a:gd name="T2" fmla="*/ 1 w 7"/>
                  <a:gd name="T3" fmla="*/ 2 h 3"/>
                  <a:gd name="T4" fmla="*/ 7 w 7"/>
                  <a:gd name="T5" fmla="*/ 1 h 3"/>
                  <a:gd name="T6" fmla="*/ 0 w 7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7" y="3"/>
                      <a:pt x="7" y="1"/>
                    </a:cubicBezTo>
                    <a:cubicBezTo>
                      <a:pt x="4" y="0"/>
                      <a:pt x="3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Rectangle 227"/>
              <p:cNvSpPr>
                <a:spLocks noChangeArrowheads="1"/>
              </p:cNvSpPr>
              <p:nvPr/>
            </p:nvSpPr>
            <p:spPr bwMode="auto">
              <a:xfrm>
                <a:off x="5429251" y="1254125"/>
                <a:ext cx="12065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228"/>
              <p:cNvSpPr/>
              <p:nvPr/>
            </p:nvSpPr>
            <p:spPr bwMode="auto">
              <a:xfrm>
                <a:off x="5067301" y="5507038"/>
                <a:ext cx="71438" cy="0"/>
              </a:xfrm>
              <a:custGeom>
                <a:avLst/>
                <a:gdLst>
                  <a:gd name="T0" fmla="*/ 3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229"/>
              <p:cNvSpPr/>
              <p:nvPr/>
            </p:nvSpPr>
            <p:spPr bwMode="auto">
              <a:xfrm>
                <a:off x="4630738" y="1670050"/>
                <a:ext cx="49213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230"/>
              <p:cNvSpPr/>
              <p:nvPr/>
            </p:nvSpPr>
            <p:spPr bwMode="auto">
              <a:xfrm>
                <a:off x="4437063" y="5653088"/>
                <a:ext cx="23813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231"/>
              <p:cNvSpPr/>
              <p:nvPr/>
            </p:nvSpPr>
            <p:spPr bwMode="auto">
              <a:xfrm>
                <a:off x="2792413" y="5213350"/>
                <a:ext cx="47625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232"/>
              <p:cNvSpPr/>
              <p:nvPr/>
            </p:nvSpPr>
            <p:spPr bwMode="auto">
              <a:xfrm>
                <a:off x="2670176" y="50911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233"/>
              <p:cNvSpPr/>
              <p:nvPr/>
            </p:nvSpPr>
            <p:spPr bwMode="auto">
              <a:xfrm>
                <a:off x="2573338" y="4872038"/>
                <a:ext cx="25400" cy="23813"/>
              </a:xfrm>
              <a:custGeom>
                <a:avLst/>
                <a:gdLst>
                  <a:gd name="T0" fmla="*/ 16 w 16"/>
                  <a:gd name="T1" fmla="*/ 0 h 15"/>
                  <a:gd name="T2" fmla="*/ 0 w 16"/>
                  <a:gd name="T3" fmla="*/ 15 h 15"/>
                  <a:gd name="T4" fmla="*/ 16 w 16"/>
                  <a:gd name="T5" fmla="*/ 15 h 15"/>
                  <a:gd name="T6" fmla="*/ 16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16" y="0"/>
                    </a:moveTo>
                    <a:lnTo>
                      <a:pt x="0" y="15"/>
                    </a:lnTo>
                    <a:lnTo>
                      <a:pt x="16" y="15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234"/>
              <p:cNvSpPr/>
              <p:nvPr/>
            </p:nvSpPr>
            <p:spPr bwMode="auto">
              <a:xfrm>
                <a:off x="2211388" y="5238750"/>
                <a:ext cx="387350" cy="47625"/>
              </a:xfrm>
              <a:custGeom>
                <a:avLst/>
                <a:gdLst>
                  <a:gd name="T0" fmla="*/ 16 w 16"/>
                  <a:gd name="T1" fmla="*/ 0 h 2"/>
                  <a:gd name="T2" fmla="*/ 6 w 16"/>
                  <a:gd name="T3" fmla="*/ 1 h 2"/>
                  <a:gd name="T4" fmla="*/ 6 w 16"/>
                  <a:gd name="T5" fmla="*/ 1 h 2"/>
                  <a:gd name="T6" fmla="*/ 0 w 16"/>
                  <a:gd name="T7" fmla="*/ 2 h 2"/>
                  <a:gd name="T8" fmla="*/ 1 w 16"/>
                  <a:gd name="T9" fmla="*/ 2 h 2"/>
                  <a:gd name="T10" fmla="*/ 2 w 16"/>
                  <a:gd name="T11" fmla="*/ 2 h 2"/>
                  <a:gd name="T12" fmla="*/ 16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16" y="0"/>
                    </a:moveTo>
                    <a:cubicBezTo>
                      <a:pt x="12" y="0"/>
                      <a:pt x="9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6" y="1"/>
                      <a:pt x="12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235"/>
              <p:cNvSpPr/>
              <p:nvPr/>
            </p:nvSpPr>
            <p:spPr bwMode="auto">
              <a:xfrm>
                <a:off x="2428876" y="5164138"/>
                <a:ext cx="144463" cy="25400"/>
              </a:xfrm>
              <a:custGeom>
                <a:avLst/>
                <a:gdLst>
                  <a:gd name="T0" fmla="*/ 91 w 91"/>
                  <a:gd name="T1" fmla="*/ 0 h 16"/>
                  <a:gd name="T2" fmla="*/ 0 w 91"/>
                  <a:gd name="T3" fmla="*/ 16 h 16"/>
                  <a:gd name="T4" fmla="*/ 61 w 91"/>
                  <a:gd name="T5" fmla="*/ 16 h 16"/>
                  <a:gd name="T6" fmla="*/ 91 w 9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6">
                    <a:moveTo>
                      <a:pt x="91" y="0"/>
                    </a:moveTo>
                    <a:lnTo>
                      <a:pt x="0" y="16"/>
                    </a:lnTo>
                    <a:lnTo>
                      <a:pt x="61" y="16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Rectangle 236"/>
              <p:cNvSpPr>
                <a:spLocks noChangeArrowheads="1"/>
              </p:cNvSpPr>
              <p:nvPr/>
            </p:nvSpPr>
            <p:spPr bwMode="auto">
              <a:xfrm>
                <a:off x="2235201" y="5311775"/>
                <a:ext cx="476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237"/>
              <p:cNvSpPr/>
              <p:nvPr/>
            </p:nvSpPr>
            <p:spPr bwMode="auto">
              <a:xfrm>
                <a:off x="2211388" y="5018088"/>
                <a:ext cx="47625" cy="0"/>
              </a:xfrm>
              <a:custGeom>
                <a:avLst/>
                <a:gdLst>
                  <a:gd name="T0" fmla="*/ 0 w 30"/>
                  <a:gd name="T1" fmla="*/ 15 w 30"/>
                  <a:gd name="T2" fmla="*/ 3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Rectangle 238"/>
              <p:cNvSpPr>
                <a:spLocks noChangeArrowheads="1"/>
              </p:cNvSpPr>
              <p:nvPr/>
            </p:nvSpPr>
            <p:spPr bwMode="auto">
              <a:xfrm>
                <a:off x="2162176" y="4994275"/>
                <a:ext cx="492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239"/>
              <p:cNvSpPr/>
              <p:nvPr/>
            </p:nvSpPr>
            <p:spPr bwMode="auto">
              <a:xfrm>
                <a:off x="2065338" y="4994275"/>
                <a:ext cx="49213" cy="23813"/>
              </a:xfrm>
              <a:custGeom>
                <a:avLst/>
                <a:gdLst>
                  <a:gd name="T0" fmla="*/ 0 w 31"/>
                  <a:gd name="T1" fmla="*/ 15 h 15"/>
                  <a:gd name="T2" fmla="*/ 15 w 31"/>
                  <a:gd name="T3" fmla="*/ 15 h 15"/>
                  <a:gd name="T4" fmla="*/ 31 w 31"/>
                  <a:gd name="T5" fmla="*/ 0 h 15"/>
                  <a:gd name="T6" fmla="*/ 0 w 3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15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240"/>
              <p:cNvSpPr/>
              <p:nvPr/>
            </p:nvSpPr>
            <p:spPr bwMode="auto">
              <a:xfrm>
                <a:off x="1920876" y="52863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241"/>
              <p:cNvSpPr/>
              <p:nvPr/>
            </p:nvSpPr>
            <p:spPr bwMode="auto">
              <a:xfrm>
                <a:off x="1847851" y="5286375"/>
                <a:ext cx="23813" cy="2540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242"/>
              <p:cNvSpPr/>
              <p:nvPr/>
            </p:nvSpPr>
            <p:spPr bwMode="auto">
              <a:xfrm>
                <a:off x="1871663" y="5286375"/>
                <a:ext cx="49213" cy="25400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1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243"/>
              <p:cNvSpPr/>
              <p:nvPr/>
            </p:nvSpPr>
            <p:spPr bwMode="auto">
              <a:xfrm>
                <a:off x="1920876" y="5286375"/>
                <a:ext cx="168275" cy="25400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244"/>
              <p:cNvSpPr/>
              <p:nvPr/>
            </p:nvSpPr>
            <p:spPr bwMode="auto">
              <a:xfrm>
                <a:off x="1944688" y="5311775"/>
                <a:ext cx="120650" cy="23813"/>
              </a:xfrm>
              <a:custGeom>
                <a:avLst/>
                <a:gdLst>
                  <a:gd name="T0" fmla="*/ 76 w 76"/>
                  <a:gd name="T1" fmla="*/ 0 h 15"/>
                  <a:gd name="T2" fmla="*/ 0 w 76"/>
                  <a:gd name="T3" fmla="*/ 15 h 15"/>
                  <a:gd name="T4" fmla="*/ 61 w 76"/>
                  <a:gd name="T5" fmla="*/ 15 h 15"/>
                  <a:gd name="T6" fmla="*/ 76 w 7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5">
                    <a:moveTo>
                      <a:pt x="76" y="0"/>
                    </a:moveTo>
                    <a:lnTo>
                      <a:pt x="0" y="15"/>
                    </a:lnTo>
                    <a:lnTo>
                      <a:pt x="61" y="15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245"/>
              <p:cNvSpPr/>
              <p:nvPr/>
            </p:nvSpPr>
            <p:spPr bwMode="auto">
              <a:xfrm>
                <a:off x="1920876" y="5018088"/>
                <a:ext cx="71438" cy="0"/>
              </a:xfrm>
              <a:custGeom>
                <a:avLst/>
                <a:gdLst>
                  <a:gd name="T0" fmla="*/ 0 w 45"/>
                  <a:gd name="T1" fmla="*/ 30 w 45"/>
                  <a:gd name="T2" fmla="*/ 45 w 45"/>
                  <a:gd name="T3" fmla="*/ 0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30" y="0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246"/>
              <p:cNvSpPr/>
              <p:nvPr/>
            </p:nvSpPr>
            <p:spPr bwMode="auto">
              <a:xfrm>
                <a:off x="1895476" y="5238750"/>
                <a:ext cx="96838" cy="23813"/>
              </a:xfrm>
              <a:custGeom>
                <a:avLst/>
                <a:gdLst>
                  <a:gd name="T0" fmla="*/ 31 w 61"/>
                  <a:gd name="T1" fmla="*/ 15 h 15"/>
                  <a:gd name="T2" fmla="*/ 61 w 61"/>
                  <a:gd name="T3" fmla="*/ 0 h 15"/>
                  <a:gd name="T4" fmla="*/ 0 w 61"/>
                  <a:gd name="T5" fmla="*/ 15 h 15"/>
                  <a:gd name="T6" fmla="*/ 31 w 6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5">
                    <a:moveTo>
                      <a:pt x="31" y="15"/>
                    </a:moveTo>
                    <a:lnTo>
                      <a:pt x="61" y="0"/>
                    </a:lnTo>
                    <a:lnTo>
                      <a:pt x="0" y="15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Rectangle 247"/>
              <p:cNvSpPr>
                <a:spLocks noChangeArrowheads="1"/>
              </p:cNvSpPr>
              <p:nvPr/>
            </p:nvSpPr>
            <p:spPr bwMode="auto">
              <a:xfrm>
                <a:off x="1847851" y="5018088"/>
                <a:ext cx="4762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Rectangle 248"/>
              <p:cNvSpPr>
                <a:spLocks noChangeArrowheads="1"/>
              </p:cNvSpPr>
              <p:nvPr/>
            </p:nvSpPr>
            <p:spPr bwMode="auto">
              <a:xfrm>
                <a:off x="1774826" y="4846638"/>
                <a:ext cx="492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249"/>
              <p:cNvSpPr/>
              <p:nvPr/>
            </p:nvSpPr>
            <p:spPr bwMode="auto">
              <a:xfrm>
                <a:off x="1677988" y="5311775"/>
                <a:ext cx="96838" cy="2381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250"/>
              <p:cNvSpPr/>
              <p:nvPr/>
            </p:nvSpPr>
            <p:spPr bwMode="auto">
              <a:xfrm>
                <a:off x="1701801" y="5018088"/>
                <a:ext cx="49213" cy="23813"/>
              </a:xfrm>
              <a:custGeom>
                <a:avLst/>
                <a:gdLst>
                  <a:gd name="T0" fmla="*/ 0 w 31"/>
                  <a:gd name="T1" fmla="*/ 15 h 15"/>
                  <a:gd name="T2" fmla="*/ 31 w 31"/>
                  <a:gd name="T3" fmla="*/ 15 h 15"/>
                  <a:gd name="T4" fmla="*/ 31 w 31"/>
                  <a:gd name="T5" fmla="*/ 0 h 15"/>
                  <a:gd name="T6" fmla="*/ 0 w 3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15"/>
                    </a:moveTo>
                    <a:lnTo>
                      <a:pt x="31" y="15"/>
                    </a:lnTo>
                    <a:lnTo>
                      <a:pt x="3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251"/>
              <p:cNvSpPr/>
              <p:nvPr/>
            </p:nvSpPr>
            <p:spPr bwMode="auto">
              <a:xfrm>
                <a:off x="1581151" y="4846638"/>
                <a:ext cx="120650" cy="0"/>
              </a:xfrm>
              <a:custGeom>
                <a:avLst/>
                <a:gdLst>
                  <a:gd name="T0" fmla="*/ 31 w 76"/>
                  <a:gd name="T1" fmla="*/ 76 w 76"/>
                  <a:gd name="T2" fmla="*/ 0 w 76"/>
                  <a:gd name="T3" fmla="*/ 31 w 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6">
                    <a:moveTo>
                      <a:pt x="31" y="0"/>
                    </a:moveTo>
                    <a:lnTo>
                      <a:pt x="76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252"/>
              <p:cNvSpPr/>
              <p:nvPr/>
            </p:nvSpPr>
            <p:spPr bwMode="auto">
              <a:xfrm>
                <a:off x="1557338" y="5067300"/>
                <a:ext cx="73025" cy="0"/>
              </a:xfrm>
              <a:custGeom>
                <a:avLst/>
                <a:gdLst>
                  <a:gd name="T0" fmla="*/ 30 w 46"/>
                  <a:gd name="T1" fmla="*/ 46 w 46"/>
                  <a:gd name="T2" fmla="*/ 0 w 46"/>
                  <a:gd name="T3" fmla="*/ 30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6">
                    <a:moveTo>
                      <a:pt x="30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253"/>
              <p:cNvSpPr/>
              <p:nvPr/>
            </p:nvSpPr>
            <p:spPr bwMode="auto">
              <a:xfrm>
                <a:off x="1533526" y="5091113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254"/>
              <p:cNvSpPr/>
              <p:nvPr/>
            </p:nvSpPr>
            <p:spPr bwMode="auto">
              <a:xfrm>
                <a:off x="1557338" y="5213350"/>
                <a:ext cx="23813" cy="0"/>
              </a:xfrm>
              <a:custGeom>
                <a:avLst/>
                <a:gdLst>
                  <a:gd name="T0" fmla="*/ 15 w 15"/>
                  <a:gd name="T1" fmla="*/ 0 w 15"/>
                  <a:gd name="T2" fmla="*/ 15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255"/>
              <p:cNvSpPr/>
              <p:nvPr/>
            </p:nvSpPr>
            <p:spPr bwMode="auto">
              <a:xfrm>
                <a:off x="1387476" y="5018088"/>
                <a:ext cx="122238" cy="49213"/>
              </a:xfrm>
              <a:custGeom>
                <a:avLst/>
                <a:gdLst>
                  <a:gd name="T0" fmla="*/ 1 w 5"/>
                  <a:gd name="T1" fmla="*/ 1 h 2"/>
                  <a:gd name="T2" fmla="*/ 5 w 5"/>
                  <a:gd name="T3" fmla="*/ 1 h 2"/>
                  <a:gd name="T4" fmla="*/ 0 w 5"/>
                  <a:gd name="T5" fmla="*/ 0 h 2"/>
                  <a:gd name="T6" fmla="*/ 1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1"/>
                      <a:pt x="4" y="2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256"/>
              <p:cNvSpPr/>
              <p:nvPr/>
            </p:nvSpPr>
            <p:spPr bwMode="auto">
              <a:xfrm>
                <a:off x="1316038" y="4895850"/>
                <a:ext cx="71438" cy="0"/>
              </a:xfrm>
              <a:custGeom>
                <a:avLst/>
                <a:gdLst>
                  <a:gd name="T0" fmla="*/ 45 w 45"/>
                  <a:gd name="T1" fmla="*/ 0 w 45"/>
                  <a:gd name="T2" fmla="*/ 30 w 45"/>
                  <a:gd name="T3" fmla="*/ 45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257"/>
              <p:cNvSpPr/>
              <p:nvPr/>
            </p:nvSpPr>
            <p:spPr bwMode="auto">
              <a:xfrm>
                <a:off x="612776" y="4357688"/>
                <a:ext cx="49213" cy="0"/>
              </a:xfrm>
              <a:custGeom>
                <a:avLst/>
                <a:gdLst>
                  <a:gd name="T0" fmla="*/ 0 w 31"/>
                  <a:gd name="T1" fmla="*/ 16 w 31"/>
                  <a:gd name="T2" fmla="*/ 31 w 31"/>
                  <a:gd name="T3" fmla="*/ 0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258"/>
              <p:cNvSpPr/>
              <p:nvPr/>
            </p:nvSpPr>
            <p:spPr bwMode="auto">
              <a:xfrm>
                <a:off x="419101" y="3259138"/>
                <a:ext cx="122238" cy="0"/>
              </a:xfrm>
              <a:custGeom>
                <a:avLst/>
                <a:gdLst>
                  <a:gd name="T0" fmla="*/ 0 w 77"/>
                  <a:gd name="T1" fmla="*/ 0 w 77"/>
                  <a:gd name="T2" fmla="*/ 77 w 77"/>
                  <a:gd name="T3" fmla="*/ 0 w 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Rectangle 259"/>
              <p:cNvSpPr>
                <a:spLocks noChangeArrowheads="1"/>
              </p:cNvSpPr>
              <p:nvPr/>
            </p:nvSpPr>
            <p:spPr bwMode="auto">
              <a:xfrm>
                <a:off x="395288" y="3233738"/>
                <a:ext cx="492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260"/>
              <p:cNvSpPr/>
              <p:nvPr/>
            </p:nvSpPr>
            <p:spPr bwMode="auto">
              <a:xfrm>
                <a:off x="201613" y="2281238"/>
                <a:ext cx="49213" cy="23813"/>
              </a:xfrm>
              <a:custGeom>
                <a:avLst/>
                <a:gdLst>
                  <a:gd name="T0" fmla="*/ 0 w 31"/>
                  <a:gd name="T1" fmla="*/ 15 h 15"/>
                  <a:gd name="T2" fmla="*/ 31 w 31"/>
                  <a:gd name="T3" fmla="*/ 15 h 15"/>
                  <a:gd name="T4" fmla="*/ 31 w 31"/>
                  <a:gd name="T5" fmla="*/ 0 h 15"/>
                  <a:gd name="T6" fmla="*/ 0 w 3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5">
                    <a:moveTo>
                      <a:pt x="0" y="15"/>
                    </a:moveTo>
                    <a:lnTo>
                      <a:pt x="31" y="15"/>
                    </a:lnTo>
                    <a:lnTo>
                      <a:pt x="3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435826" y="369866"/>
              <a:ext cx="677108" cy="30251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阴历十二月初八</a:t>
              </a:r>
            </a:p>
          </p:txBody>
        </p:sp>
      </p:grpSp>
      <p:sp>
        <p:nvSpPr>
          <p:cNvPr id="273" name="Freeform 5"/>
          <p:cNvSpPr>
            <a:spLocks noEditPoints="1"/>
          </p:cNvSpPr>
          <p:nvPr/>
        </p:nvSpPr>
        <p:spPr bwMode="auto">
          <a:xfrm>
            <a:off x="10333808" y="-955549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2856" y="3683585"/>
            <a:ext cx="3104132" cy="3174415"/>
            <a:chOff x="834016" y="1904784"/>
            <a:chExt cx="3891677" cy="3979792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834016" y="1904784"/>
              <a:ext cx="3874834" cy="3979792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5" name="图片 14" descr="图片包含 物体, 点亮, 蜡烛, 浅色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7102" y="1904784"/>
              <a:ext cx="3618591" cy="3618591"/>
            </a:xfrm>
            <a:custGeom>
              <a:avLst/>
              <a:gdLst>
                <a:gd name="connsiteX0" fmla="*/ 1543050 w 3086100"/>
                <a:gd name="connsiteY0" fmla="*/ 0 h 3086100"/>
                <a:gd name="connsiteX1" fmla="*/ 3086100 w 3086100"/>
                <a:gd name="connsiteY1" fmla="*/ 1543050 h 3086100"/>
                <a:gd name="connsiteX2" fmla="*/ 1543050 w 3086100"/>
                <a:gd name="connsiteY2" fmla="*/ 3086100 h 3086100"/>
                <a:gd name="connsiteX3" fmla="*/ 0 w 3086100"/>
                <a:gd name="connsiteY3" fmla="*/ 1543050 h 3086100"/>
                <a:gd name="connsiteX4" fmla="*/ 1543050 w 3086100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100" h="3086100">
                  <a:moveTo>
                    <a:pt x="1543050" y="0"/>
                  </a:moveTo>
                  <a:cubicBezTo>
                    <a:pt x="2395253" y="0"/>
                    <a:pt x="3086100" y="690847"/>
                    <a:pt x="3086100" y="1543050"/>
                  </a:cubicBezTo>
                  <a:cubicBezTo>
                    <a:pt x="3086100" y="2395253"/>
                    <a:pt x="2395253" y="3086100"/>
                    <a:pt x="1543050" y="3086100"/>
                  </a:cubicBezTo>
                  <a:cubicBezTo>
                    <a:pt x="690847" y="3086100"/>
                    <a:pt x="0" y="2395253"/>
                    <a:pt x="0" y="1543050"/>
                  </a:cubicBezTo>
                  <a:cubicBezTo>
                    <a:pt x="0" y="690847"/>
                    <a:pt x="690847" y="0"/>
                    <a:pt x="1543050" y="0"/>
                  </a:cubicBezTo>
                  <a:close/>
                </a:path>
              </a:pathLst>
            </a:custGeom>
            <a:effectLst>
              <a:softEdge rad="127000"/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1435497" y="668756"/>
            <a:ext cx="6450877" cy="2921187"/>
            <a:chOff x="724312" y="1046127"/>
            <a:chExt cx="6450877" cy="2921187"/>
          </a:xfrm>
        </p:grpSpPr>
        <p:grpSp>
          <p:nvGrpSpPr>
            <p:cNvPr id="3" name="组合 2"/>
            <p:cNvGrpSpPr/>
            <p:nvPr/>
          </p:nvGrpSpPr>
          <p:grpSpPr>
            <a:xfrm>
              <a:off x="724312" y="1046127"/>
              <a:ext cx="1843783" cy="523220"/>
              <a:chOff x="5168047" y="886269"/>
              <a:chExt cx="1843783" cy="52322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465059" y="886269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尾牙祭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168047" y="898231"/>
                <a:ext cx="234950" cy="253267"/>
                <a:chOff x="5168047" y="511619"/>
                <a:chExt cx="234950" cy="25326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组合 5"/>
              <p:cNvGrpSpPr/>
              <p:nvPr/>
            </p:nvGrpSpPr>
            <p:grpSpPr>
              <a:xfrm flipH="1" flipV="1">
                <a:off x="6776880" y="1147879"/>
                <a:ext cx="234950" cy="253267"/>
                <a:chOff x="5168047" y="511619"/>
                <a:chExt cx="234950" cy="253267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 flipV="1">
                  <a:off x="5180170" y="511619"/>
                  <a:ext cx="0" cy="253267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168047" y="511619"/>
                  <a:ext cx="234950" cy="0"/>
                </a:xfrm>
                <a:prstGeom prst="line">
                  <a:avLst/>
                </a:prstGeom>
                <a:ln w="25400">
                  <a:solidFill>
                    <a:srgbClr val="F514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组合 10"/>
            <p:cNvGrpSpPr/>
            <p:nvPr/>
          </p:nvGrpSpPr>
          <p:grpSpPr>
            <a:xfrm>
              <a:off x="724312" y="1785465"/>
              <a:ext cx="4939281" cy="661086"/>
              <a:chOff x="4788562" y="2851791"/>
              <a:chExt cx="4939281" cy="66108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788562" y="2880847"/>
                <a:ext cx="4939281" cy="632030"/>
                <a:chOff x="80963" y="1108075"/>
                <a:chExt cx="12004676" cy="4667250"/>
              </a:xfrm>
              <a:solidFill>
                <a:srgbClr val="F51421"/>
              </a:solidFill>
            </p:grpSpPr>
            <p:sp>
              <p:nvSpPr>
                <p:cNvPr id="19" name="Rectangle 5"/>
                <p:cNvSpPr>
                  <a:spLocks noChangeArrowheads="1"/>
                </p:cNvSpPr>
                <p:nvPr/>
              </p:nvSpPr>
              <p:spPr bwMode="auto">
                <a:xfrm>
                  <a:off x="11963401" y="1792288"/>
                  <a:ext cx="122238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6"/>
                <p:cNvSpPr/>
                <p:nvPr/>
              </p:nvSpPr>
              <p:spPr bwMode="auto">
                <a:xfrm>
                  <a:off x="11866563" y="1841500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7"/>
                <p:cNvSpPr/>
                <p:nvPr/>
              </p:nvSpPr>
              <p:spPr bwMode="auto">
                <a:xfrm>
                  <a:off x="11722101" y="1498600"/>
                  <a:ext cx="47625" cy="0"/>
                </a:xfrm>
                <a:custGeom>
                  <a:avLst/>
                  <a:gdLst>
                    <a:gd name="T0" fmla="*/ 15 w 30"/>
                    <a:gd name="T1" fmla="*/ 30 w 30"/>
                    <a:gd name="T2" fmla="*/ 0 w 30"/>
                    <a:gd name="T3" fmla="*/ 15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15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8"/>
                <p:cNvSpPr/>
                <p:nvPr/>
              </p:nvSpPr>
              <p:spPr bwMode="auto">
                <a:xfrm>
                  <a:off x="11649076" y="1841500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9"/>
                <p:cNvSpPr>
                  <a:spLocks noChangeArrowheads="1"/>
                </p:cNvSpPr>
                <p:nvPr/>
              </p:nvSpPr>
              <p:spPr bwMode="auto">
                <a:xfrm>
                  <a:off x="11552238" y="2109788"/>
                  <a:ext cx="16986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0"/>
                <p:cNvSpPr/>
                <p:nvPr/>
              </p:nvSpPr>
              <p:spPr bwMode="auto">
                <a:xfrm>
                  <a:off x="661988" y="4333875"/>
                  <a:ext cx="23813" cy="2381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1"/>
                <p:cNvSpPr/>
                <p:nvPr/>
              </p:nvSpPr>
              <p:spPr bwMode="auto">
                <a:xfrm>
                  <a:off x="685801" y="3551238"/>
                  <a:ext cx="49213" cy="2540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"/>
                <p:cNvSpPr/>
                <p:nvPr/>
              </p:nvSpPr>
              <p:spPr bwMode="auto">
                <a:xfrm>
                  <a:off x="5889626" y="1524000"/>
                  <a:ext cx="23813" cy="2381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3"/>
                <p:cNvSpPr/>
                <p:nvPr/>
              </p:nvSpPr>
              <p:spPr bwMode="auto">
                <a:xfrm>
                  <a:off x="7172326" y="14493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4"/>
                <p:cNvSpPr/>
                <p:nvPr/>
              </p:nvSpPr>
              <p:spPr bwMode="auto">
                <a:xfrm>
                  <a:off x="5235576" y="1254125"/>
                  <a:ext cx="49213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5"/>
                <p:cNvSpPr/>
                <p:nvPr/>
              </p:nvSpPr>
              <p:spPr bwMode="auto">
                <a:xfrm>
                  <a:off x="5284788" y="1254125"/>
                  <a:ext cx="47625" cy="0"/>
                </a:xfrm>
                <a:custGeom>
                  <a:avLst/>
                  <a:gdLst>
                    <a:gd name="T0" fmla="*/ 1 w 2"/>
                    <a:gd name="T1" fmla="*/ 0 w 2"/>
                    <a:gd name="T2" fmla="*/ 2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6"/>
                <p:cNvSpPr/>
                <p:nvPr/>
              </p:nvSpPr>
              <p:spPr bwMode="auto">
                <a:xfrm>
                  <a:off x="2646363" y="5091113"/>
                  <a:ext cx="73025" cy="25400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7"/>
                <p:cNvSpPr/>
                <p:nvPr/>
              </p:nvSpPr>
              <p:spPr bwMode="auto">
                <a:xfrm>
                  <a:off x="2646363" y="5140325"/>
                  <a:ext cx="146050" cy="49213"/>
                </a:xfrm>
                <a:custGeom>
                  <a:avLst/>
                  <a:gdLst>
                    <a:gd name="T0" fmla="*/ 0 w 6"/>
                    <a:gd name="T1" fmla="*/ 1 h 2"/>
                    <a:gd name="T2" fmla="*/ 6 w 6"/>
                    <a:gd name="T3" fmla="*/ 0 h 2"/>
                    <a:gd name="T4" fmla="*/ 4 w 6"/>
                    <a:gd name="T5" fmla="*/ 0 h 2"/>
                    <a:gd name="T6" fmla="*/ 0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cubicBezTo>
                        <a:pt x="1" y="1"/>
                        <a:pt x="3" y="1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2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8"/>
                <p:cNvSpPr/>
                <p:nvPr/>
              </p:nvSpPr>
              <p:spPr bwMode="auto">
                <a:xfrm>
                  <a:off x="2792413" y="5140325"/>
                  <a:ext cx="47625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9"/>
                <p:cNvSpPr/>
                <p:nvPr/>
              </p:nvSpPr>
              <p:spPr bwMode="auto">
                <a:xfrm>
                  <a:off x="2308226" y="5018088"/>
                  <a:ext cx="47625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0"/>
                <p:cNvSpPr/>
                <p:nvPr/>
              </p:nvSpPr>
              <p:spPr bwMode="auto">
                <a:xfrm>
                  <a:off x="2355851" y="4822825"/>
                  <a:ext cx="23813" cy="2381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1"/>
                <p:cNvSpPr/>
                <p:nvPr/>
              </p:nvSpPr>
              <p:spPr bwMode="auto">
                <a:xfrm>
                  <a:off x="2355851" y="48228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2"/>
                <p:cNvSpPr/>
                <p:nvPr/>
              </p:nvSpPr>
              <p:spPr bwMode="auto">
                <a:xfrm>
                  <a:off x="11504613" y="5018088"/>
                  <a:ext cx="193675" cy="23813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5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3"/>
                <p:cNvSpPr/>
                <p:nvPr/>
              </p:nvSpPr>
              <p:spPr bwMode="auto">
                <a:xfrm>
                  <a:off x="10656888" y="4675188"/>
                  <a:ext cx="49213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4"/>
                <p:cNvSpPr/>
                <p:nvPr/>
              </p:nvSpPr>
              <p:spPr bwMode="auto">
                <a:xfrm>
                  <a:off x="9180513" y="4016375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5"/>
                <p:cNvSpPr/>
                <p:nvPr/>
              </p:nvSpPr>
              <p:spPr bwMode="auto">
                <a:xfrm>
                  <a:off x="8624888" y="1743075"/>
                  <a:ext cx="47625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6"/>
                <p:cNvSpPr/>
                <p:nvPr/>
              </p:nvSpPr>
              <p:spPr bwMode="auto">
                <a:xfrm>
                  <a:off x="8866188" y="1938338"/>
                  <a:ext cx="2381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7"/>
                <p:cNvSpPr/>
                <p:nvPr/>
              </p:nvSpPr>
              <p:spPr bwMode="auto">
                <a:xfrm>
                  <a:off x="8842376" y="1938338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8"/>
                <p:cNvSpPr/>
                <p:nvPr/>
              </p:nvSpPr>
              <p:spPr bwMode="auto">
                <a:xfrm>
                  <a:off x="9713913" y="3014663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9"/>
                <p:cNvSpPr/>
                <p:nvPr/>
              </p:nvSpPr>
              <p:spPr bwMode="auto">
                <a:xfrm>
                  <a:off x="9737726" y="3014663"/>
                  <a:ext cx="2381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30"/>
                <p:cNvSpPr/>
                <p:nvPr/>
              </p:nvSpPr>
              <p:spPr bwMode="auto">
                <a:xfrm>
                  <a:off x="8308976" y="2378075"/>
                  <a:ext cx="73025" cy="25400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31"/>
                <p:cNvSpPr/>
                <p:nvPr/>
              </p:nvSpPr>
              <p:spPr bwMode="auto">
                <a:xfrm>
                  <a:off x="10028238" y="2135188"/>
                  <a:ext cx="47625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32"/>
                <p:cNvSpPr/>
                <p:nvPr/>
              </p:nvSpPr>
              <p:spPr bwMode="auto">
                <a:xfrm>
                  <a:off x="10028238" y="21351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33"/>
                <p:cNvSpPr/>
                <p:nvPr/>
              </p:nvSpPr>
              <p:spPr bwMode="auto">
                <a:xfrm>
                  <a:off x="735013" y="5360988"/>
                  <a:ext cx="0" cy="23813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34"/>
                <p:cNvSpPr/>
                <p:nvPr/>
              </p:nvSpPr>
              <p:spPr bwMode="auto">
                <a:xfrm>
                  <a:off x="735013" y="5384800"/>
                  <a:ext cx="23813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5"/>
                <p:cNvSpPr/>
                <p:nvPr/>
              </p:nvSpPr>
              <p:spPr bwMode="auto">
                <a:xfrm>
                  <a:off x="735013" y="5360988"/>
                  <a:ext cx="2381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6"/>
                <p:cNvSpPr/>
                <p:nvPr/>
              </p:nvSpPr>
              <p:spPr bwMode="auto">
                <a:xfrm>
                  <a:off x="758826" y="5360988"/>
                  <a:ext cx="2381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7"/>
                <p:cNvSpPr/>
                <p:nvPr/>
              </p:nvSpPr>
              <p:spPr bwMode="auto">
                <a:xfrm>
                  <a:off x="2984501" y="5580063"/>
                  <a:ext cx="49213" cy="23813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8"/>
                <p:cNvSpPr/>
                <p:nvPr/>
              </p:nvSpPr>
              <p:spPr bwMode="auto">
                <a:xfrm>
                  <a:off x="782638" y="5140325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9"/>
                <p:cNvSpPr>
                  <a:spLocks noEditPoints="1"/>
                </p:cNvSpPr>
                <p:nvPr/>
              </p:nvSpPr>
              <p:spPr bwMode="auto">
                <a:xfrm>
                  <a:off x="80963" y="1108075"/>
                  <a:ext cx="11423650" cy="4667250"/>
                </a:xfrm>
                <a:custGeom>
                  <a:avLst/>
                  <a:gdLst>
                    <a:gd name="T0" fmla="*/ 217 w 472"/>
                    <a:gd name="T1" fmla="*/ 183 h 191"/>
                    <a:gd name="T2" fmla="*/ 353 w 472"/>
                    <a:gd name="T3" fmla="*/ 181 h 191"/>
                    <a:gd name="T4" fmla="*/ 342 w 472"/>
                    <a:gd name="T5" fmla="*/ 171 h 191"/>
                    <a:gd name="T6" fmla="*/ 443 w 472"/>
                    <a:gd name="T7" fmla="*/ 162 h 191"/>
                    <a:gd name="T8" fmla="*/ 421 w 472"/>
                    <a:gd name="T9" fmla="*/ 152 h 191"/>
                    <a:gd name="T10" fmla="*/ 342 w 472"/>
                    <a:gd name="T11" fmla="*/ 144 h 191"/>
                    <a:gd name="T12" fmla="*/ 405 w 472"/>
                    <a:gd name="T13" fmla="*/ 130 h 191"/>
                    <a:gd name="T14" fmla="*/ 360 w 472"/>
                    <a:gd name="T15" fmla="*/ 119 h 191"/>
                    <a:gd name="T16" fmla="*/ 406 w 472"/>
                    <a:gd name="T17" fmla="*/ 107 h 191"/>
                    <a:gd name="T18" fmla="*/ 371 w 472"/>
                    <a:gd name="T19" fmla="*/ 100 h 191"/>
                    <a:gd name="T20" fmla="*/ 325 w 472"/>
                    <a:gd name="T21" fmla="*/ 85 h 191"/>
                    <a:gd name="T22" fmla="*/ 395 w 472"/>
                    <a:gd name="T23" fmla="*/ 79 h 191"/>
                    <a:gd name="T24" fmla="*/ 412 w 472"/>
                    <a:gd name="T25" fmla="*/ 73 h 191"/>
                    <a:gd name="T26" fmla="*/ 402 w 472"/>
                    <a:gd name="T27" fmla="*/ 62 h 191"/>
                    <a:gd name="T28" fmla="*/ 322 w 472"/>
                    <a:gd name="T29" fmla="*/ 50 h 191"/>
                    <a:gd name="T30" fmla="*/ 385 w 472"/>
                    <a:gd name="T31" fmla="*/ 40 h 191"/>
                    <a:gd name="T32" fmla="*/ 354 w 472"/>
                    <a:gd name="T33" fmla="*/ 30 h 191"/>
                    <a:gd name="T34" fmla="*/ 263 w 472"/>
                    <a:gd name="T35" fmla="*/ 19 h 191"/>
                    <a:gd name="T36" fmla="*/ 320 w 472"/>
                    <a:gd name="T37" fmla="*/ 11 h 191"/>
                    <a:gd name="T38" fmla="*/ 14 w 472"/>
                    <a:gd name="T39" fmla="*/ 17 h 191"/>
                    <a:gd name="T40" fmla="*/ 8 w 472"/>
                    <a:gd name="T41" fmla="*/ 54 h 191"/>
                    <a:gd name="T42" fmla="*/ 29 w 472"/>
                    <a:gd name="T43" fmla="*/ 84 h 191"/>
                    <a:gd name="T44" fmla="*/ 26 w 472"/>
                    <a:gd name="T45" fmla="*/ 110 h 191"/>
                    <a:gd name="T46" fmla="*/ 25 w 472"/>
                    <a:gd name="T47" fmla="*/ 135 h 191"/>
                    <a:gd name="T48" fmla="*/ 34 w 472"/>
                    <a:gd name="T49" fmla="*/ 151 h 191"/>
                    <a:gd name="T50" fmla="*/ 101 w 472"/>
                    <a:gd name="T51" fmla="*/ 158 h 191"/>
                    <a:gd name="T52" fmla="*/ 122 w 472"/>
                    <a:gd name="T53" fmla="*/ 169 h 191"/>
                    <a:gd name="T54" fmla="*/ 53 w 472"/>
                    <a:gd name="T55" fmla="*/ 161 h 191"/>
                    <a:gd name="T56" fmla="*/ 34 w 472"/>
                    <a:gd name="T57" fmla="*/ 171 h 191"/>
                    <a:gd name="T58" fmla="*/ 105 w 472"/>
                    <a:gd name="T59" fmla="*/ 183 h 191"/>
                    <a:gd name="T60" fmla="*/ 283 w 472"/>
                    <a:gd name="T61" fmla="*/ 186 h 191"/>
                    <a:gd name="T62" fmla="*/ 227 w 472"/>
                    <a:gd name="T63" fmla="*/ 179 h 191"/>
                    <a:gd name="T64" fmla="*/ 337 w 472"/>
                    <a:gd name="T65" fmla="*/ 17 h 191"/>
                    <a:gd name="T66" fmla="*/ 246 w 472"/>
                    <a:gd name="T67" fmla="*/ 16 h 191"/>
                    <a:gd name="T68" fmla="*/ 267 w 472"/>
                    <a:gd name="T69" fmla="*/ 22 h 191"/>
                    <a:gd name="T70" fmla="*/ 169 w 472"/>
                    <a:gd name="T71" fmla="*/ 22 h 191"/>
                    <a:gd name="T72" fmla="*/ 188 w 472"/>
                    <a:gd name="T73" fmla="*/ 24 h 191"/>
                    <a:gd name="T74" fmla="*/ 348 w 472"/>
                    <a:gd name="T75" fmla="*/ 30 h 191"/>
                    <a:gd name="T76" fmla="*/ 365 w 472"/>
                    <a:gd name="T77" fmla="*/ 41 h 191"/>
                    <a:gd name="T78" fmla="*/ 308 w 472"/>
                    <a:gd name="T79" fmla="*/ 49 h 191"/>
                    <a:gd name="T80" fmla="*/ 316 w 472"/>
                    <a:gd name="T81" fmla="*/ 66 h 191"/>
                    <a:gd name="T82" fmla="*/ 288 w 472"/>
                    <a:gd name="T83" fmla="*/ 81 h 191"/>
                    <a:gd name="T84" fmla="*/ 396 w 472"/>
                    <a:gd name="T85" fmla="*/ 89 h 191"/>
                    <a:gd name="T86" fmla="*/ 315 w 472"/>
                    <a:gd name="T87" fmla="*/ 103 h 191"/>
                    <a:gd name="T88" fmla="*/ 332 w 472"/>
                    <a:gd name="T89" fmla="*/ 109 h 191"/>
                    <a:gd name="T90" fmla="*/ 337 w 472"/>
                    <a:gd name="T91" fmla="*/ 118 h 191"/>
                    <a:gd name="T92" fmla="*/ 354 w 472"/>
                    <a:gd name="T93" fmla="*/ 122 h 191"/>
                    <a:gd name="T94" fmla="*/ 343 w 472"/>
                    <a:gd name="T95" fmla="*/ 126 h 191"/>
                    <a:gd name="T96" fmla="*/ 352 w 472"/>
                    <a:gd name="T97" fmla="*/ 132 h 191"/>
                    <a:gd name="T98" fmla="*/ 314 w 472"/>
                    <a:gd name="T99" fmla="*/ 134 h 191"/>
                    <a:gd name="T100" fmla="*/ 46 w 472"/>
                    <a:gd name="T101" fmla="*/ 150 h 191"/>
                    <a:gd name="T102" fmla="*/ 284 w 472"/>
                    <a:gd name="T103" fmla="*/ 158 h 191"/>
                    <a:gd name="T104" fmla="*/ 338 w 472"/>
                    <a:gd name="T105" fmla="*/ 157 h 191"/>
                    <a:gd name="T106" fmla="*/ 234 w 472"/>
                    <a:gd name="T107" fmla="*/ 159 h 191"/>
                    <a:gd name="T108" fmla="*/ 411 w 472"/>
                    <a:gd name="T109" fmla="*/ 162 h 191"/>
                    <a:gd name="T110" fmla="*/ 413 w 472"/>
                    <a:gd name="T111" fmla="*/ 167 h 191"/>
                    <a:gd name="T112" fmla="*/ 195 w 472"/>
                    <a:gd name="T113" fmla="*/ 172 h 191"/>
                    <a:gd name="T114" fmla="*/ 66 w 472"/>
                    <a:gd name="T115" fmla="*/ 184 h 191"/>
                    <a:gd name="T116" fmla="*/ 225 w 472"/>
                    <a:gd name="T117" fmla="*/ 177 h 191"/>
                    <a:gd name="T118" fmla="*/ 246 w 472"/>
                    <a:gd name="T119" fmla="*/ 174 h 191"/>
                    <a:gd name="T120" fmla="*/ 100 w 472"/>
                    <a:gd name="T121" fmla="*/ 175 h 191"/>
                    <a:gd name="T122" fmla="*/ 78 w 472"/>
                    <a:gd name="T123" fmla="*/ 18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72" h="191">
                      <a:moveTo>
                        <a:pt x="172" y="186"/>
                      </a:moveTo>
                      <a:cubicBezTo>
                        <a:pt x="172" y="185"/>
                        <a:pt x="172" y="185"/>
                        <a:pt x="172" y="185"/>
                      </a:cubicBezTo>
                      <a:cubicBezTo>
                        <a:pt x="179" y="185"/>
                        <a:pt x="186" y="185"/>
                        <a:pt x="193" y="185"/>
                      </a:cubicBezTo>
                      <a:cubicBezTo>
                        <a:pt x="184" y="185"/>
                        <a:pt x="175" y="185"/>
                        <a:pt x="167" y="184"/>
                      </a:cubicBezTo>
                      <a:cubicBezTo>
                        <a:pt x="171" y="184"/>
                        <a:pt x="172" y="182"/>
                        <a:pt x="176" y="183"/>
                      </a:cubicBezTo>
                      <a:cubicBezTo>
                        <a:pt x="176" y="182"/>
                        <a:pt x="176" y="182"/>
                        <a:pt x="176" y="182"/>
                      </a:cubicBezTo>
                      <a:cubicBezTo>
                        <a:pt x="173" y="183"/>
                        <a:pt x="170" y="183"/>
                        <a:pt x="167" y="182"/>
                      </a:cubicBezTo>
                      <a:cubicBezTo>
                        <a:pt x="169" y="183"/>
                        <a:pt x="170" y="181"/>
                        <a:pt x="171" y="182"/>
                      </a:cubicBezTo>
                      <a:cubicBezTo>
                        <a:pt x="172" y="182"/>
                        <a:pt x="172" y="182"/>
                        <a:pt x="172" y="182"/>
                      </a:cubicBezTo>
                      <a:cubicBezTo>
                        <a:pt x="172" y="181"/>
                        <a:pt x="172" y="181"/>
                        <a:pt x="172" y="181"/>
                      </a:cubicBezTo>
                      <a:cubicBezTo>
                        <a:pt x="171" y="181"/>
                        <a:pt x="171" y="181"/>
                        <a:pt x="171" y="181"/>
                      </a:cubicBezTo>
                      <a:cubicBezTo>
                        <a:pt x="171" y="181"/>
                        <a:pt x="171" y="182"/>
                        <a:pt x="171" y="182"/>
                      </a:cubicBezTo>
                      <a:cubicBezTo>
                        <a:pt x="170" y="181"/>
                        <a:pt x="168" y="181"/>
                        <a:pt x="167" y="181"/>
                      </a:cubicBezTo>
                      <a:cubicBezTo>
                        <a:pt x="168" y="181"/>
                        <a:pt x="168" y="180"/>
                        <a:pt x="168" y="180"/>
                      </a:cubicBezTo>
                      <a:cubicBezTo>
                        <a:pt x="167" y="180"/>
                        <a:pt x="165" y="180"/>
                        <a:pt x="165" y="180"/>
                      </a:cubicBezTo>
                      <a:cubicBezTo>
                        <a:pt x="170" y="180"/>
                        <a:pt x="170" y="180"/>
                        <a:pt x="170" y="180"/>
                      </a:cubicBezTo>
                      <a:cubicBezTo>
                        <a:pt x="170" y="180"/>
                        <a:pt x="170" y="179"/>
                        <a:pt x="170" y="179"/>
                      </a:cubicBezTo>
                      <a:cubicBezTo>
                        <a:pt x="177" y="178"/>
                        <a:pt x="190" y="179"/>
                        <a:pt x="199" y="178"/>
                      </a:cubicBezTo>
                      <a:cubicBezTo>
                        <a:pt x="199" y="179"/>
                        <a:pt x="199" y="179"/>
                        <a:pt x="199" y="179"/>
                      </a:cubicBezTo>
                      <a:cubicBezTo>
                        <a:pt x="200" y="179"/>
                        <a:pt x="200" y="179"/>
                        <a:pt x="200" y="179"/>
                      </a:cubicBezTo>
                      <a:cubicBezTo>
                        <a:pt x="200" y="179"/>
                        <a:pt x="200" y="179"/>
                        <a:pt x="200" y="179"/>
                      </a:cubicBezTo>
                      <a:cubicBezTo>
                        <a:pt x="203" y="178"/>
                        <a:pt x="205" y="177"/>
                        <a:pt x="207" y="179"/>
                      </a:cubicBezTo>
                      <a:cubicBezTo>
                        <a:pt x="208" y="178"/>
                        <a:pt x="208" y="178"/>
                        <a:pt x="208" y="178"/>
                      </a:cubicBezTo>
                      <a:cubicBezTo>
                        <a:pt x="208" y="178"/>
                        <a:pt x="209" y="178"/>
                        <a:pt x="210" y="178"/>
                      </a:cubicBezTo>
                      <a:cubicBezTo>
                        <a:pt x="209" y="178"/>
                        <a:pt x="209" y="179"/>
                        <a:pt x="209" y="179"/>
                      </a:cubicBezTo>
                      <a:cubicBezTo>
                        <a:pt x="215" y="179"/>
                        <a:pt x="219" y="179"/>
                        <a:pt x="224" y="179"/>
                      </a:cubicBezTo>
                      <a:cubicBezTo>
                        <a:pt x="221" y="180"/>
                        <a:pt x="216" y="180"/>
                        <a:pt x="212" y="180"/>
                      </a:cubicBezTo>
                      <a:cubicBezTo>
                        <a:pt x="214" y="180"/>
                        <a:pt x="214" y="180"/>
                        <a:pt x="214" y="180"/>
                      </a:cubicBezTo>
                      <a:cubicBezTo>
                        <a:pt x="221" y="181"/>
                        <a:pt x="229" y="180"/>
                        <a:pt x="236" y="181"/>
                      </a:cubicBezTo>
                      <a:cubicBezTo>
                        <a:pt x="236" y="181"/>
                        <a:pt x="236" y="181"/>
                        <a:pt x="236" y="181"/>
                      </a:cubicBezTo>
                      <a:cubicBezTo>
                        <a:pt x="213" y="181"/>
                        <a:pt x="213" y="181"/>
                        <a:pt x="213" y="181"/>
                      </a:cubicBezTo>
                      <a:cubicBezTo>
                        <a:pt x="212" y="182"/>
                        <a:pt x="212" y="182"/>
                        <a:pt x="212" y="182"/>
                      </a:cubicBezTo>
                      <a:cubicBezTo>
                        <a:pt x="204" y="182"/>
                        <a:pt x="199" y="182"/>
                        <a:pt x="194" y="182"/>
                      </a:cubicBezTo>
                      <a:cubicBezTo>
                        <a:pt x="205" y="182"/>
                        <a:pt x="213" y="182"/>
                        <a:pt x="223" y="183"/>
                      </a:cubicBezTo>
                      <a:cubicBezTo>
                        <a:pt x="220" y="183"/>
                        <a:pt x="214" y="183"/>
                        <a:pt x="211" y="183"/>
                      </a:cubicBezTo>
                      <a:cubicBezTo>
                        <a:pt x="213" y="183"/>
                        <a:pt x="215" y="183"/>
                        <a:pt x="217" y="183"/>
                      </a:cubicBezTo>
                      <a:cubicBezTo>
                        <a:pt x="216" y="184"/>
                        <a:pt x="216" y="184"/>
                        <a:pt x="216" y="184"/>
                      </a:cubicBezTo>
                      <a:cubicBezTo>
                        <a:pt x="214" y="183"/>
                        <a:pt x="210" y="185"/>
                        <a:pt x="209" y="183"/>
                      </a:cubicBezTo>
                      <a:cubicBezTo>
                        <a:pt x="207" y="183"/>
                        <a:pt x="207" y="183"/>
                        <a:pt x="205" y="184"/>
                      </a:cubicBezTo>
                      <a:cubicBezTo>
                        <a:pt x="205" y="183"/>
                        <a:pt x="205" y="183"/>
                        <a:pt x="205" y="183"/>
                      </a:cubicBezTo>
                      <a:cubicBezTo>
                        <a:pt x="201" y="184"/>
                        <a:pt x="201" y="184"/>
                        <a:pt x="201" y="184"/>
                      </a:cubicBezTo>
                      <a:cubicBezTo>
                        <a:pt x="202" y="184"/>
                        <a:pt x="203" y="184"/>
                        <a:pt x="204" y="184"/>
                      </a:cubicBezTo>
                      <a:cubicBezTo>
                        <a:pt x="202" y="186"/>
                        <a:pt x="199" y="184"/>
                        <a:pt x="198" y="185"/>
                      </a:cubicBezTo>
                      <a:cubicBezTo>
                        <a:pt x="211" y="186"/>
                        <a:pt x="226" y="186"/>
                        <a:pt x="241" y="186"/>
                      </a:cubicBezTo>
                      <a:cubicBezTo>
                        <a:pt x="242" y="186"/>
                        <a:pt x="245" y="186"/>
                        <a:pt x="247" y="186"/>
                      </a:cubicBezTo>
                      <a:cubicBezTo>
                        <a:pt x="264" y="186"/>
                        <a:pt x="264" y="186"/>
                        <a:pt x="264" y="186"/>
                      </a:cubicBezTo>
                      <a:cubicBezTo>
                        <a:pt x="264" y="186"/>
                        <a:pt x="264" y="186"/>
                        <a:pt x="264" y="186"/>
                      </a:cubicBezTo>
                      <a:cubicBezTo>
                        <a:pt x="268" y="187"/>
                        <a:pt x="273" y="187"/>
                        <a:pt x="277" y="186"/>
                      </a:cubicBezTo>
                      <a:cubicBezTo>
                        <a:pt x="277" y="186"/>
                        <a:pt x="278" y="186"/>
                        <a:pt x="277" y="187"/>
                      </a:cubicBezTo>
                      <a:cubicBezTo>
                        <a:pt x="282" y="186"/>
                        <a:pt x="288" y="187"/>
                        <a:pt x="292" y="186"/>
                      </a:cubicBezTo>
                      <a:cubicBezTo>
                        <a:pt x="291" y="187"/>
                        <a:pt x="291" y="187"/>
                        <a:pt x="291" y="187"/>
                      </a:cubicBezTo>
                      <a:cubicBezTo>
                        <a:pt x="293" y="187"/>
                        <a:pt x="293" y="187"/>
                        <a:pt x="293" y="187"/>
                      </a:cubicBezTo>
                      <a:cubicBezTo>
                        <a:pt x="293" y="187"/>
                        <a:pt x="293" y="187"/>
                        <a:pt x="293" y="187"/>
                      </a:cubicBezTo>
                      <a:cubicBezTo>
                        <a:pt x="305" y="187"/>
                        <a:pt x="305" y="187"/>
                        <a:pt x="305" y="187"/>
                      </a:cubicBezTo>
                      <a:cubicBezTo>
                        <a:pt x="304" y="187"/>
                        <a:pt x="304" y="187"/>
                        <a:pt x="304" y="187"/>
                      </a:cubicBezTo>
                      <a:cubicBezTo>
                        <a:pt x="306" y="187"/>
                        <a:pt x="306" y="187"/>
                        <a:pt x="306" y="187"/>
                      </a:cubicBezTo>
                      <a:cubicBezTo>
                        <a:pt x="309" y="186"/>
                        <a:pt x="305" y="185"/>
                        <a:pt x="308" y="185"/>
                      </a:cubicBezTo>
                      <a:cubicBezTo>
                        <a:pt x="308" y="185"/>
                        <a:pt x="308" y="186"/>
                        <a:pt x="308" y="186"/>
                      </a:cubicBezTo>
                      <a:cubicBezTo>
                        <a:pt x="348" y="186"/>
                        <a:pt x="348" y="186"/>
                        <a:pt x="348" y="186"/>
                      </a:cubicBezTo>
                      <a:cubicBezTo>
                        <a:pt x="328" y="185"/>
                        <a:pt x="328" y="185"/>
                        <a:pt x="328" y="185"/>
                      </a:cubicBezTo>
                      <a:cubicBezTo>
                        <a:pt x="336" y="185"/>
                        <a:pt x="346" y="185"/>
                        <a:pt x="353" y="185"/>
                      </a:cubicBezTo>
                      <a:cubicBezTo>
                        <a:pt x="351" y="184"/>
                        <a:pt x="347" y="185"/>
                        <a:pt x="346" y="184"/>
                      </a:cubicBezTo>
                      <a:cubicBezTo>
                        <a:pt x="346" y="184"/>
                        <a:pt x="346" y="184"/>
                        <a:pt x="345" y="185"/>
                      </a:cubicBezTo>
                      <a:cubicBezTo>
                        <a:pt x="345" y="184"/>
                        <a:pt x="345" y="184"/>
                        <a:pt x="345" y="184"/>
                      </a:cubicBezTo>
                      <a:cubicBezTo>
                        <a:pt x="344" y="184"/>
                        <a:pt x="343" y="184"/>
                        <a:pt x="342" y="184"/>
                      </a:cubicBezTo>
                      <a:cubicBezTo>
                        <a:pt x="343" y="183"/>
                        <a:pt x="343" y="183"/>
                        <a:pt x="344" y="183"/>
                      </a:cubicBezTo>
                      <a:cubicBezTo>
                        <a:pt x="342" y="183"/>
                        <a:pt x="341" y="184"/>
                        <a:pt x="339" y="183"/>
                      </a:cubicBezTo>
                      <a:cubicBezTo>
                        <a:pt x="340" y="182"/>
                        <a:pt x="342" y="183"/>
                        <a:pt x="343" y="182"/>
                      </a:cubicBezTo>
                      <a:cubicBezTo>
                        <a:pt x="345" y="181"/>
                        <a:pt x="348" y="183"/>
                        <a:pt x="348" y="181"/>
                      </a:cubicBezTo>
                      <a:cubicBezTo>
                        <a:pt x="348" y="183"/>
                        <a:pt x="352" y="182"/>
                        <a:pt x="353" y="182"/>
                      </a:cubicBezTo>
                      <a:cubicBezTo>
                        <a:pt x="353" y="182"/>
                        <a:pt x="352" y="182"/>
                        <a:pt x="352" y="181"/>
                      </a:cubicBezTo>
                      <a:cubicBezTo>
                        <a:pt x="353" y="181"/>
                        <a:pt x="353" y="181"/>
                        <a:pt x="353" y="181"/>
                      </a:cubicBezTo>
                      <a:cubicBezTo>
                        <a:pt x="355" y="181"/>
                        <a:pt x="357" y="180"/>
                        <a:pt x="359" y="181"/>
                      </a:cubicBezTo>
                      <a:cubicBezTo>
                        <a:pt x="355" y="182"/>
                        <a:pt x="355" y="182"/>
                        <a:pt x="355" y="182"/>
                      </a:cubicBezTo>
                      <a:cubicBezTo>
                        <a:pt x="357" y="182"/>
                        <a:pt x="359" y="182"/>
                        <a:pt x="359" y="181"/>
                      </a:cubicBezTo>
                      <a:cubicBezTo>
                        <a:pt x="359" y="183"/>
                        <a:pt x="363" y="181"/>
                        <a:pt x="365" y="181"/>
                      </a:cubicBezTo>
                      <a:cubicBezTo>
                        <a:pt x="368" y="182"/>
                        <a:pt x="368" y="180"/>
                        <a:pt x="372" y="181"/>
                      </a:cubicBezTo>
                      <a:cubicBezTo>
                        <a:pt x="371" y="179"/>
                        <a:pt x="366" y="182"/>
                        <a:pt x="364" y="180"/>
                      </a:cubicBezTo>
                      <a:cubicBezTo>
                        <a:pt x="364" y="180"/>
                        <a:pt x="364" y="180"/>
                        <a:pt x="364" y="180"/>
                      </a:cubicBezTo>
                      <a:cubicBezTo>
                        <a:pt x="354" y="181"/>
                        <a:pt x="343" y="180"/>
                        <a:pt x="333" y="181"/>
                      </a:cubicBezTo>
                      <a:cubicBezTo>
                        <a:pt x="331" y="179"/>
                        <a:pt x="326" y="181"/>
                        <a:pt x="323" y="180"/>
                      </a:cubicBezTo>
                      <a:cubicBezTo>
                        <a:pt x="358" y="179"/>
                        <a:pt x="358" y="179"/>
                        <a:pt x="358" y="179"/>
                      </a:cubicBezTo>
                      <a:cubicBezTo>
                        <a:pt x="300" y="178"/>
                        <a:pt x="300" y="178"/>
                        <a:pt x="300" y="178"/>
                      </a:cubicBezTo>
                      <a:cubicBezTo>
                        <a:pt x="304" y="178"/>
                        <a:pt x="309" y="179"/>
                        <a:pt x="313" y="177"/>
                      </a:cubicBezTo>
                      <a:cubicBezTo>
                        <a:pt x="315" y="179"/>
                        <a:pt x="317" y="177"/>
                        <a:pt x="319" y="178"/>
                      </a:cubicBezTo>
                      <a:cubicBezTo>
                        <a:pt x="321" y="178"/>
                        <a:pt x="324" y="177"/>
                        <a:pt x="327" y="177"/>
                      </a:cubicBezTo>
                      <a:cubicBezTo>
                        <a:pt x="328" y="176"/>
                        <a:pt x="331" y="178"/>
                        <a:pt x="332" y="177"/>
                      </a:cubicBezTo>
                      <a:cubicBezTo>
                        <a:pt x="336" y="178"/>
                        <a:pt x="339" y="176"/>
                        <a:pt x="343" y="177"/>
                      </a:cubicBezTo>
                      <a:cubicBezTo>
                        <a:pt x="345" y="177"/>
                        <a:pt x="345" y="177"/>
                        <a:pt x="345" y="177"/>
                      </a:cubicBezTo>
                      <a:cubicBezTo>
                        <a:pt x="347" y="178"/>
                        <a:pt x="347" y="178"/>
                        <a:pt x="347" y="178"/>
                      </a:cubicBezTo>
                      <a:cubicBezTo>
                        <a:pt x="348" y="176"/>
                        <a:pt x="353" y="178"/>
                        <a:pt x="353" y="176"/>
                      </a:cubicBezTo>
                      <a:cubicBezTo>
                        <a:pt x="355" y="177"/>
                        <a:pt x="355" y="177"/>
                        <a:pt x="355" y="177"/>
                      </a:cubicBezTo>
                      <a:cubicBezTo>
                        <a:pt x="355" y="177"/>
                        <a:pt x="355" y="177"/>
                        <a:pt x="355" y="177"/>
                      </a:cubicBezTo>
                      <a:cubicBezTo>
                        <a:pt x="354" y="177"/>
                        <a:pt x="354" y="177"/>
                        <a:pt x="354" y="176"/>
                      </a:cubicBezTo>
                      <a:cubicBezTo>
                        <a:pt x="358" y="176"/>
                        <a:pt x="358" y="176"/>
                        <a:pt x="358" y="176"/>
                      </a:cubicBezTo>
                      <a:cubicBezTo>
                        <a:pt x="337" y="175"/>
                        <a:pt x="317" y="177"/>
                        <a:pt x="296" y="176"/>
                      </a:cubicBezTo>
                      <a:cubicBezTo>
                        <a:pt x="317" y="175"/>
                        <a:pt x="331" y="175"/>
                        <a:pt x="352" y="175"/>
                      </a:cubicBezTo>
                      <a:cubicBezTo>
                        <a:pt x="352" y="174"/>
                        <a:pt x="352" y="174"/>
                        <a:pt x="352" y="174"/>
                      </a:cubicBezTo>
                      <a:cubicBezTo>
                        <a:pt x="349" y="174"/>
                        <a:pt x="347" y="174"/>
                        <a:pt x="345" y="174"/>
                      </a:cubicBezTo>
                      <a:cubicBezTo>
                        <a:pt x="341" y="174"/>
                        <a:pt x="336" y="173"/>
                        <a:pt x="332" y="175"/>
                      </a:cubicBezTo>
                      <a:cubicBezTo>
                        <a:pt x="329" y="174"/>
                        <a:pt x="324" y="174"/>
                        <a:pt x="320" y="175"/>
                      </a:cubicBezTo>
                      <a:cubicBezTo>
                        <a:pt x="315" y="173"/>
                        <a:pt x="308" y="175"/>
                        <a:pt x="303" y="174"/>
                      </a:cubicBezTo>
                      <a:cubicBezTo>
                        <a:pt x="306" y="173"/>
                        <a:pt x="312" y="174"/>
                        <a:pt x="315" y="173"/>
                      </a:cubicBezTo>
                      <a:cubicBezTo>
                        <a:pt x="281" y="173"/>
                        <a:pt x="281" y="173"/>
                        <a:pt x="281" y="173"/>
                      </a:cubicBezTo>
                      <a:cubicBezTo>
                        <a:pt x="302" y="172"/>
                        <a:pt x="321" y="172"/>
                        <a:pt x="339" y="171"/>
                      </a:cubicBezTo>
                      <a:cubicBezTo>
                        <a:pt x="338" y="171"/>
                        <a:pt x="338" y="171"/>
                        <a:pt x="338" y="171"/>
                      </a:cubicBezTo>
                      <a:cubicBezTo>
                        <a:pt x="337" y="171"/>
                        <a:pt x="337" y="171"/>
                        <a:pt x="337" y="171"/>
                      </a:cubicBezTo>
                      <a:cubicBezTo>
                        <a:pt x="339" y="171"/>
                        <a:pt x="340" y="170"/>
                        <a:pt x="342" y="171"/>
                      </a:cubicBezTo>
                      <a:cubicBezTo>
                        <a:pt x="341" y="172"/>
                        <a:pt x="341" y="172"/>
                        <a:pt x="341" y="172"/>
                      </a:cubicBezTo>
                      <a:cubicBezTo>
                        <a:pt x="347" y="171"/>
                        <a:pt x="358" y="172"/>
                        <a:pt x="364" y="171"/>
                      </a:cubicBezTo>
                      <a:cubicBezTo>
                        <a:pt x="363" y="171"/>
                        <a:pt x="363" y="171"/>
                        <a:pt x="363" y="171"/>
                      </a:cubicBezTo>
                      <a:cubicBezTo>
                        <a:pt x="364" y="170"/>
                        <a:pt x="367" y="169"/>
                        <a:pt x="369" y="170"/>
                      </a:cubicBezTo>
                      <a:cubicBezTo>
                        <a:pt x="368" y="170"/>
                        <a:pt x="368" y="170"/>
                        <a:pt x="368" y="171"/>
                      </a:cubicBezTo>
                      <a:cubicBezTo>
                        <a:pt x="371" y="171"/>
                        <a:pt x="374" y="170"/>
                        <a:pt x="377" y="171"/>
                      </a:cubicBezTo>
                      <a:cubicBezTo>
                        <a:pt x="377" y="171"/>
                        <a:pt x="377" y="171"/>
                        <a:pt x="377" y="171"/>
                      </a:cubicBezTo>
                      <a:cubicBezTo>
                        <a:pt x="400" y="171"/>
                        <a:pt x="400" y="171"/>
                        <a:pt x="400" y="171"/>
                      </a:cubicBezTo>
                      <a:cubicBezTo>
                        <a:pt x="402" y="171"/>
                        <a:pt x="402" y="171"/>
                        <a:pt x="402" y="171"/>
                      </a:cubicBezTo>
                      <a:cubicBezTo>
                        <a:pt x="402" y="171"/>
                        <a:pt x="403" y="171"/>
                        <a:pt x="403" y="171"/>
                      </a:cubicBezTo>
                      <a:cubicBezTo>
                        <a:pt x="416" y="170"/>
                        <a:pt x="426" y="171"/>
                        <a:pt x="439" y="171"/>
                      </a:cubicBezTo>
                      <a:cubicBezTo>
                        <a:pt x="441" y="170"/>
                        <a:pt x="441" y="170"/>
                        <a:pt x="441" y="170"/>
                      </a:cubicBezTo>
                      <a:cubicBezTo>
                        <a:pt x="444" y="172"/>
                        <a:pt x="447" y="169"/>
                        <a:pt x="450" y="170"/>
                      </a:cubicBezTo>
                      <a:cubicBezTo>
                        <a:pt x="450" y="170"/>
                        <a:pt x="450" y="170"/>
                        <a:pt x="450" y="170"/>
                      </a:cubicBezTo>
                      <a:cubicBezTo>
                        <a:pt x="429" y="170"/>
                        <a:pt x="409" y="169"/>
                        <a:pt x="388" y="169"/>
                      </a:cubicBezTo>
                      <a:cubicBezTo>
                        <a:pt x="388" y="169"/>
                        <a:pt x="388" y="169"/>
                        <a:pt x="388" y="169"/>
                      </a:cubicBezTo>
                      <a:cubicBezTo>
                        <a:pt x="405" y="169"/>
                        <a:pt x="418" y="168"/>
                        <a:pt x="433" y="168"/>
                      </a:cubicBezTo>
                      <a:cubicBezTo>
                        <a:pt x="428" y="168"/>
                        <a:pt x="420" y="168"/>
                        <a:pt x="415" y="168"/>
                      </a:cubicBezTo>
                      <a:cubicBezTo>
                        <a:pt x="421" y="167"/>
                        <a:pt x="430" y="168"/>
                        <a:pt x="436" y="167"/>
                      </a:cubicBezTo>
                      <a:cubicBezTo>
                        <a:pt x="434" y="167"/>
                        <a:pt x="432" y="167"/>
                        <a:pt x="431" y="167"/>
                      </a:cubicBezTo>
                      <a:cubicBezTo>
                        <a:pt x="431" y="166"/>
                        <a:pt x="431" y="166"/>
                        <a:pt x="431" y="166"/>
                      </a:cubicBezTo>
                      <a:cubicBezTo>
                        <a:pt x="439" y="166"/>
                        <a:pt x="446" y="166"/>
                        <a:pt x="454" y="166"/>
                      </a:cubicBezTo>
                      <a:cubicBezTo>
                        <a:pt x="448" y="165"/>
                        <a:pt x="440" y="166"/>
                        <a:pt x="433" y="166"/>
                      </a:cubicBezTo>
                      <a:cubicBezTo>
                        <a:pt x="432" y="166"/>
                        <a:pt x="430" y="164"/>
                        <a:pt x="429" y="166"/>
                      </a:cubicBezTo>
                      <a:cubicBezTo>
                        <a:pt x="417" y="165"/>
                        <a:pt x="405" y="165"/>
                        <a:pt x="392" y="165"/>
                      </a:cubicBezTo>
                      <a:cubicBezTo>
                        <a:pt x="398" y="164"/>
                        <a:pt x="406" y="165"/>
                        <a:pt x="412" y="164"/>
                      </a:cubicBezTo>
                      <a:cubicBezTo>
                        <a:pt x="414" y="163"/>
                        <a:pt x="419" y="164"/>
                        <a:pt x="421" y="163"/>
                      </a:cubicBezTo>
                      <a:cubicBezTo>
                        <a:pt x="420" y="165"/>
                        <a:pt x="416" y="164"/>
                        <a:pt x="415" y="164"/>
                      </a:cubicBezTo>
                      <a:cubicBezTo>
                        <a:pt x="416" y="165"/>
                        <a:pt x="420" y="165"/>
                        <a:pt x="421" y="164"/>
                      </a:cubicBezTo>
                      <a:cubicBezTo>
                        <a:pt x="421" y="164"/>
                        <a:pt x="421" y="164"/>
                        <a:pt x="421" y="165"/>
                      </a:cubicBezTo>
                      <a:cubicBezTo>
                        <a:pt x="424" y="165"/>
                        <a:pt x="426" y="164"/>
                        <a:pt x="427" y="164"/>
                      </a:cubicBezTo>
                      <a:cubicBezTo>
                        <a:pt x="422" y="164"/>
                        <a:pt x="422" y="164"/>
                        <a:pt x="422" y="164"/>
                      </a:cubicBezTo>
                      <a:cubicBezTo>
                        <a:pt x="422" y="163"/>
                        <a:pt x="422" y="163"/>
                        <a:pt x="422" y="163"/>
                      </a:cubicBezTo>
                      <a:cubicBezTo>
                        <a:pt x="433" y="163"/>
                        <a:pt x="441" y="163"/>
                        <a:pt x="450" y="163"/>
                      </a:cubicBezTo>
                      <a:cubicBezTo>
                        <a:pt x="447" y="163"/>
                        <a:pt x="444" y="163"/>
                        <a:pt x="442" y="162"/>
                      </a:cubicBezTo>
                      <a:cubicBezTo>
                        <a:pt x="443" y="162"/>
                        <a:pt x="443" y="162"/>
                        <a:pt x="443" y="162"/>
                      </a:cubicBezTo>
                      <a:cubicBezTo>
                        <a:pt x="466" y="162"/>
                        <a:pt x="466" y="162"/>
                        <a:pt x="466" y="162"/>
                      </a:cubicBezTo>
                      <a:cubicBezTo>
                        <a:pt x="442" y="161"/>
                        <a:pt x="442" y="161"/>
                        <a:pt x="442" y="161"/>
                      </a:cubicBezTo>
                      <a:cubicBezTo>
                        <a:pt x="442" y="161"/>
                        <a:pt x="442" y="161"/>
                        <a:pt x="442" y="161"/>
                      </a:cubicBezTo>
                      <a:cubicBezTo>
                        <a:pt x="472" y="161"/>
                        <a:pt x="472" y="161"/>
                        <a:pt x="472" y="161"/>
                      </a:cubicBezTo>
                      <a:cubicBezTo>
                        <a:pt x="465" y="160"/>
                        <a:pt x="458" y="160"/>
                        <a:pt x="450" y="160"/>
                      </a:cubicBezTo>
                      <a:cubicBezTo>
                        <a:pt x="451" y="158"/>
                        <a:pt x="451" y="158"/>
                        <a:pt x="451" y="158"/>
                      </a:cubicBezTo>
                      <a:cubicBezTo>
                        <a:pt x="449" y="158"/>
                        <a:pt x="449" y="158"/>
                        <a:pt x="449" y="158"/>
                      </a:cubicBezTo>
                      <a:cubicBezTo>
                        <a:pt x="450" y="158"/>
                        <a:pt x="450" y="158"/>
                        <a:pt x="450" y="159"/>
                      </a:cubicBezTo>
                      <a:cubicBezTo>
                        <a:pt x="446" y="160"/>
                        <a:pt x="438" y="158"/>
                        <a:pt x="434" y="160"/>
                      </a:cubicBezTo>
                      <a:cubicBezTo>
                        <a:pt x="434" y="160"/>
                        <a:pt x="433" y="160"/>
                        <a:pt x="433" y="159"/>
                      </a:cubicBezTo>
                      <a:cubicBezTo>
                        <a:pt x="423" y="159"/>
                        <a:pt x="410" y="160"/>
                        <a:pt x="401" y="159"/>
                      </a:cubicBezTo>
                      <a:cubicBezTo>
                        <a:pt x="401" y="159"/>
                        <a:pt x="401" y="159"/>
                        <a:pt x="401" y="159"/>
                      </a:cubicBezTo>
                      <a:cubicBezTo>
                        <a:pt x="395" y="160"/>
                        <a:pt x="385" y="160"/>
                        <a:pt x="378" y="159"/>
                      </a:cubicBezTo>
                      <a:cubicBezTo>
                        <a:pt x="387" y="157"/>
                        <a:pt x="397" y="160"/>
                        <a:pt x="405" y="158"/>
                      </a:cubicBezTo>
                      <a:cubicBezTo>
                        <a:pt x="400" y="158"/>
                        <a:pt x="392" y="158"/>
                        <a:pt x="386" y="158"/>
                      </a:cubicBezTo>
                      <a:cubicBezTo>
                        <a:pt x="393" y="157"/>
                        <a:pt x="403" y="157"/>
                        <a:pt x="410" y="157"/>
                      </a:cubicBezTo>
                      <a:cubicBezTo>
                        <a:pt x="399" y="157"/>
                        <a:pt x="392" y="156"/>
                        <a:pt x="382" y="156"/>
                      </a:cubicBezTo>
                      <a:cubicBezTo>
                        <a:pt x="383" y="155"/>
                        <a:pt x="383" y="155"/>
                        <a:pt x="383" y="155"/>
                      </a:cubicBezTo>
                      <a:cubicBezTo>
                        <a:pt x="390" y="155"/>
                        <a:pt x="397" y="155"/>
                        <a:pt x="403" y="155"/>
                      </a:cubicBezTo>
                      <a:cubicBezTo>
                        <a:pt x="403" y="156"/>
                        <a:pt x="403" y="156"/>
                        <a:pt x="403" y="156"/>
                      </a:cubicBezTo>
                      <a:cubicBezTo>
                        <a:pt x="406" y="156"/>
                        <a:pt x="409" y="155"/>
                        <a:pt x="412" y="155"/>
                      </a:cubicBezTo>
                      <a:cubicBezTo>
                        <a:pt x="412" y="155"/>
                        <a:pt x="412" y="155"/>
                        <a:pt x="412" y="155"/>
                      </a:cubicBezTo>
                      <a:cubicBezTo>
                        <a:pt x="413" y="154"/>
                        <a:pt x="415" y="156"/>
                        <a:pt x="415" y="155"/>
                      </a:cubicBezTo>
                      <a:cubicBezTo>
                        <a:pt x="417" y="154"/>
                        <a:pt x="417" y="155"/>
                        <a:pt x="417" y="155"/>
                      </a:cubicBezTo>
                      <a:cubicBezTo>
                        <a:pt x="417" y="155"/>
                        <a:pt x="417" y="155"/>
                        <a:pt x="417" y="155"/>
                      </a:cubicBezTo>
                      <a:cubicBezTo>
                        <a:pt x="426" y="155"/>
                        <a:pt x="426" y="155"/>
                        <a:pt x="426" y="155"/>
                      </a:cubicBezTo>
                      <a:cubicBezTo>
                        <a:pt x="403" y="154"/>
                        <a:pt x="403" y="154"/>
                        <a:pt x="403" y="154"/>
                      </a:cubicBezTo>
                      <a:cubicBezTo>
                        <a:pt x="414" y="153"/>
                        <a:pt x="427" y="154"/>
                        <a:pt x="439" y="154"/>
                      </a:cubicBezTo>
                      <a:cubicBezTo>
                        <a:pt x="439" y="153"/>
                        <a:pt x="439" y="153"/>
                        <a:pt x="439" y="153"/>
                      </a:cubicBezTo>
                      <a:cubicBezTo>
                        <a:pt x="437" y="153"/>
                        <a:pt x="437" y="153"/>
                        <a:pt x="437" y="153"/>
                      </a:cubicBezTo>
                      <a:cubicBezTo>
                        <a:pt x="436" y="153"/>
                        <a:pt x="433" y="153"/>
                        <a:pt x="431" y="153"/>
                      </a:cubicBezTo>
                      <a:cubicBezTo>
                        <a:pt x="431" y="152"/>
                        <a:pt x="431" y="152"/>
                        <a:pt x="431" y="152"/>
                      </a:cubicBezTo>
                      <a:cubicBezTo>
                        <a:pt x="429" y="152"/>
                        <a:pt x="429" y="152"/>
                        <a:pt x="429" y="152"/>
                      </a:cubicBezTo>
                      <a:cubicBezTo>
                        <a:pt x="428" y="152"/>
                        <a:pt x="428" y="153"/>
                        <a:pt x="427" y="153"/>
                      </a:cubicBezTo>
                      <a:cubicBezTo>
                        <a:pt x="423" y="154"/>
                        <a:pt x="425" y="152"/>
                        <a:pt x="422" y="153"/>
                      </a:cubicBezTo>
                      <a:cubicBezTo>
                        <a:pt x="421" y="153"/>
                        <a:pt x="421" y="153"/>
                        <a:pt x="421" y="152"/>
                      </a:cubicBezTo>
                      <a:cubicBezTo>
                        <a:pt x="417" y="153"/>
                        <a:pt x="412" y="152"/>
                        <a:pt x="411" y="153"/>
                      </a:cubicBezTo>
                      <a:cubicBezTo>
                        <a:pt x="409" y="152"/>
                        <a:pt x="406" y="153"/>
                        <a:pt x="405" y="152"/>
                      </a:cubicBezTo>
                      <a:cubicBezTo>
                        <a:pt x="411" y="151"/>
                        <a:pt x="419" y="152"/>
                        <a:pt x="425" y="152"/>
                      </a:cubicBezTo>
                      <a:cubicBezTo>
                        <a:pt x="431" y="150"/>
                        <a:pt x="435" y="152"/>
                        <a:pt x="440" y="151"/>
                      </a:cubicBezTo>
                      <a:cubicBezTo>
                        <a:pt x="433" y="151"/>
                        <a:pt x="433" y="151"/>
                        <a:pt x="433" y="151"/>
                      </a:cubicBezTo>
                      <a:cubicBezTo>
                        <a:pt x="439" y="149"/>
                        <a:pt x="448" y="150"/>
                        <a:pt x="454" y="150"/>
                      </a:cubicBezTo>
                      <a:cubicBezTo>
                        <a:pt x="448" y="150"/>
                        <a:pt x="442" y="147"/>
                        <a:pt x="440" y="147"/>
                      </a:cubicBezTo>
                      <a:cubicBezTo>
                        <a:pt x="440" y="148"/>
                        <a:pt x="440" y="148"/>
                        <a:pt x="440" y="148"/>
                      </a:cubicBezTo>
                      <a:cubicBezTo>
                        <a:pt x="440" y="148"/>
                        <a:pt x="438" y="148"/>
                        <a:pt x="437" y="148"/>
                      </a:cubicBezTo>
                      <a:cubicBezTo>
                        <a:pt x="437" y="148"/>
                        <a:pt x="436" y="148"/>
                        <a:pt x="436" y="147"/>
                      </a:cubicBezTo>
                      <a:cubicBezTo>
                        <a:pt x="436" y="148"/>
                        <a:pt x="437" y="148"/>
                        <a:pt x="436" y="148"/>
                      </a:cubicBezTo>
                      <a:cubicBezTo>
                        <a:pt x="434" y="147"/>
                        <a:pt x="434" y="147"/>
                        <a:pt x="434" y="147"/>
                      </a:cubicBezTo>
                      <a:cubicBezTo>
                        <a:pt x="434" y="147"/>
                        <a:pt x="434" y="147"/>
                        <a:pt x="434" y="147"/>
                      </a:cubicBezTo>
                      <a:cubicBezTo>
                        <a:pt x="422" y="148"/>
                        <a:pt x="411" y="148"/>
                        <a:pt x="398" y="147"/>
                      </a:cubicBezTo>
                      <a:cubicBezTo>
                        <a:pt x="399" y="147"/>
                        <a:pt x="399" y="147"/>
                        <a:pt x="399" y="147"/>
                      </a:cubicBezTo>
                      <a:cubicBezTo>
                        <a:pt x="405" y="147"/>
                        <a:pt x="410" y="148"/>
                        <a:pt x="415" y="146"/>
                      </a:cubicBezTo>
                      <a:cubicBezTo>
                        <a:pt x="415" y="146"/>
                        <a:pt x="416" y="147"/>
                        <a:pt x="416" y="147"/>
                      </a:cubicBezTo>
                      <a:cubicBezTo>
                        <a:pt x="417" y="147"/>
                        <a:pt x="417" y="147"/>
                        <a:pt x="417" y="147"/>
                      </a:cubicBezTo>
                      <a:cubicBezTo>
                        <a:pt x="417" y="147"/>
                        <a:pt x="417" y="147"/>
                        <a:pt x="417" y="147"/>
                      </a:cubicBezTo>
                      <a:cubicBezTo>
                        <a:pt x="419" y="146"/>
                        <a:pt x="422" y="146"/>
                        <a:pt x="423" y="147"/>
                      </a:cubicBezTo>
                      <a:cubicBezTo>
                        <a:pt x="423" y="147"/>
                        <a:pt x="423" y="147"/>
                        <a:pt x="423" y="147"/>
                      </a:cubicBezTo>
                      <a:cubicBezTo>
                        <a:pt x="424" y="147"/>
                        <a:pt x="424" y="146"/>
                        <a:pt x="425" y="147"/>
                      </a:cubicBezTo>
                      <a:cubicBezTo>
                        <a:pt x="425" y="147"/>
                        <a:pt x="425" y="147"/>
                        <a:pt x="425" y="147"/>
                      </a:cubicBezTo>
                      <a:cubicBezTo>
                        <a:pt x="426" y="147"/>
                        <a:pt x="427" y="147"/>
                        <a:pt x="427" y="147"/>
                      </a:cubicBezTo>
                      <a:cubicBezTo>
                        <a:pt x="427" y="147"/>
                        <a:pt x="427" y="147"/>
                        <a:pt x="427" y="147"/>
                      </a:cubicBezTo>
                      <a:cubicBezTo>
                        <a:pt x="437" y="146"/>
                        <a:pt x="437" y="146"/>
                        <a:pt x="437" y="146"/>
                      </a:cubicBezTo>
                      <a:cubicBezTo>
                        <a:pt x="436" y="146"/>
                        <a:pt x="436" y="146"/>
                        <a:pt x="435" y="146"/>
                      </a:cubicBezTo>
                      <a:cubicBezTo>
                        <a:pt x="436" y="145"/>
                        <a:pt x="436" y="145"/>
                        <a:pt x="436" y="145"/>
                      </a:cubicBezTo>
                      <a:cubicBezTo>
                        <a:pt x="427" y="146"/>
                        <a:pt x="419" y="146"/>
                        <a:pt x="411" y="145"/>
                      </a:cubicBezTo>
                      <a:cubicBezTo>
                        <a:pt x="411" y="145"/>
                        <a:pt x="411" y="145"/>
                        <a:pt x="411" y="145"/>
                      </a:cubicBezTo>
                      <a:cubicBezTo>
                        <a:pt x="409" y="146"/>
                        <a:pt x="409" y="146"/>
                        <a:pt x="409" y="146"/>
                      </a:cubicBezTo>
                      <a:cubicBezTo>
                        <a:pt x="409" y="145"/>
                        <a:pt x="408" y="145"/>
                        <a:pt x="409" y="145"/>
                      </a:cubicBezTo>
                      <a:cubicBezTo>
                        <a:pt x="408" y="145"/>
                        <a:pt x="407" y="145"/>
                        <a:pt x="406" y="145"/>
                      </a:cubicBezTo>
                      <a:cubicBezTo>
                        <a:pt x="386" y="143"/>
                        <a:pt x="361" y="145"/>
                        <a:pt x="337" y="144"/>
                      </a:cubicBezTo>
                      <a:cubicBezTo>
                        <a:pt x="338" y="143"/>
                        <a:pt x="340" y="144"/>
                        <a:pt x="342" y="143"/>
                      </a:cubicBezTo>
                      <a:cubicBezTo>
                        <a:pt x="342" y="143"/>
                        <a:pt x="342" y="143"/>
                        <a:pt x="342" y="144"/>
                      </a:cubicBezTo>
                      <a:cubicBezTo>
                        <a:pt x="345" y="143"/>
                        <a:pt x="351" y="143"/>
                        <a:pt x="354" y="143"/>
                      </a:cubicBezTo>
                      <a:cubicBezTo>
                        <a:pt x="365" y="143"/>
                        <a:pt x="376" y="143"/>
                        <a:pt x="390" y="143"/>
                      </a:cubicBezTo>
                      <a:cubicBezTo>
                        <a:pt x="390" y="143"/>
                        <a:pt x="390" y="143"/>
                        <a:pt x="390" y="143"/>
                      </a:cubicBezTo>
                      <a:cubicBezTo>
                        <a:pt x="394" y="142"/>
                        <a:pt x="397" y="143"/>
                        <a:pt x="399" y="143"/>
                      </a:cubicBezTo>
                      <a:cubicBezTo>
                        <a:pt x="411" y="142"/>
                        <a:pt x="426" y="142"/>
                        <a:pt x="439" y="143"/>
                      </a:cubicBezTo>
                      <a:cubicBezTo>
                        <a:pt x="442" y="142"/>
                        <a:pt x="442" y="142"/>
                        <a:pt x="442" y="142"/>
                      </a:cubicBezTo>
                      <a:cubicBezTo>
                        <a:pt x="426" y="142"/>
                        <a:pt x="411" y="141"/>
                        <a:pt x="400" y="140"/>
                      </a:cubicBezTo>
                      <a:cubicBezTo>
                        <a:pt x="409" y="140"/>
                        <a:pt x="409" y="140"/>
                        <a:pt x="409" y="140"/>
                      </a:cubicBezTo>
                      <a:cubicBezTo>
                        <a:pt x="394" y="138"/>
                        <a:pt x="378" y="139"/>
                        <a:pt x="363" y="139"/>
                      </a:cubicBezTo>
                      <a:cubicBezTo>
                        <a:pt x="361" y="141"/>
                        <a:pt x="360" y="138"/>
                        <a:pt x="359" y="138"/>
                      </a:cubicBezTo>
                      <a:cubicBezTo>
                        <a:pt x="377" y="138"/>
                        <a:pt x="397" y="138"/>
                        <a:pt x="416" y="138"/>
                      </a:cubicBezTo>
                      <a:cubicBezTo>
                        <a:pt x="415" y="137"/>
                        <a:pt x="415" y="137"/>
                        <a:pt x="415" y="137"/>
                      </a:cubicBezTo>
                      <a:cubicBezTo>
                        <a:pt x="417" y="136"/>
                        <a:pt x="420" y="137"/>
                        <a:pt x="423" y="136"/>
                      </a:cubicBezTo>
                      <a:cubicBezTo>
                        <a:pt x="415" y="135"/>
                        <a:pt x="406" y="136"/>
                        <a:pt x="398" y="135"/>
                      </a:cubicBezTo>
                      <a:cubicBezTo>
                        <a:pt x="399" y="134"/>
                        <a:pt x="402" y="135"/>
                        <a:pt x="401" y="134"/>
                      </a:cubicBezTo>
                      <a:cubicBezTo>
                        <a:pt x="403" y="134"/>
                        <a:pt x="404" y="134"/>
                        <a:pt x="405" y="134"/>
                      </a:cubicBezTo>
                      <a:cubicBezTo>
                        <a:pt x="410" y="134"/>
                        <a:pt x="410" y="134"/>
                        <a:pt x="410" y="134"/>
                      </a:cubicBezTo>
                      <a:cubicBezTo>
                        <a:pt x="398" y="134"/>
                        <a:pt x="398" y="134"/>
                        <a:pt x="398" y="134"/>
                      </a:cubicBezTo>
                      <a:cubicBezTo>
                        <a:pt x="398" y="134"/>
                        <a:pt x="398" y="134"/>
                        <a:pt x="398" y="134"/>
                      </a:cubicBezTo>
                      <a:cubicBezTo>
                        <a:pt x="398" y="134"/>
                        <a:pt x="398" y="134"/>
                        <a:pt x="398" y="134"/>
                      </a:cubicBezTo>
                      <a:cubicBezTo>
                        <a:pt x="397" y="134"/>
                        <a:pt x="395" y="135"/>
                        <a:pt x="394" y="134"/>
                      </a:cubicBezTo>
                      <a:cubicBezTo>
                        <a:pt x="394" y="134"/>
                        <a:pt x="395" y="134"/>
                        <a:pt x="395" y="134"/>
                      </a:cubicBezTo>
                      <a:cubicBezTo>
                        <a:pt x="394" y="134"/>
                        <a:pt x="393" y="134"/>
                        <a:pt x="393" y="134"/>
                      </a:cubicBezTo>
                      <a:cubicBezTo>
                        <a:pt x="393" y="135"/>
                        <a:pt x="392" y="134"/>
                        <a:pt x="391" y="135"/>
                      </a:cubicBezTo>
                      <a:cubicBezTo>
                        <a:pt x="391" y="134"/>
                        <a:pt x="390" y="134"/>
                        <a:pt x="390" y="134"/>
                      </a:cubicBezTo>
                      <a:cubicBezTo>
                        <a:pt x="348" y="134"/>
                        <a:pt x="348" y="134"/>
                        <a:pt x="348" y="134"/>
                      </a:cubicBezTo>
                      <a:cubicBezTo>
                        <a:pt x="362" y="135"/>
                        <a:pt x="362" y="135"/>
                        <a:pt x="362" y="135"/>
                      </a:cubicBezTo>
                      <a:cubicBezTo>
                        <a:pt x="356" y="135"/>
                        <a:pt x="349" y="135"/>
                        <a:pt x="343" y="135"/>
                      </a:cubicBezTo>
                      <a:cubicBezTo>
                        <a:pt x="346" y="134"/>
                        <a:pt x="347" y="134"/>
                        <a:pt x="349" y="133"/>
                      </a:cubicBezTo>
                      <a:cubicBezTo>
                        <a:pt x="398" y="133"/>
                        <a:pt x="398" y="133"/>
                        <a:pt x="398" y="133"/>
                      </a:cubicBezTo>
                      <a:cubicBezTo>
                        <a:pt x="392" y="132"/>
                        <a:pt x="392" y="132"/>
                        <a:pt x="392" y="132"/>
                      </a:cubicBezTo>
                      <a:cubicBezTo>
                        <a:pt x="392" y="132"/>
                        <a:pt x="392" y="132"/>
                        <a:pt x="392" y="132"/>
                      </a:cubicBezTo>
                      <a:cubicBezTo>
                        <a:pt x="371" y="132"/>
                        <a:pt x="371" y="132"/>
                        <a:pt x="371" y="132"/>
                      </a:cubicBezTo>
                      <a:cubicBezTo>
                        <a:pt x="375" y="131"/>
                        <a:pt x="383" y="133"/>
                        <a:pt x="384" y="131"/>
                      </a:cubicBezTo>
                      <a:cubicBezTo>
                        <a:pt x="405" y="130"/>
                        <a:pt x="405" y="130"/>
                        <a:pt x="405" y="130"/>
                      </a:cubicBezTo>
                      <a:cubicBezTo>
                        <a:pt x="405" y="130"/>
                        <a:pt x="405" y="130"/>
                        <a:pt x="405" y="130"/>
                      </a:cubicBezTo>
                      <a:cubicBezTo>
                        <a:pt x="395" y="130"/>
                        <a:pt x="386" y="130"/>
                        <a:pt x="377" y="130"/>
                      </a:cubicBezTo>
                      <a:cubicBezTo>
                        <a:pt x="385" y="129"/>
                        <a:pt x="395" y="130"/>
                        <a:pt x="404" y="130"/>
                      </a:cubicBezTo>
                      <a:cubicBezTo>
                        <a:pt x="406" y="129"/>
                        <a:pt x="406" y="129"/>
                        <a:pt x="406" y="129"/>
                      </a:cubicBezTo>
                      <a:cubicBezTo>
                        <a:pt x="382" y="129"/>
                        <a:pt x="382" y="129"/>
                        <a:pt x="382" y="129"/>
                      </a:cubicBezTo>
                      <a:cubicBezTo>
                        <a:pt x="381" y="128"/>
                        <a:pt x="381" y="128"/>
                        <a:pt x="381" y="128"/>
                      </a:cubicBezTo>
                      <a:cubicBezTo>
                        <a:pt x="336" y="128"/>
                        <a:pt x="336" y="128"/>
                        <a:pt x="336" y="128"/>
                      </a:cubicBezTo>
                      <a:cubicBezTo>
                        <a:pt x="341" y="126"/>
                        <a:pt x="347" y="127"/>
                        <a:pt x="354" y="127"/>
                      </a:cubicBezTo>
                      <a:cubicBezTo>
                        <a:pt x="354" y="128"/>
                        <a:pt x="354" y="128"/>
                        <a:pt x="354" y="128"/>
                      </a:cubicBezTo>
                      <a:cubicBezTo>
                        <a:pt x="355" y="128"/>
                        <a:pt x="356" y="128"/>
                        <a:pt x="356" y="127"/>
                      </a:cubicBezTo>
                      <a:cubicBezTo>
                        <a:pt x="357" y="128"/>
                        <a:pt x="357" y="128"/>
                        <a:pt x="357" y="128"/>
                      </a:cubicBezTo>
                      <a:cubicBezTo>
                        <a:pt x="357" y="127"/>
                        <a:pt x="357" y="127"/>
                        <a:pt x="357" y="127"/>
                      </a:cubicBezTo>
                      <a:cubicBezTo>
                        <a:pt x="378" y="128"/>
                        <a:pt x="403" y="127"/>
                        <a:pt x="421" y="127"/>
                      </a:cubicBezTo>
                      <a:cubicBezTo>
                        <a:pt x="415" y="127"/>
                        <a:pt x="411" y="126"/>
                        <a:pt x="406" y="127"/>
                      </a:cubicBezTo>
                      <a:cubicBezTo>
                        <a:pt x="405" y="126"/>
                        <a:pt x="405" y="126"/>
                        <a:pt x="405" y="126"/>
                      </a:cubicBezTo>
                      <a:cubicBezTo>
                        <a:pt x="404" y="126"/>
                        <a:pt x="403" y="126"/>
                        <a:pt x="403" y="126"/>
                      </a:cubicBezTo>
                      <a:cubicBezTo>
                        <a:pt x="402" y="126"/>
                        <a:pt x="402" y="126"/>
                        <a:pt x="402" y="126"/>
                      </a:cubicBezTo>
                      <a:cubicBezTo>
                        <a:pt x="400" y="126"/>
                        <a:pt x="400" y="126"/>
                        <a:pt x="400" y="126"/>
                      </a:cubicBezTo>
                      <a:cubicBezTo>
                        <a:pt x="399" y="126"/>
                        <a:pt x="396" y="124"/>
                        <a:pt x="398" y="126"/>
                      </a:cubicBezTo>
                      <a:cubicBezTo>
                        <a:pt x="396" y="126"/>
                        <a:pt x="397" y="125"/>
                        <a:pt x="396" y="125"/>
                      </a:cubicBezTo>
                      <a:cubicBezTo>
                        <a:pt x="404" y="124"/>
                        <a:pt x="404" y="124"/>
                        <a:pt x="404" y="124"/>
                      </a:cubicBezTo>
                      <a:cubicBezTo>
                        <a:pt x="396" y="124"/>
                        <a:pt x="389" y="124"/>
                        <a:pt x="382" y="124"/>
                      </a:cubicBezTo>
                      <a:cubicBezTo>
                        <a:pt x="389" y="123"/>
                        <a:pt x="397" y="124"/>
                        <a:pt x="402" y="123"/>
                      </a:cubicBezTo>
                      <a:cubicBezTo>
                        <a:pt x="401" y="122"/>
                        <a:pt x="398" y="123"/>
                        <a:pt x="398" y="121"/>
                      </a:cubicBezTo>
                      <a:cubicBezTo>
                        <a:pt x="398" y="121"/>
                        <a:pt x="400" y="121"/>
                        <a:pt x="400" y="121"/>
                      </a:cubicBezTo>
                      <a:cubicBezTo>
                        <a:pt x="398" y="120"/>
                        <a:pt x="393" y="122"/>
                        <a:pt x="391" y="120"/>
                      </a:cubicBezTo>
                      <a:cubicBezTo>
                        <a:pt x="389" y="120"/>
                        <a:pt x="389" y="121"/>
                        <a:pt x="387" y="121"/>
                      </a:cubicBezTo>
                      <a:cubicBezTo>
                        <a:pt x="386" y="120"/>
                        <a:pt x="386" y="120"/>
                        <a:pt x="386" y="120"/>
                      </a:cubicBezTo>
                      <a:cubicBezTo>
                        <a:pt x="384" y="121"/>
                        <a:pt x="384" y="121"/>
                        <a:pt x="384" y="121"/>
                      </a:cubicBezTo>
                      <a:cubicBezTo>
                        <a:pt x="384" y="120"/>
                        <a:pt x="384" y="120"/>
                        <a:pt x="384" y="120"/>
                      </a:cubicBezTo>
                      <a:cubicBezTo>
                        <a:pt x="382" y="120"/>
                        <a:pt x="381" y="120"/>
                        <a:pt x="380" y="121"/>
                      </a:cubicBezTo>
                      <a:cubicBezTo>
                        <a:pt x="380" y="120"/>
                        <a:pt x="379" y="120"/>
                        <a:pt x="379" y="120"/>
                      </a:cubicBezTo>
                      <a:cubicBezTo>
                        <a:pt x="377" y="120"/>
                        <a:pt x="374" y="119"/>
                        <a:pt x="373" y="121"/>
                      </a:cubicBezTo>
                      <a:cubicBezTo>
                        <a:pt x="373" y="120"/>
                        <a:pt x="373" y="120"/>
                        <a:pt x="373" y="120"/>
                      </a:cubicBezTo>
                      <a:cubicBezTo>
                        <a:pt x="371" y="121"/>
                        <a:pt x="368" y="119"/>
                        <a:pt x="367" y="121"/>
                      </a:cubicBezTo>
                      <a:cubicBezTo>
                        <a:pt x="365" y="119"/>
                        <a:pt x="361" y="120"/>
                        <a:pt x="359" y="120"/>
                      </a:cubicBezTo>
                      <a:cubicBezTo>
                        <a:pt x="358" y="119"/>
                        <a:pt x="360" y="119"/>
                        <a:pt x="360" y="119"/>
                      </a:cubicBezTo>
                      <a:cubicBezTo>
                        <a:pt x="365" y="119"/>
                        <a:pt x="370" y="119"/>
                        <a:pt x="376" y="119"/>
                      </a:cubicBezTo>
                      <a:cubicBezTo>
                        <a:pt x="375" y="119"/>
                        <a:pt x="375" y="118"/>
                        <a:pt x="374" y="118"/>
                      </a:cubicBezTo>
                      <a:cubicBezTo>
                        <a:pt x="376" y="117"/>
                        <a:pt x="376" y="117"/>
                        <a:pt x="376" y="117"/>
                      </a:cubicBezTo>
                      <a:cubicBezTo>
                        <a:pt x="411" y="117"/>
                        <a:pt x="411" y="117"/>
                        <a:pt x="411" y="117"/>
                      </a:cubicBezTo>
                      <a:cubicBezTo>
                        <a:pt x="331" y="117"/>
                        <a:pt x="331" y="117"/>
                        <a:pt x="331" y="117"/>
                      </a:cubicBezTo>
                      <a:cubicBezTo>
                        <a:pt x="312" y="116"/>
                        <a:pt x="312" y="116"/>
                        <a:pt x="312" y="116"/>
                      </a:cubicBezTo>
                      <a:cubicBezTo>
                        <a:pt x="314" y="115"/>
                        <a:pt x="318" y="116"/>
                        <a:pt x="320" y="115"/>
                      </a:cubicBezTo>
                      <a:cubicBezTo>
                        <a:pt x="316" y="115"/>
                        <a:pt x="313" y="116"/>
                        <a:pt x="309" y="114"/>
                      </a:cubicBezTo>
                      <a:cubicBezTo>
                        <a:pt x="318" y="113"/>
                        <a:pt x="331" y="114"/>
                        <a:pt x="341" y="113"/>
                      </a:cubicBezTo>
                      <a:cubicBezTo>
                        <a:pt x="340" y="113"/>
                        <a:pt x="340" y="113"/>
                        <a:pt x="339" y="113"/>
                      </a:cubicBezTo>
                      <a:cubicBezTo>
                        <a:pt x="341" y="111"/>
                        <a:pt x="343" y="114"/>
                        <a:pt x="345" y="112"/>
                      </a:cubicBezTo>
                      <a:cubicBezTo>
                        <a:pt x="345" y="112"/>
                        <a:pt x="345" y="112"/>
                        <a:pt x="345" y="113"/>
                      </a:cubicBezTo>
                      <a:cubicBezTo>
                        <a:pt x="346" y="113"/>
                        <a:pt x="348" y="113"/>
                        <a:pt x="348" y="113"/>
                      </a:cubicBezTo>
                      <a:cubicBezTo>
                        <a:pt x="348" y="113"/>
                        <a:pt x="348" y="113"/>
                        <a:pt x="348" y="113"/>
                      </a:cubicBezTo>
                      <a:cubicBezTo>
                        <a:pt x="349" y="114"/>
                        <a:pt x="352" y="113"/>
                        <a:pt x="353" y="114"/>
                      </a:cubicBezTo>
                      <a:cubicBezTo>
                        <a:pt x="353" y="114"/>
                        <a:pt x="353" y="114"/>
                        <a:pt x="353" y="114"/>
                      </a:cubicBezTo>
                      <a:cubicBezTo>
                        <a:pt x="359" y="113"/>
                        <a:pt x="365" y="114"/>
                        <a:pt x="371" y="113"/>
                      </a:cubicBezTo>
                      <a:cubicBezTo>
                        <a:pt x="372" y="113"/>
                        <a:pt x="372" y="113"/>
                        <a:pt x="372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5" y="113"/>
                        <a:pt x="379" y="113"/>
                        <a:pt x="382" y="112"/>
                      </a:cubicBezTo>
                      <a:cubicBezTo>
                        <a:pt x="382" y="112"/>
                        <a:pt x="383" y="113"/>
                        <a:pt x="383" y="113"/>
                      </a:cubicBezTo>
                      <a:cubicBezTo>
                        <a:pt x="391" y="113"/>
                        <a:pt x="391" y="113"/>
                        <a:pt x="391" y="113"/>
                      </a:cubicBezTo>
                      <a:cubicBezTo>
                        <a:pt x="390" y="113"/>
                        <a:pt x="389" y="113"/>
                        <a:pt x="388" y="112"/>
                      </a:cubicBezTo>
                      <a:cubicBezTo>
                        <a:pt x="396" y="112"/>
                        <a:pt x="404" y="112"/>
                        <a:pt x="411" y="112"/>
                      </a:cubicBezTo>
                      <a:cubicBezTo>
                        <a:pt x="413" y="112"/>
                        <a:pt x="414" y="111"/>
                        <a:pt x="416" y="111"/>
                      </a:cubicBezTo>
                      <a:cubicBezTo>
                        <a:pt x="416" y="111"/>
                        <a:pt x="414" y="110"/>
                        <a:pt x="416" y="110"/>
                      </a:cubicBezTo>
                      <a:cubicBezTo>
                        <a:pt x="418" y="110"/>
                        <a:pt x="418" y="111"/>
                        <a:pt x="418" y="111"/>
                      </a:cubicBezTo>
                      <a:cubicBezTo>
                        <a:pt x="419" y="110"/>
                        <a:pt x="419" y="110"/>
                        <a:pt x="419" y="110"/>
                      </a:cubicBezTo>
                      <a:cubicBezTo>
                        <a:pt x="445" y="110"/>
                        <a:pt x="445" y="110"/>
                        <a:pt x="445" y="110"/>
                      </a:cubicBezTo>
                      <a:cubicBezTo>
                        <a:pt x="400" y="110"/>
                        <a:pt x="400" y="110"/>
                        <a:pt x="400" y="110"/>
                      </a:cubicBezTo>
                      <a:cubicBezTo>
                        <a:pt x="399" y="109"/>
                        <a:pt x="399" y="109"/>
                        <a:pt x="399" y="109"/>
                      </a:cubicBezTo>
                      <a:cubicBezTo>
                        <a:pt x="379" y="109"/>
                        <a:pt x="379" y="109"/>
                        <a:pt x="379" y="109"/>
                      </a:cubicBezTo>
                      <a:cubicBezTo>
                        <a:pt x="377" y="108"/>
                        <a:pt x="377" y="108"/>
                        <a:pt x="377" y="108"/>
                      </a:cubicBezTo>
                      <a:cubicBezTo>
                        <a:pt x="386" y="108"/>
                        <a:pt x="396" y="108"/>
                        <a:pt x="404" y="108"/>
                      </a:cubicBezTo>
                      <a:cubicBezTo>
                        <a:pt x="403" y="108"/>
                        <a:pt x="402" y="108"/>
                        <a:pt x="401" y="107"/>
                      </a:cubicBezTo>
                      <a:cubicBezTo>
                        <a:pt x="406" y="107"/>
                        <a:pt x="406" y="107"/>
                        <a:pt x="406" y="107"/>
                      </a:cubicBezTo>
                      <a:cubicBezTo>
                        <a:pt x="405" y="107"/>
                        <a:pt x="405" y="107"/>
                        <a:pt x="405" y="107"/>
                      </a:cubicBezTo>
                      <a:cubicBezTo>
                        <a:pt x="403" y="107"/>
                        <a:pt x="398" y="106"/>
                        <a:pt x="399" y="107"/>
                      </a:cubicBezTo>
                      <a:cubicBezTo>
                        <a:pt x="399" y="107"/>
                        <a:pt x="399" y="107"/>
                        <a:pt x="400" y="107"/>
                      </a:cubicBezTo>
                      <a:cubicBezTo>
                        <a:pt x="396" y="109"/>
                        <a:pt x="395" y="105"/>
                        <a:pt x="392" y="106"/>
                      </a:cubicBezTo>
                      <a:cubicBezTo>
                        <a:pt x="389" y="106"/>
                        <a:pt x="385" y="106"/>
                        <a:pt x="382" y="106"/>
                      </a:cubicBezTo>
                      <a:cubicBezTo>
                        <a:pt x="381" y="106"/>
                        <a:pt x="380" y="106"/>
                        <a:pt x="379" y="106"/>
                      </a:cubicBezTo>
                      <a:cubicBezTo>
                        <a:pt x="379" y="106"/>
                        <a:pt x="378" y="106"/>
                        <a:pt x="378" y="106"/>
                      </a:cubicBezTo>
                      <a:cubicBezTo>
                        <a:pt x="368" y="106"/>
                        <a:pt x="368" y="106"/>
                        <a:pt x="368" y="106"/>
                      </a:cubicBezTo>
                      <a:cubicBezTo>
                        <a:pt x="366" y="105"/>
                        <a:pt x="366" y="105"/>
                        <a:pt x="366" y="105"/>
                      </a:cubicBezTo>
                      <a:cubicBezTo>
                        <a:pt x="378" y="104"/>
                        <a:pt x="378" y="104"/>
                        <a:pt x="378" y="104"/>
                      </a:cubicBezTo>
                      <a:cubicBezTo>
                        <a:pt x="367" y="104"/>
                        <a:pt x="367" y="104"/>
                        <a:pt x="367" y="104"/>
                      </a:cubicBezTo>
                      <a:cubicBezTo>
                        <a:pt x="374" y="103"/>
                        <a:pt x="382" y="103"/>
                        <a:pt x="389" y="104"/>
                      </a:cubicBezTo>
                      <a:cubicBezTo>
                        <a:pt x="388" y="104"/>
                        <a:pt x="388" y="104"/>
                        <a:pt x="388" y="104"/>
                      </a:cubicBezTo>
                      <a:cubicBezTo>
                        <a:pt x="389" y="104"/>
                        <a:pt x="389" y="104"/>
                        <a:pt x="389" y="104"/>
                      </a:cubicBezTo>
                      <a:cubicBezTo>
                        <a:pt x="389" y="104"/>
                        <a:pt x="389" y="104"/>
                        <a:pt x="389" y="104"/>
                      </a:cubicBezTo>
                      <a:cubicBezTo>
                        <a:pt x="390" y="104"/>
                        <a:pt x="391" y="103"/>
                        <a:pt x="393" y="104"/>
                      </a:cubicBezTo>
                      <a:cubicBezTo>
                        <a:pt x="393" y="104"/>
                        <a:pt x="393" y="104"/>
                        <a:pt x="393" y="104"/>
                      </a:cubicBezTo>
                      <a:cubicBezTo>
                        <a:pt x="397" y="103"/>
                        <a:pt x="404" y="104"/>
                        <a:pt x="408" y="103"/>
                      </a:cubicBezTo>
                      <a:cubicBezTo>
                        <a:pt x="405" y="103"/>
                        <a:pt x="402" y="103"/>
                        <a:pt x="399" y="103"/>
                      </a:cubicBezTo>
                      <a:cubicBezTo>
                        <a:pt x="398" y="103"/>
                        <a:pt x="395" y="103"/>
                        <a:pt x="395" y="102"/>
                      </a:cubicBezTo>
                      <a:cubicBezTo>
                        <a:pt x="394" y="102"/>
                        <a:pt x="394" y="102"/>
                        <a:pt x="393" y="103"/>
                      </a:cubicBezTo>
                      <a:cubicBezTo>
                        <a:pt x="379" y="103"/>
                        <a:pt x="362" y="101"/>
                        <a:pt x="348" y="103"/>
                      </a:cubicBezTo>
                      <a:cubicBezTo>
                        <a:pt x="350" y="103"/>
                        <a:pt x="352" y="103"/>
                        <a:pt x="353" y="103"/>
                      </a:cubicBezTo>
                      <a:cubicBezTo>
                        <a:pt x="351" y="104"/>
                        <a:pt x="351" y="104"/>
                        <a:pt x="351" y="104"/>
                      </a:cubicBezTo>
                      <a:cubicBezTo>
                        <a:pt x="349" y="105"/>
                        <a:pt x="345" y="103"/>
                        <a:pt x="344" y="103"/>
                      </a:cubicBezTo>
                      <a:cubicBezTo>
                        <a:pt x="345" y="103"/>
                        <a:pt x="345" y="103"/>
                        <a:pt x="345" y="103"/>
                      </a:cubicBezTo>
                      <a:cubicBezTo>
                        <a:pt x="334" y="102"/>
                        <a:pt x="334" y="102"/>
                        <a:pt x="334" y="102"/>
                      </a:cubicBezTo>
                      <a:cubicBezTo>
                        <a:pt x="337" y="101"/>
                        <a:pt x="341" y="101"/>
                        <a:pt x="344" y="101"/>
                      </a:cubicBezTo>
                      <a:cubicBezTo>
                        <a:pt x="343" y="101"/>
                        <a:pt x="343" y="101"/>
                        <a:pt x="343" y="101"/>
                      </a:cubicBezTo>
                      <a:cubicBezTo>
                        <a:pt x="353" y="100"/>
                        <a:pt x="363" y="101"/>
                        <a:pt x="373" y="101"/>
                      </a:cubicBezTo>
                      <a:cubicBezTo>
                        <a:pt x="375" y="100"/>
                        <a:pt x="377" y="100"/>
                        <a:pt x="379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cubicBezTo>
                        <a:pt x="380" y="100"/>
                        <a:pt x="381" y="101"/>
                        <a:pt x="382" y="101"/>
                      </a:cubicBezTo>
                      <a:cubicBezTo>
                        <a:pt x="382" y="101"/>
                        <a:pt x="382" y="101"/>
                        <a:pt x="382" y="101"/>
                      </a:cubicBezTo>
                      <a:cubicBezTo>
                        <a:pt x="383" y="100"/>
                        <a:pt x="383" y="100"/>
                        <a:pt x="384" y="100"/>
                      </a:cubicBezTo>
                      <a:cubicBezTo>
                        <a:pt x="380" y="99"/>
                        <a:pt x="376" y="100"/>
                        <a:pt x="371" y="100"/>
                      </a:cubicBezTo>
                      <a:cubicBezTo>
                        <a:pt x="369" y="101"/>
                        <a:pt x="365" y="101"/>
                        <a:pt x="362" y="100"/>
                      </a:cubicBezTo>
                      <a:cubicBezTo>
                        <a:pt x="362" y="100"/>
                        <a:pt x="362" y="100"/>
                        <a:pt x="363" y="100"/>
                      </a:cubicBezTo>
                      <a:cubicBezTo>
                        <a:pt x="348" y="100"/>
                        <a:pt x="336" y="99"/>
                        <a:pt x="323" y="100"/>
                      </a:cubicBezTo>
                      <a:cubicBezTo>
                        <a:pt x="321" y="99"/>
                        <a:pt x="318" y="99"/>
                        <a:pt x="316" y="99"/>
                      </a:cubicBezTo>
                      <a:cubicBezTo>
                        <a:pt x="349" y="98"/>
                        <a:pt x="376" y="98"/>
                        <a:pt x="408" y="97"/>
                      </a:cubicBezTo>
                      <a:cubicBezTo>
                        <a:pt x="411" y="97"/>
                        <a:pt x="411" y="97"/>
                        <a:pt x="411" y="97"/>
                      </a:cubicBezTo>
                      <a:cubicBezTo>
                        <a:pt x="408" y="96"/>
                        <a:pt x="403" y="98"/>
                        <a:pt x="402" y="96"/>
                      </a:cubicBezTo>
                      <a:cubicBezTo>
                        <a:pt x="401" y="97"/>
                        <a:pt x="401" y="97"/>
                        <a:pt x="401" y="97"/>
                      </a:cubicBezTo>
                      <a:cubicBezTo>
                        <a:pt x="397" y="96"/>
                        <a:pt x="392" y="97"/>
                        <a:pt x="390" y="95"/>
                      </a:cubicBezTo>
                      <a:cubicBezTo>
                        <a:pt x="389" y="96"/>
                        <a:pt x="389" y="96"/>
                        <a:pt x="389" y="96"/>
                      </a:cubicBezTo>
                      <a:cubicBezTo>
                        <a:pt x="386" y="96"/>
                        <a:pt x="388" y="95"/>
                        <a:pt x="388" y="95"/>
                      </a:cubicBezTo>
                      <a:cubicBezTo>
                        <a:pt x="386" y="96"/>
                        <a:pt x="386" y="96"/>
                        <a:pt x="386" y="96"/>
                      </a:cubicBezTo>
                      <a:cubicBezTo>
                        <a:pt x="373" y="95"/>
                        <a:pt x="353" y="96"/>
                        <a:pt x="339" y="94"/>
                      </a:cubicBezTo>
                      <a:cubicBezTo>
                        <a:pt x="361" y="94"/>
                        <a:pt x="385" y="94"/>
                        <a:pt x="406" y="94"/>
                      </a:cubicBezTo>
                      <a:cubicBezTo>
                        <a:pt x="378" y="93"/>
                        <a:pt x="378" y="93"/>
                        <a:pt x="378" y="93"/>
                      </a:cubicBezTo>
                      <a:cubicBezTo>
                        <a:pt x="389" y="93"/>
                        <a:pt x="401" y="94"/>
                        <a:pt x="411" y="93"/>
                      </a:cubicBezTo>
                      <a:cubicBezTo>
                        <a:pt x="410" y="93"/>
                        <a:pt x="409" y="93"/>
                        <a:pt x="408" y="93"/>
                      </a:cubicBezTo>
                      <a:cubicBezTo>
                        <a:pt x="410" y="92"/>
                        <a:pt x="413" y="92"/>
                        <a:pt x="415" y="93"/>
                      </a:cubicBezTo>
                      <a:cubicBezTo>
                        <a:pt x="413" y="93"/>
                        <a:pt x="413" y="93"/>
                        <a:pt x="413" y="93"/>
                      </a:cubicBezTo>
                      <a:cubicBezTo>
                        <a:pt x="417" y="93"/>
                        <a:pt x="417" y="93"/>
                        <a:pt x="417" y="93"/>
                      </a:cubicBezTo>
                      <a:cubicBezTo>
                        <a:pt x="416" y="93"/>
                        <a:pt x="416" y="93"/>
                        <a:pt x="415" y="93"/>
                      </a:cubicBezTo>
                      <a:cubicBezTo>
                        <a:pt x="415" y="93"/>
                        <a:pt x="415" y="93"/>
                        <a:pt x="415" y="93"/>
                      </a:cubicBezTo>
                      <a:cubicBezTo>
                        <a:pt x="424" y="92"/>
                        <a:pt x="424" y="92"/>
                        <a:pt x="424" y="92"/>
                      </a:cubicBezTo>
                      <a:cubicBezTo>
                        <a:pt x="417" y="91"/>
                        <a:pt x="410" y="91"/>
                        <a:pt x="401" y="91"/>
                      </a:cubicBezTo>
                      <a:cubicBezTo>
                        <a:pt x="400" y="91"/>
                        <a:pt x="400" y="91"/>
                        <a:pt x="400" y="91"/>
                      </a:cubicBezTo>
                      <a:cubicBezTo>
                        <a:pt x="406" y="90"/>
                        <a:pt x="413" y="91"/>
                        <a:pt x="419" y="90"/>
                      </a:cubicBezTo>
                      <a:cubicBezTo>
                        <a:pt x="415" y="90"/>
                        <a:pt x="411" y="89"/>
                        <a:pt x="406" y="89"/>
                      </a:cubicBezTo>
                      <a:cubicBezTo>
                        <a:pt x="406" y="89"/>
                        <a:pt x="406" y="89"/>
                        <a:pt x="406" y="89"/>
                      </a:cubicBezTo>
                      <a:cubicBezTo>
                        <a:pt x="413" y="88"/>
                        <a:pt x="413" y="88"/>
                        <a:pt x="413" y="88"/>
                      </a:cubicBezTo>
                      <a:cubicBezTo>
                        <a:pt x="387" y="88"/>
                        <a:pt x="387" y="88"/>
                        <a:pt x="387" y="88"/>
                      </a:cubicBezTo>
                      <a:cubicBezTo>
                        <a:pt x="394" y="87"/>
                        <a:pt x="401" y="88"/>
                        <a:pt x="408" y="88"/>
                      </a:cubicBezTo>
                      <a:cubicBezTo>
                        <a:pt x="412" y="85"/>
                        <a:pt x="417" y="87"/>
                        <a:pt x="422" y="86"/>
                      </a:cubicBezTo>
                      <a:cubicBezTo>
                        <a:pt x="402" y="85"/>
                        <a:pt x="402" y="85"/>
                        <a:pt x="402" y="85"/>
                      </a:cubicBezTo>
                      <a:cubicBezTo>
                        <a:pt x="403" y="85"/>
                        <a:pt x="403" y="85"/>
                        <a:pt x="403" y="85"/>
                      </a:cubicBezTo>
                      <a:cubicBezTo>
                        <a:pt x="400" y="86"/>
                        <a:pt x="398" y="84"/>
                        <a:pt x="395" y="85"/>
                      </a:cubicBezTo>
                      <a:cubicBezTo>
                        <a:pt x="325" y="85"/>
                        <a:pt x="325" y="85"/>
                        <a:pt x="325" y="85"/>
                      </a:cubicBezTo>
                      <a:cubicBezTo>
                        <a:pt x="325" y="84"/>
                        <a:pt x="325" y="84"/>
                        <a:pt x="325" y="84"/>
                      </a:cubicBezTo>
                      <a:cubicBezTo>
                        <a:pt x="323" y="84"/>
                        <a:pt x="322" y="84"/>
                        <a:pt x="321" y="84"/>
                      </a:cubicBezTo>
                      <a:cubicBezTo>
                        <a:pt x="321" y="83"/>
                        <a:pt x="323" y="84"/>
                        <a:pt x="324" y="84"/>
                      </a:cubicBezTo>
                      <a:cubicBezTo>
                        <a:pt x="320" y="83"/>
                        <a:pt x="316" y="84"/>
                        <a:pt x="312" y="83"/>
                      </a:cubicBezTo>
                      <a:cubicBezTo>
                        <a:pt x="311" y="84"/>
                        <a:pt x="311" y="84"/>
                        <a:pt x="311" y="84"/>
                      </a:cubicBezTo>
                      <a:cubicBezTo>
                        <a:pt x="312" y="84"/>
                        <a:pt x="312" y="84"/>
                        <a:pt x="312" y="84"/>
                      </a:cubicBezTo>
                      <a:cubicBezTo>
                        <a:pt x="309" y="85"/>
                        <a:pt x="305" y="85"/>
                        <a:pt x="302" y="84"/>
                      </a:cubicBezTo>
                      <a:cubicBezTo>
                        <a:pt x="304" y="82"/>
                        <a:pt x="310" y="86"/>
                        <a:pt x="309" y="83"/>
                      </a:cubicBezTo>
                      <a:cubicBezTo>
                        <a:pt x="306" y="82"/>
                        <a:pt x="302" y="84"/>
                        <a:pt x="299" y="84"/>
                      </a:cubicBezTo>
                      <a:cubicBezTo>
                        <a:pt x="299" y="84"/>
                        <a:pt x="299" y="84"/>
                        <a:pt x="299" y="84"/>
                      </a:cubicBezTo>
                      <a:cubicBezTo>
                        <a:pt x="298" y="85"/>
                        <a:pt x="298" y="85"/>
                        <a:pt x="298" y="85"/>
                      </a:cubicBezTo>
                      <a:cubicBezTo>
                        <a:pt x="298" y="84"/>
                        <a:pt x="297" y="84"/>
                        <a:pt x="297" y="84"/>
                      </a:cubicBezTo>
                      <a:cubicBezTo>
                        <a:pt x="277" y="84"/>
                        <a:pt x="277" y="84"/>
                        <a:pt x="277" y="84"/>
                      </a:cubicBezTo>
                      <a:cubicBezTo>
                        <a:pt x="275" y="84"/>
                        <a:pt x="277" y="85"/>
                        <a:pt x="275" y="85"/>
                      </a:cubicBezTo>
                      <a:cubicBezTo>
                        <a:pt x="275" y="84"/>
                        <a:pt x="275" y="84"/>
                        <a:pt x="275" y="84"/>
                      </a:cubicBezTo>
                      <a:cubicBezTo>
                        <a:pt x="273" y="84"/>
                        <a:pt x="271" y="84"/>
                        <a:pt x="270" y="83"/>
                      </a:cubicBezTo>
                      <a:cubicBezTo>
                        <a:pt x="272" y="81"/>
                        <a:pt x="278" y="83"/>
                        <a:pt x="280" y="81"/>
                      </a:cubicBezTo>
                      <a:cubicBezTo>
                        <a:pt x="290" y="82"/>
                        <a:pt x="306" y="81"/>
                        <a:pt x="318" y="82"/>
                      </a:cubicBezTo>
                      <a:cubicBezTo>
                        <a:pt x="323" y="81"/>
                        <a:pt x="323" y="81"/>
                        <a:pt x="323" y="81"/>
                      </a:cubicBezTo>
                      <a:cubicBezTo>
                        <a:pt x="322" y="81"/>
                        <a:pt x="321" y="81"/>
                        <a:pt x="322" y="81"/>
                      </a:cubicBezTo>
                      <a:cubicBezTo>
                        <a:pt x="322" y="80"/>
                        <a:pt x="323" y="80"/>
                        <a:pt x="324" y="80"/>
                      </a:cubicBezTo>
                      <a:cubicBezTo>
                        <a:pt x="300" y="80"/>
                        <a:pt x="300" y="80"/>
                        <a:pt x="300" y="80"/>
                      </a:cubicBezTo>
                      <a:cubicBezTo>
                        <a:pt x="305" y="79"/>
                        <a:pt x="307" y="78"/>
                        <a:pt x="312" y="79"/>
                      </a:cubicBezTo>
                      <a:cubicBezTo>
                        <a:pt x="313" y="79"/>
                        <a:pt x="316" y="78"/>
                        <a:pt x="317" y="79"/>
                      </a:cubicBezTo>
                      <a:cubicBezTo>
                        <a:pt x="320" y="79"/>
                        <a:pt x="326" y="79"/>
                        <a:pt x="329" y="79"/>
                      </a:cubicBezTo>
                      <a:cubicBezTo>
                        <a:pt x="332" y="78"/>
                        <a:pt x="341" y="80"/>
                        <a:pt x="341" y="77"/>
                      </a:cubicBezTo>
                      <a:cubicBezTo>
                        <a:pt x="343" y="78"/>
                        <a:pt x="344" y="77"/>
                        <a:pt x="345" y="78"/>
                      </a:cubicBezTo>
                      <a:cubicBezTo>
                        <a:pt x="345" y="78"/>
                        <a:pt x="344" y="78"/>
                        <a:pt x="342" y="78"/>
                      </a:cubicBezTo>
                      <a:cubicBezTo>
                        <a:pt x="346" y="79"/>
                        <a:pt x="346" y="79"/>
                        <a:pt x="346" y="79"/>
                      </a:cubicBezTo>
                      <a:cubicBezTo>
                        <a:pt x="355" y="78"/>
                        <a:pt x="362" y="78"/>
                        <a:pt x="369" y="79"/>
                      </a:cubicBezTo>
                      <a:cubicBezTo>
                        <a:pt x="372" y="78"/>
                        <a:pt x="378" y="78"/>
                        <a:pt x="382" y="79"/>
                      </a:cubicBezTo>
                      <a:cubicBezTo>
                        <a:pt x="382" y="79"/>
                        <a:pt x="382" y="79"/>
                        <a:pt x="382" y="79"/>
                      </a:cubicBezTo>
                      <a:cubicBezTo>
                        <a:pt x="367" y="80"/>
                        <a:pt x="367" y="80"/>
                        <a:pt x="367" y="80"/>
                      </a:cubicBezTo>
                      <a:cubicBezTo>
                        <a:pt x="413" y="80"/>
                        <a:pt x="413" y="80"/>
                        <a:pt x="413" y="80"/>
                      </a:cubicBezTo>
                      <a:cubicBezTo>
                        <a:pt x="409" y="79"/>
                        <a:pt x="401" y="80"/>
                        <a:pt x="395" y="79"/>
                      </a:cubicBezTo>
                      <a:cubicBezTo>
                        <a:pt x="395" y="79"/>
                        <a:pt x="395" y="79"/>
                        <a:pt x="395" y="79"/>
                      </a:cubicBezTo>
                      <a:cubicBezTo>
                        <a:pt x="392" y="79"/>
                        <a:pt x="389" y="80"/>
                        <a:pt x="385" y="79"/>
                      </a:cubicBezTo>
                      <a:cubicBezTo>
                        <a:pt x="386" y="78"/>
                        <a:pt x="389" y="79"/>
                        <a:pt x="390" y="78"/>
                      </a:cubicBezTo>
                      <a:cubicBezTo>
                        <a:pt x="392" y="79"/>
                        <a:pt x="395" y="78"/>
                        <a:pt x="398" y="78"/>
                      </a:cubicBezTo>
                      <a:cubicBezTo>
                        <a:pt x="397" y="78"/>
                        <a:pt x="394" y="79"/>
                        <a:pt x="394" y="77"/>
                      </a:cubicBezTo>
                      <a:cubicBezTo>
                        <a:pt x="401" y="77"/>
                        <a:pt x="409" y="77"/>
                        <a:pt x="418" y="77"/>
                      </a:cubicBezTo>
                      <a:cubicBezTo>
                        <a:pt x="419" y="76"/>
                        <a:pt x="419" y="76"/>
                        <a:pt x="419" y="76"/>
                      </a:cubicBezTo>
                      <a:cubicBezTo>
                        <a:pt x="420" y="76"/>
                        <a:pt x="420" y="76"/>
                        <a:pt x="420" y="77"/>
                      </a:cubicBezTo>
                      <a:cubicBezTo>
                        <a:pt x="420" y="76"/>
                        <a:pt x="422" y="76"/>
                        <a:pt x="423" y="76"/>
                      </a:cubicBezTo>
                      <a:cubicBezTo>
                        <a:pt x="422" y="77"/>
                        <a:pt x="422" y="77"/>
                        <a:pt x="422" y="77"/>
                      </a:cubicBezTo>
                      <a:cubicBezTo>
                        <a:pt x="424" y="77"/>
                        <a:pt x="424" y="77"/>
                        <a:pt x="424" y="77"/>
                      </a:cubicBezTo>
                      <a:cubicBezTo>
                        <a:pt x="424" y="76"/>
                        <a:pt x="424" y="76"/>
                        <a:pt x="424" y="76"/>
                      </a:cubicBezTo>
                      <a:cubicBezTo>
                        <a:pt x="425" y="76"/>
                        <a:pt x="425" y="76"/>
                        <a:pt x="425" y="76"/>
                      </a:cubicBezTo>
                      <a:cubicBezTo>
                        <a:pt x="394" y="75"/>
                        <a:pt x="394" y="75"/>
                        <a:pt x="394" y="75"/>
                      </a:cubicBezTo>
                      <a:cubicBezTo>
                        <a:pt x="394" y="75"/>
                        <a:pt x="394" y="75"/>
                        <a:pt x="394" y="75"/>
                      </a:cubicBezTo>
                      <a:cubicBezTo>
                        <a:pt x="367" y="75"/>
                        <a:pt x="367" y="75"/>
                        <a:pt x="367" y="75"/>
                      </a:cubicBezTo>
                      <a:cubicBezTo>
                        <a:pt x="364" y="75"/>
                        <a:pt x="364" y="75"/>
                        <a:pt x="364" y="75"/>
                      </a:cubicBezTo>
                      <a:cubicBezTo>
                        <a:pt x="363" y="74"/>
                        <a:pt x="360" y="75"/>
                        <a:pt x="360" y="74"/>
                      </a:cubicBezTo>
                      <a:cubicBezTo>
                        <a:pt x="358" y="75"/>
                        <a:pt x="358" y="75"/>
                        <a:pt x="358" y="75"/>
                      </a:cubicBezTo>
                      <a:cubicBezTo>
                        <a:pt x="359" y="75"/>
                        <a:pt x="361" y="75"/>
                        <a:pt x="362" y="75"/>
                      </a:cubicBezTo>
                      <a:cubicBezTo>
                        <a:pt x="359" y="77"/>
                        <a:pt x="354" y="76"/>
                        <a:pt x="350" y="76"/>
                      </a:cubicBezTo>
                      <a:cubicBezTo>
                        <a:pt x="351" y="75"/>
                        <a:pt x="354" y="76"/>
                        <a:pt x="355" y="75"/>
                      </a:cubicBezTo>
                      <a:cubicBezTo>
                        <a:pt x="349" y="75"/>
                        <a:pt x="342" y="75"/>
                        <a:pt x="335" y="75"/>
                      </a:cubicBezTo>
                      <a:cubicBezTo>
                        <a:pt x="340" y="74"/>
                        <a:pt x="344" y="73"/>
                        <a:pt x="349" y="74"/>
                      </a:cubicBezTo>
                      <a:cubicBezTo>
                        <a:pt x="350" y="74"/>
                        <a:pt x="350" y="74"/>
                        <a:pt x="350" y="74"/>
                      </a:cubicBezTo>
                      <a:cubicBezTo>
                        <a:pt x="410" y="74"/>
                        <a:pt x="410" y="74"/>
                        <a:pt x="410" y="74"/>
                      </a:cubicBezTo>
                      <a:cubicBezTo>
                        <a:pt x="413" y="74"/>
                        <a:pt x="424" y="74"/>
                        <a:pt x="428" y="74"/>
                      </a:cubicBezTo>
                      <a:cubicBezTo>
                        <a:pt x="425" y="74"/>
                        <a:pt x="422" y="73"/>
                        <a:pt x="419" y="73"/>
                      </a:cubicBezTo>
                      <a:cubicBezTo>
                        <a:pt x="420" y="73"/>
                        <a:pt x="420" y="73"/>
                        <a:pt x="420" y="73"/>
                      </a:cubicBezTo>
                      <a:cubicBezTo>
                        <a:pt x="419" y="73"/>
                        <a:pt x="419" y="73"/>
                        <a:pt x="419" y="73"/>
                      </a:cubicBezTo>
                      <a:cubicBezTo>
                        <a:pt x="419" y="73"/>
                        <a:pt x="419" y="73"/>
                        <a:pt x="419" y="73"/>
                      </a:cubicBezTo>
                      <a:cubicBezTo>
                        <a:pt x="418" y="74"/>
                        <a:pt x="417" y="73"/>
                        <a:pt x="417" y="73"/>
                      </a:cubicBezTo>
                      <a:cubicBezTo>
                        <a:pt x="416" y="73"/>
                        <a:pt x="416" y="73"/>
                        <a:pt x="416" y="73"/>
                      </a:cubicBezTo>
                      <a:cubicBezTo>
                        <a:pt x="415" y="74"/>
                        <a:pt x="414" y="73"/>
                        <a:pt x="414" y="73"/>
                      </a:cubicBezTo>
                      <a:cubicBezTo>
                        <a:pt x="414" y="73"/>
                        <a:pt x="414" y="73"/>
                        <a:pt x="413" y="73"/>
                      </a:cubicBezTo>
                      <a:cubicBezTo>
                        <a:pt x="413" y="73"/>
                        <a:pt x="412" y="74"/>
                        <a:pt x="411" y="73"/>
                      </a:cubicBezTo>
                      <a:cubicBezTo>
                        <a:pt x="412" y="73"/>
                        <a:pt x="412" y="73"/>
                        <a:pt x="412" y="73"/>
                      </a:cubicBezTo>
                      <a:cubicBezTo>
                        <a:pt x="356" y="73"/>
                        <a:pt x="356" y="73"/>
                        <a:pt x="356" y="73"/>
                      </a:cubicBezTo>
                      <a:cubicBezTo>
                        <a:pt x="351" y="73"/>
                        <a:pt x="346" y="72"/>
                        <a:pt x="340" y="72"/>
                      </a:cubicBezTo>
                      <a:cubicBezTo>
                        <a:pt x="349" y="71"/>
                        <a:pt x="349" y="71"/>
                        <a:pt x="349" y="71"/>
                      </a:cubicBezTo>
                      <a:cubicBezTo>
                        <a:pt x="347" y="71"/>
                        <a:pt x="347" y="71"/>
                        <a:pt x="347" y="71"/>
                      </a:cubicBezTo>
                      <a:cubicBezTo>
                        <a:pt x="346" y="72"/>
                        <a:pt x="344" y="71"/>
                        <a:pt x="345" y="71"/>
                      </a:cubicBezTo>
                      <a:cubicBezTo>
                        <a:pt x="343" y="71"/>
                        <a:pt x="343" y="71"/>
                        <a:pt x="343" y="71"/>
                      </a:cubicBezTo>
                      <a:cubicBezTo>
                        <a:pt x="345" y="71"/>
                        <a:pt x="345" y="71"/>
                        <a:pt x="345" y="71"/>
                      </a:cubicBezTo>
                      <a:cubicBezTo>
                        <a:pt x="343" y="72"/>
                        <a:pt x="340" y="72"/>
                        <a:pt x="338" y="71"/>
                      </a:cubicBezTo>
                      <a:cubicBezTo>
                        <a:pt x="339" y="71"/>
                        <a:pt x="342" y="71"/>
                        <a:pt x="342" y="70"/>
                      </a:cubicBezTo>
                      <a:cubicBezTo>
                        <a:pt x="344" y="70"/>
                        <a:pt x="347" y="70"/>
                        <a:pt x="349" y="71"/>
                      </a:cubicBezTo>
                      <a:cubicBezTo>
                        <a:pt x="349" y="71"/>
                        <a:pt x="349" y="71"/>
                        <a:pt x="349" y="71"/>
                      </a:cubicBezTo>
                      <a:cubicBezTo>
                        <a:pt x="349" y="70"/>
                        <a:pt x="348" y="70"/>
                        <a:pt x="348" y="70"/>
                      </a:cubicBezTo>
                      <a:cubicBezTo>
                        <a:pt x="347" y="70"/>
                        <a:pt x="345" y="70"/>
                        <a:pt x="345" y="69"/>
                      </a:cubicBezTo>
                      <a:cubicBezTo>
                        <a:pt x="350" y="69"/>
                        <a:pt x="350" y="69"/>
                        <a:pt x="350" y="69"/>
                      </a:cubicBezTo>
                      <a:cubicBezTo>
                        <a:pt x="345" y="68"/>
                        <a:pt x="340" y="69"/>
                        <a:pt x="336" y="68"/>
                      </a:cubicBezTo>
                      <a:cubicBezTo>
                        <a:pt x="345" y="67"/>
                        <a:pt x="345" y="67"/>
                        <a:pt x="345" y="67"/>
                      </a:cubicBezTo>
                      <a:cubicBezTo>
                        <a:pt x="342" y="67"/>
                        <a:pt x="340" y="68"/>
                        <a:pt x="337" y="67"/>
                      </a:cubicBezTo>
                      <a:cubicBezTo>
                        <a:pt x="341" y="66"/>
                        <a:pt x="341" y="66"/>
                        <a:pt x="341" y="66"/>
                      </a:cubicBezTo>
                      <a:cubicBezTo>
                        <a:pt x="336" y="65"/>
                        <a:pt x="329" y="66"/>
                        <a:pt x="323" y="65"/>
                      </a:cubicBezTo>
                      <a:cubicBezTo>
                        <a:pt x="336" y="64"/>
                        <a:pt x="348" y="64"/>
                        <a:pt x="359" y="64"/>
                      </a:cubicBezTo>
                      <a:cubicBezTo>
                        <a:pt x="359" y="64"/>
                        <a:pt x="359" y="64"/>
                        <a:pt x="359" y="64"/>
                      </a:cubicBezTo>
                      <a:cubicBezTo>
                        <a:pt x="358" y="64"/>
                        <a:pt x="355" y="64"/>
                        <a:pt x="354" y="64"/>
                      </a:cubicBezTo>
                      <a:cubicBezTo>
                        <a:pt x="363" y="61"/>
                        <a:pt x="370" y="65"/>
                        <a:pt x="379" y="63"/>
                      </a:cubicBezTo>
                      <a:cubicBezTo>
                        <a:pt x="379" y="65"/>
                        <a:pt x="386" y="64"/>
                        <a:pt x="389" y="64"/>
                      </a:cubicBezTo>
                      <a:cubicBezTo>
                        <a:pt x="388" y="64"/>
                        <a:pt x="387" y="64"/>
                        <a:pt x="386" y="63"/>
                      </a:cubicBezTo>
                      <a:cubicBezTo>
                        <a:pt x="387" y="63"/>
                        <a:pt x="387" y="63"/>
                        <a:pt x="387" y="63"/>
                      </a:cubicBezTo>
                      <a:cubicBezTo>
                        <a:pt x="389" y="63"/>
                        <a:pt x="392" y="62"/>
                        <a:pt x="392" y="64"/>
                      </a:cubicBezTo>
                      <a:cubicBezTo>
                        <a:pt x="394" y="64"/>
                        <a:pt x="394" y="64"/>
                        <a:pt x="394" y="64"/>
                      </a:cubicBezTo>
                      <a:cubicBezTo>
                        <a:pt x="394" y="64"/>
                        <a:pt x="394" y="64"/>
                        <a:pt x="394" y="64"/>
                      </a:cubicBezTo>
                      <a:cubicBezTo>
                        <a:pt x="397" y="63"/>
                        <a:pt x="402" y="63"/>
                        <a:pt x="406" y="64"/>
                      </a:cubicBezTo>
                      <a:cubicBezTo>
                        <a:pt x="407" y="64"/>
                        <a:pt x="407" y="64"/>
                        <a:pt x="407" y="64"/>
                      </a:cubicBezTo>
                      <a:cubicBezTo>
                        <a:pt x="418" y="64"/>
                        <a:pt x="418" y="64"/>
                        <a:pt x="418" y="64"/>
                      </a:cubicBezTo>
                      <a:cubicBezTo>
                        <a:pt x="417" y="64"/>
                        <a:pt x="415" y="64"/>
                        <a:pt x="414" y="63"/>
                      </a:cubicBezTo>
                      <a:cubicBezTo>
                        <a:pt x="418" y="62"/>
                        <a:pt x="425" y="63"/>
                        <a:pt x="429" y="62"/>
                      </a:cubicBezTo>
                      <a:cubicBezTo>
                        <a:pt x="405" y="62"/>
                        <a:pt x="405" y="62"/>
                        <a:pt x="405" y="62"/>
                      </a:cubicBezTo>
                      <a:cubicBezTo>
                        <a:pt x="403" y="62"/>
                        <a:pt x="403" y="61"/>
                        <a:pt x="402" y="62"/>
                      </a:cubicBezTo>
                      <a:cubicBezTo>
                        <a:pt x="398" y="61"/>
                        <a:pt x="394" y="62"/>
                        <a:pt x="390" y="61"/>
                      </a:cubicBezTo>
                      <a:cubicBezTo>
                        <a:pt x="389" y="61"/>
                        <a:pt x="387" y="61"/>
                        <a:pt x="386" y="62"/>
                      </a:cubicBezTo>
                      <a:cubicBezTo>
                        <a:pt x="384" y="61"/>
                        <a:pt x="381" y="62"/>
                        <a:pt x="380" y="61"/>
                      </a:cubicBezTo>
                      <a:cubicBezTo>
                        <a:pt x="380" y="61"/>
                        <a:pt x="380" y="61"/>
                        <a:pt x="380" y="61"/>
                      </a:cubicBezTo>
                      <a:cubicBezTo>
                        <a:pt x="380" y="62"/>
                        <a:pt x="376" y="61"/>
                        <a:pt x="375" y="62"/>
                      </a:cubicBezTo>
                      <a:cubicBezTo>
                        <a:pt x="375" y="61"/>
                        <a:pt x="371" y="62"/>
                        <a:pt x="372" y="61"/>
                      </a:cubicBezTo>
                      <a:cubicBezTo>
                        <a:pt x="363" y="61"/>
                        <a:pt x="363" y="61"/>
                        <a:pt x="363" y="61"/>
                      </a:cubicBezTo>
                      <a:cubicBezTo>
                        <a:pt x="363" y="61"/>
                        <a:pt x="363" y="61"/>
                        <a:pt x="363" y="61"/>
                      </a:cubicBezTo>
                      <a:cubicBezTo>
                        <a:pt x="362" y="62"/>
                        <a:pt x="362" y="62"/>
                        <a:pt x="362" y="62"/>
                      </a:cubicBezTo>
                      <a:cubicBezTo>
                        <a:pt x="360" y="61"/>
                        <a:pt x="357" y="61"/>
                        <a:pt x="355" y="60"/>
                      </a:cubicBezTo>
                      <a:cubicBezTo>
                        <a:pt x="360" y="59"/>
                        <a:pt x="369" y="60"/>
                        <a:pt x="375" y="59"/>
                      </a:cubicBezTo>
                      <a:cubicBezTo>
                        <a:pt x="375" y="60"/>
                        <a:pt x="375" y="60"/>
                        <a:pt x="375" y="60"/>
                      </a:cubicBezTo>
                      <a:cubicBezTo>
                        <a:pt x="389" y="59"/>
                        <a:pt x="408" y="60"/>
                        <a:pt x="423" y="59"/>
                      </a:cubicBezTo>
                      <a:cubicBezTo>
                        <a:pt x="396" y="58"/>
                        <a:pt x="367" y="59"/>
                        <a:pt x="340" y="58"/>
                      </a:cubicBezTo>
                      <a:cubicBezTo>
                        <a:pt x="337" y="58"/>
                        <a:pt x="337" y="58"/>
                        <a:pt x="337" y="58"/>
                      </a:cubicBezTo>
                      <a:cubicBezTo>
                        <a:pt x="339" y="57"/>
                        <a:pt x="341" y="57"/>
                        <a:pt x="342" y="57"/>
                      </a:cubicBezTo>
                      <a:cubicBezTo>
                        <a:pt x="342" y="57"/>
                        <a:pt x="342" y="57"/>
                        <a:pt x="342" y="56"/>
                      </a:cubicBezTo>
                      <a:cubicBezTo>
                        <a:pt x="341" y="56"/>
                        <a:pt x="341" y="56"/>
                        <a:pt x="341" y="56"/>
                      </a:cubicBezTo>
                      <a:cubicBezTo>
                        <a:pt x="341" y="57"/>
                        <a:pt x="341" y="57"/>
                        <a:pt x="341" y="57"/>
                      </a:cubicBezTo>
                      <a:cubicBezTo>
                        <a:pt x="341" y="56"/>
                        <a:pt x="342" y="57"/>
                        <a:pt x="342" y="57"/>
                      </a:cubicBezTo>
                      <a:cubicBezTo>
                        <a:pt x="339" y="57"/>
                        <a:pt x="334" y="57"/>
                        <a:pt x="331" y="57"/>
                      </a:cubicBezTo>
                      <a:cubicBezTo>
                        <a:pt x="330" y="57"/>
                        <a:pt x="330" y="56"/>
                        <a:pt x="330" y="55"/>
                      </a:cubicBezTo>
                      <a:cubicBezTo>
                        <a:pt x="336" y="55"/>
                        <a:pt x="344" y="55"/>
                        <a:pt x="350" y="56"/>
                      </a:cubicBezTo>
                      <a:cubicBezTo>
                        <a:pt x="349" y="55"/>
                        <a:pt x="350" y="55"/>
                        <a:pt x="351" y="55"/>
                      </a:cubicBezTo>
                      <a:cubicBezTo>
                        <a:pt x="351" y="55"/>
                        <a:pt x="352" y="54"/>
                        <a:pt x="353" y="55"/>
                      </a:cubicBezTo>
                      <a:cubicBezTo>
                        <a:pt x="352" y="55"/>
                        <a:pt x="351" y="56"/>
                        <a:pt x="352" y="55"/>
                      </a:cubicBezTo>
                      <a:cubicBezTo>
                        <a:pt x="356" y="55"/>
                        <a:pt x="356" y="55"/>
                        <a:pt x="356" y="55"/>
                      </a:cubicBezTo>
                      <a:cubicBezTo>
                        <a:pt x="312" y="54"/>
                        <a:pt x="312" y="54"/>
                        <a:pt x="312" y="54"/>
                      </a:cubicBezTo>
                      <a:cubicBezTo>
                        <a:pt x="324" y="53"/>
                        <a:pt x="337" y="54"/>
                        <a:pt x="347" y="53"/>
                      </a:cubicBezTo>
                      <a:cubicBezTo>
                        <a:pt x="341" y="53"/>
                        <a:pt x="336" y="54"/>
                        <a:pt x="330" y="53"/>
                      </a:cubicBezTo>
                      <a:cubicBezTo>
                        <a:pt x="333" y="52"/>
                        <a:pt x="337" y="53"/>
                        <a:pt x="340" y="52"/>
                      </a:cubicBezTo>
                      <a:cubicBezTo>
                        <a:pt x="338" y="52"/>
                        <a:pt x="337" y="52"/>
                        <a:pt x="335" y="52"/>
                      </a:cubicBezTo>
                      <a:cubicBezTo>
                        <a:pt x="341" y="51"/>
                        <a:pt x="348" y="52"/>
                        <a:pt x="353" y="51"/>
                      </a:cubicBezTo>
                      <a:cubicBezTo>
                        <a:pt x="348" y="51"/>
                        <a:pt x="343" y="51"/>
                        <a:pt x="338" y="51"/>
                      </a:cubicBezTo>
                      <a:cubicBezTo>
                        <a:pt x="341" y="50"/>
                        <a:pt x="341" y="50"/>
                        <a:pt x="341" y="50"/>
                      </a:cubicBezTo>
                      <a:cubicBezTo>
                        <a:pt x="335" y="50"/>
                        <a:pt x="327" y="50"/>
                        <a:pt x="322" y="50"/>
                      </a:cubicBezTo>
                      <a:cubicBezTo>
                        <a:pt x="323" y="49"/>
                        <a:pt x="323" y="49"/>
                        <a:pt x="323" y="49"/>
                      </a:cubicBezTo>
                      <a:cubicBezTo>
                        <a:pt x="322" y="49"/>
                        <a:pt x="321" y="50"/>
                        <a:pt x="321" y="49"/>
                      </a:cubicBezTo>
                      <a:cubicBezTo>
                        <a:pt x="323" y="48"/>
                        <a:pt x="325" y="49"/>
                        <a:pt x="326" y="48"/>
                      </a:cubicBezTo>
                      <a:cubicBezTo>
                        <a:pt x="327" y="48"/>
                        <a:pt x="328" y="48"/>
                        <a:pt x="328" y="49"/>
                      </a:cubicBezTo>
                      <a:cubicBezTo>
                        <a:pt x="328" y="49"/>
                        <a:pt x="328" y="49"/>
                        <a:pt x="328" y="49"/>
                      </a:cubicBezTo>
                      <a:cubicBezTo>
                        <a:pt x="346" y="49"/>
                        <a:pt x="346" y="49"/>
                        <a:pt x="346" y="49"/>
                      </a:cubicBezTo>
                      <a:cubicBezTo>
                        <a:pt x="345" y="49"/>
                        <a:pt x="345" y="49"/>
                        <a:pt x="345" y="49"/>
                      </a:cubicBezTo>
                      <a:cubicBezTo>
                        <a:pt x="359" y="48"/>
                        <a:pt x="359" y="48"/>
                        <a:pt x="359" y="48"/>
                      </a:cubicBezTo>
                      <a:cubicBezTo>
                        <a:pt x="362" y="49"/>
                        <a:pt x="367" y="49"/>
                        <a:pt x="370" y="49"/>
                      </a:cubicBezTo>
                      <a:cubicBezTo>
                        <a:pt x="358" y="48"/>
                        <a:pt x="358" y="48"/>
                        <a:pt x="358" y="48"/>
                      </a:cubicBezTo>
                      <a:cubicBezTo>
                        <a:pt x="359" y="48"/>
                        <a:pt x="361" y="48"/>
                        <a:pt x="362" y="48"/>
                      </a:cubicBezTo>
                      <a:cubicBezTo>
                        <a:pt x="355" y="48"/>
                        <a:pt x="355" y="48"/>
                        <a:pt x="355" y="48"/>
                      </a:cubicBezTo>
                      <a:cubicBezTo>
                        <a:pt x="356" y="47"/>
                        <a:pt x="356" y="47"/>
                        <a:pt x="356" y="47"/>
                      </a:cubicBezTo>
                      <a:cubicBezTo>
                        <a:pt x="386" y="48"/>
                        <a:pt x="414" y="45"/>
                        <a:pt x="445" y="46"/>
                      </a:cubicBezTo>
                      <a:cubicBezTo>
                        <a:pt x="435" y="45"/>
                        <a:pt x="435" y="45"/>
                        <a:pt x="435" y="45"/>
                      </a:cubicBezTo>
                      <a:cubicBezTo>
                        <a:pt x="421" y="45"/>
                        <a:pt x="407" y="44"/>
                        <a:pt x="392" y="44"/>
                      </a:cubicBezTo>
                      <a:cubicBezTo>
                        <a:pt x="399" y="43"/>
                        <a:pt x="405" y="44"/>
                        <a:pt x="413" y="43"/>
                      </a:cubicBezTo>
                      <a:cubicBezTo>
                        <a:pt x="412" y="42"/>
                        <a:pt x="410" y="44"/>
                        <a:pt x="410" y="43"/>
                      </a:cubicBezTo>
                      <a:cubicBezTo>
                        <a:pt x="408" y="45"/>
                        <a:pt x="406" y="42"/>
                        <a:pt x="404" y="42"/>
                      </a:cubicBezTo>
                      <a:cubicBezTo>
                        <a:pt x="405" y="42"/>
                        <a:pt x="407" y="42"/>
                        <a:pt x="409" y="42"/>
                      </a:cubicBezTo>
                      <a:cubicBezTo>
                        <a:pt x="409" y="42"/>
                        <a:pt x="408" y="41"/>
                        <a:pt x="409" y="41"/>
                      </a:cubicBezTo>
                      <a:cubicBezTo>
                        <a:pt x="410" y="41"/>
                        <a:pt x="410" y="41"/>
                        <a:pt x="411" y="42"/>
                      </a:cubicBezTo>
                      <a:cubicBezTo>
                        <a:pt x="412" y="41"/>
                        <a:pt x="412" y="41"/>
                        <a:pt x="412" y="41"/>
                      </a:cubicBezTo>
                      <a:cubicBezTo>
                        <a:pt x="406" y="41"/>
                        <a:pt x="406" y="41"/>
                        <a:pt x="406" y="41"/>
                      </a:cubicBezTo>
                      <a:cubicBezTo>
                        <a:pt x="406" y="42"/>
                        <a:pt x="406" y="42"/>
                        <a:pt x="406" y="42"/>
                      </a:cubicBezTo>
                      <a:cubicBezTo>
                        <a:pt x="405" y="42"/>
                        <a:pt x="405" y="42"/>
                        <a:pt x="404" y="42"/>
                      </a:cubicBezTo>
                      <a:cubicBezTo>
                        <a:pt x="403" y="42"/>
                        <a:pt x="404" y="41"/>
                        <a:pt x="404" y="41"/>
                      </a:cubicBezTo>
                      <a:cubicBezTo>
                        <a:pt x="402" y="40"/>
                        <a:pt x="395" y="40"/>
                        <a:pt x="395" y="41"/>
                      </a:cubicBezTo>
                      <a:cubicBezTo>
                        <a:pt x="393" y="42"/>
                        <a:pt x="394" y="40"/>
                        <a:pt x="394" y="40"/>
                      </a:cubicBezTo>
                      <a:cubicBezTo>
                        <a:pt x="388" y="40"/>
                        <a:pt x="388" y="40"/>
                        <a:pt x="388" y="40"/>
                      </a:cubicBezTo>
                      <a:cubicBezTo>
                        <a:pt x="388" y="41"/>
                        <a:pt x="388" y="41"/>
                        <a:pt x="388" y="41"/>
                      </a:cubicBezTo>
                      <a:cubicBezTo>
                        <a:pt x="389" y="41"/>
                        <a:pt x="391" y="40"/>
                        <a:pt x="392" y="41"/>
                      </a:cubicBezTo>
                      <a:cubicBezTo>
                        <a:pt x="387" y="42"/>
                        <a:pt x="387" y="42"/>
                        <a:pt x="387" y="42"/>
                      </a:cubicBezTo>
                      <a:cubicBezTo>
                        <a:pt x="387" y="42"/>
                        <a:pt x="385" y="42"/>
                        <a:pt x="385" y="42"/>
                      </a:cubicBezTo>
                      <a:cubicBezTo>
                        <a:pt x="383" y="42"/>
                        <a:pt x="383" y="41"/>
                        <a:pt x="382" y="41"/>
                      </a:cubicBezTo>
                      <a:cubicBezTo>
                        <a:pt x="385" y="40"/>
                        <a:pt x="385" y="40"/>
                        <a:pt x="385" y="40"/>
                      </a:cubicBezTo>
                      <a:cubicBezTo>
                        <a:pt x="377" y="40"/>
                        <a:pt x="377" y="40"/>
                        <a:pt x="377" y="40"/>
                      </a:cubicBezTo>
                      <a:cubicBezTo>
                        <a:pt x="375" y="40"/>
                        <a:pt x="373" y="42"/>
                        <a:pt x="372" y="40"/>
                      </a:cubicBezTo>
                      <a:cubicBezTo>
                        <a:pt x="371" y="41"/>
                        <a:pt x="371" y="41"/>
                        <a:pt x="371" y="41"/>
                      </a:cubicBezTo>
                      <a:cubicBezTo>
                        <a:pt x="360" y="39"/>
                        <a:pt x="345" y="41"/>
                        <a:pt x="335" y="39"/>
                      </a:cubicBezTo>
                      <a:cubicBezTo>
                        <a:pt x="339" y="39"/>
                        <a:pt x="339" y="39"/>
                        <a:pt x="339" y="39"/>
                      </a:cubicBezTo>
                      <a:cubicBezTo>
                        <a:pt x="337" y="39"/>
                        <a:pt x="335" y="39"/>
                        <a:pt x="334" y="39"/>
                      </a:cubicBezTo>
                      <a:cubicBezTo>
                        <a:pt x="335" y="38"/>
                        <a:pt x="335" y="38"/>
                        <a:pt x="335" y="38"/>
                      </a:cubicBezTo>
                      <a:cubicBezTo>
                        <a:pt x="361" y="39"/>
                        <a:pt x="361" y="39"/>
                        <a:pt x="361" y="39"/>
                      </a:cubicBezTo>
                      <a:cubicBezTo>
                        <a:pt x="358" y="38"/>
                        <a:pt x="354" y="38"/>
                        <a:pt x="351" y="38"/>
                      </a:cubicBezTo>
                      <a:cubicBezTo>
                        <a:pt x="351" y="38"/>
                        <a:pt x="351" y="37"/>
                        <a:pt x="351" y="37"/>
                      </a:cubicBezTo>
                      <a:cubicBezTo>
                        <a:pt x="346" y="37"/>
                        <a:pt x="341" y="35"/>
                        <a:pt x="336" y="37"/>
                      </a:cubicBezTo>
                      <a:cubicBezTo>
                        <a:pt x="333" y="36"/>
                        <a:pt x="327" y="36"/>
                        <a:pt x="324" y="37"/>
                      </a:cubicBezTo>
                      <a:cubicBezTo>
                        <a:pt x="322" y="36"/>
                        <a:pt x="316" y="37"/>
                        <a:pt x="313" y="36"/>
                      </a:cubicBezTo>
                      <a:cubicBezTo>
                        <a:pt x="313" y="36"/>
                        <a:pt x="314" y="36"/>
                        <a:pt x="315" y="36"/>
                      </a:cubicBezTo>
                      <a:cubicBezTo>
                        <a:pt x="310" y="35"/>
                        <a:pt x="300" y="36"/>
                        <a:pt x="293" y="35"/>
                      </a:cubicBezTo>
                      <a:cubicBezTo>
                        <a:pt x="299" y="34"/>
                        <a:pt x="299" y="34"/>
                        <a:pt x="299" y="34"/>
                      </a:cubicBezTo>
                      <a:cubicBezTo>
                        <a:pt x="297" y="34"/>
                        <a:pt x="295" y="35"/>
                        <a:pt x="294" y="34"/>
                      </a:cubicBezTo>
                      <a:cubicBezTo>
                        <a:pt x="297" y="33"/>
                        <a:pt x="300" y="34"/>
                        <a:pt x="303" y="34"/>
                      </a:cubicBezTo>
                      <a:cubicBezTo>
                        <a:pt x="303" y="35"/>
                        <a:pt x="303" y="35"/>
                        <a:pt x="303" y="35"/>
                      </a:cubicBezTo>
                      <a:cubicBezTo>
                        <a:pt x="305" y="34"/>
                        <a:pt x="305" y="34"/>
                        <a:pt x="305" y="34"/>
                      </a:cubicBezTo>
                      <a:cubicBezTo>
                        <a:pt x="307" y="35"/>
                        <a:pt x="307" y="35"/>
                        <a:pt x="307" y="35"/>
                      </a:cubicBezTo>
                      <a:cubicBezTo>
                        <a:pt x="307" y="32"/>
                        <a:pt x="315" y="33"/>
                        <a:pt x="319" y="34"/>
                      </a:cubicBezTo>
                      <a:cubicBezTo>
                        <a:pt x="318" y="34"/>
                        <a:pt x="318" y="34"/>
                        <a:pt x="318" y="34"/>
                      </a:cubicBezTo>
                      <a:cubicBezTo>
                        <a:pt x="319" y="34"/>
                        <a:pt x="319" y="34"/>
                        <a:pt x="319" y="34"/>
                      </a:cubicBezTo>
                      <a:cubicBezTo>
                        <a:pt x="319" y="34"/>
                        <a:pt x="319" y="34"/>
                        <a:pt x="320" y="33"/>
                      </a:cubicBezTo>
                      <a:cubicBezTo>
                        <a:pt x="328" y="33"/>
                        <a:pt x="340" y="34"/>
                        <a:pt x="345" y="34"/>
                      </a:cubicBezTo>
                      <a:cubicBezTo>
                        <a:pt x="345" y="33"/>
                        <a:pt x="345" y="33"/>
                        <a:pt x="345" y="33"/>
                      </a:cubicBezTo>
                      <a:cubicBezTo>
                        <a:pt x="347" y="33"/>
                        <a:pt x="351" y="33"/>
                        <a:pt x="353" y="33"/>
                      </a:cubicBezTo>
                      <a:cubicBezTo>
                        <a:pt x="353" y="34"/>
                        <a:pt x="353" y="34"/>
                        <a:pt x="353" y="34"/>
                      </a:cubicBezTo>
                      <a:cubicBezTo>
                        <a:pt x="355" y="33"/>
                        <a:pt x="358" y="34"/>
                        <a:pt x="362" y="34"/>
                      </a:cubicBezTo>
                      <a:cubicBezTo>
                        <a:pt x="362" y="34"/>
                        <a:pt x="362" y="34"/>
                        <a:pt x="362" y="34"/>
                      </a:cubicBezTo>
                      <a:cubicBezTo>
                        <a:pt x="354" y="33"/>
                        <a:pt x="354" y="33"/>
                        <a:pt x="354" y="33"/>
                      </a:cubicBezTo>
                      <a:cubicBezTo>
                        <a:pt x="355" y="32"/>
                        <a:pt x="358" y="32"/>
                        <a:pt x="360" y="31"/>
                      </a:cubicBezTo>
                      <a:cubicBezTo>
                        <a:pt x="359" y="31"/>
                        <a:pt x="357" y="32"/>
                        <a:pt x="357" y="31"/>
                      </a:cubicBezTo>
                      <a:cubicBezTo>
                        <a:pt x="357" y="31"/>
                        <a:pt x="358" y="31"/>
                        <a:pt x="358" y="31"/>
                      </a:cubicBezTo>
                      <a:cubicBezTo>
                        <a:pt x="354" y="30"/>
                        <a:pt x="354" y="30"/>
                        <a:pt x="354" y="30"/>
                      </a:cubicBezTo>
                      <a:cubicBezTo>
                        <a:pt x="358" y="29"/>
                        <a:pt x="358" y="29"/>
                        <a:pt x="358" y="29"/>
                      </a:cubicBezTo>
                      <a:cubicBezTo>
                        <a:pt x="357" y="29"/>
                        <a:pt x="357" y="29"/>
                        <a:pt x="357" y="29"/>
                      </a:cubicBezTo>
                      <a:cubicBezTo>
                        <a:pt x="357" y="29"/>
                        <a:pt x="357" y="29"/>
                        <a:pt x="357" y="29"/>
                      </a:cubicBezTo>
                      <a:cubicBezTo>
                        <a:pt x="356" y="28"/>
                        <a:pt x="356" y="28"/>
                        <a:pt x="356" y="28"/>
                      </a:cubicBezTo>
                      <a:cubicBezTo>
                        <a:pt x="363" y="27"/>
                        <a:pt x="371" y="29"/>
                        <a:pt x="378" y="28"/>
                      </a:cubicBezTo>
                      <a:cubicBezTo>
                        <a:pt x="366" y="27"/>
                        <a:pt x="358" y="28"/>
                        <a:pt x="347" y="27"/>
                      </a:cubicBezTo>
                      <a:cubicBezTo>
                        <a:pt x="348" y="26"/>
                        <a:pt x="349" y="26"/>
                        <a:pt x="350" y="26"/>
                      </a:cubicBezTo>
                      <a:cubicBezTo>
                        <a:pt x="345" y="26"/>
                        <a:pt x="345" y="26"/>
                        <a:pt x="345" y="26"/>
                      </a:cubicBezTo>
                      <a:cubicBezTo>
                        <a:pt x="345" y="26"/>
                        <a:pt x="345" y="26"/>
                        <a:pt x="346" y="26"/>
                      </a:cubicBezTo>
                      <a:cubicBezTo>
                        <a:pt x="345" y="27"/>
                        <a:pt x="344" y="27"/>
                        <a:pt x="343" y="27"/>
                      </a:cubicBezTo>
                      <a:cubicBezTo>
                        <a:pt x="342" y="27"/>
                        <a:pt x="341" y="26"/>
                        <a:pt x="342" y="26"/>
                      </a:cubicBezTo>
                      <a:cubicBezTo>
                        <a:pt x="341" y="26"/>
                        <a:pt x="340" y="27"/>
                        <a:pt x="339" y="27"/>
                      </a:cubicBezTo>
                      <a:cubicBezTo>
                        <a:pt x="325" y="26"/>
                        <a:pt x="308" y="26"/>
                        <a:pt x="294" y="26"/>
                      </a:cubicBezTo>
                      <a:cubicBezTo>
                        <a:pt x="224" y="24"/>
                        <a:pt x="224" y="24"/>
                        <a:pt x="224" y="24"/>
                      </a:cubicBezTo>
                      <a:cubicBezTo>
                        <a:pt x="210" y="24"/>
                        <a:pt x="210" y="24"/>
                        <a:pt x="210" y="24"/>
                      </a:cubicBezTo>
                      <a:cubicBezTo>
                        <a:pt x="214" y="23"/>
                        <a:pt x="221" y="24"/>
                        <a:pt x="225" y="23"/>
                      </a:cubicBezTo>
                      <a:cubicBezTo>
                        <a:pt x="225" y="23"/>
                        <a:pt x="225" y="23"/>
                        <a:pt x="225" y="24"/>
                      </a:cubicBezTo>
                      <a:cubicBezTo>
                        <a:pt x="231" y="23"/>
                        <a:pt x="231" y="23"/>
                        <a:pt x="231" y="23"/>
                      </a:cubicBezTo>
                      <a:cubicBezTo>
                        <a:pt x="232" y="23"/>
                        <a:pt x="233" y="23"/>
                        <a:pt x="234" y="23"/>
                      </a:cubicBezTo>
                      <a:cubicBezTo>
                        <a:pt x="236" y="23"/>
                        <a:pt x="238" y="23"/>
                        <a:pt x="240" y="23"/>
                      </a:cubicBezTo>
                      <a:cubicBezTo>
                        <a:pt x="238" y="24"/>
                        <a:pt x="237" y="24"/>
                        <a:pt x="235" y="24"/>
                      </a:cubicBezTo>
                      <a:cubicBezTo>
                        <a:pt x="237" y="24"/>
                        <a:pt x="240" y="24"/>
                        <a:pt x="241" y="23"/>
                      </a:cubicBezTo>
                      <a:cubicBezTo>
                        <a:pt x="231" y="23"/>
                        <a:pt x="231" y="23"/>
                        <a:pt x="231" y="23"/>
                      </a:cubicBezTo>
                      <a:cubicBezTo>
                        <a:pt x="230" y="21"/>
                        <a:pt x="230" y="23"/>
                        <a:pt x="228" y="23"/>
                      </a:cubicBezTo>
                      <a:cubicBezTo>
                        <a:pt x="228" y="23"/>
                        <a:pt x="227" y="23"/>
                        <a:pt x="227" y="22"/>
                      </a:cubicBezTo>
                      <a:cubicBezTo>
                        <a:pt x="245" y="21"/>
                        <a:pt x="265" y="22"/>
                        <a:pt x="284" y="22"/>
                      </a:cubicBezTo>
                      <a:cubicBezTo>
                        <a:pt x="285" y="22"/>
                        <a:pt x="285" y="22"/>
                        <a:pt x="285" y="22"/>
                      </a:cubicBezTo>
                      <a:cubicBezTo>
                        <a:pt x="307" y="21"/>
                        <a:pt x="307" y="21"/>
                        <a:pt x="307" y="21"/>
                      </a:cubicBezTo>
                      <a:cubicBezTo>
                        <a:pt x="307" y="21"/>
                        <a:pt x="306" y="21"/>
                        <a:pt x="306" y="21"/>
                      </a:cubicBezTo>
                      <a:cubicBezTo>
                        <a:pt x="311" y="20"/>
                        <a:pt x="315" y="22"/>
                        <a:pt x="319" y="21"/>
                      </a:cubicBezTo>
                      <a:cubicBezTo>
                        <a:pt x="314" y="20"/>
                        <a:pt x="308" y="21"/>
                        <a:pt x="303" y="20"/>
                      </a:cubicBezTo>
                      <a:cubicBezTo>
                        <a:pt x="304" y="20"/>
                        <a:pt x="304" y="20"/>
                        <a:pt x="304" y="20"/>
                      </a:cubicBezTo>
                      <a:cubicBezTo>
                        <a:pt x="301" y="20"/>
                        <a:pt x="301" y="20"/>
                        <a:pt x="301" y="20"/>
                      </a:cubicBezTo>
                      <a:cubicBezTo>
                        <a:pt x="298" y="20"/>
                        <a:pt x="293" y="21"/>
                        <a:pt x="291" y="19"/>
                      </a:cubicBezTo>
                      <a:cubicBezTo>
                        <a:pt x="285" y="21"/>
                        <a:pt x="272" y="19"/>
                        <a:pt x="263" y="19"/>
                      </a:cubicBezTo>
                      <a:cubicBezTo>
                        <a:pt x="263" y="19"/>
                        <a:pt x="263" y="19"/>
                        <a:pt x="263" y="19"/>
                      </a:cubicBezTo>
                      <a:cubicBezTo>
                        <a:pt x="263" y="19"/>
                        <a:pt x="262" y="18"/>
                        <a:pt x="262" y="18"/>
                      </a:cubicBezTo>
                      <a:cubicBezTo>
                        <a:pt x="243" y="18"/>
                        <a:pt x="243" y="18"/>
                        <a:pt x="243" y="18"/>
                      </a:cubicBezTo>
                      <a:cubicBezTo>
                        <a:pt x="242" y="19"/>
                        <a:pt x="242" y="19"/>
                        <a:pt x="242" y="19"/>
                      </a:cubicBezTo>
                      <a:cubicBezTo>
                        <a:pt x="240" y="18"/>
                        <a:pt x="240" y="18"/>
                        <a:pt x="240" y="18"/>
                      </a:cubicBezTo>
                      <a:cubicBezTo>
                        <a:pt x="240" y="18"/>
                        <a:pt x="240" y="18"/>
                        <a:pt x="240" y="18"/>
                      </a:cubicBezTo>
                      <a:cubicBezTo>
                        <a:pt x="240" y="18"/>
                        <a:pt x="238" y="18"/>
                        <a:pt x="238" y="17"/>
                      </a:cubicBezTo>
                      <a:cubicBezTo>
                        <a:pt x="237" y="17"/>
                        <a:pt x="237" y="17"/>
                        <a:pt x="237" y="17"/>
                      </a:cubicBezTo>
                      <a:cubicBezTo>
                        <a:pt x="237" y="18"/>
                        <a:pt x="237" y="18"/>
                        <a:pt x="237" y="18"/>
                      </a:cubicBezTo>
                      <a:cubicBezTo>
                        <a:pt x="238" y="18"/>
                        <a:pt x="237" y="18"/>
                        <a:pt x="237" y="18"/>
                      </a:cubicBezTo>
                      <a:cubicBezTo>
                        <a:pt x="236" y="18"/>
                        <a:pt x="235" y="18"/>
                        <a:pt x="235" y="18"/>
                      </a:cubicBezTo>
                      <a:cubicBezTo>
                        <a:pt x="234" y="18"/>
                        <a:pt x="235" y="17"/>
                        <a:pt x="235" y="17"/>
                      </a:cubicBezTo>
                      <a:cubicBezTo>
                        <a:pt x="235" y="17"/>
                        <a:pt x="234" y="17"/>
                        <a:pt x="234" y="17"/>
                      </a:cubicBezTo>
                      <a:cubicBezTo>
                        <a:pt x="235" y="16"/>
                        <a:pt x="235" y="16"/>
                        <a:pt x="235" y="16"/>
                      </a:cubicBezTo>
                      <a:cubicBezTo>
                        <a:pt x="244" y="17"/>
                        <a:pt x="255" y="16"/>
                        <a:pt x="265" y="17"/>
                      </a:cubicBezTo>
                      <a:cubicBezTo>
                        <a:pt x="284" y="16"/>
                        <a:pt x="305" y="18"/>
                        <a:pt x="321" y="17"/>
                      </a:cubicBezTo>
                      <a:cubicBezTo>
                        <a:pt x="316" y="17"/>
                        <a:pt x="314" y="17"/>
                        <a:pt x="310" y="16"/>
                      </a:cubicBezTo>
                      <a:cubicBezTo>
                        <a:pt x="316" y="15"/>
                        <a:pt x="321" y="17"/>
                        <a:pt x="326" y="16"/>
                      </a:cubicBezTo>
                      <a:cubicBezTo>
                        <a:pt x="330" y="18"/>
                        <a:pt x="337" y="18"/>
                        <a:pt x="341" y="18"/>
                      </a:cubicBezTo>
                      <a:cubicBezTo>
                        <a:pt x="342" y="17"/>
                        <a:pt x="342" y="17"/>
                        <a:pt x="342" y="17"/>
                      </a:cubicBezTo>
                      <a:cubicBezTo>
                        <a:pt x="357" y="17"/>
                        <a:pt x="373" y="18"/>
                        <a:pt x="387" y="17"/>
                      </a:cubicBezTo>
                      <a:cubicBezTo>
                        <a:pt x="354" y="17"/>
                        <a:pt x="326" y="16"/>
                        <a:pt x="293" y="15"/>
                      </a:cubicBezTo>
                      <a:cubicBezTo>
                        <a:pt x="293" y="14"/>
                        <a:pt x="293" y="14"/>
                        <a:pt x="293" y="14"/>
                      </a:cubicBezTo>
                      <a:cubicBezTo>
                        <a:pt x="292" y="15"/>
                        <a:pt x="290" y="15"/>
                        <a:pt x="291" y="14"/>
                      </a:cubicBezTo>
                      <a:cubicBezTo>
                        <a:pt x="289" y="14"/>
                        <a:pt x="289" y="14"/>
                        <a:pt x="289" y="14"/>
                      </a:cubicBezTo>
                      <a:cubicBezTo>
                        <a:pt x="287" y="15"/>
                        <a:pt x="283" y="14"/>
                        <a:pt x="280" y="14"/>
                      </a:cubicBezTo>
                      <a:cubicBezTo>
                        <a:pt x="281" y="14"/>
                        <a:pt x="281" y="14"/>
                        <a:pt x="281" y="14"/>
                      </a:cubicBezTo>
                      <a:cubicBezTo>
                        <a:pt x="274" y="13"/>
                        <a:pt x="264" y="14"/>
                        <a:pt x="255" y="13"/>
                      </a:cubicBezTo>
                      <a:cubicBezTo>
                        <a:pt x="257" y="13"/>
                        <a:pt x="257" y="13"/>
                        <a:pt x="257" y="13"/>
                      </a:cubicBezTo>
                      <a:cubicBezTo>
                        <a:pt x="301" y="13"/>
                        <a:pt x="345" y="15"/>
                        <a:pt x="386" y="15"/>
                      </a:cubicBezTo>
                      <a:cubicBezTo>
                        <a:pt x="334" y="13"/>
                        <a:pt x="282" y="12"/>
                        <a:pt x="229" y="11"/>
                      </a:cubicBezTo>
                      <a:cubicBezTo>
                        <a:pt x="248" y="11"/>
                        <a:pt x="269" y="11"/>
                        <a:pt x="288" y="11"/>
                      </a:cubicBezTo>
                      <a:cubicBezTo>
                        <a:pt x="287" y="11"/>
                        <a:pt x="286" y="11"/>
                        <a:pt x="286" y="11"/>
                      </a:cubicBezTo>
                      <a:cubicBezTo>
                        <a:pt x="289" y="10"/>
                        <a:pt x="293" y="10"/>
                        <a:pt x="296" y="11"/>
                      </a:cubicBezTo>
                      <a:cubicBezTo>
                        <a:pt x="297" y="10"/>
                        <a:pt x="297" y="10"/>
                        <a:pt x="297" y="10"/>
                      </a:cubicBezTo>
                      <a:cubicBezTo>
                        <a:pt x="298" y="11"/>
                        <a:pt x="298" y="11"/>
                        <a:pt x="298" y="11"/>
                      </a:cubicBezTo>
                      <a:cubicBezTo>
                        <a:pt x="320" y="11"/>
                        <a:pt x="320" y="11"/>
                        <a:pt x="320" y="11"/>
                      </a:cubicBezTo>
                      <a:cubicBezTo>
                        <a:pt x="322" y="12"/>
                        <a:pt x="321" y="11"/>
                        <a:pt x="324" y="11"/>
                      </a:cubicBezTo>
                      <a:cubicBezTo>
                        <a:pt x="344" y="11"/>
                        <a:pt x="366" y="12"/>
                        <a:pt x="386" y="12"/>
                      </a:cubicBezTo>
                      <a:cubicBezTo>
                        <a:pt x="363" y="11"/>
                        <a:pt x="338" y="11"/>
                        <a:pt x="315" y="10"/>
                      </a:cubicBezTo>
                      <a:cubicBezTo>
                        <a:pt x="315" y="9"/>
                        <a:pt x="315" y="9"/>
                        <a:pt x="315" y="9"/>
                      </a:cubicBezTo>
                      <a:cubicBezTo>
                        <a:pt x="322" y="9"/>
                        <a:pt x="322" y="9"/>
                        <a:pt x="322" y="9"/>
                      </a:cubicBezTo>
                      <a:cubicBezTo>
                        <a:pt x="316" y="9"/>
                        <a:pt x="307" y="8"/>
                        <a:pt x="301" y="8"/>
                      </a:cubicBezTo>
                      <a:cubicBezTo>
                        <a:pt x="297" y="8"/>
                        <a:pt x="297" y="8"/>
                        <a:pt x="297" y="8"/>
                      </a:cubicBezTo>
                      <a:cubicBezTo>
                        <a:pt x="262" y="7"/>
                        <a:pt x="262" y="7"/>
                        <a:pt x="262" y="7"/>
                      </a:cubicBezTo>
                      <a:cubicBezTo>
                        <a:pt x="262" y="7"/>
                        <a:pt x="262" y="7"/>
                        <a:pt x="262" y="7"/>
                      </a:cubicBezTo>
                      <a:cubicBezTo>
                        <a:pt x="253" y="7"/>
                        <a:pt x="245" y="7"/>
                        <a:pt x="238" y="7"/>
                      </a:cubicBezTo>
                      <a:cubicBezTo>
                        <a:pt x="240" y="6"/>
                        <a:pt x="240" y="6"/>
                        <a:pt x="240" y="6"/>
                      </a:cubicBezTo>
                      <a:cubicBezTo>
                        <a:pt x="238" y="6"/>
                        <a:pt x="238" y="6"/>
                        <a:pt x="238" y="6"/>
                      </a:cubicBezTo>
                      <a:cubicBezTo>
                        <a:pt x="238" y="6"/>
                        <a:pt x="238" y="6"/>
                        <a:pt x="238" y="6"/>
                      </a:cubicBezTo>
                      <a:cubicBezTo>
                        <a:pt x="233" y="7"/>
                        <a:pt x="226" y="7"/>
                        <a:pt x="220" y="7"/>
                      </a:cubicBezTo>
                      <a:cubicBezTo>
                        <a:pt x="219" y="6"/>
                        <a:pt x="218" y="7"/>
                        <a:pt x="217" y="6"/>
                      </a:cubicBezTo>
                      <a:cubicBezTo>
                        <a:pt x="217" y="6"/>
                        <a:pt x="217" y="6"/>
                        <a:pt x="217" y="6"/>
                      </a:cubicBezTo>
                      <a:cubicBezTo>
                        <a:pt x="213" y="6"/>
                        <a:pt x="208" y="7"/>
                        <a:pt x="204" y="6"/>
                      </a:cubicBezTo>
                      <a:cubicBezTo>
                        <a:pt x="208" y="5"/>
                        <a:pt x="208" y="5"/>
                        <a:pt x="208" y="5"/>
                      </a:cubicBezTo>
                      <a:cubicBezTo>
                        <a:pt x="199" y="5"/>
                        <a:pt x="199" y="5"/>
                        <a:pt x="199" y="5"/>
                      </a:cubicBezTo>
                      <a:cubicBezTo>
                        <a:pt x="199" y="6"/>
                        <a:pt x="202" y="5"/>
                        <a:pt x="203" y="6"/>
                      </a:cubicBezTo>
                      <a:cubicBezTo>
                        <a:pt x="202" y="7"/>
                        <a:pt x="199" y="7"/>
                        <a:pt x="197" y="6"/>
                      </a:cubicBezTo>
                      <a:cubicBezTo>
                        <a:pt x="197" y="6"/>
                        <a:pt x="197" y="6"/>
                        <a:pt x="198" y="5"/>
                      </a:cubicBezTo>
                      <a:cubicBezTo>
                        <a:pt x="196" y="5"/>
                        <a:pt x="191" y="4"/>
                        <a:pt x="192" y="6"/>
                      </a:cubicBezTo>
                      <a:cubicBezTo>
                        <a:pt x="191" y="6"/>
                        <a:pt x="190" y="5"/>
                        <a:pt x="190" y="5"/>
                      </a:cubicBezTo>
                      <a:cubicBezTo>
                        <a:pt x="189" y="6"/>
                        <a:pt x="188" y="7"/>
                        <a:pt x="187" y="6"/>
                      </a:cubicBezTo>
                      <a:cubicBezTo>
                        <a:pt x="188" y="6"/>
                        <a:pt x="188" y="5"/>
                        <a:pt x="188" y="5"/>
                      </a:cubicBezTo>
                      <a:cubicBezTo>
                        <a:pt x="147" y="4"/>
                        <a:pt x="103" y="1"/>
                        <a:pt x="60" y="1"/>
                      </a:cubicBezTo>
                      <a:cubicBezTo>
                        <a:pt x="51" y="1"/>
                        <a:pt x="42" y="0"/>
                        <a:pt x="34" y="2"/>
                      </a:cubicBezTo>
                      <a:cubicBezTo>
                        <a:pt x="24" y="2"/>
                        <a:pt x="16" y="5"/>
                        <a:pt x="8" y="8"/>
                      </a:cubicBezTo>
                      <a:cubicBezTo>
                        <a:pt x="10" y="8"/>
                        <a:pt x="12" y="8"/>
                        <a:pt x="12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8" y="12"/>
                        <a:pt x="20" y="12"/>
                        <a:pt x="21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9" y="14"/>
                        <a:pt x="21" y="15"/>
                        <a:pt x="24" y="15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3" y="18"/>
                        <a:pt x="17" y="18"/>
                        <a:pt x="16" y="19"/>
                      </a:cubicBezTo>
                      <a:cubicBezTo>
                        <a:pt x="18" y="19"/>
                        <a:pt x="20" y="19"/>
                        <a:pt x="20" y="20"/>
                      </a:cubicBezTo>
                      <a:cubicBezTo>
                        <a:pt x="19" y="20"/>
                        <a:pt x="18" y="22"/>
                        <a:pt x="16" y="21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5"/>
                        <a:pt x="15" y="26"/>
                        <a:pt x="15" y="27"/>
                      </a:cubicBezTo>
                      <a:cubicBezTo>
                        <a:pt x="18" y="28"/>
                        <a:pt x="22" y="28"/>
                        <a:pt x="24" y="29"/>
                      </a:cubicBezTo>
                      <a:cubicBezTo>
                        <a:pt x="20" y="29"/>
                        <a:pt x="17" y="29"/>
                        <a:pt x="14" y="31"/>
                      </a:cubicBezTo>
                      <a:cubicBezTo>
                        <a:pt x="13" y="31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3" y="32"/>
                      </a:cubicBezTo>
                      <a:cubicBezTo>
                        <a:pt x="13" y="34"/>
                        <a:pt x="17" y="33"/>
                        <a:pt x="19" y="34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0" y="39"/>
                        <a:pt x="18" y="39"/>
                        <a:pt x="16" y="39"/>
                      </a:cubicBezTo>
                      <a:cubicBezTo>
                        <a:pt x="17" y="40"/>
                        <a:pt x="20" y="39"/>
                        <a:pt x="20" y="41"/>
                      </a:cubicBezTo>
                      <a:cubicBezTo>
                        <a:pt x="20" y="42"/>
                        <a:pt x="15" y="42"/>
                        <a:pt x="1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3" y="43"/>
                        <a:pt x="6" y="44"/>
                        <a:pt x="0" y="45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6"/>
                        <a:pt x="1" y="46"/>
                        <a:pt x="0" y="46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9" y="48"/>
                        <a:pt x="10" y="48"/>
                        <a:pt x="10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2" y="49"/>
                        <a:pt x="20" y="50"/>
                        <a:pt x="18" y="50"/>
                      </a:cubicBezTo>
                      <a:cubicBezTo>
                        <a:pt x="19" y="51"/>
                        <a:pt x="20" y="50"/>
                        <a:pt x="20" y="51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7" y="53"/>
                        <a:pt x="18" y="52"/>
                        <a:pt x="19" y="53"/>
                      </a:cubicBezTo>
                      <a:cubicBezTo>
                        <a:pt x="16" y="54"/>
                        <a:pt x="12" y="53"/>
                        <a:pt x="1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10" y="54"/>
                        <a:pt x="10" y="56"/>
                        <a:pt x="13" y="55"/>
                      </a:cubicBezTo>
                      <a:cubicBezTo>
                        <a:pt x="14" y="55"/>
                        <a:pt x="15" y="56"/>
                        <a:pt x="14" y="56"/>
                      </a:cubicBezTo>
                      <a:cubicBezTo>
                        <a:pt x="14" y="55"/>
                        <a:pt x="18" y="55"/>
                        <a:pt x="20" y="55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7" y="57"/>
                        <a:pt x="12" y="57"/>
                        <a:pt x="9" y="57"/>
                      </a:cubicBezTo>
                      <a:cubicBezTo>
                        <a:pt x="15" y="58"/>
                        <a:pt x="20" y="56"/>
                        <a:pt x="25" y="58"/>
                      </a:cubicBezTo>
                      <a:cubicBezTo>
                        <a:pt x="21" y="58"/>
                        <a:pt x="16" y="58"/>
                        <a:pt x="12" y="59"/>
                      </a:cubicBezTo>
                      <a:cubicBezTo>
                        <a:pt x="16" y="59"/>
                        <a:pt x="20" y="59"/>
                        <a:pt x="24" y="59"/>
                      </a:cubicBezTo>
                      <a:cubicBezTo>
                        <a:pt x="20" y="61"/>
                        <a:pt x="13" y="60"/>
                        <a:pt x="8" y="61"/>
                      </a:cubicBezTo>
                      <a:cubicBezTo>
                        <a:pt x="25" y="62"/>
                        <a:pt x="25" y="62"/>
                        <a:pt x="25" y="62"/>
                      </a:cubicBezTo>
                      <a:cubicBezTo>
                        <a:pt x="23" y="63"/>
                        <a:pt x="18" y="62"/>
                        <a:pt x="16" y="63"/>
                      </a:cubicBezTo>
                      <a:cubicBezTo>
                        <a:pt x="16" y="64"/>
                        <a:pt x="10" y="64"/>
                        <a:pt x="7" y="64"/>
                      </a:cubicBezTo>
                      <a:cubicBezTo>
                        <a:pt x="10" y="65"/>
                        <a:pt x="18" y="64"/>
                        <a:pt x="23" y="65"/>
                      </a:cubicBezTo>
                      <a:cubicBezTo>
                        <a:pt x="23" y="67"/>
                        <a:pt x="17" y="65"/>
                        <a:pt x="18" y="66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1" y="67"/>
                        <a:pt x="15" y="68"/>
                        <a:pt x="9" y="68"/>
                      </a:cubicBezTo>
                      <a:cubicBezTo>
                        <a:pt x="10" y="69"/>
                        <a:pt x="12" y="68"/>
                        <a:pt x="13" y="69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20" y="70"/>
                        <a:pt x="19" y="71"/>
                        <a:pt x="18" y="71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2" y="72"/>
                        <a:pt x="28" y="71"/>
                        <a:pt x="30" y="72"/>
                      </a:cubicBezTo>
                      <a:cubicBezTo>
                        <a:pt x="24" y="72"/>
                        <a:pt x="17" y="72"/>
                        <a:pt x="12" y="73"/>
                      </a:cubicBezTo>
                      <a:cubicBezTo>
                        <a:pt x="16" y="73"/>
                        <a:pt x="21" y="73"/>
                        <a:pt x="25" y="73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14" y="74"/>
                        <a:pt x="15" y="74"/>
                        <a:pt x="15" y="74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8" y="76"/>
                        <a:pt x="25" y="75"/>
                        <a:pt x="29" y="76"/>
                      </a:cubicBezTo>
                      <a:cubicBezTo>
                        <a:pt x="24" y="77"/>
                        <a:pt x="18" y="77"/>
                        <a:pt x="13" y="7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7" y="79"/>
                        <a:pt x="16" y="79"/>
                        <a:pt x="15" y="79"/>
                      </a:cubicBezTo>
                      <a:cubicBezTo>
                        <a:pt x="21" y="79"/>
                        <a:pt x="27" y="79"/>
                        <a:pt x="33" y="80"/>
                      </a:cubicBezTo>
                      <a:cubicBezTo>
                        <a:pt x="30" y="82"/>
                        <a:pt x="26" y="81"/>
                        <a:pt x="23" y="82"/>
                      </a:cubicBezTo>
                      <a:cubicBezTo>
                        <a:pt x="30" y="83"/>
                        <a:pt x="30" y="83"/>
                        <a:pt x="30" y="83"/>
                      </a:cubicBezTo>
                      <a:cubicBezTo>
                        <a:pt x="30" y="84"/>
                        <a:pt x="29" y="84"/>
                        <a:pt x="29" y="84"/>
                      </a:cubicBezTo>
                      <a:cubicBezTo>
                        <a:pt x="30" y="84"/>
                        <a:pt x="30" y="85"/>
                        <a:pt x="32" y="85"/>
                      </a:cubicBezTo>
                      <a:cubicBezTo>
                        <a:pt x="27" y="86"/>
                        <a:pt x="22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20" y="87"/>
                        <a:pt x="24" y="87"/>
                        <a:pt x="26" y="87"/>
                      </a:cubicBezTo>
                      <a:cubicBezTo>
                        <a:pt x="25" y="88"/>
                        <a:pt x="21" y="87"/>
                        <a:pt x="21" y="88"/>
                      </a:cubicBezTo>
                      <a:cubicBezTo>
                        <a:pt x="22" y="88"/>
                        <a:pt x="22" y="88"/>
                        <a:pt x="22" y="88"/>
                      </a:cubicBezTo>
                      <a:cubicBezTo>
                        <a:pt x="20" y="89"/>
                        <a:pt x="16" y="89"/>
                        <a:pt x="14" y="90"/>
                      </a:cubicBezTo>
                      <a:cubicBezTo>
                        <a:pt x="15" y="90"/>
                        <a:pt x="16" y="89"/>
                        <a:pt x="17" y="90"/>
                      </a:cubicBezTo>
                      <a:cubicBezTo>
                        <a:pt x="12" y="91"/>
                        <a:pt x="12" y="91"/>
                        <a:pt x="12" y="91"/>
                      </a:cubicBezTo>
                      <a:cubicBezTo>
                        <a:pt x="14" y="90"/>
                        <a:pt x="18" y="91"/>
                        <a:pt x="20" y="91"/>
                      </a:cubicBezTo>
                      <a:cubicBezTo>
                        <a:pt x="21" y="92"/>
                        <a:pt x="22" y="91"/>
                        <a:pt x="22" y="92"/>
                      </a:cubicBezTo>
                      <a:cubicBezTo>
                        <a:pt x="12" y="93"/>
                        <a:pt x="12" y="93"/>
                        <a:pt x="12" y="93"/>
                      </a:cubicBezTo>
                      <a:cubicBezTo>
                        <a:pt x="13" y="93"/>
                        <a:pt x="14" y="93"/>
                        <a:pt x="14" y="93"/>
                      </a:cubicBezTo>
                      <a:cubicBezTo>
                        <a:pt x="11" y="94"/>
                        <a:pt x="11" y="94"/>
                        <a:pt x="11" y="94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6" y="95"/>
                        <a:pt x="20" y="95"/>
                        <a:pt x="16" y="95"/>
                      </a:cubicBezTo>
                      <a:cubicBezTo>
                        <a:pt x="25" y="95"/>
                        <a:pt x="25" y="95"/>
                        <a:pt x="25" y="95"/>
                      </a:cubicBezTo>
                      <a:cubicBezTo>
                        <a:pt x="24" y="97"/>
                        <a:pt x="20" y="96"/>
                        <a:pt x="18" y="97"/>
                      </a:cubicBezTo>
                      <a:cubicBezTo>
                        <a:pt x="19" y="97"/>
                        <a:pt x="20" y="96"/>
                        <a:pt x="21" y="97"/>
                      </a:cubicBezTo>
                      <a:cubicBezTo>
                        <a:pt x="20" y="97"/>
                        <a:pt x="19" y="98"/>
                        <a:pt x="17" y="98"/>
                      </a:cubicBezTo>
                      <a:cubicBezTo>
                        <a:pt x="34" y="98"/>
                        <a:pt x="34" y="98"/>
                        <a:pt x="34" y="98"/>
                      </a:cubicBezTo>
                      <a:cubicBezTo>
                        <a:pt x="28" y="99"/>
                        <a:pt x="21" y="99"/>
                        <a:pt x="16" y="100"/>
                      </a:cubicBezTo>
                      <a:cubicBezTo>
                        <a:pt x="29" y="100"/>
                        <a:pt x="29" y="100"/>
                        <a:pt x="29" y="100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28" y="100"/>
                        <a:pt x="29" y="101"/>
                        <a:pt x="30" y="101"/>
                      </a:cubicBezTo>
                      <a:cubicBezTo>
                        <a:pt x="27" y="103"/>
                        <a:pt x="22" y="101"/>
                        <a:pt x="19" y="102"/>
                      </a:cubicBezTo>
                      <a:cubicBezTo>
                        <a:pt x="22" y="102"/>
                        <a:pt x="24" y="102"/>
                        <a:pt x="26" y="103"/>
                      </a:cubicBezTo>
                      <a:cubicBezTo>
                        <a:pt x="25" y="104"/>
                        <a:pt x="21" y="103"/>
                        <a:pt x="19" y="104"/>
                      </a:cubicBezTo>
                      <a:cubicBezTo>
                        <a:pt x="22" y="104"/>
                        <a:pt x="25" y="104"/>
                        <a:pt x="27" y="105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4" y="106"/>
                        <a:pt x="25" y="106"/>
                        <a:pt x="25" y="106"/>
                      </a:cubicBezTo>
                      <a:cubicBezTo>
                        <a:pt x="22" y="107"/>
                        <a:pt x="22" y="107"/>
                        <a:pt x="22" y="107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4" y="107"/>
                        <a:pt x="24" y="108"/>
                        <a:pt x="23" y="108"/>
                      </a:cubicBezTo>
                      <a:cubicBezTo>
                        <a:pt x="22" y="109"/>
                        <a:pt x="26" y="108"/>
                        <a:pt x="27" y="109"/>
                      </a:cubicBezTo>
                      <a:cubicBezTo>
                        <a:pt x="26" y="110"/>
                        <a:pt x="26" y="110"/>
                        <a:pt x="26" y="110"/>
                      </a:cubicBezTo>
                      <a:cubicBezTo>
                        <a:pt x="27" y="110"/>
                        <a:pt x="29" y="110"/>
                        <a:pt x="29" y="111"/>
                      </a:cubicBezTo>
                      <a:cubicBezTo>
                        <a:pt x="24" y="113"/>
                        <a:pt x="24" y="113"/>
                        <a:pt x="24" y="113"/>
                      </a:cubicBezTo>
                      <a:cubicBezTo>
                        <a:pt x="24" y="113"/>
                        <a:pt x="24" y="113"/>
                        <a:pt x="24" y="113"/>
                      </a:cubicBezTo>
                      <a:cubicBezTo>
                        <a:pt x="22" y="115"/>
                        <a:pt x="18" y="114"/>
                        <a:pt x="14" y="115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30" y="115"/>
                        <a:pt x="27" y="116"/>
                        <a:pt x="27" y="117"/>
                      </a:cubicBezTo>
                      <a:cubicBezTo>
                        <a:pt x="28" y="117"/>
                        <a:pt x="28" y="117"/>
                        <a:pt x="29" y="117"/>
                      </a:cubicBezTo>
                      <a:cubicBezTo>
                        <a:pt x="28" y="117"/>
                        <a:pt x="26" y="117"/>
                        <a:pt x="24" y="117"/>
                      </a:cubicBezTo>
                      <a:cubicBezTo>
                        <a:pt x="30" y="118"/>
                        <a:pt x="30" y="118"/>
                        <a:pt x="30" y="118"/>
                      </a:cubicBezTo>
                      <a:cubicBezTo>
                        <a:pt x="27" y="119"/>
                        <a:pt x="27" y="119"/>
                        <a:pt x="27" y="119"/>
                      </a:cubicBezTo>
                      <a:cubicBezTo>
                        <a:pt x="27" y="119"/>
                        <a:pt x="28" y="119"/>
                        <a:pt x="29" y="119"/>
                      </a:cubicBezTo>
                      <a:cubicBezTo>
                        <a:pt x="27" y="120"/>
                        <a:pt x="26" y="122"/>
                        <a:pt x="23" y="122"/>
                      </a:cubicBezTo>
                      <a:cubicBezTo>
                        <a:pt x="25" y="122"/>
                        <a:pt x="27" y="122"/>
                        <a:pt x="28" y="123"/>
                      </a:cubicBezTo>
                      <a:cubicBezTo>
                        <a:pt x="27" y="124"/>
                        <a:pt x="25" y="124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5" y="124"/>
                        <a:pt x="25" y="124"/>
                        <a:pt x="25" y="124"/>
                      </a:cubicBezTo>
                      <a:cubicBezTo>
                        <a:pt x="26" y="124"/>
                        <a:pt x="26" y="124"/>
                        <a:pt x="27" y="124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7" y="125"/>
                        <a:pt x="28" y="125"/>
                        <a:pt x="29" y="125"/>
                      </a:cubicBezTo>
                      <a:cubicBezTo>
                        <a:pt x="29" y="126"/>
                        <a:pt x="28" y="126"/>
                        <a:pt x="27" y="126"/>
                      </a:cubicBezTo>
                      <a:cubicBezTo>
                        <a:pt x="28" y="128"/>
                        <a:pt x="23" y="127"/>
                        <a:pt x="22" y="128"/>
                      </a:cubicBezTo>
                      <a:cubicBezTo>
                        <a:pt x="22" y="128"/>
                        <a:pt x="23" y="127"/>
                        <a:pt x="23" y="128"/>
                      </a:cubicBezTo>
                      <a:cubicBezTo>
                        <a:pt x="21" y="128"/>
                        <a:pt x="21" y="128"/>
                        <a:pt x="21" y="128"/>
                      </a:cubicBezTo>
                      <a:cubicBezTo>
                        <a:pt x="23" y="129"/>
                        <a:pt x="24" y="128"/>
                        <a:pt x="26" y="129"/>
                      </a:cubicBezTo>
                      <a:cubicBezTo>
                        <a:pt x="26" y="129"/>
                        <a:pt x="25" y="129"/>
                        <a:pt x="25" y="129"/>
                      </a:cubicBezTo>
                      <a:cubicBezTo>
                        <a:pt x="29" y="130"/>
                        <a:pt x="29" y="130"/>
                        <a:pt x="29" y="130"/>
                      </a:cubicBezTo>
                      <a:cubicBezTo>
                        <a:pt x="27" y="131"/>
                        <a:pt x="27" y="131"/>
                        <a:pt x="27" y="131"/>
                      </a:cubicBezTo>
                      <a:cubicBezTo>
                        <a:pt x="28" y="131"/>
                        <a:pt x="29" y="131"/>
                        <a:pt x="29" y="132"/>
                      </a:cubicBezTo>
                      <a:cubicBezTo>
                        <a:pt x="27" y="132"/>
                        <a:pt x="27" y="132"/>
                        <a:pt x="27" y="132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28" y="133"/>
                        <a:pt x="28" y="133"/>
                        <a:pt x="28" y="133"/>
                      </a:cubicBezTo>
                      <a:cubicBezTo>
                        <a:pt x="27" y="133"/>
                        <a:pt x="26" y="133"/>
                        <a:pt x="25" y="133"/>
                      </a:cubicBezTo>
                      <a:cubicBezTo>
                        <a:pt x="25" y="133"/>
                        <a:pt x="26" y="133"/>
                        <a:pt x="27" y="133"/>
                      </a:cubicBezTo>
                      <a:cubicBezTo>
                        <a:pt x="26" y="134"/>
                        <a:pt x="26" y="134"/>
                        <a:pt x="26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7" y="135"/>
                        <a:pt x="29" y="135"/>
                        <a:pt x="30" y="136"/>
                      </a:cubicBezTo>
                      <a:cubicBezTo>
                        <a:pt x="30" y="136"/>
                        <a:pt x="29" y="136"/>
                        <a:pt x="29" y="136"/>
                      </a:cubicBezTo>
                      <a:cubicBezTo>
                        <a:pt x="30" y="136"/>
                        <a:pt x="31" y="136"/>
                        <a:pt x="32" y="136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9" y="138"/>
                        <a:pt x="29" y="138"/>
                        <a:pt x="29" y="138"/>
                      </a:cubicBezTo>
                      <a:cubicBezTo>
                        <a:pt x="29" y="138"/>
                        <a:pt x="29" y="138"/>
                        <a:pt x="29" y="138"/>
                      </a:cubicBezTo>
                      <a:cubicBezTo>
                        <a:pt x="31" y="139"/>
                        <a:pt x="31" y="139"/>
                        <a:pt x="31" y="139"/>
                      </a:cubicBezTo>
                      <a:cubicBezTo>
                        <a:pt x="31" y="139"/>
                        <a:pt x="31" y="140"/>
                        <a:pt x="30" y="140"/>
                      </a:cubicBezTo>
                      <a:cubicBezTo>
                        <a:pt x="31" y="140"/>
                        <a:pt x="32" y="140"/>
                        <a:pt x="32" y="140"/>
                      </a:cubicBezTo>
                      <a:cubicBezTo>
                        <a:pt x="30" y="141"/>
                        <a:pt x="28" y="141"/>
                        <a:pt x="26" y="141"/>
                      </a:cubicBezTo>
                      <a:cubicBezTo>
                        <a:pt x="32" y="141"/>
                        <a:pt x="32" y="141"/>
                        <a:pt x="32" y="141"/>
                      </a:cubicBezTo>
                      <a:cubicBezTo>
                        <a:pt x="28" y="142"/>
                        <a:pt x="25" y="143"/>
                        <a:pt x="22" y="143"/>
                      </a:cubicBezTo>
                      <a:cubicBezTo>
                        <a:pt x="25" y="143"/>
                        <a:pt x="25" y="143"/>
                        <a:pt x="25" y="143"/>
                      </a:cubicBezTo>
                      <a:cubicBezTo>
                        <a:pt x="25" y="143"/>
                        <a:pt x="24" y="144"/>
                        <a:pt x="24" y="144"/>
                      </a:cubicBezTo>
                      <a:cubicBezTo>
                        <a:pt x="28" y="143"/>
                        <a:pt x="31" y="144"/>
                        <a:pt x="34" y="144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33" y="145"/>
                        <a:pt x="33" y="145"/>
                        <a:pt x="33" y="145"/>
                      </a:cubicBezTo>
                      <a:cubicBezTo>
                        <a:pt x="32" y="146"/>
                        <a:pt x="31" y="146"/>
                        <a:pt x="30" y="146"/>
                      </a:cubicBezTo>
                      <a:cubicBezTo>
                        <a:pt x="37" y="146"/>
                        <a:pt x="37" y="146"/>
                        <a:pt x="37" y="146"/>
                      </a:cubicBezTo>
                      <a:cubicBezTo>
                        <a:pt x="34" y="147"/>
                        <a:pt x="31" y="147"/>
                        <a:pt x="28" y="14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40" y="148"/>
                        <a:pt x="40" y="148"/>
                        <a:pt x="40" y="148"/>
                      </a:cubicBezTo>
                      <a:cubicBezTo>
                        <a:pt x="40" y="148"/>
                        <a:pt x="40" y="148"/>
                        <a:pt x="40" y="148"/>
                      </a:cubicBezTo>
                      <a:cubicBezTo>
                        <a:pt x="36" y="148"/>
                        <a:pt x="36" y="148"/>
                        <a:pt x="36" y="148"/>
                      </a:cubicBezTo>
                      <a:cubicBezTo>
                        <a:pt x="34" y="149"/>
                        <a:pt x="31" y="148"/>
                        <a:pt x="29" y="149"/>
                      </a:cubicBezTo>
                      <a:cubicBezTo>
                        <a:pt x="30" y="149"/>
                        <a:pt x="31" y="149"/>
                        <a:pt x="31" y="149"/>
                      </a:cubicBezTo>
                      <a:cubicBezTo>
                        <a:pt x="32" y="149"/>
                        <a:pt x="32" y="149"/>
                        <a:pt x="32" y="149"/>
                      </a:cubicBezTo>
                      <a:cubicBezTo>
                        <a:pt x="32" y="150"/>
                        <a:pt x="32" y="150"/>
                        <a:pt x="32" y="150"/>
                      </a:cubicBezTo>
                      <a:cubicBezTo>
                        <a:pt x="33" y="150"/>
                        <a:pt x="36" y="149"/>
                        <a:pt x="36" y="150"/>
                      </a:cubicBezTo>
                      <a:cubicBezTo>
                        <a:pt x="38" y="150"/>
                        <a:pt x="38" y="150"/>
                        <a:pt x="38" y="150"/>
                      </a:cubicBezTo>
                      <a:cubicBezTo>
                        <a:pt x="38" y="150"/>
                        <a:pt x="39" y="151"/>
                        <a:pt x="39" y="151"/>
                      </a:cubicBezTo>
                      <a:cubicBezTo>
                        <a:pt x="40" y="151"/>
                        <a:pt x="41" y="151"/>
                        <a:pt x="42" y="151"/>
                      </a:cubicBezTo>
                      <a:cubicBezTo>
                        <a:pt x="41" y="152"/>
                        <a:pt x="40" y="152"/>
                        <a:pt x="39" y="152"/>
                      </a:cubicBezTo>
                      <a:cubicBezTo>
                        <a:pt x="37" y="152"/>
                        <a:pt x="35" y="151"/>
                        <a:pt x="34" y="150"/>
                      </a:cubicBezTo>
                      <a:cubicBezTo>
                        <a:pt x="34" y="151"/>
                        <a:pt x="34" y="151"/>
                        <a:pt x="34" y="151"/>
                      </a:cubicBezTo>
                      <a:cubicBezTo>
                        <a:pt x="34" y="151"/>
                        <a:pt x="35" y="151"/>
                        <a:pt x="35" y="152"/>
                      </a:cubicBezTo>
                      <a:cubicBezTo>
                        <a:pt x="35" y="152"/>
                        <a:pt x="33" y="152"/>
                        <a:pt x="32" y="152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36" y="153"/>
                        <a:pt x="36" y="153"/>
                        <a:pt x="36" y="153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38" y="153"/>
                        <a:pt x="39" y="153"/>
                        <a:pt x="39" y="154"/>
                      </a:cubicBezTo>
                      <a:cubicBezTo>
                        <a:pt x="35" y="154"/>
                        <a:pt x="31" y="154"/>
                        <a:pt x="28" y="155"/>
                      </a:cubicBezTo>
                      <a:cubicBezTo>
                        <a:pt x="39" y="154"/>
                        <a:pt x="50" y="154"/>
                        <a:pt x="61" y="153"/>
                      </a:cubicBezTo>
                      <a:cubicBezTo>
                        <a:pt x="40" y="153"/>
                        <a:pt x="40" y="153"/>
                        <a:pt x="40" y="153"/>
                      </a:cubicBezTo>
                      <a:cubicBezTo>
                        <a:pt x="42" y="152"/>
                        <a:pt x="45" y="153"/>
                        <a:pt x="46" y="152"/>
                      </a:cubicBezTo>
                      <a:cubicBezTo>
                        <a:pt x="45" y="152"/>
                        <a:pt x="44" y="153"/>
                        <a:pt x="43" y="152"/>
                      </a:cubicBezTo>
                      <a:cubicBezTo>
                        <a:pt x="50" y="151"/>
                        <a:pt x="50" y="151"/>
                        <a:pt x="50" y="151"/>
                      </a:cubicBezTo>
                      <a:cubicBezTo>
                        <a:pt x="48" y="151"/>
                        <a:pt x="46" y="152"/>
                        <a:pt x="45" y="151"/>
                      </a:cubicBezTo>
                      <a:cubicBezTo>
                        <a:pt x="47" y="151"/>
                        <a:pt x="48" y="149"/>
                        <a:pt x="49" y="151"/>
                      </a:cubicBezTo>
                      <a:cubicBezTo>
                        <a:pt x="51" y="151"/>
                        <a:pt x="54" y="151"/>
                        <a:pt x="55" y="150"/>
                      </a:cubicBezTo>
                      <a:cubicBezTo>
                        <a:pt x="62" y="152"/>
                        <a:pt x="71" y="150"/>
                        <a:pt x="78" y="151"/>
                      </a:cubicBezTo>
                      <a:cubicBezTo>
                        <a:pt x="79" y="152"/>
                        <a:pt x="79" y="152"/>
                        <a:pt x="79" y="152"/>
                      </a:cubicBezTo>
                      <a:cubicBezTo>
                        <a:pt x="81" y="150"/>
                        <a:pt x="88" y="152"/>
                        <a:pt x="93" y="152"/>
                      </a:cubicBezTo>
                      <a:cubicBezTo>
                        <a:pt x="93" y="152"/>
                        <a:pt x="94" y="152"/>
                        <a:pt x="94" y="152"/>
                      </a:cubicBezTo>
                      <a:cubicBezTo>
                        <a:pt x="94" y="152"/>
                        <a:pt x="94" y="152"/>
                        <a:pt x="94" y="152"/>
                      </a:cubicBezTo>
                      <a:cubicBezTo>
                        <a:pt x="100" y="153"/>
                        <a:pt x="110" y="152"/>
                        <a:pt x="115" y="153"/>
                      </a:cubicBezTo>
                      <a:cubicBezTo>
                        <a:pt x="113" y="153"/>
                        <a:pt x="111" y="154"/>
                        <a:pt x="109" y="154"/>
                      </a:cubicBezTo>
                      <a:cubicBezTo>
                        <a:pt x="116" y="154"/>
                        <a:pt x="116" y="154"/>
                        <a:pt x="116" y="154"/>
                      </a:cubicBezTo>
                      <a:cubicBezTo>
                        <a:pt x="116" y="154"/>
                        <a:pt x="116" y="154"/>
                        <a:pt x="116" y="154"/>
                      </a:cubicBezTo>
                      <a:cubicBezTo>
                        <a:pt x="120" y="155"/>
                        <a:pt x="123" y="153"/>
                        <a:pt x="127" y="154"/>
                      </a:cubicBezTo>
                      <a:cubicBezTo>
                        <a:pt x="124" y="155"/>
                        <a:pt x="121" y="156"/>
                        <a:pt x="118" y="156"/>
                      </a:cubicBezTo>
                      <a:cubicBezTo>
                        <a:pt x="118" y="156"/>
                        <a:pt x="118" y="156"/>
                        <a:pt x="118" y="156"/>
                      </a:cubicBezTo>
                      <a:cubicBezTo>
                        <a:pt x="118" y="157"/>
                        <a:pt x="117" y="156"/>
                        <a:pt x="116" y="157"/>
                      </a:cubicBezTo>
                      <a:cubicBezTo>
                        <a:pt x="116" y="156"/>
                        <a:pt x="116" y="156"/>
                        <a:pt x="116" y="156"/>
                      </a:cubicBezTo>
                      <a:cubicBezTo>
                        <a:pt x="114" y="156"/>
                        <a:pt x="112" y="156"/>
                        <a:pt x="111" y="157"/>
                      </a:cubicBezTo>
                      <a:cubicBezTo>
                        <a:pt x="89" y="159"/>
                        <a:pt x="89" y="159"/>
                        <a:pt x="89" y="159"/>
                      </a:cubicBezTo>
                      <a:cubicBezTo>
                        <a:pt x="93" y="159"/>
                        <a:pt x="97" y="158"/>
                        <a:pt x="101" y="159"/>
                      </a:cubicBezTo>
                      <a:cubicBezTo>
                        <a:pt x="99" y="159"/>
                        <a:pt x="96" y="160"/>
                        <a:pt x="94" y="160"/>
                      </a:cubicBezTo>
                      <a:cubicBezTo>
                        <a:pt x="97" y="161"/>
                        <a:pt x="99" y="159"/>
                        <a:pt x="101" y="160"/>
                      </a:cubicBezTo>
                      <a:cubicBezTo>
                        <a:pt x="102" y="159"/>
                        <a:pt x="103" y="159"/>
                        <a:pt x="103" y="159"/>
                      </a:cubicBezTo>
                      <a:cubicBezTo>
                        <a:pt x="102" y="159"/>
                        <a:pt x="101" y="159"/>
                        <a:pt x="101" y="158"/>
                      </a:cubicBezTo>
                      <a:cubicBezTo>
                        <a:pt x="101" y="158"/>
                        <a:pt x="103" y="158"/>
                        <a:pt x="104" y="158"/>
                      </a:cubicBezTo>
                      <a:cubicBezTo>
                        <a:pt x="108" y="159"/>
                        <a:pt x="101" y="159"/>
                        <a:pt x="103" y="161"/>
                      </a:cubicBezTo>
                      <a:cubicBezTo>
                        <a:pt x="101" y="161"/>
                        <a:pt x="96" y="160"/>
                        <a:pt x="93" y="161"/>
                      </a:cubicBezTo>
                      <a:cubicBezTo>
                        <a:pt x="96" y="161"/>
                        <a:pt x="98" y="160"/>
                        <a:pt x="100" y="161"/>
                      </a:cubicBezTo>
                      <a:cubicBezTo>
                        <a:pt x="98" y="162"/>
                        <a:pt x="98" y="162"/>
                        <a:pt x="98" y="162"/>
                      </a:cubicBezTo>
                      <a:cubicBezTo>
                        <a:pt x="101" y="162"/>
                        <a:pt x="105" y="161"/>
                        <a:pt x="108" y="162"/>
                      </a:cubicBezTo>
                      <a:cubicBezTo>
                        <a:pt x="104" y="163"/>
                        <a:pt x="98" y="162"/>
                        <a:pt x="94" y="163"/>
                      </a:cubicBezTo>
                      <a:cubicBezTo>
                        <a:pt x="98" y="163"/>
                        <a:pt x="101" y="162"/>
                        <a:pt x="105" y="163"/>
                      </a:cubicBezTo>
                      <a:cubicBezTo>
                        <a:pt x="100" y="163"/>
                        <a:pt x="100" y="163"/>
                        <a:pt x="100" y="163"/>
                      </a:cubicBezTo>
                      <a:cubicBezTo>
                        <a:pt x="103" y="163"/>
                        <a:pt x="103" y="163"/>
                        <a:pt x="103" y="163"/>
                      </a:cubicBezTo>
                      <a:cubicBezTo>
                        <a:pt x="103" y="163"/>
                        <a:pt x="104" y="164"/>
                        <a:pt x="104" y="164"/>
                      </a:cubicBezTo>
                      <a:cubicBezTo>
                        <a:pt x="104" y="163"/>
                        <a:pt x="104" y="163"/>
                        <a:pt x="104" y="163"/>
                      </a:cubicBezTo>
                      <a:cubicBezTo>
                        <a:pt x="104" y="163"/>
                        <a:pt x="105" y="163"/>
                        <a:pt x="106" y="163"/>
                      </a:cubicBezTo>
                      <a:cubicBezTo>
                        <a:pt x="106" y="163"/>
                        <a:pt x="106" y="163"/>
                        <a:pt x="107" y="163"/>
                      </a:cubicBezTo>
                      <a:cubicBezTo>
                        <a:pt x="105" y="163"/>
                        <a:pt x="105" y="163"/>
                        <a:pt x="105" y="163"/>
                      </a:cubicBezTo>
                      <a:cubicBezTo>
                        <a:pt x="105" y="163"/>
                        <a:pt x="105" y="163"/>
                        <a:pt x="105" y="163"/>
                      </a:cubicBezTo>
                      <a:cubicBezTo>
                        <a:pt x="107" y="162"/>
                        <a:pt x="107" y="162"/>
                        <a:pt x="107" y="162"/>
                      </a:cubicBezTo>
                      <a:cubicBezTo>
                        <a:pt x="107" y="163"/>
                        <a:pt x="107" y="163"/>
                        <a:pt x="107" y="163"/>
                      </a:cubicBezTo>
                      <a:cubicBezTo>
                        <a:pt x="109" y="163"/>
                        <a:pt x="110" y="163"/>
                        <a:pt x="111" y="163"/>
                      </a:cubicBezTo>
                      <a:cubicBezTo>
                        <a:pt x="111" y="163"/>
                        <a:pt x="111" y="163"/>
                        <a:pt x="111" y="163"/>
                      </a:cubicBezTo>
                      <a:cubicBezTo>
                        <a:pt x="111" y="163"/>
                        <a:pt x="110" y="163"/>
                        <a:pt x="110" y="163"/>
                      </a:cubicBezTo>
                      <a:cubicBezTo>
                        <a:pt x="113" y="162"/>
                        <a:pt x="113" y="162"/>
                        <a:pt x="113" y="162"/>
                      </a:cubicBezTo>
                      <a:cubicBezTo>
                        <a:pt x="112" y="162"/>
                        <a:pt x="112" y="162"/>
                        <a:pt x="112" y="162"/>
                      </a:cubicBezTo>
                      <a:cubicBezTo>
                        <a:pt x="112" y="162"/>
                        <a:pt x="112" y="162"/>
                        <a:pt x="112" y="162"/>
                      </a:cubicBezTo>
                      <a:cubicBezTo>
                        <a:pt x="113" y="162"/>
                        <a:pt x="115" y="161"/>
                        <a:pt x="115" y="162"/>
                      </a:cubicBezTo>
                      <a:cubicBezTo>
                        <a:pt x="115" y="162"/>
                        <a:pt x="115" y="162"/>
                        <a:pt x="114" y="162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16" y="163"/>
                        <a:pt x="116" y="163"/>
                        <a:pt x="116" y="163"/>
                      </a:cubicBezTo>
                      <a:cubicBezTo>
                        <a:pt x="118" y="163"/>
                        <a:pt x="119" y="163"/>
                        <a:pt x="120" y="163"/>
                      </a:cubicBezTo>
                      <a:cubicBezTo>
                        <a:pt x="119" y="164"/>
                        <a:pt x="119" y="164"/>
                        <a:pt x="119" y="164"/>
                      </a:cubicBezTo>
                      <a:cubicBezTo>
                        <a:pt x="117" y="164"/>
                        <a:pt x="115" y="165"/>
                        <a:pt x="114" y="165"/>
                      </a:cubicBezTo>
                      <a:cubicBezTo>
                        <a:pt x="115" y="165"/>
                        <a:pt x="117" y="165"/>
                        <a:pt x="118" y="165"/>
                      </a:cubicBezTo>
                      <a:cubicBezTo>
                        <a:pt x="111" y="168"/>
                        <a:pt x="104" y="166"/>
                        <a:pt x="96" y="168"/>
                      </a:cubicBezTo>
                      <a:cubicBezTo>
                        <a:pt x="105" y="169"/>
                        <a:pt x="114" y="166"/>
                        <a:pt x="124" y="167"/>
                      </a:cubicBezTo>
                      <a:cubicBezTo>
                        <a:pt x="116" y="168"/>
                        <a:pt x="116" y="168"/>
                        <a:pt x="116" y="168"/>
                      </a:cubicBezTo>
                      <a:cubicBezTo>
                        <a:pt x="122" y="169"/>
                        <a:pt x="122" y="169"/>
                        <a:pt x="122" y="169"/>
                      </a:cubicBezTo>
                      <a:cubicBezTo>
                        <a:pt x="114" y="170"/>
                        <a:pt x="105" y="171"/>
                        <a:pt x="98" y="172"/>
                      </a:cubicBezTo>
                      <a:cubicBezTo>
                        <a:pt x="104" y="172"/>
                        <a:pt x="110" y="170"/>
                        <a:pt x="116" y="171"/>
                      </a:cubicBezTo>
                      <a:cubicBezTo>
                        <a:pt x="104" y="172"/>
                        <a:pt x="92" y="173"/>
                        <a:pt x="78" y="174"/>
                      </a:cubicBezTo>
                      <a:cubicBezTo>
                        <a:pt x="78" y="174"/>
                        <a:pt x="78" y="174"/>
                        <a:pt x="78" y="174"/>
                      </a:cubicBezTo>
                      <a:cubicBezTo>
                        <a:pt x="81" y="174"/>
                        <a:pt x="85" y="174"/>
                        <a:pt x="88" y="173"/>
                      </a:cubicBezTo>
                      <a:cubicBezTo>
                        <a:pt x="89" y="174"/>
                        <a:pt x="90" y="174"/>
                        <a:pt x="90" y="175"/>
                      </a:cubicBezTo>
                      <a:cubicBezTo>
                        <a:pt x="82" y="175"/>
                        <a:pt x="75" y="176"/>
                        <a:pt x="67" y="176"/>
                      </a:cubicBezTo>
                      <a:cubicBezTo>
                        <a:pt x="70" y="175"/>
                        <a:pt x="74" y="176"/>
                        <a:pt x="77" y="174"/>
                      </a:cubicBezTo>
                      <a:cubicBezTo>
                        <a:pt x="62" y="174"/>
                        <a:pt x="62" y="174"/>
                        <a:pt x="62" y="174"/>
                      </a:cubicBezTo>
                      <a:cubicBezTo>
                        <a:pt x="72" y="173"/>
                        <a:pt x="72" y="173"/>
                        <a:pt x="72" y="173"/>
                      </a:cubicBezTo>
                      <a:cubicBezTo>
                        <a:pt x="67" y="174"/>
                        <a:pt x="62" y="175"/>
                        <a:pt x="57" y="174"/>
                      </a:cubicBezTo>
                      <a:cubicBezTo>
                        <a:pt x="65" y="172"/>
                        <a:pt x="65" y="172"/>
                        <a:pt x="65" y="172"/>
                      </a:cubicBezTo>
                      <a:cubicBezTo>
                        <a:pt x="58" y="172"/>
                        <a:pt x="52" y="173"/>
                        <a:pt x="44" y="172"/>
                      </a:cubicBezTo>
                      <a:cubicBezTo>
                        <a:pt x="48" y="172"/>
                        <a:pt x="53" y="172"/>
                        <a:pt x="56" y="171"/>
                      </a:cubicBezTo>
                      <a:cubicBezTo>
                        <a:pt x="56" y="171"/>
                        <a:pt x="56" y="171"/>
                        <a:pt x="55" y="171"/>
                      </a:cubicBezTo>
                      <a:cubicBezTo>
                        <a:pt x="56" y="170"/>
                        <a:pt x="57" y="171"/>
                        <a:pt x="59" y="171"/>
                      </a:cubicBezTo>
                      <a:cubicBezTo>
                        <a:pt x="50" y="170"/>
                        <a:pt x="50" y="170"/>
                        <a:pt x="50" y="170"/>
                      </a:cubicBezTo>
                      <a:cubicBezTo>
                        <a:pt x="50" y="170"/>
                        <a:pt x="50" y="170"/>
                        <a:pt x="50" y="170"/>
                      </a:cubicBezTo>
                      <a:cubicBezTo>
                        <a:pt x="48" y="170"/>
                        <a:pt x="46" y="170"/>
                        <a:pt x="45" y="170"/>
                      </a:cubicBezTo>
                      <a:cubicBezTo>
                        <a:pt x="50" y="170"/>
                        <a:pt x="54" y="169"/>
                        <a:pt x="58" y="169"/>
                      </a:cubicBezTo>
                      <a:cubicBezTo>
                        <a:pt x="57" y="169"/>
                        <a:pt x="57" y="167"/>
                        <a:pt x="55" y="168"/>
                      </a:cubicBezTo>
                      <a:cubicBezTo>
                        <a:pt x="54" y="168"/>
                        <a:pt x="54" y="168"/>
                        <a:pt x="54" y="167"/>
                      </a:cubicBezTo>
                      <a:cubicBezTo>
                        <a:pt x="53" y="167"/>
                        <a:pt x="51" y="167"/>
                        <a:pt x="50" y="167"/>
                      </a:cubicBezTo>
                      <a:cubicBezTo>
                        <a:pt x="54" y="165"/>
                        <a:pt x="59" y="166"/>
                        <a:pt x="63" y="165"/>
                      </a:cubicBezTo>
                      <a:cubicBezTo>
                        <a:pt x="57" y="165"/>
                        <a:pt x="51" y="166"/>
                        <a:pt x="45" y="165"/>
                      </a:cubicBezTo>
                      <a:cubicBezTo>
                        <a:pt x="52" y="165"/>
                        <a:pt x="52" y="165"/>
                        <a:pt x="52" y="165"/>
                      </a:cubicBezTo>
                      <a:cubicBezTo>
                        <a:pt x="51" y="165"/>
                        <a:pt x="51" y="165"/>
                        <a:pt x="50" y="164"/>
                      </a:cubicBezTo>
                      <a:cubicBezTo>
                        <a:pt x="51" y="164"/>
                        <a:pt x="51" y="164"/>
                        <a:pt x="51" y="164"/>
                      </a:cubicBezTo>
                      <a:cubicBezTo>
                        <a:pt x="53" y="164"/>
                        <a:pt x="55" y="164"/>
                        <a:pt x="56" y="165"/>
                      </a:cubicBezTo>
                      <a:cubicBezTo>
                        <a:pt x="57" y="165"/>
                        <a:pt x="58" y="165"/>
                        <a:pt x="58" y="164"/>
                      </a:cubicBezTo>
                      <a:cubicBezTo>
                        <a:pt x="57" y="164"/>
                        <a:pt x="57" y="165"/>
                        <a:pt x="56" y="164"/>
                      </a:cubicBezTo>
                      <a:cubicBezTo>
                        <a:pt x="59" y="163"/>
                        <a:pt x="59" y="163"/>
                        <a:pt x="59" y="163"/>
                      </a:cubicBezTo>
                      <a:cubicBezTo>
                        <a:pt x="56" y="163"/>
                        <a:pt x="50" y="164"/>
                        <a:pt x="46" y="163"/>
                      </a:cubicBezTo>
                      <a:cubicBezTo>
                        <a:pt x="60" y="162"/>
                        <a:pt x="60" y="162"/>
                        <a:pt x="60" y="162"/>
                      </a:cubicBezTo>
                      <a:cubicBezTo>
                        <a:pt x="53" y="162"/>
                        <a:pt x="53" y="162"/>
                        <a:pt x="53" y="162"/>
                      </a:cubicBezTo>
                      <a:cubicBezTo>
                        <a:pt x="53" y="161"/>
                        <a:pt x="53" y="161"/>
                        <a:pt x="53" y="161"/>
                      </a:cubicBezTo>
                      <a:cubicBezTo>
                        <a:pt x="51" y="161"/>
                        <a:pt x="51" y="161"/>
                        <a:pt x="51" y="161"/>
                      </a:cubicBezTo>
                      <a:cubicBezTo>
                        <a:pt x="50" y="161"/>
                        <a:pt x="50" y="161"/>
                        <a:pt x="50" y="161"/>
                      </a:cubicBezTo>
                      <a:cubicBezTo>
                        <a:pt x="37" y="160"/>
                        <a:pt x="37" y="160"/>
                        <a:pt x="37" y="160"/>
                      </a:cubicBezTo>
                      <a:cubicBezTo>
                        <a:pt x="46" y="160"/>
                        <a:pt x="46" y="160"/>
                        <a:pt x="46" y="160"/>
                      </a:cubicBezTo>
                      <a:cubicBezTo>
                        <a:pt x="45" y="160"/>
                        <a:pt x="43" y="160"/>
                        <a:pt x="43" y="159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42" y="159"/>
                        <a:pt x="42" y="159"/>
                        <a:pt x="42" y="159"/>
                      </a:cubicBezTo>
                      <a:cubicBezTo>
                        <a:pt x="44" y="158"/>
                        <a:pt x="48" y="159"/>
                        <a:pt x="50" y="158"/>
                      </a:cubicBezTo>
                      <a:cubicBezTo>
                        <a:pt x="49" y="158"/>
                        <a:pt x="47" y="158"/>
                        <a:pt x="46" y="158"/>
                      </a:cubicBezTo>
                      <a:cubicBezTo>
                        <a:pt x="51" y="156"/>
                        <a:pt x="57" y="157"/>
                        <a:pt x="62" y="157"/>
                      </a:cubicBezTo>
                      <a:cubicBezTo>
                        <a:pt x="57" y="157"/>
                        <a:pt x="46" y="157"/>
                        <a:pt x="40" y="157"/>
                      </a:cubicBezTo>
                      <a:cubicBezTo>
                        <a:pt x="42" y="156"/>
                        <a:pt x="47" y="156"/>
                        <a:pt x="49" y="155"/>
                      </a:cubicBezTo>
                      <a:cubicBezTo>
                        <a:pt x="45" y="156"/>
                        <a:pt x="41" y="154"/>
                        <a:pt x="37" y="155"/>
                      </a:cubicBezTo>
                      <a:cubicBezTo>
                        <a:pt x="35" y="156"/>
                        <a:pt x="36" y="157"/>
                        <a:pt x="38" y="157"/>
                      </a:cubicBezTo>
                      <a:cubicBezTo>
                        <a:pt x="33" y="157"/>
                        <a:pt x="27" y="157"/>
                        <a:pt x="23" y="158"/>
                      </a:cubicBezTo>
                      <a:cubicBezTo>
                        <a:pt x="28" y="158"/>
                        <a:pt x="31" y="159"/>
                        <a:pt x="35" y="158"/>
                      </a:cubicBezTo>
                      <a:cubicBezTo>
                        <a:pt x="37" y="158"/>
                        <a:pt x="37" y="159"/>
                        <a:pt x="36" y="159"/>
                      </a:cubicBezTo>
                      <a:cubicBezTo>
                        <a:pt x="37" y="159"/>
                        <a:pt x="38" y="160"/>
                        <a:pt x="39" y="160"/>
                      </a:cubicBezTo>
                      <a:cubicBezTo>
                        <a:pt x="34" y="160"/>
                        <a:pt x="34" y="160"/>
                        <a:pt x="34" y="160"/>
                      </a:cubicBezTo>
                      <a:cubicBezTo>
                        <a:pt x="35" y="161"/>
                        <a:pt x="36" y="160"/>
                        <a:pt x="37" y="161"/>
                      </a:cubicBezTo>
                      <a:cubicBezTo>
                        <a:pt x="30" y="162"/>
                        <a:pt x="30" y="162"/>
                        <a:pt x="30" y="162"/>
                      </a:cubicBezTo>
                      <a:cubicBezTo>
                        <a:pt x="31" y="162"/>
                        <a:pt x="31" y="162"/>
                        <a:pt x="32" y="162"/>
                      </a:cubicBezTo>
                      <a:cubicBezTo>
                        <a:pt x="31" y="162"/>
                        <a:pt x="30" y="164"/>
                        <a:pt x="28" y="164"/>
                      </a:cubicBezTo>
                      <a:cubicBezTo>
                        <a:pt x="32" y="164"/>
                        <a:pt x="32" y="164"/>
                        <a:pt x="32" y="164"/>
                      </a:cubicBezTo>
                      <a:cubicBezTo>
                        <a:pt x="32" y="164"/>
                        <a:pt x="32" y="164"/>
                        <a:pt x="32" y="164"/>
                      </a:cubicBezTo>
                      <a:cubicBezTo>
                        <a:pt x="31" y="164"/>
                        <a:pt x="31" y="165"/>
                        <a:pt x="30" y="165"/>
                      </a:cubicBezTo>
                      <a:cubicBezTo>
                        <a:pt x="31" y="165"/>
                        <a:pt x="32" y="165"/>
                        <a:pt x="32" y="165"/>
                      </a:cubicBezTo>
                      <a:cubicBezTo>
                        <a:pt x="32" y="165"/>
                        <a:pt x="32" y="165"/>
                        <a:pt x="32" y="165"/>
                      </a:cubicBezTo>
                      <a:cubicBezTo>
                        <a:pt x="37" y="166"/>
                        <a:pt x="37" y="166"/>
                        <a:pt x="37" y="166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3" y="167"/>
                        <a:pt x="33" y="167"/>
                        <a:pt x="33" y="167"/>
                      </a:cubicBezTo>
                      <a:cubicBezTo>
                        <a:pt x="32" y="167"/>
                        <a:pt x="32" y="167"/>
                        <a:pt x="32" y="167"/>
                      </a:cubicBezTo>
                      <a:cubicBezTo>
                        <a:pt x="33" y="167"/>
                        <a:pt x="34" y="168"/>
                        <a:pt x="36" y="168"/>
                      </a:cubicBezTo>
                      <a:cubicBezTo>
                        <a:pt x="34" y="169"/>
                        <a:pt x="32" y="169"/>
                        <a:pt x="31" y="169"/>
                      </a:cubicBezTo>
                      <a:cubicBezTo>
                        <a:pt x="31" y="170"/>
                        <a:pt x="28" y="169"/>
                        <a:pt x="28" y="170"/>
                      </a:cubicBezTo>
                      <a:cubicBezTo>
                        <a:pt x="30" y="171"/>
                        <a:pt x="33" y="169"/>
                        <a:pt x="34" y="171"/>
                      </a:cubicBezTo>
                      <a:cubicBezTo>
                        <a:pt x="33" y="171"/>
                        <a:pt x="32" y="172"/>
                        <a:pt x="31" y="172"/>
                      </a:cubicBezTo>
                      <a:cubicBezTo>
                        <a:pt x="37" y="173"/>
                        <a:pt x="37" y="173"/>
                        <a:pt x="37" y="173"/>
                      </a:cubicBezTo>
                      <a:cubicBezTo>
                        <a:pt x="34" y="173"/>
                        <a:pt x="32" y="173"/>
                        <a:pt x="29" y="174"/>
                      </a:cubicBezTo>
                      <a:cubicBezTo>
                        <a:pt x="30" y="174"/>
                        <a:pt x="30" y="174"/>
                        <a:pt x="30" y="174"/>
                      </a:cubicBezTo>
                      <a:cubicBezTo>
                        <a:pt x="30" y="174"/>
                        <a:pt x="30" y="174"/>
                        <a:pt x="29" y="174"/>
                      </a:cubicBezTo>
                      <a:cubicBezTo>
                        <a:pt x="33" y="175"/>
                        <a:pt x="33" y="175"/>
                        <a:pt x="33" y="175"/>
                      </a:cubicBezTo>
                      <a:cubicBezTo>
                        <a:pt x="33" y="176"/>
                        <a:pt x="30" y="175"/>
                        <a:pt x="29" y="176"/>
                      </a:cubicBezTo>
                      <a:cubicBezTo>
                        <a:pt x="33" y="176"/>
                        <a:pt x="33" y="176"/>
                        <a:pt x="33" y="176"/>
                      </a:cubicBezTo>
                      <a:cubicBezTo>
                        <a:pt x="23" y="178"/>
                        <a:pt x="23" y="178"/>
                        <a:pt x="23" y="178"/>
                      </a:cubicBezTo>
                      <a:cubicBezTo>
                        <a:pt x="24" y="178"/>
                        <a:pt x="25" y="178"/>
                        <a:pt x="26" y="178"/>
                      </a:cubicBezTo>
                      <a:cubicBezTo>
                        <a:pt x="26" y="179"/>
                        <a:pt x="25" y="179"/>
                        <a:pt x="24" y="17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25" y="180"/>
                        <a:pt x="25" y="180"/>
                        <a:pt x="25" y="180"/>
                      </a:cubicBezTo>
                      <a:cubicBezTo>
                        <a:pt x="26" y="180"/>
                        <a:pt x="26" y="180"/>
                        <a:pt x="26" y="180"/>
                      </a:cubicBezTo>
                      <a:cubicBezTo>
                        <a:pt x="26" y="180"/>
                        <a:pt x="26" y="180"/>
                        <a:pt x="27" y="180"/>
                      </a:cubicBezTo>
                      <a:cubicBezTo>
                        <a:pt x="28" y="180"/>
                        <a:pt x="28" y="180"/>
                        <a:pt x="28" y="180"/>
                      </a:cubicBezTo>
                      <a:cubicBezTo>
                        <a:pt x="28" y="180"/>
                        <a:pt x="28" y="180"/>
                        <a:pt x="28" y="180"/>
                      </a:cubicBezTo>
                      <a:cubicBezTo>
                        <a:pt x="31" y="180"/>
                        <a:pt x="31" y="180"/>
                        <a:pt x="31" y="180"/>
                      </a:cubicBezTo>
                      <a:cubicBezTo>
                        <a:pt x="31" y="180"/>
                        <a:pt x="31" y="180"/>
                        <a:pt x="31" y="180"/>
                      </a:cubicBezTo>
                      <a:cubicBezTo>
                        <a:pt x="28" y="180"/>
                        <a:pt x="28" y="180"/>
                        <a:pt x="28" y="180"/>
                      </a:cubicBezTo>
                      <a:cubicBezTo>
                        <a:pt x="27" y="181"/>
                        <a:pt x="27" y="181"/>
                        <a:pt x="27" y="181"/>
                      </a:cubicBezTo>
                      <a:cubicBezTo>
                        <a:pt x="28" y="181"/>
                        <a:pt x="28" y="181"/>
                        <a:pt x="28" y="182"/>
                      </a:cubicBezTo>
                      <a:cubicBezTo>
                        <a:pt x="27" y="182"/>
                        <a:pt x="27" y="182"/>
                        <a:pt x="27" y="182"/>
                      </a:cubicBezTo>
                      <a:cubicBezTo>
                        <a:pt x="29" y="182"/>
                        <a:pt x="31" y="182"/>
                        <a:pt x="32" y="182"/>
                      </a:cubicBezTo>
                      <a:cubicBezTo>
                        <a:pt x="29" y="183"/>
                        <a:pt x="29" y="183"/>
                        <a:pt x="29" y="183"/>
                      </a:cubicBezTo>
                      <a:cubicBezTo>
                        <a:pt x="33" y="184"/>
                        <a:pt x="33" y="184"/>
                        <a:pt x="33" y="184"/>
                      </a:cubicBezTo>
                      <a:cubicBezTo>
                        <a:pt x="31" y="184"/>
                        <a:pt x="26" y="184"/>
                        <a:pt x="25" y="185"/>
                      </a:cubicBezTo>
                      <a:cubicBezTo>
                        <a:pt x="26" y="185"/>
                        <a:pt x="28" y="185"/>
                        <a:pt x="29" y="186"/>
                      </a:cubicBezTo>
                      <a:cubicBezTo>
                        <a:pt x="33" y="186"/>
                        <a:pt x="38" y="185"/>
                        <a:pt x="41" y="187"/>
                      </a:cubicBezTo>
                      <a:cubicBezTo>
                        <a:pt x="52" y="187"/>
                        <a:pt x="63" y="187"/>
                        <a:pt x="72" y="185"/>
                      </a:cubicBezTo>
                      <a:cubicBezTo>
                        <a:pt x="71" y="185"/>
                        <a:pt x="70" y="185"/>
                        <a:pt x="69" y="185"/>
                      </a:cubicBezTo>
                      <a:cubicBezTo>
                        <a:pt x="71" y="185"/>
                        <a:pt x="74" y="184"/>
                        <a:pt x="77" y="184"/>
                      </a:cubicBezTo>
                      <a:cubicBezTo>
                        <a:pt x="80" y="183"/>
                        <a:pt x="87" y="184"/>
                        <a:pt x="90" y="183"/>
                      </a:cubicBezTo>
                      <a:cubicBezTo>
                        <a:pt x="95" y="184"/>
                        <a:pt x="102" y="182"/>
                        <a:pt x="106" y="183"/>
                      </a:cubicBezTo>
                      <a:cubicBezTo>
                        <a:pt x="106" y="183"/>
                        <a:pt x="106" y="183"/>
                        <a:pt x="106" y="183"/>
                      </a:cubicBezTo>
                      <a:cubicBezTo>
                        <a:pt x="106" y="183"/>
                        <a:pt x="106" y="183"/>
                        <a:pt x="105" y="183"/>
                      </a:cubicBezTo>
                      <a:cubicBezTo>
                        <a:pt x="106" y="182"/>
                        <a:pt x="106" y="182"/>
                        <a:pt x="106" y="182"/>
                      </a:cubicBezTo>
                      <a:cubicBezTo>
                        <a:pt x="108" y="183"/>
                        <a:pt x="111" y="182"/>
                        <a:pt x="111" y="183"/>
                      </a:cubicBezTo>
                      <a:cubicBezTo>
                        <a:pt x="112" y="183"/>
                        <a:pt x="111" y="182"/>
                        <a:pt x="114" y="182"/>
                      </a:cubicBezTo>
                      <a:cubicBezTo>
                        <a:pt x="114" y="182"/>
                        <a:pt x="114" y="182"/>
                        <a:pt x="114" y="183"/>
                      </a:cubicBezTo>
                      <a:cubicBezTo>
                        <a:pt x="116" y="183"/>
                        <a:pt x="116" y="182"/>
                        <a:pt x="116" y="182"/>
                      </a:cubicBezTo>
                      <a:cubicBezTo>
                        <a:pt x="118" y="181"/>
                        <a:pt x="117" y="182"/>
                        <a:pt x="118" y="183"/>
                      </a:cubicBezTo>
                      <a:cubicBezTo>
                        <a:pt x="119" y="182"/>
                        <a:pt x="119" y="182"/>
                        <a:pt x="119" y="182"/>
                      </a:cubicBezTo>
                      <a:cubicBezTo>
                        <a:pt x="120" y="182"/>
                        <a:pt x="122" y="182"/>
                        <a:pt x="123" y="183"/>
                      </a:cubicBezTo>
                      <a:cubicBezTo>
                        <a:pt x="123" y="184"/>
                        <a:pt x="122" y="184"/>
                        <a:pt x="122" y="184"/>
                      </a:cubicBezTo>
                      <a:cubicBezTo>
                        <a:pt x="121" y="184"/>
                        <a:pt x="119" y="184"/>
                        <a:pt x="118" y="184"/>
                      </a:cubicBezTo>
                      <a:cubicBezTo>
                        <a:pt x="122" y="185"/>
                        <a:pt x="122" y="185"/>
                        <a:pt x="122" y="185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117" y="187"/>
                        <a:pt x="118" y="186"/>
                        <a:pt x="119" y="187"/>
                      </a:cubicBezTo>
                      <a:cubicBezTo>
                        <a:pt x="118" y="187"/>
                        <a:pt x="118" y="187"/>
                        <a:pt x="117" y="187"/>
                      </a:cubicBezTo>
                      <a:cubicBezTo>
                        <a:pt x="135" y="191"/>
                        <a:pt x="154" y="185"/>
                        <a:pt x="172" y="186"/>
                      </a:cubicBezTo>
                      <a:close/>
                      <a:moveTo>
                        <a:pt x="327" y="185"/>
                      </a:moveTo>
                      <a:cubicBezTo>
                        <a:pt x="327" y="186"/>
                        <a:pt x="327" y="186"/>
                        <a:pt x="327" y="186"/>
                      </a:cubicBezTo>
                      <a:cubicBezTo>
                        <a:pt x="317" y="186"/>
                        <a:pt x="317" y="186"/>
                        <a:pt x="317" y="186"/>
                      </a:cubicBezTo>
                      <a:cubicBezTo>
                        <a:pt x="317" y="185"/>
                        <a:pt x="317" y="185"/>
                        <a:pt x="317" y="185"/>
                      </a:cubicBezTo>
                      <a:lnTo>
                        <a:pt x="327" y="185"/>
                      </a:lnTo>
                      <a:close/>
                      <a:moveTo>
                        <a:pt x="316" y="185"/>
                      </a:moveTo>
                      <a:cubicBezTo>
                        <a:pt x="316" y="186"/>
                        <a:pt x="316" y="186"/>
                        <a:pt x="316" y="186"/>
                      </a:cubicBezTo>
                      <a:cubicBezTo>
                        <a:pt x="314" y="186"/>
                        <a:pt x="314" y="186"/>
                        <a:pt x="314" y="186"/>
                      </a:cubicBezTo>
                      <a:cubicBezTo>
                        <a:pt x="314" y="185"/>
                        <a:pt x="314" y="185"/>
                        <a:pt x="314" y="185"/>
                      </a:cubicBezTo>
                      <a:lnTo>
                        <a:pt x="316" y="185"/>
                      </a:lnTo>
                      <a:close/>
                      <a:moveTo>
                        <a:pt x="236" y="185"/>
                      </a:moveTo>
                      <a:cubicBezTo>
                        <a:pt x="236" y="185"/>
                        <a:pt x="236" y="185"/>
                        <a:pt x="236" y="185"/>
                      </a:cubicBezTo>
                      <a:cubicBezTo>
                        <a:pt x="241" y="185"/>
                        <a:pt x="241" y="185"/>
                        <a:pt x="241" y="185"/>
                      </a:cubicBezTo>
                      <a:cubicBezTo>
                        <a:pt x="241" y="185"/>
                        <a:pt x="241" y="185"/>
                        <a:pt x="241" y="185"/>
                      </a:cubicBezTo>
                      <a:lnTo>
                        <a:pt x="236" y="185"/>
                      </a:lnTo>
                      <a:close/>
                      <a:moveTo>
                        <a:pt x="303" y="186"/>
                      </a:moveTo>
                      <a:cubicBezTo>
                        <a:pt x="303" y="186"/>
                        <a:pt x="303" y="186"/>
                        <a:pt x="303" y="186"/>
                      </a:cubicBezTo>
                      <a:cubicBezTo>
                        <a:pt x="299" y="186"/>
                        <a:pt x="299" y="186"/>
                        <a:pt x="299" y="186"/>
                      </a:cubicBezTo>
                      <a:cubicBezTo>
                        <a:pt x="299" y="186"/>
                        <a:pt x="299" y="186"/>
                        <a:pt x="299" y="186"/>
                      </a:cubicBezTo>
                      <a:lnTo>
                        <a:pt x="303" y="186"/>
                      </a:lnTo>
                      <a:close/>
                      <a:moveTo>
                        <a:pt x="283" y="186"/>
                      </a:moveTo>
                      <a:cubicBezTo>
                        <a:pt x="259" y="186"/>
                        <a:pt x="259" y="186"/>
                        <a:pt x="259" y="186"/>
                      </a:cubicBezTo>
                      <a:cubicBezTo>
                        <a:pt x="259" y="185"/>
                        <a:pt x="259" y="185"/>
                        <a:pt x="259" y="185"/>
                      </a:cubicBezTo>
                      <a:cubicBezTo>
                        <a:pt x="283" y="185"/>
                        <a:pt x="283" y="185"/>
                        <a:pt x="283" y="185"/>
                      </a:cubicBezTo>
                      <a:lnTo>
                        <a:pt x="283" y="186"/>
                      </a:lnTo>
                      <a:close/>
                      <a:moveTo>
                        <a:pt x="293" y="185"/>
                      </a:moveTo>
                      <a:cubicBezTo>
                        <a:pt x="293" y="185"/>
                        <a:pt x="293" y="185"/>
                        <a:pt x="293" y="185"/>
                      </a:cubicBezTo>
                      <a:cubicBezTo>
                        <a:pt x="298" y="185"/>
                        <a:pt x="298" y="185"/>
                        <a:pt x="298" y="185"/>
                      </a:cubicBezTo>
                      <a:cubicBezTo>
                        <a:pt x="298" y="185"/>
                        <a:pt x="298" y="185"/>
                        <a:pt x="298" y="185"/>
                      </a:cubicBezTo>
                      <a:lnTo>
                        <a:pt x="293" y="185"/>
                      </a:lnTo>
                      <a:close/>
                      <a:moveTo>
                        <a:pt x="314" y="185"/>
                      </a:moveTo>
                      <a:cubicBezTo>
                        <a:pt x="314" y="185"/>
                        <a:pt x="314" y="185"/>
                        <a:pt x="314" y="185"/>
                      </a:cubicBezTo>
                      <a:cubicBezTo>
                        <a:pt x="304" y="185"/>
                        <a:pt x="304" y="185"/>
                        <a:pt x="304" y="185"/>
                      </a:cubicBezTo>
                      <a:cubicBezTo>
                        <a:pt x="304" y="185"/>
                        <a:pt x="304" y="185"/>
                        <a:pt x="304" y="185"/>
                      </a:cubicBezTo>
                      <a:lnTo>
                        <a:pt x="314" y="185"/>
                      </a:lnTo>
                      <a:close/>
                      <a:moveTo>
                        <a:pt x="234" y="185"/>
                      </a:moveTo>
                      <a:cubicBezTo>
                        <a:pt x="231" y="184"/>
                        <a:pt x="228" y="186"/>
                        <a:pt x="225" y="185"/>
                      </a:cubicBezTo>
                      <a:cubicBezTo>
                        <a:pt x="229" y="185"/>
                        <a:pt x="231" y="184"/>
                        <a:pt x="234" y="185"/>
                      </a:cubicBezTo>
                      <a:close/>
                      <a:moveTo>
                        <a:pt x="215" y="185"/>
                      </a:moveTo>
                      <a:cubicBezTo>
                        <a:pt x="220" y="185"/>
                        <a:pt x="220" y="185"/>
                        <a:pt x="220" y="185"/>
                      </a:cubicBezTo>
                      <a:cubicBezTo>
                        <a:pt x="218" y="185"/>
                        <a:pt x="217" y="185"/>
                        <a:pt x="215" y="185"/>
                      </a:cubicBezTo>
                      <a:cubicBezTo>
                        <a:pt x="204" y="185"/>
                        <a:pt x="204" y="185"/>
                        <a:pt x="204" y="185"/>
                      </a:cubicBezTo>
                      <a:cubicBezTo>
                        <a:pt x="207" y="184"/>
                        <a:pt x="211" y="185"/>
                        <a:pt x="215" y="185"/>
                      </a:cubicBezTo>
                      <a:close/>
                      <a:moveTo>
                        <a:pt x="314" y="184"/>
                      </a:moveTo>
                      <a:cubicBezTo>
                        <a:pt x="314" y="184"/>
                        <a:pt x="314" y="184"/>
                        <a:pt x="314" y="184"/>
                      </a:cubicBezTo>
                      <a:cubicBezTo>
                        <a:pt x="311" y="184"/>
                        <a:pt x="311" y="184"/>
                        <a:pt x="311" y="184"/>
                      </a:cubicBezTo>
                      <a:cubicBezTo>
                        <a:pt x="311" y="184"/>
                        <a:pt x="311" y="184"/>
                        <a:pt x="311" y="184"/>
                      </a:cubicBezTo>
                      <a:lnTo>
                        <a:pt x="314" y="184"/>
                      </a:lnTo>
                      <a:close/>
                      <a:moveTo>
                        <a:pt x="251" y="183"/>
                      </a:moveTo>
                      <a:cubicBezTo>
                        <a:pt x="251" y="184"/>
                        <a:pt x="251" y="184"/>
                        <a:pt x="251" y="184"/>
                      </a:cubicBezTo>
                      <a:cubicBezTo>
                        <a:pt x="247" y="184"/>
                        <a:pt x="247" y="184"/>
                        <a:pt x="247" y="184"/>
                      </a:cubicBezTo>
                      <a:cubicBezTo>
                        <a:pt x="247" y="183"/>
                        <a:pt x="247" y="183"/>
                        <a:pt x="247" y="183"/>
                      </a:cubicBezTo>
                      <a:lnTo>
                        <a:pt x="251" y="183"/>
                      </a:lnTo>
                      <a:close/>
                      <a:moveTo>
                        <a:pt x="230" y="179"/>
                      </a:moveTo>
                      <a:cubicBezTo>
                        <a:pt x="230" y="180"/>
                        <a:pt x="230" y="180"/>
                        <a:pt x="230" y="180"/>
                      </a:cubicBezTo>
                      <a:cubicBezTo>
                        <a:pt x="227" y="180"/>
                        <a:pt x="227" y="180"/>
                        <a:pt x="227" y="180"/>
                      </a:cubicBezTo>
                      <a:cubicBezTo>
                        <a:pt x="227" y="179"/>
                        <a:pt x="227" y="179"/>
                        <a:pt x="227" y="179"/>
                      </a:cubicBezTo>
                      <a:lnTo>
                        <a:pt x="230" y="179"/>
                      </a:lnTo>
                      <a:close/>
                      <a:moveTo>
                        <a:pt x="294" y="179"/>
                      </a:moveTo>
                      <a:cubicBezTo>
                        <a:pt x="294" y="179"/>
                        <a:pt x="294" y="179"/>
                        <a:pt x="294" y="179"/>
                      </a:cubicBezTo>
                      <a:cubicBezTo>
                        <a:pt x="291" y="179"/>
                        <a:pt x="291" y="179"/>
                        <a:pt x="291" y="179"/>
                      </a:cubicBezTo>
                      <a:cubicBezTo>
                        <a:pt x="291" y="179"/>
                        <a:pt x="291" y="179"/>
                        <a:pt x="291" y="179"/>
                      </a:cubicBezTo>
                      <a:lnTo>
                        <a:pt x="294" y="179"/>
                      </a:lnTo>
                      <a:close/>
                      <a:moveTo>
                        <a:pt x="343" y="171"/>
                      </a:moveTo>
                      <a:cubicBezTo>
                        <a:pt x="351" y="171"/>
                        <a:pt x="351" y="171"/>
                        <a:pt x="351" y="171"/>
                      </a:cubicBezTo>
                      <a:cubicBezTo>
                        <a:pt x="348" y="171"/>
                        <a:pt x="346" y="171"/>
                        <a:pt x="343" y="171"/>
                      </a:cubicBezTo>
                      <a:close/>
                      <a:moveTo>
                        <a:pt x="389" y="171"/>
                      </a:moveTo>
                      <a:cubicBezTo>
                        <a:pt x="389" y="171"/>
                        <a:pt x="389" y="171"/>
                        <a:pt x="389" y="171"/>
                      </a:cubicBezTo>
                      <a:cubicBezTo>
                        <a:pt x="387" y="171"/>
                        <a:pt x="387" y="171"/>
                        <a:pt x="387" y="171"/>
                      </a:cubicBezTo>
                      <a:cubicBezTo>
                        <a:pt x="387" y="171"/>
                        <a:pt x="387" y="171"/>
                        <a:pt x="387" y="171"/>
                      </a:cubicBezTo>
                      <a:lnTo>
                        <a:pt x="389" y="171"/>
                      </a:lnTo>
                      <a:close/>
                      <a:moveTo>
                        <a:pt x="380" y="171"/>
                      </a:moveTo>
                      <a:cubicBezTo>
                        <a:pt x="380" y="171"/>
                        <a:pt x="380" y="171"/>
                        <a:pt x="380" y="171"/>
                      </a:cubicBezTo>
                      <a:cubicBezTo>
                        <a:pt x="378" y="171"/>
                        <a:pt x="378" y="171"/>
                        <a:pt x="378" y="171"/>
                      </a:cubicBezTo>
                      <a:cubicBezTo>
                        <a:pt x="378" y="171"/>
                        <a:pt x="378" y="171"/>
                        <a:pt x="378" y="171"/>
                      </a:cubicBezTo>
                      <a:lnTo>
                        <a:pt x="380" y="171"/>
                      </a:lnTo>
                      <a:close/>
                      <a:moveTo>
                        <a:pt x="413" y="170"/>
                      </a:moveTo>
                      <a:cubicBezTo>
                        <a:pt x="413" y="171"/>
                        <a:pt x="413" y="171"/>
                        <a:pt x="413" y="171"/>
                      </a:cubicBezTo>
                      <a:cubicBezTo>
                        <a:pt x="409" y="171"/>
                        <a:pt x="409" y="171"/>
                        <a:pt x="409" y="171"/>
                      </a:cubicBezTo>
                      <a:cubicBezTo>
                        <a:pt x="409" y="170"/>
                        <a:pt x="409" y="170"/>
                        <a:pt x="409" y="170"/>
                      </a:cubicBezTo>
                      <a:lnTo>
                        <a:pt x="413" y="170"/>
                      </a:lnTo>
                      <a:close/>
                      <a:moveTo>
                        <a:pt x="383" y="135"/>
                      </a:moveTo>
                      <a:cubicBezTo>
                        <a:pt x="383" y="134"/>
                        <a:pt x="383" y="134"/>
                        <a:pt x="383" y="134"/>
                      </a:cubicBezTo>
                      <a:cubicBezTo>
                        <a:pt x="385" y="134"/>
                        <a:pt x="385" y="134"/>
                        <a:pt x="385" y="134"/>
                      </a:cubicBezTo>
                      <a:cubicBezTo>
                        <a:pt x="385" y="135"/>
                        <a:pt x="385" y="135"/>
                        <a:pt x="385" y="135"/>
                      </a:cubicBezTo>
                      <a:lnTo>
                        <a:pt x="383" y="135"/>
                      </a:lnTo>
                      <a:close/>
                      <a:moveTo>
                        <a:pt x="384" y="63"/>
                      </a:moveTo>
                      <a:cubicBezTo>
                        <a:pt x="384" y="64"/>
                        <a:pt x="384" y="64"/>
                        <a:pt x="384" y="64"/>
                      </a:cubicBezTo>
                      <a:cubicBezTo>
                        <a:pt x="381" y="64"/>
                        <a:pt x="381" y="64"/>
                        <a:pt x="381" y="64"/>
                      </a:cubicBezTo>
                      <a:cubicBezTo>
                        <a:pt x="381" y="63"/>
                        <a:pt x="381" y="63"/>
                        <a:pt x="381" y="63"/>
                      </a:cubicBezTo>
                      <a:lnTo>
                        <a:pt x="384" y="63"/>
                      </a:lnTo>
                      <a:close/>
                      <a:moveTo>
                        <a:pt x="337" y="17"/>
                      </a:moveTo>
                      <a:cubicBezTo>
                        <a:pt x="337" y="17"/>
                        <a:pt x="337" y="17"/>
                        <a:pt x="337" y="17"/>
                      </a:cubicBezTo>
                      <a:cubicBezTo>
                        <a:pt x="331" y="17"/>
                        <a:pt x="331" y="17"/>
                        <a:pt x="331" y="17"/>
                      </a:cubicBezTo>
                      <a:cubicBezTo>
                        <a:pt x="331" y="17"/>
                        <a:pt x="331" y="17"/>
                        <a:pt x="331" y="17"/>
                      </a:cubicBezTo>
                      <a:lnTo>
                        <a:pt x="337" y="17"/>
                      </a:lnTo>
                      <a:close/>
                      <a:moveTo>
                        <a:pt x="171" y="5"/>
                      </a:move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74" y="5"/>
                        <a:pt x="174" y="5"/>
                        <a:pt x="174" y="5"/>
                      </a:cubicBezTo>
                      <a:cubicBezTo>
                        <a:pt x="174" y="5"/>
                        <a:pt x="174" y="5"/>
                        <a:pt x="174" y="5"/>
                      </a:cubicBezTo>
                      <a:lnTo>
                        <a:pt x="171" y="5"/>
                      </a:lnTo>
                      <a:close/>
                      <a:moveTo>
                        <a:pt x="291" y="9"/>
                      </a:moveTo>
                      <a:cubicBezTo>
                        <a:pt x="291" y="9"/>
                        <a:pt x="291" y="9"/>
                        <a:pt x="291" y="9"/>
                      </a:cubicBezTo>
                      <a:cubicBezTo>
                        <a:pt x="296" y="9"/>
                        <a:pt x="296" y="9"/>
                        <a:pt x="296" y="9"/>
                      </a:cubicBezTo>
                      <a:cubicBezTo>
                        <a:pt x="296" y="9"/>
                        <a:pt x="296" y="9"/>
                        <a:pt x="296" y="9"/>
                      </a:cubicBezTo>
                      <a:lnTo>
                        <a:pt x="291" y="9"/>
                      </a:lnTo>
                      <a:close/>
                      <a:moveTo>
                        <a:pt x="305" y="9"/>
                      </a:moveTo>
                      <a:cubicBezTo>
                        <a:pt x="304" y="9"/>
                        <a:pt x="304" y="9"/>
                        <a:pt x="304" y="9"/>
                      </a:cubicBezTo>
                      <a:cubicBezTo>
                        <a:pt x="314" y="9"/>
                        <a:pt x="314" y="9"/>
                        <a:pt x="314" y="9"/>
                      </a:cubicBezTo>
                      <a:lnTo>
                        <a:pt x="305" y="9"/>
                      </a:lnTo>
                      <a:close/>
                      <a:moveTo>
                        <a:pt x="212" y="11"/>
                      </a:moveTo>
                      <a:cubicBezTo>
                        <a:pt x="212" y="11"/>
                        <a:pt x="212" y="11"/>
                        <a:pt x="212" y="11"/>
                      </a:cubicBezTo>
                      <a:cubicBezTo>
                        <a:pt x="220" y="11"/>
                        <a:pt x="220" y="11"/>
                        <a:pt x="220" y="11"/>
                      </a:cubicBezTo>
                      <a:cubicBezTo>
                        <a:pt x="220" y="11"/>
                        <a:pt x="220" y="11"/>
                        <a:pt x="220" y="11"/>
                      </a:cubicBezTo>
                      <a:lnTo>
                        <a:pt x="212" y="11"/>
                      </a:lnTo>
                      <a:close/>
                      <a:moveTo>
                        <a:pt x="237" y="13"/>
                      </a:moveTo>
                      <a:cubicBezTo>
                        <a:pt x="237" y="13"/>
                        <a:pt x="237" y="13"/>
                        <a:pt x="237" y="13"/>
                      </a:cubicBezTo>
                      <a:cubicBezTo>
                        <a:pt x="253" y="13"/>
                        <a:pt x="253" y="13"/>
                        <a:pt x="253" y="13"/>
                      </a:cubicBezTo>
                      <a:cubicBezTo>
                        <a:pt x="253" y="13"/>
                        <a:pt x="253" y="13"/>
                        <a:pt x="253" y="13"/>
                      </a:cubicBezTo>
                      <a:lnTo>
                        <a:pt x="237" y="13"/>
                      </a:lnTo>
                      <a:close/>
                      <a:moveTo>
                        <a:pt x="308" y="16"/>
                      </a:moveTo>
                      <a:cubicBezTo>
                        <a:pt x="308" y="17"/>
                        <a:pt x="308" y="17"/>
                        <a:pt x="308" y="17"/>
                      </a:cubicBezTo>
                      <a:cubicBezTo>
                        <a:pt x="301" y="17"/>
                        <a:pt x="301" y="17"/>
                        <a:pt x="301" y="17"/>
                      </a:cubicBezTo>
                      <a:cubicBezTo>
                        <a:pt x="301" y="16"/>
                        <a:pt x="301" y="16"/>
                        <a:pt x="301" y="16"/>
                      </a:cubicBezTo>
                      <a:lnTo>
                        <a:pt x="308" y="16"/>
                      </a:lnTo>
                      <a:close/>
                      <a:moveTo>
                        <a:pt x="241" y="16"/>
                      </a:moveTo>
                      <a:cubicBezTo>
                        <a:pt x="241" y="15"/>
                        <a:pt x="241" y="15"/>
                        <a:pt x="241" y="15"/>
                      </a:cubicBezTo>
                      <a:cubicBezTo>
                        <a:pt x="246" y="15"/>
                        <a:pt x="246" y="15"/>
                        <a:pt x="246" y="15"/>
                      </a:cubicBezTo>
                      <a:cubicBezTo>
                        <a:pt x="246" y="16"/>
                        <a:pt x="246" y="16"/>
                        <a:pt x="246" y="16"/>
                      </a:cubicBezTo>
                      <a:lnTo>
                        <a:pt x="241" y="16"/>
                      </a:lnTo>
                      <a:close/>
                      <a:moveTo>
                        <a:pt x="262" y="16"/>
                      </a:moveTo>
                      <a:cubicBezTo>
                        <a:pt x="262" y="15"/>
                        <a:pt x="262" y="15"/>
                        <a:pt x="262" y="15"/>
                      </a:cubicBezTo>
                      <a:cubicBezTo>
                        <a:pt x="266" y="15"/>
                        <a:pt x="266" y="15"/>
                        <a:pt x="266" y="15"/>
                      </a:cubicBezTo>
                      <a:cubicBezTo>
                        <a:pt x="266" y="16"/>
                        <a:pt x="266" y="16"/>
                        <a:pt x="266" y="16"/>
                      </a:cubicBezTo>
                      <a:lnTo>
                        <a:pt x="262" y="16"/>
                      </a:lnTo>
                      <a:close/>
                      <a:moveTo>
                        <a:pt x="273" y="16"/>
                      </a:moveTo>
                      <a:cubicBezTo>
                        <a:pt x="273" y="16"/>
                        <a:pt x="273" y="16"/>
                        <a:pt x="273" y="16"/>
                      </a:cubicBezTo>
                      <a:cubicBezTo>
                        <a:pt x="281" y="16"/>
                        <a:pt x="281" y="16"/>
                        <a:pt x="281" y="16"/>
                      </a:cubicBezTo>
                      <a:cubicBezTo>
                        <a:pt x="281" y="16"/>
                        <a:pt x="281" y="16"/>
                        <a:pt x="281" y="16"/>
                      </a:cubicBezTo>
                      <a:lnTo>
                        <a:pt x="273" y="16"/>
                      </a:lnTo>
                      <a:close/>
                      <a:moveTo>
                        <a:pt x="291" y="16"/>
                      </a:moveTo>
                      <a:cubicBezTo>
                        <a:pt x="293" y="16"/>
                        <a:pt x="293" y="16"/>
                        <a:pt x="293" y="16"/>
                      </a:cubicBezTo>
                      <a:cubicBezTo>
                        <a:pt x="293" y="16"/>
                        <a:pt x="293" y="16"/>
                        <a:pt x="293" y="16"/>
                      </a:cubicBezTo>
                      <a:cubicBezTo>
                        <a:pt x="291" y="16"/>
                        <a:pt x="291" y="16"/>
                        <a:pt x="291" y="16"/>
                      </a:cubicBezTo>
                      <a:close/>
                      <a:moveTo>
                        <a:pt x="196" y="17"/>
                      </a:moveTo>
                      <a:cubicBezTo>
                        <a:pt x="195" y="16"/>
                        <a:pt x="195" y="16"/>
                        <a:pt x="195" y="16"/>
                      </a:cubicBezTo>
                      <a:cubicBezTo>
                        <a:pt x="216" y="17"/>
                        <a:pt x="216" y="17"/>
                        <a:pt x="216" y="17"/>
                      </a:cubicBezTo>
                      <a:lnTo>
                        <a:pt x="196" y="17"/>
                      </a:lnTo>
                      <a:close/>
                      <a:moveTo>
                        <a:pt x="228" y="17"/>
                      </a:moveTo>
                      <a:cubicBezTo>
                        <a:pt x="228" y="17"/>
                        <a:pt x="228" y="17"/>
                        <a:pt x="228" y="17"/>
                      </a:cubicBezTo>
                      <a:cubicBezTo>
                        <a:pt x="230" y="17"/>
                        <a:pt x="230" y="17"/>
                        <a:pt x="230" y="17"/>
                      </a:cubicBezTo>
                      <a:cubicBezTo>
                        <a:pt x="230" y="17"/>
                        <a:pt x="230" y="17"/>
                        <a:pt x="230" y="17"/>
                      </a:cubicBezTo>
                      <a:lnTo>
                        <a:pt x="228" y="17"/>
                      </a:lnTo>
                      <a:close/>
                      <a:moveTo>
                        <a:pt x="242" y="19"/>
                      </a:moveTo>
                      <a:cubicBezTo>
                        <a:pt x="242" y="19"/>
                        <a:pt x="242" y="19"/>
                        <a:pt x="242" y="19"/>
                      </a:cubicBezTo>
                      <a:cubicBezTo>
                        <a:pt x="254" y="19"/>
                        <a:pt x="254" y="19"/>
                        <a:pt x="254" y="19"/>
                      </a:cubicBezTo>
                      <a:cubicBezTo>
                        <a:pt x="254" y="19"/>
                        <a:pt x="254" y="19"/>
                        <a:pt x="254" y="19"/>
                      </a:cubicBezTo>
                      <a:lnTo>
                        <a:pt x="242" y="19"/>
                      </a:lnTo>
                      <a:close/>
                      <a:moveTo>
                        <a:pt x="281" y="22"/>
                      </a:moveTo>
                      <a:cubicBezTo>
                        <a:pt x="281" y="22"/>
                        <a:pt x="281" y="22"/>
                        <a:pt x="281" y="22"/>
                      </a:cubicBezTo>
                      <a:cubicBezTo>
                        <a:pt x="277" y="22"/>
                        <a:pt x="277" y="22"/>
                        <a:pt x="277" y="22"/>
                      </a:cubicBezTo>
                      <a:cubicBezTo>
                        <a:pt x="277" y="22"/>
                        <a:pt x="277" y="22"/>
                        <a:pt x="277" y="22"/>
                      </a:cubicBezTo>
                      <a:lnTo>
                        <a:pt x="281" y="22"/>
                      </a:lnTo>
                      <a:close/>
                      <a:moveTo>
                        <a:pt x="269" y="22"/>
                      </a:moveTo>
                      <a:cubicBezTo>
                        <a:pt x="267" y="22"/>
                        <a:pt x="267" y="22"/>
                        <a:pt x="267" y="22"/>
                      </a:cubicBezTo>
                      <a:cubicBezTo>
                        <a:pt x="267" y="21"/>
                        <a:pt x="267" y="21"/>
                        <a:pt x="267" y="21"/>
                      </a:cubicBezTo>
                      <a:cubicBezTo>
                        <a:pt x="269" y="21"/>
                        <a:pt x="269" y="21"/>
                        <a:pt x="269" y="21"/>
                      </a:cubicBezTo>
                      <a:lnTo>
                        <a:pt x="269" y="22"/>
                      </a:lnTo>
                      <a:close/>
                      <a:moveTo>
                        <a:pt x="264" y="22"/>
                      </a:moveTo>
                      <a:cubicBezTo>
                        <a:pt x="260" y="22"/>
                        <a:pt x="260" y="22"/>
                        <a:pt x="260" y="22"/>
                      </a:cubicBezTo>
                      <a:cubicBezTo>
                        <a:pt x="260" y="21"/>
                        <a:pt x="260" y="21"/>
                        <a:pt x="260" y="21"/>
                      </a:cubicBezTo>
                      <a:cubicBezTo>
                        <a:pt x="264" y="21"/>
                        <a:pt x="264" y="21"/>
                        <a:pt x="264" y="21"/>
                      </a:cubicBezTo>
                      <a:lnTo>
                        <a:pt x="264" y="22"/>
                      </a:lnTo>
                      <a:close/>
                      <a:moveTo>
                        <a:pt x="302" y="21"/>
                      </a:moveTo>
                      <a:cubicBezTo>
                        <a:pt x="304" y="21"/>
                        <a:pt x="304" y="21"/>
                        <a:pt x="304" y="21"/>
                      </a:cubicBezTo>
                      <a:cubicBezTo>
                        <a:pt x="301" y="21"/>
                        <a:pt x="301" y="21"/>
                        <a:pt x="301" y="21"/>
                      </a:cubicBezTo>
                      <a:lnTo>
                        <a:pt x="302" y="21"/>
                      </a:lnTo>
                      <a:close/>
                      <a:moveTo>
                        <a:pt x="289" y="21"/>
                      </a:moveTo>
                      <a:cubicBezTo>
                        <a:pt x="287" y="21"/>
                        <a:pt x="287" y="21"/>
                        <a:pt x="287" y="21"/>
                      </a:cubicBezTo>
                      <a:cubicBezTo>
                        <a:pt x="289" y="21"/>
                        <a:pt x="289" y="21"/>
                        <a:pt x="289" y="21"/>
                      </a:cubicBezTo>
                      <a:close/>
                      <a:moveTo>
                        <a:pt x="285" y="21"/>
                      </a:moveTo>
                      <a:cubicBezTo>
                        <a:pt x="285" y="21"/>
                        <a:pt x="285" y="21"/>
                        <a:pt x="285" y="21"/>
                      </a:cubicBezTo>
                      <a:cubicBezTo>
                        <a:pt x="282" y="21"/>
                        <a:pt x="282" y="21"/>
                        <a:pt x="282" y="21"/>
                      </a:cubicBezTo>
                      <a:cubicBezTo>
                        <a:pt x="282" y="21"/>
                        <a:pt x="282" y="21"/>
                        <a:pt x="282" y="21"/>
                      </a:cubicBezTo>
                      <a:lnTo>
                        <a:pt x="285" y="21"/>
                      </a:lnTo>
                      <a:close/>
                      <a:moveTo>
                        <a:pt x="145" y="21"/>
                      </a:moveTo>
                      <a:cubicBezTo>
                        <a:pt x="141" y="21"/>
                        <a:pt x="137" y="21"/>
                        <a:pt x="132" y="20"/>
                      </a:cubicBezTo>
                      <a:cubicBezTo>
                        <a:pt x="137" y="19"/>
                        <a:pt x="141" y="20"/>
                        <a:pt x="145" y="21"/>
                      </a:cubicBezTo>
                      <a:cubicBezTo>
                        <a:pt x="147" y="21"/>
                        <a:pt x="149" y="21"/>
                        <a:pt x="151" y="21"/>
                      </a:cubicBezTo>
                      <a:cubicBezTo>
                        <a:pt x="149" y="22"/>
                        <a:pt x="147" y="21"/>
                        <a:pt x="145" y="21"/>
                      </a:cubicBezTo>
                      <a:close/>
                      <a:moveTo>
                        <a:pt x="165" y="22"/>
                      </a:moveTo>
                      <a:cubicBezTo>
                        <a:pt x="165" y="22"/>
                        <a:pt x="165" y="22"/>
                        <a:pt x="165" y="22"/>
                      </a:cubicBezTo>
                      <a:cubicBezTo>
                        <a:pt x="162" y="22"/>
                        <a:pt x="162" y="22"/>
                        <a:pt x="162" y="22"/>
                      </a:cubicBezTo>
                      <a:cubicBezTo>
                        <a:pt x="162" y="22"/>
                        <a:pt x="162" y="22"/>
                        <a:pt x="162" y="22"/>
                      </a:cubicBezTo>
                      <a:lnTo>
                        <a:pt x="165" y="22"/>
                      </a:lnTo>
                      <a:close/>
                      <a:moveTo>
                        <a:pt x="131" y="22"/>
                      </a:moveTo>
                      <a:cubicBezTo>
                        <a:pt x="131" y="22"/>
                        <a:pt x="131" y="22"/>
                        <a:pt x="131" y="22"/>
                      </a:cubicBezTo>
                      <a:cubicBezTo>
                        <a:pt x="134" y="22"/>
                        <a:pt x="134" y="22"/>
                        <a:pt x="134" y="22"/>
                      </a:cubicBezTo>
                      <a:cubicBezTo>
                        <a:pt x="134" y="22"/>
                        <a:pt x="134" y="22"/>
                        <a:pt x="134" y="22"/>
                      </a:cubicBezTo>
                      <a:lnTo>
                        <a:pt x="131" y="22"/>
                      </a:lnTo>
                      <a:close/>
                      <a:moveTo>
                        <a:pt x="169" y="22"/>
                      </a:moveTo>
                      <a:cubicBezTo>
                        <a:pt x="169" y="22"/>
                        <a:pt x="169" y="22"/>
                        <a:pt x="169" y="22"/>
                      </a:cubicBezTo>
                      <a:cubicBezTo>
                        <a:pt x="175" y="22"/>
                        <a:pt x="175" y="22"/>
                        <a:pt x="175" y="22"/>
                      </a:cubicBezTo>
                      <a:cubicBezTo>
                        <a:pt x="175" y="22"/>
                        <a:pt x="175" y="22"/>
                        <a:pt x="175" y="22"/>
                      </a:cubicBezTo>
                      <a:lnTo>
                        <a:pt x="169" y="22"/>
                      </a:lnTo>
                      <a:close/>
                      <a:moveTo>
                        <a:pt x="179" y="22"/>
                      </a:moveTo>
                      <a:cubicBezTo>
                        <a:pt x="179" y="22"/>
                        <a:pt x="179" y="22"/>
                        <a:pt x="179" y="22"/>
                      </a:cubicBezTo>
                      <a:cubicBezTo>
                        <a:pt x="182" y="22"/>
                        <a:pt x="182" y="22"/>
                        <a:pt x="182" y="22"/>
                      </a:cubicBezTo>
                      <a:cubicBezTo>
                        <a:pt x="182" y="22"/>
                        <a:pt x="182" y="22"/>
                        <a:pt x="182" y="22"/>
                      </a:cubicBezTo>
                      <a:lnTo>
                        <a:pt x="179" y="22"/>
                      </a:lnTo>
                      <a:close/>
                      <a:moveTo>
                        <a:pt x="186" y="22"/>
                      </a:moveTo>
                      <a:cubicBezTo>
                        <a:pt x="186" y="22"/>
                        <a:pt x="185" y="22"/>
                        <a:pt x="185" y="22"/>
                      </a:cubicBezTo>
                      <a:cubicBezTo>
                        <a:pt x="224" y="22"/>
                        <a:pt x="224" y="22"/>
                        <a:pt x="224" y="22"/>
                      </a:cubicBezTo>
                      <a:cubicBezTo>
                        <a:pt x="223" y="23"/>
                        <a:pt x="223" y="23"/>
                        <a:pt x="223" y="23"/>
                      </a:cubicBezTo>
                      <a:cubicBezTo>
                        <a:pt x="223" y="23"/>
                        <a:pt x="223" y="23"/>
                        <a:pt x="223" y="23"/>
                      </a:cubicBezTo>
                      <a:cubicBezTo>
                        <a:pt x="221" y="23"/>
                        <a:pt x="221" y="23"/>
                        <a:pt x="221" y="23"/>
                      </a:cubicBezTo>
                      <a:cubicBezTo>
                        <a:pt x="221" y="23"/>
                        <a:pt x="221" y="23"/>
                        <a:pt x="220" y="23"/>
                      </a:cubicBezTo>
                      <a:cubicBezTo>
                        <a:pt x="217" y="23"/>
                        <a:pt x="210" y="24"/>
                        <a:pt x="207" y="22"/>
                      </a:cubicBezTo>
                      <a:cubicBezTo>
                        <a:pt x="205" y="22"/>
                        <a:pt x="204" y="23"/>
                        <a:pt x="204" y="23"/>
                      </a:cubicBezTo>
                      <a:cubicBezTo>
                        <a:pt x="201" y="22"/>
                        <a:pt x="197" y="22"/>
                        <a:pt x="194" y="23"/>
                      </a:cubicBezTo>
                      <a:cubicBezTo>
                        <a:pt x="194" y="23"/>
                        <a:pt x="194" y="23"/>
                        <a:pt x="194" y="23"/>
                      </a:cubicBezTo>
                      <a:cubicBezTo>
                        <a:pt x="193" y="23"/>
                        <a:pt x="193" y="23"/>
                        <a:pt x="193" y="23"/>
                      </a:cubicBezTo>
                      <a:cubicBezTo>
                        <a:pt x="193" y="23"/>
                        <a:pt x="193" y="22"/>
                        <a:pt x="192" y="22"/>
                      </a:cubicBezTo>
                      <a:cubicBezTo>
                        <a:pt x="192" y="23"/>
                        <a:pt x="190" y="23"/>
                        <a:pt x="189" y="23"/>
                      </a:cubicBezTo>
                      <a:cubicBezTo>
                        <a:pt x="188" y="23"/>
                        <a:pt x="188" y="23"/>
                        <a:pt x="188" y="23"/>
                      </a:cubicBezTo>
                      <a:cubicBezTo>
                        <a:pt x="188" y="23"/>
                        <a:pt x="188" y="23"/>
                        <a:pt x="188" y="23"/>
                      </a:cubicBezTo>
                      <a:cubicBezTo>
                        <a:pt x="187" y="23"/>
                        <a:pt x="186" y="23"/>
                        <a:pt x="186" y="23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lnTo>
                        <a:pt x="186" y="22"/>
                      </a:lnTo>
                      <a:close/>
                      <a:moveTo>
                        <a:pt x="173" y="23"/>
                      </a:moveTo>
                      <a:cubicBezTo>
                        <a:pt x="175" y="23"/>
                        <a:pt x="177" y="23"/>
                        <a:pt x="179" y="24"/>
                      </a:cubicBezTo>
                      <a:cubicBezTo>
                        <a:pt x="176" y="23"/>
                        <a:pt x="174" y="23"/>
                        <a:pt x="173" y="23"/>
                      </a:cubicBezTo>
                      <a:close/>
                      <a:moveTo>
                        <a:pt x="188" y="24"/>
                      </a:move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202" y="24"/>
                        <a:pt x="202" y="24"/>
                        <a:pt x="202" y="24"/>
                      </a:cubicBezTo>
                      <a:cubicBezTo>
                        <a:pt x="202" y="24"/>
                        <a:pt x="202" y="24"/>
                        <a:pt x="202" y="24"/>
                      </a:cubicBezTo>
                      <a:lnTo>
                        <a:pt x="188" y="24"/>
                      </a:lnTo>
                      <a:close/>
                      <a:moveTo>
                        <a:pt x="203" y="24"/>
                      </a:moveTo>
                      <a:cubicBezTo>
                        <a:pt x="203" y="24"/>
                        <a:pt x="203" y="24"/>
                        <a:pt x="203" y="24"/>
                      </a:cubicBezTo>
                      <a:cubicBezTo>
                        <a:pt x="206" y="24"/>
                        <a:pt x="206" y="24"/>
                        <a:pt x="206" y="24"/>
                      </a:cubicBezTo>
                      <a:cubicBezTo>
                        <a:pt x="206" y="24"/>
                        <a:pt x="206" y="24"/>
                        <a:pt x="206" y="24"/>
                      </a:cubicBezTo>
                      <a:lnTo>
                        <a:pt x="203" y="24"/>
                      </a:lnTo>
                      <a:close/>
                      <a:moveTo>
                        <a:pt x="265" y="26"/>
                      </a:moveTo>
                      <a:cubicBezTo>
                        <a:pt x="265" y="26"/>
                        <a:pt x="265" y="26"/>
                        <a:pt x="265" y="26"/>
                      </a:cubicBezTo>
                      <a:cubicBezTo>
                        <a:pt x="270" y="26"/>
                        <a:pt x="270" y="26"/>
                        <a:pt x="270" y="26"/>
                      </a:cubicBezTo>
                      <a:cubicBezTo>
                        <a:pt x="270" y="26"/>
                        <a:pt x="270" y="26"/>
                        <a:pt x="270" y="26"/>
                      </a:cubicBezTo>
                      <a:lnTo>
                        <a:pt x="265" y="26"/>
                      </a:lnTo>
                      <a:close/>
                      <a:moveTo>
                        <a:pt x="339" y="29"/>
                      </a:moveTo>
                      <a:cubicBezTo>
                        <a:pt x="336" y="29"/>
                        <a:pt x="332" y="29"/>
                        <a:pt x="329" y="29"/>
                      </a:cubicBezTo>
                      <a:cubicBezTo>
                        <a:pt x="327" y="29"/>
                        <a:pt x="325" y="29"/>
                        <a:pt x="324" y="29"/>
                      </a:cubicBezTo>
                      <a:cubicBezTo>
                        <a:pt x="325" y="29"/>
                        <a:pt x="327" y="29"/>
                        <a:pt x="329" y="29"/>
                      </a:cubicBezTo>
                      <a:cubicBezTo>
                        <a:pt x="332" y="29"/>
                        <a:pt x="335" y="28"/>
                        <a:pt x="339" y="29"/>
                      </a:cubicBezTo>
                      <a:close/>
                      <a:moveTo>
                        <a:pt x="312" y="29"/>
                      </a:moveTo>
                      <a:cubicBezTo>
                        <a:pt x="312" y="29"/>
                        <a:pt x="312" y="29"/>
                        <a:pt x="312" y="29"/>
                      </a:cubicBezTo>
                      <a:cubicBezTo>
                        <a:pt x="314" y="29"/>
                        <a:pt x="316" y="29"/>
                        <a:pt x="317" y="28"/>
                      </a:cubicBezTo>
                      <a:cubicBezTo>
                        <a:pt x="318" y="28"/>
                        <a:pt x="318" y="28"/>
                        <a:pt x="318" y="28"/>
                      </a:cubicBezTo>
                      <a:cubicBezTo>
                        <a:pt x="318" y="28"/>
                        <a:pt x="318" y="28"/>
                        <a:pt x="317" y="28"/>
                      </a:cubicBezTo>
                      <a:cubicBezTo>
                        <a:pt x="317" y="29"/>
                        <a:pt x="317" y="29"/>
                        <a:pt x="317" y="29"/>
                      </a:cubicBezTo>
                      <a:cubicBezTo>
                        <a:pt x="318" y="29"/>
                        <a:pt x="318" y="29"/>
                        <a:pt x="318" y="29"/>
                      </a:cubicBezTo>
                      <a:cubicBezTo>
                        <a:pt x="318" y="29"/>
                        <a:pt x="318" y="29"/>
                        <a:pt x="318" y="29"/>
                      </a:cubicBezTo>
                      <a:lnTo>
                        <a:pt x="312" y="29"/>
                      </a:lnTo>
                      <a:close/>
                      <a:moveTo>
                        <a:pt x="340" y="29"/>
                      </a:moveTo>
                      <a:cubicBezTo>
                        <a:pt x="340" y="29"/>
                        <a:pt x="340" y="29"/>
                        <a:pt x="340" y="29"/>
                      </a:cubicBezTo>
                      <a:cubicBezTo>
                        <a:pt x="342" y="29"/>
                        <a:pt x="342" y="29"/>
                        <a:pt x="342" y="29"/>
                      </a:cubicBezTo>
                      <a:cubicBezTo>
                        <a:pt x="342" y="29"/>
                        <a:pt x="342" y="29"/>
                        <a:pt x="342" y="29"/>
                      </a:cubicBezTo>
                      <a:lnTo>
                        <a:pt x="340" y="29"/>
                      </a:lnTo>
                      <a:close/>
                      <a:moveTo>
                        <a:pt x="335" y="31"/>
                      </a:moveTo>
                      <a:cubicBezTo>
                        <a:pt x="335" y="30"/>
                        <a:pt x="335" y="30"/>
                        <a:pt x="335" y="30"/>
                      </a:cubicBezTo>
                      <a:cubicBezTo>
                        <a:pt x="337" y="30"/>
                        <a:pt x="337" y="30"/>
                        <a:pt x="337" y="30"/>
                      </a:cubicBezTo>
                      <a:cubicBezTo>
                        <a:pt x="337" y="31"/>
                        <a:pt x="337" y="31"/>
                        <a:pt x="337" y="31"/>
                      </a:cubicBezTo>
                      <a:lnTo>
                        <a:pt x="335" y="31"/>
                      </a:lnTo>
                      <a:close/>
                      <a:moveTo>
                        <a:pt x="348" y="31"/>
                      </a:moveTo>
                      <a:cubicBezTo>
                        <a:pt x="348" y="30"/>
                        <a:pt x="348" y="30"/>
                        <a:pt x="348" y="30"/>
                      </a:cubicBezTo>
                      <a:cubicBezTo>
                        <a:pt x="351" y="30"/>
                        <a:pt x="351" y="30"/>
                        <a:pt x="351" y="30"/>
                      </a:cubicBezTo>
                      <a:cubicBezTo>
                        <a:pt x="351" y="31"/>
                        <a:pt x="351" y="31"/>
                        <a:pt x="351" y="31"/>
                      </a:cubicBezTo>
                      <a:lnTo>
                        <a:pt x="348" y="31"/>
                      </a:lnTo>
                      <a:close/>
                      <a:moveTo>
                        <a:pt x="329" y="32"/>
                      </a:moveTo>
                      <a:cubicBezTo>
                        <a:pt x="329" y="31"/>
                        <a:pt x="329" y="31"/>
                        <a:pt x="329" y="31"/>
                      </a:cubicBezTo>
                      <a:cubicBezTo>
                        <a:pt x="332" y="31"/>
                        <a:pt x="332" y="31"/>
                        <a:pt x="332" y="31"/>
                      </a:cubicBezTo>
                      <a:cubicBezTo>
                        <a:pt x="332" y="32"/>
                        <a:pt x="332" y="32"/>
                        <a:pt x="332" y="32"/>
                      </a:cubicBezTo>
                      <a:lnTo>
                        <a:pt x="329" y="32"/>
                      </a:lnTo>
                      <a:close/>
                      <a:moveTo>
                        <a:pt x="344" y="32"/>
                      </a:moveTo>
                      <a:cubicBezTo>
                        <a:pt x="344" y="32"/>
                        <a:pt x="344" y="32"/>
                        <a:pt x="344" y="32"/>
                      </a:cubicBezTo>
                      <a:cubicBezTo>
                        <a:pt x="351" y="32"/>
                        <a:pt x="351" y="32"/>
                        <a:pt x="351" y="32"/>
                      </a:cubicBezTo>
                      <a:cubicBezTo>
                        <a:pt x="351" y="32"/>
                        <a:pt x="351" y="32"/>
                        <a:pt x="351" y="32"/>
                      </a:cubicBezTo>
                      <a:lnTo>
                        <a:pt x="344" y="32"/>
                      </a:lnTo>
                      <a:close/>
                      <a:moveTo>
                        <a:pt x="321" y="38"/>
                      </a:moveTo>
                      <a:cubicBezTo>
                        <a:pt x="321" y="38"/>
                        <a:pt x="321" y="38"/>
                        <a:pt x="321" y="38"/>
                      </a:cubicBezTo>
                      <a:cubicBezTo>
                        <a:pt x="325" y="38"/>
                        <a:pt x="325" y="38"/>
                        <a:pt x="325" y="38"/>
                      </a:cubicBezTo>
                      <a:cubicBezTo>
                        <a:pt x="325" y="38"/>
                        <a:pt x="325" y="38"/>
                        <a:pt x="325" y="38"/>
                      </a:cubicBezTo>
                      <a:lnTo>
                        <a:pt x="321" y="38"/>
                      </a:lnTo>
                      <a:close/>
                      <a:moveTo>
                        <a:pt x="329" y="39"/>
                      </a:moveTo>
                      <a:cubicBezTo>
                        <a:pt x="329" y="38"/>
                        <a:pt x="329" y="38"/>
                        <a:pt x="329" y="38"/>
                      </a:cubicBezTo>
                      <a:cubicBezTo>
                        <a:pt x="331" y="38"/>
                        <a:pt x="331" y="38"/>
                        <a:pt x="331" y="38"/>
                      </a:cubicBezTo>
                      <a:cubicBezTo>
                        <a:pt x="331" y="39"/>
                        <a:pt x="331" y="39"/>
                        <a:pt x="331" y="39"/>
                      </a:cubicBezTo>
                      <a:lnTo>
                        <a:pt x="329" y="39"/>
                      </a:lnTo>
                      <a:close/>
                      <a:moveTo>
                        <a:pt x="301" y="39"/>
                      </a:moveTo>
                      <a:cubicBezTo>
                        <a:pt x="301" y="39"/>
                        <a:pt x="301" y="39"/>
                        <a:pt x="301" y="39"/>
                      </a:cubicBezTo>
                      <a:cubicBezTo>
                        <a:pt x="313" y="39"/>
                        <a:pt x="313" y="39"/>
                        <a:pt x="313" y="39"/>
                      </a:cubicBezTo>
                      <a:cubicBezTo>
                        <a:pt x="313" y="39"/>
                        <a:pt x="313" y="39"/>
                        <a:pt x="313" y="39"/>
                      </a:cubicBezTo>
                      <a:lnTo>
                        <a:pt x="301" y="39"/>
                      </a:lnTo>
                      <a:close/>
                      <a:moveTo>
                        <a:pt x="314" y="39"/>
                      </a:moveTo>
                      <a:cubicBezTo>
                        <a:pt x="314" y="39"/>
                        <a:pt x="314" y="39"/>
                        <a:pt x="314" y="39"/>
                      </a:cubicBezTo>
                      <a:cubicBezTo>
                        <a:pt x="319" y="39"/>
                        <a:pt x="319" y="39"/>
                        <a:pt x="319" y="39"/>
                      </a:cubicBezTo>
                      <a:cubicBezTo>
                        <a:pt x="319" y="39"/>
                        <a:pt x="319" y="39"/>
                        <a:pt x="319" y="39"/>
                      </a:cubicBezTo>
                      <a:lnTo>
                        <a:pt x="314" y="39"/>
                      </a:lnTo>
                      <a:close/>
                      <a:moveTo>
                        <a:pt x="362" y="41"/>
                      </a:moveTo>
                      <a:cubicBezTo>
                        <a:pt x="362" y="41"/>
                        <a:pt x="362" y="41"/>
                        <a:pt x="362" y="41"/>
                      </a:cubicBezTo>
                      <a:cubicBezTo>
                        <a:pt x="365" y="41"/>
                        <a:pt x="365" y="41"/>
                        <a:pt x="365" y="41"/>
                      </a:cubicBezTo>
                      <a:cubicBezTo>
                        <a:pt x="365" y="41"/>
                        <a:pt x="365" y="41"/>
                        <a:pt x="365" y="41"/>
                      </a:cubicBezTo>
                      <a:lnTo>
                        <a:pt x="362" y="41"/>
                      </a:lnTo>
                      <a:close/>
                      <a:moveTo>
                        <a:pt x="370" y="42"/>
                      </a:moveTo>
                      <a:cubicBezTo>
                        <a:pt x="370" y="41"/>
                        <a:pt x="370" y="41"/>
                        <a:pt x="370" y="41"/>
                      </a:cubicBezTo>
                      <a:cubicBezTo>
                        <a:pt x="373" y="41"/>
                        <a:pt x="373" y="41"/>
                        <a:pt x="373" y="41"/>
                      </a:cubicBezTo>
                      <a:cubicBezTo>
                        <a:pt x="373" y="42"/>
                        <a:pt x="373" y="42"/>
                        <a:pt x="373" y="42"/>
                      </a:cubicBezTo>
                      <a:lnTo>
                        <a:pt x="370" y="42"/>
                      </a:lnTo>
                      <a:close/>
                      <a:moveTo>
                        <a:pt x="369" y="43"/>
                      </a:moveTo>
                      <a:cubicBezTo>
                        <a:pt x="369" y="43"/>
                        <a:pt x="369" y="43"/>
                        <a:pt x="369" y="43"/>
                      </a:cubicBezTo>
                      <a:cubicBezTo>
                        <a:pt x="374" y="43"/>
                        <a:pt x="374" y="43"/>
                        <a:pt x="374" y="43"/>
                      </a:cubicBezTo>
                      <a:cubicBezTo>
                        <a:pt x="374" y="43"/>
                        <a:pt x="374" y="43"/>
                        <a:pt x="374" y="43"/>
                      </a:cubicBezTo>
                      <a:lnTo>
                        <a:pt x="369" y="43"/>
                      </a:lnTo>
                      <a:close/>
                      <a:moveTo>
                        <a:pt x="379" y="43"/>
                      </a:moveTo>
                      <a:cubicBezTo>
                        <a:pt x="389" y="43"/>
                        <a:pt x="389" y="43"/>
                        <a:pt x="389" y="43"/>
                      </a:cubicBezTo>
                      <a:cubicBezTo>
                        <a:pt x="389" y="43"/>
                        <a:pt x="389" y="43"/>
                        <a:pt x="389" y="43"/>
                      </a:cubicBezTo>
                      <a:cubicBezTo>
                        <a:pt x="386" y="43"/>
                        <a:pt x="382" y="43"/>
                        <a:pt x="379" y="43"/>
                      </a:cubicBezTo>
                      <a:close/>
                      <a:moveTo>
                        <a:pt x="392" y="43"/>
                      </a:moveTo>
                      <a:cubicBezTo>
                        <a:pt x="395" y="43"/>
                        <a:pt x="394" y="43"/>
                        <a:pt x="396" y="43"/>
                      </a:cubicBezTo>
                      <a:lnTo>
                        <a:pt x="392" y="43"/>
                      </a:lnTo>
                      <a:close/>
                      <a:moveTo>
                        <a:pt x="381" y="44"/>
                      </a:moveTo>
                      <a:cubicBezTo>
                        <a:pt x="381" y="44"/>
                        <a:pt x="381" y="44"/>
                        <a:pt x="381" y="44"/>
                      </a:cubicBezTo>
                      <a:cubicBezTo>
                        <a:pt x="387" y="44"/>
                        <a:pt x="387" y="44"/>
                        <a:pt x="387" y="44"/>
                      </a:cubicBezTo>
                      <a:cubicBezTo>
                        <a:pt x="387" y="44"/>
                        <a:pt x="387" y="44"/>
                        <a:pt x="387" y="44"/>
                      </a:cubicBezTo>
                      <a:lnTo>
                        <a:pt x="381" y="44"/>
                      </a:lnTo>
                      <a:close/>
                      <a:moveTo>
                        <a:pt x="351" y="48"/>
                      </a:moveTo>
                      <a:cubicBezTo>
                        <a:pt x="351" y="47"/>
                        <a:pt x="351" y="47"/>
                        <a:pt x="351" y="47"/>
                      </a:cubicBezTo>
                      <a:cubicBezTo>
                        <a:pt x="354" y="47"/>
                        <a:pt x="354" y="47"/>
                        <a:pt x="354" y="47"/>
                      </a:cubicBezTo>
                      <a:cubicBezTo>
                        <a:pt x="354" y="48"/>
                        <a:pt x="354" y="48"/>
                        <a:pt x="354" y="48"/>
                      </a:cubicBezTo>
                      <a:lnTo>
                        <a:pt x="351" y="48"/>
                      </a:lnTo>
                      <a:close/>
                      <a:moveTo>
                        <a:pt x="278" y="49"/>
                      </a:moveTo>
                      <a:cubicBezTo>
                        <a:pt x="278" y="49"/>
                        <a:pt x="278" y="49"/>
                        <a:pt x="278" y="49"/>
                      </a:cubicBezTo>
                      <a:cubicBezTo>
                        <a:pt x="285" y="49"/>
                        <a:pt x="285" y="49"/>
                        <a:pt x="285" y="49"/>
                      </a:cubicBezTo>
                      <a:cubicBezTo>
                        <a:pt x="285" y="49"/>
                        <a:pt x="285" y="49"/>
                        <a:pt x="285" y="49"/>
                      </a:cubicBezTo>
                      <a:lnTo>
                        <a:pt x="278" y="49"/>
                      </a:lnTo>
                      <a:close/>
                      <a:moveTo>
                        <a:pt x="308" y="49"/>
                      </a:moveTo>
                      <a:cubicBezTo>
                        <a:pt x="308" y="49"/>
                        <a:pt x="308" y="49"/>
                        <a:pt x="308" y="49"/>
                      </a:cubicBezTo>
                      <a:cubicBezTo>
                        <a:pt x="314" y="49"/>
                        <a:pt x="314" y="49"/>
                        <a:pt x="314" y="49"/>
                      </a:cubicBezTo>
                      <a:cubicBezTo>
                        <a:pt x="314" y="49"/>
                        <a:pt x="314" y="49"/>
                        <a:pt x="314" y="49"/>
                      </a:cubicBezTo>
                      <a:lnTo>
                        <a:pt x="308" y="49"/>
                      </a:lnTo>
                      <a:close/>
                      <a:moveTo>
                        <a:pt x="307" y="50"/>
                      </a:moveTo>
                      <a:cubicBezTo>
                        <a:pt x="307" y="50"/>
                        <a:pt x="307" y="50"/>
                        <a:pt x="307" y="50"/>
                      </a:cubicBezTo>
                      <a:cubicBezTo>
                        <a:pt x="312" y="50"/>
                        <a:pt x="312" y="50"/>
                        <a:pt x="312" y="50"/>
                      </a:cubicBezTo>
                      <a:cubicBezTo>
                        <a:pt x="312" y="50"/>
                        <a:pt x="312" y="50"/>
                        <a:pt x="312" y="50"/>
                      </a:cubicBezTo>
                      <a:lnTo>
                        <a:pt x="307" y="50"/>
                      </a:lnTo>
                      <a:close/>
                      <a:moveTo>
                        <a:pt x="319" y="50"/>
                      </a:moveTo>
                      <a:cubicBezTo>
                        <a:pt x="319" y="50"/>
                        <a:pt x="319" y="50"/>
                        <a:pt x="319" y="50"/>
                      </a:cubicBezTo>
                      <a:cubicBezTo>
                        <a:pt x="322" y="50"/>
                        <a:pt x="322" y="50"/>
                        <a:pt x="322" y="50"/>
                      </a:cubicBezTo>
                      <a:cubicBezTo>
                        <a:pt x="322" y="50"/>
                        <a:pt x="322" y="50"/>
                        <a:pt x="322" y="50"/>
                      </a:cubicBezTo>
                      <a:lnTo>
                        <a:pt x="319" y="50"/>
                      </a:lnTo>
                      <a:close/>
                      <a:moveTo>
                        <a:pt x="321" y="52"/>
                      </a:moveTo>
                      <a:cubicBezTo>
                        <a:pt x="323" y="52"/>
                        <a:pt x="323" y="52"/>
                        <a:pt x="323" y="52"/>
                      </a:cubicBezTo>
                      <a:cubicBezTo>
                        <a:pt x="326" y="52"/>
                        <a:pt x="326" y="52"/>
                        <a:pt x="326" y="52"/>
                      </a:cubicBezTo>
                      <a:lnTo>
                        <a:pt x="321" y="52"/>
                      </a:lnTo>
                      <a:close/>
                      <a:moveTo>
                        <a:pt x="329" y="52"/>
                      </a:moveTo>
                      <a:cubicBezTo>
                        <a:pt x="329" y="52"/>
                        <a:pt x="329" y="52"/>
                        <a:pt x="329" y="52"/>
                      </a:cubicBezTo>
                      <a:cubicBezTo>
                        <a:pt x="332" y="52"/>
                        <a:pt x="332" y="52"/>
                        <a:pt x="332" y="52"/>
                      </a:cubicBezTo>
                      <a:cubicBezTo>
                        <a:pt x="332" y="52"/>
                        <a:pt x="332" y="52"/>
                        <a:pt x="332" y="52"/>
                      </a:cubicBezTo>
                      <a:lnTo>
                        <a:pt x="329" y="52"/>
                      </a:lnTo>
                      <a:close/>
                      <a:moveTo>
                        <a:pt x="24" y="54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1" y="54"/>
                        <a:pt x="21" y="54"/>
                        <a:pt x="21" y="54"/>
                      </a:cubicBezTo>
                      <a:lnTo>
                        <a:pt x="24" y="54"/>
                      </a:lnTo>
                      <a:close/>
                      <a:moveTo>
                        <a:pt x="13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lnTo>
                        <a:pt x="13" y="55"/>
                      </a:lnTo>
                      <a:close/>
                      <a:moveTo>
                        <a:pt x="336" y="64"/>
                      </a:moveTo>
                      <a:cubicBezTo>
                        <a:pt x="341" y="63"/>
                        <a:pt x="348" y="63"/>
                        <a:pt x="352" y="63"/>
                      </a:cubicBezTo>
                      <a:cubicBezTo>
                        <a:pt x="347" y="64"/>
                        <a:pt x="341" y="64"/>
                        <a:pt x="336" y="64"/>
                      </a:cubicBezTo>
                      <a:close/>
                      <a:moveTo>
                        <a:pt x="316" y="66"/>
                      </a:moveTo>
                      <a:cubicBezTo>
                        <a:pt x="316" y="65"/>
                        <a:pt x="316" y="65"/>
                        <a:pt x="316" y="65"/>
                      </a:cubicBezTo>
                      <a:cubicBezTo>
                        <a:pt x="323" y="65"/>
                        <a:pt x="323" y="65"/>
                        <a:pt x="323" y="65"/>
                      </a:cubicBezTo>
                      <a:cubicBezTo>
                        <a:pt x="323" y="66"/>
                        <a:pt x="323" y="66"/>
                        <a:pt x="323" y="66"/>
                      </a:cubicBezTo>
                      <a:lnTo>
                        <a:pt x="316" y="66"/>
                      </a:lnTo>
                      <a:close/>
                      <a:moveTo>
                        <a:pt x="19" y="68"/>
                      </a:moveTo>
                      <a:cubicBezTo>
                        <a:pt x="23" y="68"/>
                        <a:pt x="23" y="68"/>
                        <a:pt x="23" y="68"/>
                      </a:cubicBezTo>
                      <a:cubicBezTo>
                        <a:pt x="23" y="68"/>
                        <a:pt x="23" y="68"/>
                        <a:pt x="23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lose/>
                      <a:moveTo>
                        <a:pt x="14" y="69"/>
                      </a:moveTo>
                      <a:cubicBezTo>
                        <a:pt x="14" y="68"/>
                        <a:pt x="14" y="68"/>
                        <a:pt x="14" y="68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lnTo>
                        <a:pt x="14" y="69"/>
                      </a:lnTo>
                      <a:close/>
                      <a:moveTo>
                        <a:pt x="331" y="72"/>
                      </a:moveTo>
                      <a:cubicBezTo>
                        <a:pt x="331" y="72"/>
                        <a:pt x="331" y="72"/>
                        <a:pt x="331" y="72"/>
                      </a:cubicBezTo>
                      <a:cubicBezTo>
                        <a:pt x="336" y="72"/>
                        <a:pt x="336" y="72"/>
                        <a:pt x="336" y="72"/>
                      </a:cubicBezTo>
                      <a:cubicBezTo>
                        <a:pt x="336" y="72"/>
                        <a:pt x="336" y="72"/>
                        <a:pt x="336" y="72"/>
                      </a:cubicBezTo>
                      <a:lnTo>
                        <a:pt x="331" y="72"/>
                      </a:lnTo>
                      <a:close/>
                      <a:moveTo>
                        <a:pt x="393" y="78"/>
                      </a:moveTo>
                      <a:cubicBezTo>
                        <a:pt x="392" y="78"/>
                        <a:pt x="392" y="78"/>
                        <a:pt x="392" y="78"/>
                      </a:cubicBezTo>
                      <a:cubicBezTo>
                        <a:pt x="394" y="77"/>
                        <a:pt x="394" y="77"/>
                        <a:pt x="394" y="77"/>
                      </a:cubicBezTo>
                      <a:cubicBezTo>
                        <a:pt x="393" y="77"/>
                        <a:pt x="393" y="77"/>
                        <a:pt x="393" y="78"/>
                      </a:cubicBezTo>
                      <a:close/>
                      <a:moveTo>
                        <a:pt x="360" y="77"/>
                      </a:moveTo>
                      <a:cubicBezTo>
                        <a:pt x="358" y="78"/>
                        <a:pt x="355" y="77"/>
                        <a:pt x="352" y="78"/>
                      </a:cubicBezTo>
                      <a:cubicBezTo>
                        <a:pt x="352" y="77"/>
                        <a:pt x="352" y="77"/>
                        <a:pt x="352" y="77"/>
                      </a:cubicBezTo>
                      <a:lnTo>
                        <a:pt x="360" y="77"/>
                      </a:lnTo>
                      <a:close/>
                      <a:moveTo>
                        <a:pt x="296" y="80"/>
                      </a:moveTo>
                      <a:cubicBezTo>
                        <a:pt x="294" y="80"/>
                        <a:pt x="294" y="80"/>
                        <a:pt x="294" y="80"/>
                      </a:cubicBezTo>
                      <a:cubicBezTo>
                        <a:pt x="294" y="80"/>
                        <a:pt x="295" y="79"/>
                        <a:pt x="296" y="80"/>
                      </a:cubicBezTo>
                      <a:close/>
                      <a:moveTo>
                        <a:pt x="317" y="81"/>
                      </a:moveTo>
                      <a:cubicBezTo>
                        <a:pt x="317" y="81"/>
                        <a:pt x="318" y="81"/>
                        <a:pt x="318" y="81"/>
                      </a:cubicBezTo>
                      <a:cubicBezTo>
                        <a:pt x="315" y="81"/>
                        <a:pt x="315" y="81"/>
                        <a:pt x="315" y="81"/>
                      </a:cubicBezTo>
                      <a:cubicBezTo>
                        <a:pt x="315" y="81"/>
                        <a:pt x="316" y="81"/>
                        <a:pt x="316" y="81"/>
                      </a:cubicBezTo>
                      <a:lnTo>
                        <a:pt x="317" y="81"/>
                      </a:lnTo>
                      <a:close/>
                      <a:moveTo>
                        <a:pt x="297" y="81"/>
                      </a:moveTo>
                      <a:cubicBezTo>
                        <a:pt x="294" y="81"/>
                        <a:pt x="290" y="81"/>
                        <a:pt x="288" y="81"/>
                      </a:cubicBezTo>
                      <a:cubicBezTo>
                        <a:pt x="291" y="81"/>
                        <a:pt x="294" y="81"/>
                        <a:pt x="297" y="81"/>
                      </a:cubicBezTo>
                      <a:cubicBezTo>
                        <a:pt x="303" y="81"/>
                        <a:pt x="309" y="81"/>
                        <a:pt x="314" y="81"/>
                      </a:cubicBezTo>
                      <a:cubicBezTo>
                        <a:pt x="309" y="82"/>
                        <a:pt x="303" y="81"/>
                        <a:pt x="297" y="81"/>
                      </a:cubicBezTo>
                      <a:close/>
                      <a:moveTo>
                        <a:pt x="255" y="83"/>
                      </a:moveTo>
                      <a:cubicBezTo>
                        <a:pt x="255" y="83"/>
                        <a:pt x="255" y="83"/>
                        <a:pt x="255" y="83"/>
                      </a:cubicBezTo>
                      <a:cubicBezTo>
                        <a:pt x="260" y="83"/>
                        <a:pt x="260" y="83"/>
                        <a:pt x="260" y="83"/>
                      </a:cubicBezTo>
                      <a:cubicBezTo>
                        <a:pt x="260" y="83"/>
                        <a:pt x="260" y="83"/>
                        <a:pt x="260" y="83"/>
                      </a:cubicBezTo>
                      <a:lnTo>
                        <a:pt x="255" y="83"/>
                      </a:lnTo>
                      <a:close/>
                      <a:moveTo>
                        <a:pt x="353" y="87"/>
                      </a:moveTo>
                      <a:cubicBezTo>
                        <a:pt x="353" y="86"/>
                        <a:pt x="353" y="86"/>
                        <a:pt x="353" y="86"/>
                      </a:cubicBezTo>
                      <a:cubicBezTo>
                        <a:pt x="357" y="86"/>
                        <a:pt x="357" y="86"/>
                        <a:pt x="357" y="86"/>
                      </a:cubicBezTo>
                      <a:cubicBezTo>
                        <a:pt x="357" y="87"/>
                        <a:pt x="357" y="87"/>
                        <a:pt x="357" y="87"/>
                      </a:cubicBezTo>
                      <a:lnTo>
                        <a:pt x="353" y="87"/>
                      </a:lnTo>
                      <a:close/>
                      <a:moveTo>
                        <a:pt x="378" y="88"/>
                      </a:moveTo>
                      <a:cubicBezTo>
                        <a:pt x="378" y="88"/>
                        <a:pt x="378" y="88"/>
                        <a:pt x="378" y="88"/>
                      </a:cubicBezTo>
                      <a:cubicBezTo>
                        <a:pt x="373" y="88"/>
                        <a:pt x="373" y="88"/>
                        <a:pt x="373" y="88"/>
                      </a:cubicBezTo>
                      <a:cubicBezTo>
                        <a:pt x="373" y="88"/>
                        <a:pt x="373" y="88"/>
                        <a:pt x="373" y="88"/>
                      </a:cubicBezTo>
                      <a:lnTo>
                        <a:pt x="378" y="88"/>
                      </a:lnTo>
                      <a:close/>
                      <a:moveTo>
                        <a:pt x="372" y="88"/>
                      </a:moveTo>
                      <a:cubicBezTo>
                        <a:pt x="372" y="88"/>
                        <a:pt x="372" y="88"/>
                        <a:pt x="372" y="88"/>
                      </a:cubicBezTo>
                      <a:cubicBezTo>
                        <a:pt x="367" y="88"/>
                        <a:pt x="367" y="88"/>
                        <a:pt x="367" y="88"/>
                      </a:cubicBezTo>
                      <a:cubicBezTo>
                        <a:pt x="367" y="88"/>
                        <a:pt x="367" y="88"/>
                        <a:pt x="367" y="88"/>
                      </a:cubicBezTo>
                      <a:lnTo>
                        <a:pt x="372" y="88"/>
                      </a:lnTo>
                      <a:close/>
                      <a:moveTo>
                        <a:pt x="22" y="89"/>
                      </a:moveTo>
                      <a:cubicBezTo>
                        <a:pt x="22" y="88"/>
                        <a:pt x="22" y="88"/>
                        <a:pt x="22" y="88"/>
                      </a:cubicBezTo>
                      <a:cubicBezTo>
                        <a:pt x="25" y="88"/>
                        <a:pt x="25" y="88"/>
                        <a:pt x="25" y="88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lnTo>
                        <a:pt x="22" y="89"/>
                      </a:lnTo>
                      <a:close/>
                      <a:moveTo>
                        <a:pt x="348" y="89"/>
                      </a:moveTo>
                      <a:cubicBezTo>
                        <a:pt x="351" y="88"/>
                        <a:pt x="354" y="88"/>
                        <a:pt x="357" y="88"/>
                      </a:cubicBezTo>
                      <a:cubicBezTo>
                        <a:pt x="357" y="88"/>
                        <a:pt x="357" y="88"/>
                        <a:pt x="357" y="89"/>
                      </a:cubicBezTo>
                      <a:lnTo>
                        <a:pt x="348" y="89"/>
                      </a:lnTo>
                      <a:close/>
                      <a:moveTo>
                        <a:pt x="393" y="89"/>
                      </a:moveTo>
                      <a:cubicBezTo>
                        <a:pt x="393" y="89"/>
                        <a:pt x="393" y="89"/>
                        <a:pt x="393" y="89"/>
                      </a:cubicBezTo>
                      <a:cubicBezTo>
                        <a:pt x="396" y="89"/>
                        <a:pt x="396" y="89"/>
                        <a:pt x="396" y="89"/>
                      </a:cubicBezTo>
                      <a:cubicBezTo>
                        <a:pt x="396" y="89"/>
                        <a:pt x="396" y="89"/>
                        <a:pt x="396" y="89"/>
                      </a:cubicBezTo>
                      <a:lnTo>
                        <a:pt x="393" y="89"/>
                      </a:lnTo>
                      <a:close/>
                      <a:moveTo>
                        <a:pt x="22" y="91"/>
                      </a:moveTo>
                      <a:cubicBezTo>
                        <a:pt x="22" y="91"/>
                        <a:pt x="22" y="91"/>
                        <a:pt x="22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5" y="91"/>
                      </a:cubicBezTo>
                      <a:lnTo>
                        <a:pt x="22" y="91"/>
                      </a:lnTo>
                      <a:close/>
                      <a:moveTo>
                        <a:pt x="362" y="93"/>
                      </a:moveTo>
                      <a:cubicBezTo>
                        <a:pt x="362" y="92"/>
                        <a:pt x="362" y="92"/>
                        <a:pt x="362" y="92"/>
                      </a:cubicBezTo>
                      <a:cubicBezTo>
                        <a:pt x="364" y="92"/>
                        <a:pt x="364" y="92"/>
                        <a:pt x="364" y="92"/>
                      </a:cubicBezTo>
                      <a:cubicBezTo>
                        <a:pt x="364" y="93"/>
                        <a:pt x="364" y="93"/>
                        <a:pt x="364" y="93"/>
                      </a:cubicBezTo>
                      <a:lnTo>
                        <a:pt x="362" y="93"/>
                      </a:lnTo>
                      <a:close/>
                      <a:moveTo>
                        <a:pt x="347" y="94"/>
                      </a:moveTo>
                      <a:cubicBezTo>
                        <a:pt x="347" y="94"/>
                        <a:pt x="347" y="94"/>
                        <a:pt x="347" y="94"/>
                      </a:cubicBezTo>
                      <a:cubicBezTo>
                        <a:pt x="354" y="94"/>
                        <a:pt x="354" y="94"/>
                        <a:pt x="354" y="94"/>
                      </a:cubicBezTo>
                      <a:cubicBezTo>
                        <a:pt x="354" y="94"/>
                        <a:pt x="354" y="94"/>
                        <a:pt x="354" y="94"/>
                      </a:cubicBezTo>
                      <a:lnTo>
                        <a:pt x="347" y="94"/>
                      </a:lnTo>
                      <a:close/>
                      <a:moveTo>
                        <a:pt x="357" y="94"/>
                      </a:moveTo>
                      <a:cubicBezTo>
                        <a:pt x="357" y="94"/>
                        <a:pt x="357" y="94"/>
                        <a:pt x="357" y="94"/>
                      </a:cubicBezTo>
                      <a:cubicBezTo>
                        <a:pt x="365" y="94"/>
                        <a:pt x="365" y="94"/>
                        <a:pt x="365" y="94"/>
                      </a:cubicBezTo>
                      <a:cubicBezTo>
                        <a:pt x="365" y="94"/>
                        <a:pt x="365" y="94"/>
                        <a:pt x="365" y="94"/>
                      </a:cubicBezTo>
                      <a:lnTo>
                        <a:pt x="357" y="94"/>
                      </a:lnTo>
                      <a:close/>
                      <a:moveTo>
                        <a:pt x="367" y="94"/>
                      </a:moveTo>
                      <a:cubicBezTo>
                        <a:pt x="367" y="94"/>
                        <a:pt x="367" y="94"/>
                        <a:pt x="367" y="94"/>
                      </a:cubicBezTo>
                      <a:cubicBezTo>
                        <a:pt x="377" y="93"/>
                        <a:pt x="377" y="93"/>
                        <a:pt x="377" y="93"/>
                      </a:cubicBezTo>
                      <a:cubicBezTo>
                        <a:pt x="377" y="94"/>
                        <a:pt x="377" y="94"/>
                        <a:pt x="377" y="94"/>
                      </a:cubicBezTo>
                      <a:lnTo>
                        <a:pt x="367" y="94"/>
                      </a:lnTo>
                      <a:close/>
                      <a:moveTo>
                        <a:pt x="349" y="97"/>
                      </a:moveTo>
                      <a:cubicBezTo>
                        <a:pt x="349" y="96"/>
                        <a:pt x="349" y="96"/>
                        <a:pt x="349" y="96"/>
                      </a:cubicBezTo>
                      <a:cubicBezTo>
                        <a:pt x="363" y="96"/>
                        <a:pt x="363" y="96"/>
                        <a:pt x="363" y="96"/>
                      </a:cubicBezTo>
                      <a:cubicBezTo>
                        <a:pt x="363" y="97"/>
                        <a:pt x="363" y="97"/>
                        <a:pt x="363" y="97"/>
                      </a:cubicBezTo>
                      <a:lnTo>
                        <a:pt x="349" y="97"/>
                      </a:lnTo>
                      <a:close/>
                      <a:moveTo>
                        <a:pt x="313" y="102"/>
                      </a:moveTo>
                      <a:cubicBezTo>
                        <a:pt x="304" y="102"/>
                        <a:pt x="304" y="102"/>
                        <a:pt x="304" y="102"/>
                      </a:cubicBezTo>
                      <a:cubicBezTo>
                        <a:pt x="304" y="102"/>
                        <a:pt x="304" y="102"/>
                        <a:pt x="304" y="102"/>
                      </a:cubicBezTo>
                      <a:cubicBezTo>
                        <a:pt x="315" y="102"/>
                        <a:pt x="323" y="102"/>
                        <a:pt x="333" y="102"/>
                      </a:cubicBezTo>
                      <a:cubicBezTo>
                        <a:pt x="327" y="103"/>
                        <a:pt x="321" y="102"/>
                        <a:pt x="315" y="103"/>
                      </a:cubicBezTo>
                      <a:cubicBezTo>
                        <a:pt x="313" y="102"/>
                        <a:pt x="313" y="102"/>
                        <a:pt x="313" y="102"/>
                      </a:cubicBezTo>
                      <a:close/>
                      <a:moveTo>
                        <a:pt x="323" y="104"/>
                      </a:moveTo>
                      <a:cubicBezTo>
                        <a:pt x="328" y="104"/>
                        <a:pt x="328" y="104"/>
                        <a:pt x="328" y="104"/>
                      </a:cubicBezTo>
                      <a:cubicBezTo>
                        <a:pt x="327" y="105"/>
                        <a:pt x="325" y="104"/>
                        <a:pt x="323" y="104"/>
                      </a:cubicBezTo>
                      <a:close/>
                      <a:moveTo>
                        <a:pt x="329" y="104"/>
                      </a:moveTo>
                      <a:cubicBezTo>
                        <a:pt x="329" y="104"/>
                        <a:pt x="329" y="104"/>
                        <a:pt x="329" y="104"/>
                      </a:cubicBezTo>
                      <a:cubicBezTo>
                        <a:pt x="333" y="104"/>
                        <a:pt x="333" y="104"/>
                        <a:pt x="333" y="104"/>
                      </a:cubicBezTo>
                      <a:cubicBezTo>
                        <a:pt x="333" y="104"/>
                        <a:pt x="333" y="104"/>
                        <a:pt x="333" y="104"/>
                      </a:cubicBezTo>
                      <a:lnTo>
                        <a:pt x="329" y="104"/>
                      </a:lnTo>
                      <a:close/>
                      <a:moveTo>
                        <a:pt x="373" y="106"/>
                      </a:moveTo>
                      <a:cubicBezTo>
                        <a:pt x="373" y="106"/>
                        <a:pt x="373" y="106"/>
                        <a:pt x="373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lnTo>
                        <a:pt x="373" y="106"/>
                      </a:lnTo>
                      <a:close/>
                      <a:moveTo>
                        <a:pt x="341" y="105"/>
                      </a:moveTo>
                      <a:cubicBezTo>
                        <a:pt x="341" y="105"/>
                        <a:pt x="341" y="105"/>
                        <a:pt x="341" y="105"/>
                      </a:cubicBezTo>
                      <a:cubicBezTo>
                        <a:pt x="344" y="105"/>
                        <a:pt x="344" y="105"/>
                        <a:pt x="344" y="105"/>
                      </a:cubicBezTo>
                      <a:cubicBezTo>
                        <a:pt x="344" y="105"/>
                        <a:pt x="344" y="105"/>
                        <a:pt x="344" y="105"/>
                      </a:cubicBezTo>
                      <a:lnTo>
                        <a:pt x="341" y="105"/>
                      </a:lnTo>
                      <a:close/>
                      <a:moveTo>
                        <a:pt x="348" y="107"/>
                      </a:moveTo>
                      <a:cubicBezTo>
                        <a:pt x="348" y="107"/>
                        <a:pt x="349" y="106"/>
                        <a:pt x="349" y="106"/>
                      </a:cubicBezTo>
                      <a:cubicBezTo>
                        <a:pt x="346" y="105"/>
                        <a:pt x="346" y="105"/>
                        <a:pt x="346" y="105"/>
                      </a:cubicBezTo>
                      <a:cubicBezTo>
                        <a:pt x="346" y="105"/>
                        <a:pt x="346" y="105"/>
                        <a:pt x="346" y="105"/>
                      </a:cubicBezTo>
                      <a:cubicBezTo>
                        <a:pt x="354" y="105"/>
                        <a:pt x="354" y="105"/>
                        <a:pt x="354" y="105"/>
                      </a:cubicBezTo>
                      <a:cubicBezTo>
                        <a:pt x="354" y="105"/>
                        <a:pt x="354" y="105"/>
                        <a:pt x="354" y="105"/>
                      </a:cubicBezTo>
                      <a:cubicBezTo>
                        <a:pt x="349" y="105"/>
                        <a:pt x="351" y="107"/>
                        <a:pt x="348" y="107"/>
                      </a:cubicBezTo>
                      <a:close/>
                      <a:moveTo>
                        <a:pt x="375" y="108"/>
                      </a:moveTo>
                      <a:cubicBezTo>
                        <a:pt x="377" y="108"/>
                        <a:pt x="377" y="108"/>
                        <a:pt x="377" y="108"/>
                      </a:cubicBezTo>
                      <a:cubicBezTo>
                        <a:pt x="377" y="109"/>
                        <a:pt x="377" y="109"/>
                        <a:pt x="377" y="109"/>
                      </a:cubicBezTo>
                      <a:cubicBezTo>
                        <a:pt x="375" y="109"/>
                        <a:pt x="375" y="109"/>
                        <a:pt x="375" y="109"/>
                      </a:cubicBezTo>
                      <a:lnTo>
                        <a:pt x="375" y="108"/>
                      </a:lnTo>
                      <a:close/>
                      <a:moveTo>
                        <a:pt x="332" y="109"/>
                      </a:moveTo>
                      <a:cubicBezTo>
                        <a:pt x="332" y="109"/>
                        <a:pt x="332" y="109"/>
                        <a:pt x="332" y="109"/>
                      </a:cubicBezTo>
                      <a:cubicBezTo>
                        <a:pt x="351" y="109"/>
                        <a:pt x="351" y="109"/>
                        <a:pt x="351" y="109"/>
                      </a:cubicBezTo>
                      <a:cubicBezTo>
                        <a:pt x="351" y="109"/>
                        <a:pt x="351" y="109"/>
                        <a:pt x="351" y="109"/>
                      </a:cubicBezTo>
                      <a:lnTo>
                        <a:pt x="332" y="109"/>
                      </a:lnTo>
                      <a:close/>
                      <a:moveTo>
                        <a:pt x="262" y="115"/>
                      </a:moveTo>
                      <a:cubicBezTo>
                        <a:pt x="262" y="115"/>
                        <a:pt x="262" y="115"/>
                        <a:pt x="262" y="115"/>
                      </a:cubicBezTo>
                      <a:cubicBezTo>
                        <a:pt x="265" y="115"/>
                        <a:pt x="265" y="115"/>
                        <a:pt x="265" y="115"/>
                      </a:cubicBezTo>
                      <a:cubicBezTo>
                        <a:pt x="265" y="115"/>
                        <a:pt x="265" y="115"/>
                        <a:pt x="265" y="115"/>
                      </a:cubicBezTo>
                      <a:lnTo>
                        <a:pt x="262" y="115"/>
                      </a:lnTo>
                      <a:close/>
                      <a:moveTo>
                        <a:pt x="266" y="115"/>
                      </a:moveTo>
                      <a:cubicBezTo>
                        <a:pt x="266" y="115"/>
                        <a:pt x="266" y="115"/>
                        <a:pt x="266" y="115"/>
                      </a:cubicBezTo>
                      <a:cubicBezTo>
                        <a:pt x="269" y="115"/>
                        <a:pt x="269" y="115"/>
                        <a:pt x="269" y="115"/>
                      </a:cubicBezTo>
                      <a:cubicBezTo>
                        <a:pt x="269" y="115"/>
                        <a:pt x="269" y="115"/>
                        <a:pt x="269" y="115"/>
                      </a:cubicBezTo>
                      <a:lnTo>
                        <a:pt x="266" y="115"/>
                      </a:lnTo>
                      <a:close/>
                      <a:moveTo>
                        <a:pt x="285" y="115"/>
                      </a:moveTo>
                      <a:cubicBezTo>
                        <a:pt x="285" y="115"/>
                        <a:pt x="285" y="115"/>
                        <a:pt x="285" y="115"/>
                      </a:cubicBezTo>
                      <a:cubicBezTo>
                        <a:pt x="293" y="115"/>
                        <a:pt x="293" y="115"/>
                        <a:pt x="293" y="115"/>
                      </a:cubicBezTo>
                      <a:cubicBezTo>
                        <a:pt x="293" y="115"/>
                        <a:pt x="293" y="115"/>
                        <a:pt x="293" y="115"/>
                      </a:cubicBezTo>
                      <a:lnTo>
                        <a:pt x="285" y="115"/>
                      </a:lnTo>
                      <a:close/>
                      <a:moveTo>
                        <a:pt x="296" y="116"/>
                      </a:moveTo>
                      <a:cubicBezTo>
                        <a:pt x="296" y="115"/>
                        <a:pt x="296" y="115"/>
                        <a:pt x="296" y="115"/>
                      </a:cubicBezTo>
                      <a:cubicBezTo>
                        <a:pt x="303" y="115"/>
                        <a:pt x="303" y="115"/>
                        <a:pt x="303" y="115"/>
                      </a:cubicBezTo>
                      <a:cubicBezTo>
                        <a:pt x="303" y="116"/>
                        <a:pt x="303" y="116"/>
                        <a:pt x="303" y="116"/>
                      </a:cubicBezTo>
                      <a:lnTo>
                        <a:pt x="296" y="116"/>
                      </a:lnTo>
                      <a:close/>
                      <a:moveTo>
                        <a:pt x="305" y="116"/>
                      </a:moveTo>
                      <a:cubicBezTo>
                        <a:pt x="305" y="115"/>
                        <a:pt x="305" y="115"/>
                        <a:pt x="305" y="115"/>
                      </a:cubicBezTo>
                      <a:cubicBezTo>
                        <a:pt x="309" y="115"/>
                        <a:pt x="309" y="115"/>
                        <a:pt x="309" y="115"/>
                      </a:cubicBezTo>
                      <a:cubicBezTo>
                        <a:pt x="309" y="116"/>
                        <a:pt x="309" y="116"/>
                        <a:pt x="309" y="116"/>
                      </a:cubicBezTo>
                      <a:lnTo>
                        <a:pt x="305" y="116"/>
                      </a:lnTo>
                      <a:close/>
                      <a:moveTo>
                        <a:pt x="367" y="118"/>
                      </a:moveTo>
                      <a:cubicBezTo>
                        <a:pt x="365" y="118"/>
                        <a:pt x="365" y="118"/>
                        <a:pt x="365" y="118"/>
                      </a:cubicBezTo>
                      <a:cubicBezTo>
                        <a:pt x="365" y="118"/>
                        <a:pt x="365" y="118"/>
                        <a:pt x="365" y="118"/>
                      </a:cubicBezTo>
                      <a:cubicBezTo>
                        <a:pt x="367" y="118"/>
                        <a:pt x="367" y="118"/>
                        <a:pt x="367" y="118"/>
                      </a:cubicBezTo>
                      <a:close/>
                      <a:moveTo>
                        <a:pt x="372" y="118"/>
                      </a:moveTo>
                      <a:cubicBezTo>
                        <a:pt x="370" y="118"/>
                        <a:pt x="370" y="118"/>
                        <a:pt x="370" y="118"/>
                      </a:cubicBezTo>
                      <a:cubicBezTo>
                        <a:pt x="373" y="117"/>
                        <a:pt x="373" y="117"/>
                        <a:pt x="373" y="117"/>
                      </a:cubicBezTo>
                      <a:lnTo>
                        <a:pt x="372" y="118"/>
                      </a:lnTo>
                      <a:close/>
                      <a:moveTo>
                        <a:pt x="316" y="118"/>
                      </a:moveTo>
                      <a:cubicBezTo>
                        <a:pt x="316" y="118"/>
                        <a:pt x="316" y="118"/>
                        <a:pt x="316" y="118"/>
                      </a:cubicBezTo>
                      <a:cubicBezTo>
                        <a:pt x="337" y="118"/>
                        <a:pt x="337" y="118"/>
                        <a:pt x="337" y="118"/>
                      </a:cubicBezTo>
                      <a:cubicBezTo>
                        <a:pt x="337" y="118"/>
                        <a:pt x="337" y="118"/>
                        <a:pt x="337" y="118"/>
                      </a:cubicBezTo>
                      <a:lnTo>
                        <a:pt x="316" y="118"/>
                      </a:lnTo>
                      <a:close/>
                      <a:moveTo>
                        <a:pt x="321" y="120"/>
                      </a:moveTo>
                      <a:cubicBezTo>
                        <a:pt x="321" y="120"/>
                        <a:pt x="321" y="120"/>
                        <a:pt x="321" y="120"/>
                      </a:cubicBezTo>
                      <a:cubicBezTo>
                        <a:pt x="329" y="120"/>
                        <a:pt x="329" y="120"/>
                        <a:pt x="329" y="120"/>
                      </a:cubicBezTo>
                      <a:cubicBezTo>
                        <a:pt x="329" y="120"/>
                        <a:pt x="329" y="120"/>
                        <a:pt x="329" y="120"/>
                      </a:cubicBezTo>
                      <a:lnTo>
                        <a:pt x="321" y="120"/>
                      </a:lnTo>
                      <a:close/>
                      <a:moveTo>
                        <a:pt x="341" y="121"/>
                      </a:moveTo>
                      <a:cubicBezTo>
                        <a:pt x="337" y="121"/>
                        <a:pt x="337" y="121"/>
                        <a:pt x="337" y="121"/>
                      </a:cubicBezTo>
                      <a:cubicBezTo>
                        <a:pt x="337" y="120"/>
                        <a:pt x="337" y="120"/>
                        <a:pt x="337" y="120"/>
                      </a:cubicBezTo>
                      <a:cubicBezTo>
                        <a:pt x="336" y="120"/>
                        <a:pt x="334" y="120"/>
                        <a:pt x="332" y="120"/>
                      </a:cubicBezTo>
                      <a:cubicBezTo>
                        <a:pt x="332" y="120"/>
                        <a:pt x="332" y="120"/>
                        <a:pt x="333" y="120"/>
                      </a:cubicBezTo>
                      <a:cubicBezTo>
                        <a:pt x="333" y="119"/>
                        <a:pt x="333" y="119"/>
                        <a:pt x="333" y="119"/>
                      </a:cubicBezTo>
                      <a:cubicBezTo>
                        <a:pt x="334" y="119"/>
                        <a:pt x="334" y="119"/>
                        <a:pt x="334" y="119"/>
                      </a:cubicBezTo>
                      <a:cubicBezTo>
                        <a:pt x="333" y="120"/>
                        <a:pt x="333" y="120"/>
                        <a:pt x="333" y="120"/>
                      </a:cubicBezTo>
                      <a:cubicBezTo>
                        <a:pt x="336" y="119"/>
                        <a:pt x="338" y="120"/>
                        <a:pt x="341" y="121"/>
                      </a:cubicBezTo>
                      <a:cubicBezTo>
                        <a:pt x="343" y="121"/>
                        <a:pt x="343" y="121"/>
                        <a:pt x="343" y="121"/>
                      </a:cubicBezTo>
                      <a:cubicBezTo>
                        <a:pt x="343" y="120"/>
                        <a:pt x="344" y="120"/>
                        <a:pt x="344" y="120"/>
                      </a:cubicBezTo>
                      <a:cubicBezTo>
                        <a:pt x="344" y="119"/>
                        <a:pt x="342" y="120"/>
                        <a:pt x="341" y="120"/>
                      </a:cubicBezTo>
                      <a:cubicBezTo>
                        <a:pt x="341" y="119"/>
                        <a:pt x="341" y="119"/>
                        <a:pt x="340" y="119"/>
                      </a:cubicBezTo>
                      <a:cubicBezTo>
                        <a:pt x="342" y="119"/>
                        <a:pt x="347" y="119"/>
                        <a:pt x="349" y="118"/>
                      </a:cubicBezTo>
                      <a:cubicBezTo>
                        <a:pt x="341" y="118"/>
                        <a:pt x="341" y="118"/>
                        <a:pt x="341" y="118"/>
                      </a:cubicBezTo>
                      <a:cubicBezTo>
                        <a:pt x="352" y="118"/>
                        <a:pt x="352" y="118"/>
                        <a:pt x="352" y="118"/>
                      </a:cubicBezTo>
                      <a:cubicBezTo>
                        <a:pt x="351" y="118"/>
                        <a:pt x="351" y="118"/>
                        <a:pt x="350" y="118"/>
                      </a:cubicBezTo>
                      <a:cubicBezTo>
                        <a:pt x="351" y="119"/>
                        <a:pt x="353" y="119"/>
                        <a:pt x="355" y="119"/>
                      </a:cubicBezTo>
                      <a:cubicBezTo>
                        <a:pt x="356" y="119"/>
                        <a:pt x="357" y="119"/>
                        <a:pt x="358" y="120"/>
                      </a:cubicBezTo>
                      <a:cubicBezTo>
                        <a:pt x="357" y="119"/>
                        <a:pt x="356" y="119"/>
                        <a:pt x="355" y="119"/>
                      </a:cubicBezTo>
                      <a:cubicBezTo>
                        <a:pt x="354" y="119"/>
                        <a:pt x="353" y="119"/>
                        <a:pt x="351" y="119"/>
                      </a:cubicBezTo>
                      <a:cubicBezTo>
                        <a:pt x="353" y="120"/>
                        <a:pt x="348" y="119"/>
                        <a:pt x="349" y="120"/>
                      </a:cubicBezTo>
                      <a:cubicBezTo>
                        <a:pt x="349" y="120"/>
                        <a:pt x="350" y="121"/>
                        <a:pt x="350" y="121"/>
                      </a:cubicBezTo>
                      <a:cubicBezTo>
                        <a:pt x="343" y="121"/>
                        <a:pt x="343" y="121"/>
                        <a:pt x="343" y="121"/>
                      </a:cubicBezTo>
                      <a:cubicBezTo>
                        <a:pt x="342" y="121"/>
                        <a:pt x="341" y="121"/>
                        <a:pt x="341" y="121"/>
                      </a:cubicBezTo>
                      <a:close/>
                      <a:moveTo>
                        <a:pt x="350" y="122"/>
                      </a:moveTo>
                      <a:cubicBezTo>
                        <a:pt x="350" y="122"/>
                        <a:pt x="350" y="122"/>
                        <a:pt x="350" y="122"/>
                      </a:cubicBezTo>
                      <a:cubicBezTo>
                        <a:pt x="354" y="122"/>
                        <a:pt x="354" y="122"/>
                        <a:pt x="354" y="122"/>
                      </a:cubicBezTo>
                      <a:cubicBezTo>
                        <a:pt x="354" y="122"/>
                        <a:pt x="354" y="122"/>
                        <a:pt x="354" y="122"/>
                      </a:cubicBezTo>
                      <a:lnTo>
                        <a:pt x="350" y="122"/>
                      </a:lnTo>
                      <a:close/>
                      <a:moveTo>
                        <a:pt x="376" y="124"/>
                      </a:moveTo>
                      <a:cubicBezTo>
                        <a:pt x="376" y="124"/>
                        <a:pt x="376" y="124"/>
                        <a:pt x="376" y="124"/>
                      </a:cubicBezTo>
                      <a:cubicBezTo>
                        <a:pt x="372" y="124"/>
                        <a:pt x="372" y="124"/>
                        <a:pt x="372" y="124"/>
                      </a:cubicBezTo>
                      <a:cubicBezTo>
                        <a:pt x="372" y="124"/>
                        <a:pt x="372" y="124"/>
                        <a:pt x="372" y="124"/>
                      </a:cubicBezTo>
                      <a:lnTo>
                        <a:pt x="376" y="124"/>
                      </a:lnTo>
                      <a:close/>
                      <a:moveTo>
                        <a:pt x="370" y="124"/>
                      </a:moveTo>
                      <a:cubicBezTo>
                        <a:pt x="370" y="124"/>
                        <a:pt x="370" y="124"/>
                        <a:pt x="370" y="124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lnTo>
                        <a:pt x="370" y="124"/>
                      </a:lnTo>
                      <a:close/>
                      <a:moveTo>
                        <a:pt x="344" y="124"/>
                      </a:moveTo>
                      <a:cubicBezTo>
                        <a:pt x="348" y="124"/>
                        <a:pt x="348" y="124"/>
                        <a:pt x="348" y="124"/>
                      </a:cubicBezTo>
                      <a:cubicBezTo>
                        <a:pt x="348" y="124"/>
                        <a:pt x="348" y="124"/>
                        <a:pt x="348" y="124"/>
                      </a:cubicBezTo>
                      <a:cubicBezTo>
                        <a:pt x="344" y="124"/>
                        <a:pt x="344" y="124"/>
                        <a:pt x="344" y="124"/>
                      </a:cubicBezTo>
                      <a:close/>
                      <a:moveTo>
                        <a:pt x="327" y="124"/>
                      </a:moveTo>
                      <a:cubicBezTo>
                        <a:pt x="327" y="124"/>
                        <a:pt x="327" y="124"/>
                        <a:pt x="327" y="124"/>
                      </a:cubicBezTo>
                      <a:cubicBezTo>
                        <a:pt x="331" y="124"/>
                        <a:pt x="331" y="124"/>
                        <a:pt x="331" y="124"/>
                      </a:cubicBezTo>
                      <a:cubicBezTo>
                        <a:pt x="331" y="124"/>
                        <a:pt x="331" y="124"/>
                        <a:pt x="331" y="124"/>
                      </a:cubicBezTo>
                      <a:lnTo>
                        <a:pt x="327" y="124"/>
                      </a:lnTo>
                      <a:close/>
                      <a:moveTo>
                        <a:pt x="392" y="125"/>
                      </a:moveTo>
                      <a:cubicBezTo>
                        <a:pt x="395" y="125"/>
                        <a:pt x="395" y="125"/>
                        <a:pt x="395" y="125"/>
                      </a:cubicBezTo>
                      <a:cubicBezTo>
                        <a:pt x="395" y="125"/>
                        <a:pt x="395" y="125"/>
                        <a:pt x="395" y="125"/>
                      </a:cubicBezTo>
                      <a:cubicBezTo>
                        <a:pt x="392" y="125"/>
                        <a:pt x="392" y="125"/>
                        <a:pt x="392" y="125"/>
                      </a:cubicBezTo>
                      <a:close/>
                      <a:moveTo>
                        <a:pt x="346" y="125"/>
                      </a:moveTo>
                      <a:cubicBezTo>
                        <a:pt x="346" y="125"/>
                        <a:pt x="346" y="125"/>
                        <a:pt x="346" y="125"/>
                      </a:cubicBezTo>
                      <a:cubicBezTo>
                        <a:pt x="349" y="125"/>
                        <a:pt x="349" y="125"/>
                        <a:pt x="349" y="125"/>
                      </a:cubicBezTo>
                      <a:cubicBezTo>
                        <a:pt x="349" y="125"/>
                        <a:pt x="349" y="125"/>
                        <a:pt x="349" y="125"/>
                      </a:cubicBezTo>
                      <a:lnTo>
                        <a:pt x="346" y="125"/>
                      </a:lnTo>
                      <a:close/>
                      <a:moveTo>
                        <a:pt x="360" y="126"/>
                      </a:moveTo>
                      <a:cubicBezTo>
                        <a:pt x="360" y="126"/>
                        <a:pt x="360" y="126"/>
                        <a:pt x="360" y="126"/>
                      </a:cubicBezTo>
                      <a:cubicBezTo>
                        <a:pt x="350" y="126"/>
                        <a:pt x="350" y="126"/>
                        <a:pt x="350" y="126"/>
                      </a:cubicBezTo>
                      <a:cubicBezTo>
                        <a:pt x="350" y="126"/>
                        <a:pt x="350" y="126"/>
                        <a:pt x="350" y="126"/>
                      </a:cubicBezTo>
                      <a:lnTo>
                        <a:pt x="360" y="126"/>
                      </a:lnTo>
                      <a:close/>
                      <a:moveTo>
                        <a:pt x="342" y="126"/>
                      </a:moveTo>
                      <a:cubicBezTo>
                        <a:pt x="343" y="126"/>
                        <a:pt x="343" y="126"/>
                        <a:pt x="343" y="126"/>
                      </a:cubicBezTo>
                      <a:cubicBezTo>
                        <a:pt x="343" y="126"/>
                        <a:pt x="343" y="126"/>
                        <a:pt x="342" y="126"/>
                      </a:cubicBezTo>
                      <a:cubicBezTo>
                        <a:pt x="342" y="126"/>
                        <a:pt x="342" y="126"/>
                        <a:pt x="342" y="126"/>
                      </a:cubicBezTo>
                      <a:cubicBezTo>
                        <a:pt x="340" y="127"/>
                        <a:pt x="341" y="126"/>
                        <a:pt x="342" y="126"/>
                      </a:cubicBezTo>
                      <a:close/>
                      <a:moveTo>
                        <a:pt x="324" y="129"/>
                      </a:moveTo>
                      <a:cubicBezTo>
                        <a:pt x="324" y="128"/>
                        <a:pt x="324" y="128"/>
                        <a:pt x="324" y="128"/>
                      </a:cubicBezTo>
                      <a:cubicBezTo>
                        <a:pt x="332" y="128"/>
                        <a:pt x="332" y="128"/>
                        <a:pt x="332" y="128"/>
                      </a:cubicBezTo>
                      <a:cubicBezTo>
                        <a:pt x="332" y="129"/>
                        <a:pt x="332" y="129"/>
                        <a:pt x="332" y="129"/>
                      </a:cubicBezTo>
                      <a:lnTo>
                        <a:pt x="324" y="129"/>
                      </a:lnTo>
                      <a:close/>
                      <a:moveTo>
                        <a:pt x="366" y="130"/>
                      </a:moveTo>
                      <a:cubicBezTo>
                        <a:pt x="366" y="130"/>
                        <a:pt x="366" y="130"/>
                        <a:pt x="366" y="130"/>
                      </a:cubicBezTo>
                      <a:cubicBezTo>
                        <a:pt x="358" y="130"/>
                        <a:pt x="358" y="130"/>
                        <a:pt x="358" y="130"/>
                      </a:cubicBezTo>
                      <a:cubicBezTo>
                        <a:pt x="358" y="130"/>
                        <a:pt x="358" y="130"/>
                        <a:pt x="358" y="130"/>
                      </a:cubicBezTo>
                      <a:lnTo>
                        <a:pt x="366" y="130"/>
                      </a:lnTo>
                      <a:close/>
                      <a:moveTo>
                        <a:pt x="334" y="130"/>
                      </a:moveTo>
                      <a:cubicBezTo>
                        <a:pt x="354" y="130"/>
                        <a:pt x="354" y="130"/>
                        <a:pt x="354" y="130"/>
                      </a:cubicBezTo>
                      <a:cubicBezTo>
                        <a:pt x="354" y="131"/>
                        <a:pt x="354" y="131"/>
                        <a:pt x="354" y="131"/>
                      </a:cubicBezTo>
                      <a:cubicBezTo>
                        <a:pt x="334" y="131"/>
                        <a:pt x="334" y="131"/>
                        <a:pt x="334" y="131"/>
                      </a:cubicBezTo>
                      <a:lnTo>
                        <a:pt x="334" y="130"/>
                      </a:lnTo>
                      <a:close/>
                      <a:moveTo>
                        <a:pt x="316" y="131"/>
                      </a:moveTo>
                      <a:cubicBezTo>
                        <a:pt x="316" y="131"/>
                        <a:pt x="316" y="131"/>
                        <a:pt x="316" y="131"/>
                      </a:cubicBezTo>
                      <a:cubicBezTo>
                        <a:pt x="319" y="131"/>
                        <a:pt x="319" y="131"/>
                        <a:pt x="319" y="131"/>
                      </a:cubicBezTo>
                      <a:cubicBezTo>
                        <a:pt x="319" y="131"/>
                        <a:pt x="319" y="131"/>
                        <a:pt x="319" y="131"/>
                      </a:cubicBezTo>
                      <a:lnTo>
                        <a:pt x="316" y="131"/>
                      </a:lnTo>
                      <a:close/>
                      <a:moveTo>
                        <a:pt x="382" y="131"/>
                      </a:moveTo>
                      <a:cubicBezTo>
                        <a:pt x="382" y="131"/>
                        <a:pt x="382" y="131"/>
                        <a:pt x="382" y="131"/>
                      </a:cubicBezTo>
                      <a:cubicBezTo>
                        <a:pt x="374" y="131"/>
                        <a:pt x="374" y="131"/>
                        <a:pt x="374" y="131"/>
                      </a:cubicBezTo>
                      <a:cubicBezTo>
                        <a:pt x="374" y="131"/>
                        <a:pt x="374" y="131"/>
                        <a:pt x="374" y="131"/>
                      </a:cubicBezTo>
                      <a:lnTo>
                        <a:pt x="382" y="131"/>
                      </a:lnTo>
                      <a:close/>
                      <a:moveTo>
                        <a:pt x="354" y="131"/>
                      </a:moveTo>
                      <a:cubicBezTo>
                        <a:pt x="354" y="131"/>
                        <a:pt x="354" y="131"/>
                        <a:pt x="354" y="131"/>
                      </a:cubicBezTo>
                      <a:cubicBezTo>
                        <a:pt x="354" y="131"/>
                        <a:pt x="353" y="132"/>
                        <a:pt x="353" y="132"/>
                      </a:cubicBezTo>
                      <a:cubicBezTo>
                        <a:pt x="356" y="132"/>
                        <a:pt x="356" y="132"/>
                        <a:pt x="356" y="132"/>
                      </a:cubicBezTo>
                      <a:cubicBezTo>
                        <a:pt x="355" y="132"/>
                        <a:pt x="353" y="132"/>
                        <a:pt x="352" y="132"/>
                      </a:cubicBezTo>
                      <a:cubicBezTo>
                        <a:pt x="352" y="132"/>
                        <a:pt x="352" y="132"/>
                        <a:pt x="352" y="132"/>
                      </a:cubicBezTo>
                      <a:cubicBezTo>
                        <a:pt x="352" y="132"/>
                        <a:pt x="352" y="132"/>
                        <a:pt x="352" y="132"/>
                      </a:cubicBezTo>
                      <a:cubicBezTo>
                        <a:pt x="352" y="132"/>
                        <a:pt x="352" y="132"/>
                        <a:pt x="352" y="132"/>
                      </a:cubicBezTo>
                      <a:cubicBezTo>
                        <a:pt x="352" y="132"/>
                        <a:pt x="353" y="132"/>
                        <a:pt x="353" y="131"/>
                      </a:cubicBezTo>
                      <a:cubicBezTo>
                        <a:pt x="353" y="131"/>
                        <a:pt x="353" y="131"/>
                        <a:pt x="353" y="131"/>
                      </a:cubicBezTo>
                      <a:lnTo>
                        <a:pt x="354" y="131"/>
                      </a:lnTo>
                      <a:close/>
                      <a:moveTo>
                        <a:pt x="329" y="132"/>
                      </a:moveTo>
                      <a:cubicBezTo>
                        <a:pt x="347" y="131"/>
                        <a:pt x="347" y="131"/>
                        <a:pt x="347" y="131"/>
                      </a:cubicBezTo>
                      <a:cubicBezTo>
                        <a:pt x="347" y="132"/>
                        <a:pt x="347" y="132"/>
                        <a:pt x="348" y="132"/>
                      </a:cubicBezTo>
                      <a:cubicBezTo>
                        <a:pt x="348" y="132"/>
                        <a:pt x="348" y="132"/>
                        <a:pt x="348" y="132"/>
                      </a:cubicBezTo>
                      <a:cubicBezTo>
                        <a:pt x="348" y="132"/>
                        <a:pt x="348" y="131"/>
                        <a:pt x="349" y="131"/>
                      </a:cubicBezTo>
                      <a:cubicBezTo>
                        <a:pt x="349" y="131"/>
                        <a:pt x="349" y="131"/>
                        <a:pt x="349" y="131"/>
                      </a:cubicBezTo>
                      <a:cubicBezTo>
                        <a:pt x="351" y="131"/>
                        <a:pt x="351" y="131"/>
                        <a:pt x="351" y="131"/>
                      </a:cubicBezTo>
                      <a:cubicBezTo>
                        <a:pt x="351" y="131"/>
                        <a:pt x="351" y="131"/>
                        <a:pt x="351" y="131"/>
                      </a:cubicBezTo>
                      <a:cubicBezTo>
                        <a:pt x="350" y="131"/>
                        <a:pt x="350" y="131"/>
                        <a:pt x="349" y="132"/>
                      </a:cubicBezTo>
                      <a:cubicBezTo>
                        <a:pt x="349" y="132"/>
                        <a:pt x="350" y="132"/>
                        <a:pt x="350" y="132"/>
                      </a:cubicBezTo>
                      <a:cubicBezTo>
                        <a:pt x="350" y="132"/>
                        <a:pt x="351" y="132"/>
                        <a:pt x="351" y="132"/>
                      </a:cubicBezTo>
                      <a:cubicBezTo>
                        <a:pt x="351" y="132"/>
                        <a:pt x="350" y="132"/>
                        <a:pt x="350" y="132"/>
                      </a:cubicBezTo>
                      <a:cubicBezTo>
                        <a:pt x="349" y="132"/>
                        <a:pt x="348" y="132"/>
                        <a:pt x="348" y="132"/>
                      </a:cubicBezTo>
                      <a:cubicBezTo>
                        <a:pt x="348" y="132"/>
                        <a:pt x="348" y="132"/>
                        <a:pt x="348" y="132"/>
                      </a:cubicBezTo>
                      <a:cubicBezTo>
                        <a:pt x="348" y="132"/>
                        <a:pt x="348" y="132"/>
                        <a:pt x="348" y="132"/>
                      </a:cubicBezTo>
                      <a:cubicBezTo>
                        <a:pt x="341" y="132"/>
                        <a:pt x="335" y="132"/>
                        <a:pt x="329" y="132"/>
                      </a:cubicBezTo>
                      <a:close/>
                      <a:moveTo>
                        <a:pt x="357" y="132"/>
                      </a:moveTo>
                      <a:cubicBezTo>
                        <a:pt x="358" y="132"/>
                        <a:pt x="358" y="132"/>
                        <a:pt x="358" y="132"/>
                      </a:cubicBezTo>
                      <a:cubicBezTo>
                        <a:pt x="357" y="131"/>
                        <a:pt x="357" y="131"/>
                        <a:pt x="357" y="131"/>
                      </a:cubicBezTo>
                      <a:cubicBezTo>
                        <a:pt x="366" y="131"/>
                        <a:pt x="366" y="131"/>
                        <a:pt x="366" y="131"/>
                      </a:cubicBezTo>
                      <a:cubicBezTo>
                        <a:pt x="366" y="132"/>
                        <a:pt x="366" y="132"/>
                        <a:pt x="366" y="132"/>
                      </a:cubicBezTo>
                      <a:cubicBezTo>
                        <a:pt x="364" y="132"/>
                        <a:pt x="360" y="132"/>
                        <a:pt x="357" y="132"/>
                      </a:cubicBezTo>
                      <a:close/>
                      <a:moveTo>
                        <a:pt x="346" y="134"/>
                      </a:moveTo>
                      <a:cubicBezTo>
                        <a:pt x="346" y="134"/>
                        <a:pt x="346" y="134"/>
                        <a:pt x="346" y="134"/>
                      </a:cubicBezTo>
                      <a:cubicBezTo>
                        <a:pt x="343" y="134"/>
                        <a:pt x="343" y="134"/>
                        <a:pt x="343" y="134"/>
                      </a:cubicBezTo>
                      <a:cubicBezTo>
                        <a:pt x="343" y="134"/>
                        <a:pt x="343" y="134"/>
                        <a:pt x="343" y="134"/>
                      </a:cubicBezTo>
                      <a:lnTo>
                        <a:pt x="346" y="134"/>
                      </a:lnTo>
                      <a:close/>
                      <a:moveTo>
                        <a:pt x="314" y="134"/>
                      </a:moveTo>
                      <a:cubicBezTo>
                        <a:pt x="316" y="134"/>
                        <a:pt x="318" y="134"/>
                        <a:pt x="321" y="134"/>
                      </a:cubicBezTo>
                      <a:cubicBezTo>
                        <a:pt x="327" y="134"/>
                        <a:pt x="334" y="133"/>
                        <a:pt x="341" y="134"/>
                      </a:cubicBezTo>
                      <a:cubicBezTo>
                        <a:pt x="336" y="134"/>
                        <a:pt x="336" y="134"/>
                        <a:pt x="336" y="134"/>
                      </a:cubicBezTo>
                      <a:cubicBezTo>
                        <a:pt x="331" y="134"/>
                        <a:pt x="326" y="134"/>
                        <a:pt x="321" y="134"/>
                      </a:cubicBezTo>
                      <a:cubicBezTo>
                        <a:pt x="318" y="134"/>
                        <a:pt x="316" y="134"/>
                        <a:pt x="314" y="134"/>
                      </a:cubicBezTo>
                      <a:close/>
                      <a:moveTo>
                        <a:pt x="295" y="134"/>
                      </a:moveTo>
                      <a:cubicBezTo>
                        <a:pt x="295" y="134"/>
                        <a:pt x="295" y="134"/>
                        <a:pt x="295" y="134"/>
                      </a:cubicBezTo>
                      <a:cubicBezTo>
                        <a:pt x="297" y="134"/>
                        <a:pt x="297" y="134"/>
                        <a:pt x="297" y="134"/>
                      </a:cubicBezTo>
                      <a:cubicBezTo>
                        <a:pt x="297" y="134"/>
                        <a:pt x="297" y="134"/>
                        <a:pt x="297" y="134"/>
                      </a:cubicBezTo>
                      <a:cubicBezTo>
                        <a:pt x="296" y="134"/>
                        <a:pt x="296" y="134"/>
                        <a:pt x="295" y="135"/>
                      </a:cubicBezTo>
                      <a:lnTo>
                        <a:pt x="295" y="134"/>
                      </a:lnTo>
                      <a:close/>
                      <a:moveTo>
                        <a:pt x="339" y="135"/>
                      </a:moveTo>
                      <a:cubicBezTo>
                        <a:pt x="339" y="135"/>
                        <a:pt x="339" y="135"/>
                        <a:pt x="339" y="135"/>
                      </a:cubicBezTo>
                      <a:cubicBezTo>
                        <a:pt x="343" y="135"/>
                        <a:pt x="343" y="135"/>
                        <a:pt x="343" y="135"/>
                      </a:cubicBezTo>
                      <a:cubicBezTo>
                        <a:pt x="343" y="135"/>
                        <a:pt x="343" y="135"/>
                        <a:pt x="343" y="135"/>
                      </a:cubicBezTo>
                      <a:lnTo>
                        <a:pt x="339" y="135"/>
                      </a:lnTo>
                      <a:close/>
                      <a:moveTo>
                        <a:pt x="390" y="137"/>
                      </a:moveTo>
                      <a:cubicBezTo>
                        <a:pt x="390" y="137"/>
                        <a:pt x="390" y="137"/>
                        <a:pt x="390" y="137"/>
                      </a:cubicBezTo>
                      <a:cubicBezTo>
                        <a:pt x="402" y="137"/>
                        <a:pt x="402" y="137"/>
                        <a:pt x="402" y="137"/>
                      </a:cubicBezTo>
                      <a:cubicBezTo>
                        <a:pt x="402" y="137"/>
                        <a:pt x="402" y="137"/>
                        <a:pt x="402" y="137"/>
                      </a:cubicBezTo>
                      <a:lnTo>
                        <a:pt x="390" y="137"/>
                      </a:lnTo>
                      <a:close/>
                      <a:moveTo>
                        <a:pt x="407" y="138"/>
                      </a:moveTo>
                      <a:cubicBezTo>
                        <a:pt x="407" y="137"/>
                        <a:pt x="407" y="137"/>
                        <a:pt x="407" y="137"/>
                      </a:cubicBezTo>
                      <a:cubicBezTo>
                        <a:pt x="411" y="137"/>
                        <a:pt x="411" y="137"/>
                        <a:pt x="411" y="137"/>
                      </a:cubicBezTo>
                      <a:cubicBezTo>
                        <a:pt x="411" y="138"/>
                        <a:pt x="411" y="138"/>
                        <a:pt x="411" y="138"/>
                      </a:cubicBezTo>
                      <a:lnTo>
                        <a:pt x="407" y="138"/>
                      </a:lnTo>
                      <a:close/>
                      <a:moveTo>
                        <a:pt x="355" y="139"/>
                      </a:moveTo>
                      <a:cubicBezTo>
                        <a:pt x="358" y="138"/>
                        <a:pt x="358" y="138"/>
                        <a:pt x="358" y="138"/>
                      </a:cubicBezTo>
                      <a:cubicBezTo>
                        <a:pt x="357" y="139"/>
                        <a:pt x="357" y="139"/>
                        <a:pt x="357" y="139"/>
                      </a:cubicBezTo>
                      <a:lnTo>
                        <a:pt x="355" y="139"/>
                      </a:lnTo>
                      <a:close/>
                      <a:moveTo>
                        <a:pt x="397" y="141"/>
                      </a:moveTo>
                      <a:cubicBezTo>
                        <a:pt x="397" y="140"/>
                        <a:pt x="397" y="140"/>
                        <a:pt x="397" y="140"/>
                      </a:cubicBezTo>
                      <a:cubicBezTo>
                        <a:pt x="399" y="140"/>
                        <a:pt x="399" y="140"/>
                        <a:pt x="399" y="140"/>
                      </a:cubicBezTo>
                      <a:cubicBezTo>
                        <a:pt x="399" y="141"/>
                        <a:pt x="399" y="141"/>
                        <a:pt x="399" y="141"/>
                      </a:cubicBezTo>
                      <a:lnTo>
                        <a:pt x="397" y="141"/>
                      </a:lnTo>
                      <a:close/>
                      <a:moveTo>
                        <a:pt x="394" y="145"/>
                      </a:moveTo>
                      <a:cubicBezTo>
                        <a:pt x="394" y="145"/>
                        <a:pt x="394" y="145"/>
                        <a:pt x="394" y="145"/>
                      </a:cubicBezTo>
                      <a:cubicBezTo>
                        <a:pt x="398" y="145"/>
                        <a:pt x="398" y="145"/>
                        <a:pt x="398" y="145"/>
                      </a:cubicBezTo>
                      <a:cubicBezTo>
                        <a:pt x="398" y="145"/>
                        <a:pt x="398" y="145"/>
                        <a:pt x="398" y="145"/>
                      </a:cubicBezTo>
                      <a:lnTo>
                        <a:pt x="394" y="145"/>
                      </a:lnTo>
                      <a:close/>
                      <a:moveTo>
                        <a:pt x="46" y="150"/>
                      </a:moveTo>
                      <a:cubicBezTo>
                        <a:pt x="46" y="151"/>
                        <a:pt x="46" y="151"/>
                        <a:pt x="46" y="151"/>
                      </a:cubicBezTo>
                      <a:cubicBezTo>
                        <a:pt x="41" y="151"/>
                        <a:pt x="41" y="151"/>
                        <a:pt x="41" y="151"/>
                      </a:cubicBezTo>
                      <a:cubicBezTo>
                        <a:pt x="41" y="150"/>
                        <a:pt x="41" y="150"/>
                        <a:pt x="41" y="150"/>
                      </a:cubicBezTo>
                      <a:lnTo>
                        <a:pt x="46" y="150"/>
                      </a:lnTo>
                      <a:close/>
                      <a:moveTo>
                        <a:pt x="43" y="150"/>
                      </a:moveTo>
                      <a:cubicBezTo>
                        <a:pt x="39" y="150"/>
                        <a:pt x="39" y="150"/>
                        <a:pt x="39" y="150"/>
                      </a:cubicBezTo>
                      <a:cubicBezTo>
                        <a:pt x="39" y="150"/>
                        <a:pt x="39" y="150"/>
                        <a:pt x="39" y="150"/>
                      </a:cubicBezTo>
                      <a:cubicBezTo>
                        <a:pt x="43" y="150"/>
                        <a:pt x="43" y="150"/>
                        <a:pt x="43" y="150"/>
                      </a:cubicBezTo>
                      <a:close/>
                      <a:moveTo>
                        <a:pt x="54" y="150"/>
                      </a:moveTo>
                      <a:cubicBezTo>
                        <a:pt x="49" y="150"/>
                        <a:pt x="49" y="150"/>
                        <a:pt x="49" y="150"/>
                      </a:cubicBezTo>
                      <a:cubicBezTo>
                        <a:pt x="49" y="150"/>
                        <a:pt x="49" y="150"/>
                        <a:pt x="49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lose/>
                      <a:moveTo>
                        <a:pt x="407" y="150"/>
                      </a:moveTo>
                      <a:cubicBezTo>
                        <a:pt x="432" y="150"/>
                        <a:pt x="432" y="150"/>
                        <a:pt x="432" y="150"/>
                      </a:cubicBezTo>
                      <a:cubicBezTo>
                        <a:pt x="404" y="151"/>
                        <a:pt x="404" y="151"/>
                        <a:pt x="404" y="151"/>
                      </a:cubicBezTo>
                      <a:lnTo>
                        <a:pt x="407" y="150"/>
                      </a:lnTo>
                      <a:close/>
                      <a:moveTo>
                        <a:pt x="378" y="155"/>
                      </a:moveTo>
                      <a:cubicBezTo>
                        <a:pt x="380" y="155"/>
                        <a:pt x="380" y="155"/>
                        <a:pt x="380" y="155"/>
                      </a:cubicBezTo>
                      <a:cubicBezTo>
                        <a:pt x="380" y="156"/>
                        <a:pt x="380" y="156"/>
                        <a:pt x="380" y="156"/>
                      </a:cubicBezTo>
                      <a:cubicBezTo>
                        <a:pt x="378" y="156"/>
                        <a:pt x="378" y="156"/>
                        <a:pt x="378" y="156"/>
                      </a:cubicBezTo>
                      <a:lnTo>
                        <a:pt x="378" y="155"/>
                      </a:lnTo>
                      <a:close/>
                      <a:moveTo>
                        <a:pt x="347" y="156"/>
                      </a:moveTo>
                      <a:cubicBezTo>
                        <a:pt x="345" y="156"/>
                        <a:pt x="345" y="156"/>
                        <a:pt x="345" y="156"/>
                      </a:cubicBezTo>
                      <a:cubicBezTo>
                        <a:pt x="343" y="156"/>
                        <a:pt x="343" y="156"/>
                        <a:pt x="343" y="156"/>
                      </a:cubicBezTo>
                      <a:lnTo>
                        <a:pt x="347" y="156"/>
                      </a:lnTo>
                      <a:close/>
                      <a:moveTo>
                        <a:pt x="119" y="157"/>
                      </a:moveTo>
                      <a:cubicBezTo>
                        <a:pt x="119" y="156"/>
                        <a:pt x="119" y="156"/>
                        <a:pt x="119" y="156"/>
                      </a:cubicBezTo>
                      <a:cubicBezTo>
                        <a:pt x="121" y="156"/>
                        <a:pt x="121" y="156"/>
                        <a:pt x="121" y="156"/>
                      </a:cubicBezTo>
                      <a:cubicBezTo>
                        <a:pt x="120" y="156"/>
                        <a:pt x="120" y="157"/>
                        <a:pt x="120" y="157"/>
                      </a:cubicBezTo>
                      <a:lnTo>
                        <a:pt x="119" y="157"/>
                      </a:lnTo>
                      <a:close/>
                      <a:moveTo>
                        <a:pt x="348" y="156"/>
                      </a:moveTo>
                      <a:cubicBezTo>
                        <a:pt x="356" y="156"/>
                        <a:pt x="356" y="156"/>
                        <a:pt x="356" y="156"/>
                      </a:cubicBezTo>
                      <a:cubicBezTo>
                        <a:pt x="356" y="157"/>
                        <a:pt x="356" y="157"/>
                        <a:pt x="356" y="157"/>
                      </a:cubicBezTo>
                      <a:cubicBezTo>
                        <a:pt x="355" y="155"/>
                        <a:pt x="351" y="156"/>
                        <a:pt x="348" y="156"/>
                      </a:cubicBezTo>
                      <a:close/>
                      <a:moveTo>
                        <a:pt x="286" y="158"/>
                      </a:moveTo>
                      <a:cubicBezTo>
                        <a:pt x="285" y="158"/>
                        <a:pt x="284" y="158"/>
                        <a:pt x="284" y="158"/>
                      </a:cubicBezTo>
                      <a:cubicBezTo>
                        <a:pt x="284" y="158"/>
                        <a:pt x="285" y="158"/>
                        <a:pt x="286" y="158"/>
                      </a:cubicBezTo>
                      <a:cubicBezTo>
                        <a:pt x="286" y="158"/>
                        <a:pt x="287" y="158"/>
                        <a:pt x="287" y="158"/>
                      </a:cubicBezTo>
                      <a:cubicBezTo>
                        <a:pt x="289" y="158"/>
                        <a:pt x="292" y="157"/>
                        <a:pt x="293" y="158"/>
                      </a:cubicBezTo>
                      <a:cubicBezTo>
                        <a:pt x="297" y="158"/>
                        <a:pt x="297" y="158"/>
                        <a:pt x="297" y="158"/>
                      </a:cubicBezTo>
                      <a:cubicBezTo>
                        <a:pt x="293" y="158"/>
                        <a:pt x="290" y="158"/>
                        <a:pt x="286" y="158"/>
                      </a:cubicBezTo>
                      <a:close/>
                      <a:moveTo>
                        <a:pt x="276" y="158"/>
                      </a:moveTo>
                      <a:cubicBezTo>
                        <a:pt x="276" y="158"/>
                        <a:pt x="276" y="158"/>
                        <a:pt x="277" y="158"/>
                      </a:cubicBezTo>
                      <a:cubicBezTo>
                        <a:pt x="278" y="158"/>
                        <a:pt x="278" y="158"/>
                        <a:pt x="278" y="158"/>
                      </a:cubicBezTo>
                      <a:cubicBezTo>
                        <a:pt x="278" y="158"/>
                        <a:pt x="278" y="158"/>
                        <a:pt x="277" y="158"/>
                      </a:cubicBezTo>
                      <a:cubicBezTo>
                        <a:pt x="277" y="158"/>
                        <a:pt x="276" y="158"/>
                        <a:pt x="276" y="158"/>
                      </a:cubicBezTo>
                      <a:close/>
                      <a:moveTo>
                        <a:pt x="273" y="158"/>
                      </a:moveTo>
                      <a:cubicBezTo>
                        <a:pt x="266" y="158"/>
                        <a:pt x="266" y="158"/>
                        <a:pt x="266" y="158"/>
                      </a:cubicBezTo>
                      <a:cubicBezTo>
                        <a:pt x="266" y="157"/>
                        <a:pt x="266" y="157"/>
                        <a:pt x="266" y="157"/>
                      </a:cubicBezTo>
                      <a:cubicBezTo>
                        <a:pt x="273" y="157"/>
                        <a:pt x="273" y="157"/>
                        <a:pt x="273" y="157"/>
                      </a:cubicBezTo>
                      <a:lnTo>
                        <a:pt x="273" y="158"/>
                      </a:lnTo>
                      <a:close/>
                      <a:moveTo>
                        <a:pt x="309" y="158"/>
                      </a:moveTo>
                      <a:cubicBezTo>
                        <a:pt x="303" y="158"/>
                        <a:pt x="303" y="158"/>
                        <a:pt x="303" y="158"/>
                      </a:cubicBezTo>
                      <a:cubicBezTo>
                        <a:pt x="303" y="158"/>
                        <a:pt x="303" y="158"/>
                        <a:pt x="303" y="158"/>
                      </a:cubicBezTo>
                      <a:cubicBezTo>
                        <a:pt x="309" y="158"/>
                        <a:pt x="309" y="158"/>
                        <a:pt x="309" y="158"/>
                      </a:cubicBezTo>
                      <a:close/>
                      <a:moveTo>
                        <a:pt x="318" y="158"/>
                      </a:moveTo>
                      <a:cubicBezTo>
                        <a:pt x="318" y="157"/>
                        <a:pt x="318" y="157"/>
                        <a:pt x="318" y="157"/>
                      </a:cubicBezTo>
                      <a:cubicBezTo>
                        <a:pt x="320" y="157"/>
                        <a:pt x="320" y="157"/>
                        <a:pt x="320" y="157"/>
                      </a:cubicBezTo>
                      <a:cubicBezTo>
                        <a:pt x="320" y="158"/>
                        <a:pt x="320" y="158"/>
                        <a:pt x="320" y="158"/>
                      </a:cubicBezTo>
                      <a:lnTo>
                        <a:pt x="318" y="158"/>
                      </a:lnTo>
                      <a:close/>
                      <a:moveTo>
                        <a:pt x="353" y="157"/>
                      </a:moveTo>
                      <a:cubicBezTo>
                        <a:pt x="353" y="157"/>
                        <a:pt x="353" y="157"/>
                        <a:pt x="353" y="157"/>
                      </a:cubicBezTo>
                      <a:cubicBezTo>
                        <a:pt x="349" y="157"/>
                        <a:pt x="349" y="157"/>
                        <a:pt x="349" y="157"/>
                      </a:cubicBezTo>
                      <a:cubicBezTo>
                        <a:pt x="349" y="157"/>
                        <a:pt x="349" y="157"/>
                        <a:pt x="349" y="157"/>
                      </a:cubicBezTo>
                      <a:lnTo>
                        <a:pt x="353" y="157"/>
                      </a:lnTo>
                      <a:close/>
                      <a:moveTo>
                        <a:pt x="347" y="157"/>
                      </a:moveTo>
                      <a:cubicBezTo>
                        <a:pt x="347" y="157"/>
                        <a:pt x="347" y="157"/>
                        <a:pt x="347" y="157"/>
                      </a:cubicBezTo>
                      <a:cubicBezTo>
                        <a:pt x="344" y="157"/>
                        <a:pt x="344" y="157"/>
                        <a:pt x="344" y="157"/>
                      </a:cubicBezTo>
                      <a:cubicBezTo>
                        <a:pt x="344" y="157"/>
                        <a:pt x="344" y="157"/>
                        <a:pt x="344" y="157"/>
                      </a:cubicBezTo>
                      <a:lnTo>
                        <a:pt x="347" y="157"/>
                      </a:lnTo>
                      <a:close/>
                      <a:moveTo>
                        <a:pt x="338" y="157"/>
                      </a:moveTo>
                      <a:cubicBezTo>
                        <a:pt x="338" y="157"/>
                        <a:pt x="338" y="157"/>
                        <a:pt x="338" y="157"/>
                      </a:cubicBezTo>
                      <a:cubicBezTo>
                        <a:pt x="334" y="157"/>
                        <a:pt x="334" y="157"/>
                        <a:pt x="334" y="157"/>
                      </a:cubicBezTo>
                      <a:cubicBezTo>
                        <a:pt x="334" y="157"/>
                        <a:pt x="334" y="157"/>
                        <a:pt x="334" y="157"/>
                      </a:cubicBezTo>
                      <a:lnTo>
                        <a:pt x="338" y="157"/>
                      </a:lnTo>
                      <a:close/>
                      <a:moveTo>
                        <a:pt x="327" y="157"/>
                      </a:moveTo>
                      <a:cubicBezTo>
                        <a:pt x="327" y="157"/>
                        <a:pt x="327" y="157"/>
                        <a:pt x="327" y="157"/>
                      </a:cubicBezTo>
                      <a:cubicBezTo>
                        <a:pt x="330" y="157"/>
                        <a:pt x="330" y="157"/>
                        <a:pt x="330" y="157"/>
                      </a:cubicBezTo>
                      <a:lnTo>
                        <a:pt x="327" y="157"/>
                      </a:lnTo>
                      <a:close/>
                      <a:moveTo>
                        <a:pt x="199" y="157"/>
                      </a:moveTo>
                      <a:cubicBezTo>
                        <a:pt x="200" y="157"/>
                        <a:pt x="201" y="157"/>
                        <a:pt x="201" y="158"/>
                      </a:cubicBezTo>
                      <a:cubicBezTo>
                        <a:pt x="199" y="158"/>
                        <a:pt x="199" y="158"/>
                        <a:pt x="199" y="158"/>
                      </a:cubicBezTo>
                      <a:cubicBezTo>
                        <a:pt x="199" y="158"/>
                        <a:pt x="198" y="158"/>
                        <a:pt x="198" y="158"/>
                      </a:cubicBezTo>
                      <a:cubicBezTo>
                        <a:pt x="198" y="158"/>
                        <a:pt x="198" y="158"/>
                        <a:pt x="198" y="158"/>
                      </a:cubicBezTo>
                      <a:cubicBezTo>
                        <a:pt x="191" y="158"/>
                        <a:pt x="191" y="158"/>
                        <a:pt x="191" y="158"/>
                      </a:cubicBezTo>
                      <a:cubicBezTo>
                        <a:pt x="190" y="158"/>
                        <a:pt x="189" y="158"/>
                        <a:pt x="188" y="158"/>
                      </a:cubicBezTo>
                      <a:cubicBezTo>
                        <a:pt x="191" y="158"/>
                        <a:pt x="191" y="158"/>
                        <a:pt x="191" y="158"/>
                      </a:cubicBezTo>
                      <a:cubicBezTo>
                        <a:pt x="194" y="157"/>
                        <a:pt x="197" y="157"/>
                        <a:pt x="198" y="158"/>
                      </a:cubicBezTo>
                      <a:cubicBezTo>
                        <a:pt x="199" y="158"/>
                        <a:pt x="199" y="158"/>
                        <a:pt x="199" y="158"/>
                      </a:cubicBezTo>
                      <a:cubicBezTo>
                        <a:pt x="199" y="158"/>
                        <a:pt x="199" y="157"/>
                        <a:pt x="199" y="157"/>
                      </a:cubicBezTo>
                      <a:close/>
                      <a:moveTo>
                        <a:pt x="184" y="158"/>
                      </a:moveTo>
                      <a:cubicBezTo>
                        <a:pt x="187" y="157"/>
                        <a:pt x="187" y="157"/>
                        <a:pt x="187" y="157"/>
                      </a:cubicBezTo>
                      <a:cubicBezTo>
                        <a:pt x="187" y="158"/>
                        <a:pt x="186" y="158"/>
                        <a:pt x="185" y="158"/>
                      </a:cubicBezTo>
                      <a:lnTo>
                        <a:pt x="184" y="158"/>
                      </a:lnTo>
                      <a:close/>
                      <a:moveTo>
                        <a:pt x="116" y="158"/>
                      </a:moveTo>
                      <a:cubicBezTo>
                        <a:pt x="116" y="158"/>
                        <a:pt x="116" y="158"/>
                        <a:pt x="116" y="158"/>
                      </a:cubicBezTo>
                      <a:cubicBezTo>
                        <a:pt x="118" y="158"/>
                        <a:pt x="118" y="158"/>
                        <a:pt x="118" y="158"/>
                      </a:cubicBezTo>
                      <a:cubicBezTo>
                        <a:pt x="118" y="158"/>
                        <a:pt x="118" y="158"/>
                        <a:pt x="118" y="158"/>
                      </a:cubicBezTo>
                      <a:lnTo>
                        <a:pt x="116" y="158"/>
                      </a:lnTo>
                      <a:close/>
                      <a:moveTo>
                        <a:pt x="210" y="158"/>
                      </a:moveTo>
                      <a:cubicBezTo>
                        <a:pt x="207" y="159"/>
                        <a:pt x="207" y="159"/>
                        <a:pt x="207" y="159"/>
                      </a:cubicBezTo>
                      <a:cubicBezTo>
                        <a:pt x="206" y="159"/>
                        <a:pt x="208" y="158"/>
                        <a:pt x="210" y="158"/>
                      </a:cubicBezTo>
                      <a:close/>
                      <a:moveTo>
                        <a:pt x="207" y="160"/>
                      </a:moveTo>
                      <a:cubicBezTo>
                        <a:pt x="216" y="159"/>
                        <a:pt x="225" y="159"/>
                        <a:pt x="233" y="159"/>
                      </a:cubicBezTo>
                      <a:cubicBezTo>
                        <a:pt x="233" y="159"/>
                        <a:pt x="233" y="159"/>
                        <a:pt x="233" y="159"/>
                      </a:cubicBezTo>
                      <a:cubicBezTo>
                        <a:pt x="233" y="159"/>
                        <a:pt x="233" y="159"/>
                        <a:pt x="233" y="159"/>
                      </a:cubicBezTo>
                      <a:cubicBezTo>
                        <a:pt x="238" y="159"/>
                        <a:pt x="243" y="159"/>
                        <a:pt x="247" y="159"/>
                      </a:cubicBezTo>
                      <a:cubicBezTo>
                        <a:pt x="234" y="159"/>
                        <a:pt x="234" y="159"/>
                        <a:pt x="234" y="159"/>
                      </a:cubicBezTo>
                      <a:cubicBezTo>
                        <a:pt x="233" y="159"/>
                        <a:pt x="233" y="159"/>
                        <a:pt x="233" y="159"/>
                      </a:cubicBezTo>
                      <a:cubicBezTo>
                        <a:pt x="233" y="159"/>
                        <a:pt x="233" y="159"/>
                        <a:pt x="233" y="159"/>
                      </a:cubicBezTo>
                      <a:cubicBezTo>
                        <a:pt x="232" y="159"/>
                        <a:pt x="232" y="159"/>
                        <a:pt x="232" y="159"/>
                      </a:cubicBezTo>
                      <a:cubicBezTo>
                        <a:pt x="225" y="158"/>
                        <a:pt x="217" y="160"/>
                        <a:pt x="209" y="160"/>
                      </a:cubicBezTo>
                      <a:cubicBezTo>
                        <a:pt x="209" y="160"/>
                        <a:pt x="209" y="160"/>
                        <a:pt x="209" y="160"/>
                      </a:cubicBezTo>
                      <a:lnTo>
                        <a:pt x="207" y="160"/>
                      </a:lnTo>
                      <a:close/>
                      <a:moveTo>
                        <a:pt x="120" y="161"/>
                      </a:moveTo>
                      <a:cubicBezTo>
                        <a:pt x="120" y="160"/>
                        <a:pt x="120" y="160"/>
                        <a:pt x="120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61"/>
                        <a:pt x="122" y="161"/>
                        <a:pt x="122" y="161"/>
                      </a:cubicBezTo>
                      <a:lnTo>
                        <a:pt x="120" y="161"/>
                      </a:lnTo>
                      <a:close/>
                      <a:moveTo>
                        <a:pt x="416" y="161"/>
                      </a:moveTo>
                      <a:cubicBezTo>
                        <a:pt x="416" y="161"/>
                        <a:pt x="416" y="161"/>
                        <a:pt x="416" y="161"/>
                      </a:cubicBezTo>
                      <a:cubicBezTo>
                        <a:pt x="433" y="161"/>
                        <a:pt x="433" y="161"/>
                        <a:pt x="433" y="161"/>
                      </a:cubicBezTo>
                      <a:cubicBezTo>
                        <a:pt x="433" y="161"/>
                        <a:pt x="433" y="161"/>
                        <a:pt x="433" y="161"/>
                      </a:cubicBezTo>
                      <a:lnTo>
                        <a:pt x="416" y="161"/>
                      </a:lnTo>
                      <a:close/>
                      <a:moveTo>
                        <a:pt x="437" y="161"/>
                      </a:moveTo>
                      <a:cubicBezTo>
                        <a:pt x="437" y="161"/>
                        <a:pt x="437" y="161"/>
                        <a:pt x="437" y="161"/>
                      </a:cubicBezTo>
                      <a:cubicBezTo>
                        <a:pt x="439" y="161"/>
                        <a:pt x="439" y="161"/>
                        <a:pt x="439" y="161"/>
                      </a:cubicBezTo>
                      <a:cubicBezTo>
                        <a:pt x="439" y="161"/>
                        <a:pt x="439" y="161"/>
                        <a:pt x="439" y="161"/>
                      </a:cubicBezTo>
                      <a:lnTo>
                        <a:pt x="437" y="161"/>
                      </a:lnTo>
                      <a:close/>
                      <a:moveTo>
                        <a:pt x="118" y="162"/>
                      </a:moveTo>
                      <a:cubicBezTo>
                        <a:pt x="118" y="162"/>
                        <a:pt x="118" y="162"/>
                        <a:pt x="118" y="162"/>
                      </a:cubicBezTo>
                      <a:cubicBezTo>
                        <a:pt x="120" y="162"/>
                        <a:pt x="120" y="162"/>
                        <a:pt x="120" y="162"/>
                      </a:cubicBezTo>
                      <a:cubicBezTo>
                        <a:pt x="120" y="162"/>
                        <a:pt x="120" y="162"/>
                        <a:pt x="120" y="162"/>
                      </a:cubicBezTo>
                      <a:lnTo>
                        <a:pt x="118" y="162"/>
                      </a:lnTo>
                      <a:close/>
                      <a:moveTo>
                        <a:pt x="402" y="162"/>
                      </a:moveTo>
                      <a:cubicBezTo>
                        <a:pt x="402" y="162"/>
                        <a:pt x="402" y="162"/>
                        <a:pt x="402" y="162"/>
                      </a:cubicBezTo>
                      <a:cubicBezTo>
                        <a:pt x="405" y="162"/>
                        <a:pt x="405" y="162"/>
                        <a:pt x="405" y="162"/>
                      </a:cubicBezTo>
                      <a:cubicBezTo>
                        <a:pt x="405" y="162"/>
                        <a:pt x="405" y="162"/>
                        <a:pt x="405" y="162"/>
                      </a:cubicBezTo>
                      <a:lnTo>
                        <a:pt x="402" y="162"/>
                      </a:lnTo>
                      <a:close/>
                      <a:moveTo>
                        <a:pt x="411" y="162"/>
                      </a:moveTo>
                      <a:cubicBezTo>
                        <a:pt x="411" y="162"/>
                        <a:pt x="411" y="162"/>
                        <a:pt x="411" y="162"/>
                      </a:cubicBezTo>
                      <a:cubicBezTo>
                        <a:pt x="415" y="162"/>
                        <a:pt x="415" y="162"/>
                        <a:pt x="415" y="162"/>
                      </a:cubicBezTo>
                      <a:cubicBezTo>
                        <a:pt x="415" y="162"/>
                        <a:pt x="415" y="162"/>
                        <a:pt x="415" y="162"/>
                      </a:cubicBezTo>
                      <a:lnTo>
                        <a:pt x="411" y="162"/>
                      </a:lnTo>
                      <a:close/>
                      <a:moveTo>
                        <a:pt x="424" y="162"/>
                      </a:moveTo>
                      <a:cubicBezTo>
                        <a:pt x="424" y="162"/>
                        <a:pt x="424" y="162"/>
                        <a:pt x="424" y="162"/>
                      </a:cubicBezTo>
                      <a:cubicBezTo>
                        <a:pt x="441" y="162"/>
                        <a:pt x="441" y="162"/>
                        <a:pt x="441" y="162"/>
                      </a:cubicBezTo>
                      <a:cubicBezTo>
                        <a:pt x="441" y="162"/>
                        <a:pt x="441" y="162"/>
                        <a:pt x="441" y="162"/>
                      </a:cubicBezTo>
                      <a:lnTo>
                        <a:pt x="424" y="162"/>
                      </a:lnTo>
                      <a:close/>
                      <a:moveTo>
                        <a:pt x="352" y="165"/>
                      </a:moveTo>
                      <a:cubicBezTo>
                        <a:pt x="351" y="165"/>
                        <a:pt x="351" y="165"/>
                        <a:pt x="351" y="165"/>
                      </a:cubicBezTo>
                      <a:cubicBezTo>
                        <a:pt x="354" y="165"/>
                        <a:pt x="354" y="165"/>
                        <a:pt x="354" y="165"/>
                      </a:cubicBezTo>
                      <a:cubicBezTo>
                        <a:pt x="354" y="165"/>
                        <a:pt x="354" y="165"/>
                        <a:pt x="354" y="165"/>
                      </a:cubicBezTo>
                      <a:lnTo>
                        <a:pt x="352" y="165"/>
                      </a:lnTo>
                      <a:close/>
                      <a:moveTo>
                        <a:pt x="371" y="165"/>
                      </a:moveTo>
                      <a:cubicBezTo>
                        <a:pt x="371" y="165"/>
                        <a:pt x="371" y="165"/>
                        <a:pt x="371" y="165"/>
                      </a:cubicBezTo>
                      <a:cubicBezTo>
                        <a:pt x="375" y="165"/>
                        <a:pt x="375" y="165"/>
                        <a:pt x="375" y="165"/>
                      </a:cubicBezTo>
                      <a:cubicBezTo>
                        <a:pt x="375" y="165"/>
                        <a:pt x="375" y="165"/>
                        <a:pt x="375" y="165"/>
                      </a:cubicBezTo>
                      <a:lnTo>
                        <a:pt x="371" y="165"/>
                      </a:lnTo>
                      <a:close/>
                      <a:moveTo>
                        <a:pt x="308" y="168"/>
                      </a:moveTo>
                      <a:cubicBezTo>
                        <a:pt x="308" y="167"/>
                        <a:pt x="308" y="167"/>
                        <a:pt x="308" y="167"/>
                      </a:cubicBezTo>
                      <a:cubicBezTo>
                        <a:pt x="310" y="167"/>
                        <a:pt x="310" y="167"/>
                        <a:pt x="310" y="167"/>
                      </a:cubicBezTo>
                      <a:cubicBezTo>
                        <a:pt x="310" y="168"/>
                        <a:pt x="310" y="168"/>
                        <a:pt x="310" y="168"/>
                      </a:cubicBezTo>
                      <a:lnTo>
                        <a:pt x="308" y="168"/>
                      </a:lnTo>
                      <a:close/>
                      <a:moveTo>
                        <a:pt x="353" y="168"/>
                      </a:moveTo>
                      <a:cubicBezTo>
                        <a:pt x="353" y="167"/>
                        <a:pt x="353" y="167"/>
                        <a:pt x="353" y="167"/>
                      </a:cubicBezTo>
                      <a:cubicBezTo>
                        <a:pt x="361" y="167"/>
                        <a:pt x="361" y="167"/>
                        <a:pt x="361" y="167"/>
                      </a:cubicBezTo>
                      <a:cubicBezTo>
                        <a:pt x="361" y="168"/>
                        <a:pt x="361" y="168"/>
                        <a:pt x="361" y="168"/>
                      </a:cubicBezTo>
                      <a:lnTo>
                        <a:pt x="353" y="168"/>
                      </a:lnTo>
                      <a:close/>
                      <a:moveTo>
                        <a:pt x="381" y="168"/>
                      </a:moveTo>
                      <a:cubicBezTo>
                        <a:pt x="381" y="167"/>
                        <a:pt x="381" y="167"/>
                        <a:pt x="381" y="167"/>
                      </a:cubicBezTo>
                      <a:cubicBezTo>
                        <a:pt x="393" y="167"/>
                        <a:pt x="393" y="167"/>
                        <a:pt x="393" y="167"/>
                      </a:cubicBezTo>
                      <a:cubicBezTo>
                        <a:pt x="393" y="168"/>
                        <a:pt x="393" y="168"/>
                        <a:pt x="393" y="168"/>
                      </a:cubicBezTo>
                      <a:lnTo>
                        <a:pt x="381" y="168"/>
                      </a:lnTo>
                      <a:close/>
                      <a:moveTo>
                        <a:pt x="405" y="168"/>
                      </a:moveTo>
                      <a:cubicBezTo>
                        <a:pt x="405" y="168"/>
                        <a:pt x="405" y="168"/>
                        <a:pt x="405" y="168"/>
                      </a:cubicBezTo>
                      <a:cubicBezTo>
                        <a:pt x="408" y="167"/>
                        <a:pt x="411" y="168"/>
                        <a:pt x="412" y="166"/>
                      </a:cubicBezTo>
                      <a:cubicBezTo>
                        <a:pt x="413" y="167"/>
                        <a:pt x="413" y="167"/>
                        <a:pt x="413" y="167"/>
                      </a:cubicBezTo>
                      <a:cubicBezTo>
                        <a:pt x="413" y="166"/>
                        <a:pt x="413" y="166"/>
                        <a:pt x="413" y="166"/>
                      </a:cubicBezTo>
                      <a:cubicBezTo>
                        <a:pt x="413" y="167"/>
                        <a:pt x="413" y="167"/>
                        <a:pt x="413" y="167"/>
                      </a:cubicBezTo>
                      <a:cubicBezTo>
                        <a:pt x="416" y="167"/>
                        <a:pt x="416" y="167"/>
                        <a:pt x="416" y="167"/>
                      </a:cubicBezTo>
                      <a:cubicBezTo>
                        <a:pt x="415" y="167"/>
                        <a:pt x="414" y="167"/>
                        <a:pt x="413" y="167"/>
                      </a:cubicBezTo>
                      <a:cubicBezTo>
                        <a:pt x="413" y="167"/>
                        <a:pt x="413" y="167"/>
                        <a:pt x="413" y="167"/>
                      </a:cubicBezTo>
                      <a:cubicBezTo>
                        <a:pt x="412" y="167"/>
                        <a:pt x="412" y="167"/>
                        <a:pt x="412" y="167"/>
                      </a:cubicBezTo>
                      <a:cubicBezTo>
                        <a:pt x="414" y="168"/>
                        <a:pt x="414" y="168"/>
                        <a:pt x="414" y="168"/>
                      </a:cubicBezTo>
                      <a:cubicBezTo>
                        <a:pt x="414" y="168"/>
                        <a:pt x="414" y="168"/>
                        <a:pt x="414" y="168"/>
                      </a:cubicBezTo>
                      <a:lnTo>
                        <a:pt x="405" y="168"/>
                      </a:lnTo>
                      <a:close/>
                      <a:moveTo>
                        <a:pt x="363" y="169"/>
                      </a:moveTo>
                      <a:cubicBezTo>
                        <a:pt x="363" y="169"/>
                        <a:pt x="363" y="169"/>
                        <a:pt x="363" y="169"/>
                      </a:cubicBezTo>
                      <a:cubicBezTo>
                        <a:pt x="373" y="169"/>
                        <a:pt x="373" y="169"/>
                        <a:pt x="373" y="169"/>
                      </a:cubicBezTo>
                      <a:cubicBezTo>
                        <a:pt x="373" y="169"/>
                        <a:pt x="373" y="169"/>
                        <a:pt x="373" y="169"/>
                      </a:cubicBezTo>
                      <a:lnTo>
                        <a:pt x="363" y="169"/>
                      </a:lnTo>
                      <a:close/>
                      <a:moveTo>
                        <a:pt x="382" y="169"/>
                      </a:moveTo>
                      <a:cubicBezTo>
                        <a:pt x="382" y="169"/>
                        <a:pt x="382" y="169"/>
                        <a:pt x="382" y="169"/>
                      </a:cubicBezTo>
                      <a:cubicBezTo>
                        <a:pt x="388" y="169"/>
                        <a:pt x="388" y="169"/>
                        <a:pt x="388" y="169"/>
                      </a:cubicBezTo>
                      <a:cubicBezTo>
                        <a:pt x="388" y="169"/>
                        <a:pt x="388" y="169"/>
                        <a:pt x="388" y="169"/>
                      </a:cubicBezTo>
                      <a:lnTo>
                        <a:pt x="382" y="169"/>
                      </a:lnTo>
                      <a:close/>
                      <a:moveTo>
                        <a:pt x="334" y="171"/>
                      </a:moveTo>
                      <a:cubicBezTo>
                        <a:pt x="334" y="171"/>
                        <a:pt x="334" y="171"/>
                        <a:pt x="334" y="171"/>
                      </a:cubicBezTo>
                      <a:cubicBezTo>
                        <a:pt x="332" y="171"/>
                        <a:pt x="332" y="171"/>
                        <a:pt x="332" y="171"/>
                      </a:cubicBezTo>
                      <a:cubicBezTo>
                        <a:pt x="332" y="171"/>
                        <a:pt x="332" y="171"/>
                        <a:pt x="332" y="171"/>
                      </a:cubicBezTo>
                      <a:lnTo>
                        <a:pt x="334" y="171"/>
                      </a:lnTo>
                      <a:close/>
                      <a:moveTo>
                        <a:pt x="330" y="171"/>
                      </a:moveTo>
                      <a:cubicBezTo>
                        <a:pt x="325" y="171"/>
                        <a:pt x="325" y="171"/>
                        <a:pt x="325" y="171"/>
                      </a:cubicBezTo>
                      <a:cubicBezTo>
                        <a:pt x="298" y="171"/>
                        <a:pt x="298" y="171"/>
                        <a:pt x="298" y="171"/>
                      </a:cubicBezTo>
                      <a:lnTo>
                        <a:pt x="330" y="171"/>
                      </a:lnTo>
                      <a:close/>
                      <a:moveTo>
                        <a:pt x="291" y="171"/>
                      </a:moveTo>
                      <a:cubicBezTo>
                        <a:pt x="291" y="172"/>
                        <a:pt x="291" y="172"/>
                        <a:pt x="291" y="172"/>
                      </a:cubicBezTo>
                      <a:cubicBezTo>
                        <a:pt x="283" y="172"/>
                        <a:pt x="283" y="172"/>
                        <a:pt x="283" y="172"/>
                      </a:cubicBezTo>
                      <a:cubicBezTo>
                        <a:pt x="283" y="171"/>
                        <a:pt x="283" y="171"/>
                        <a:pt x="283" y="171"/>
                      </a:cubicBezTo>
                      <a:lnTo>
                        <a:pt x="291" y="171"/>
                      </a:lnTo>
                      <a:close/>
                      <a:moveTo>
                        <a:pt x="195" y="172"/>
                      </a:moveTo>
                      <a:cubicBezTo>
                        <a:pt x="195" y="172"/>
                        <a:pt x="195" y="172"/>
                        <a:pt x="195" y="172"/>
                      </a:cubicBezTo>
                      <a:cubicBezTo>
                        <a:pt x="199" y="172"/>
                        <a:pt x="199" y="172"/>
                        <a:pt x="199" y="172"/>
                      </a:cubicBezTo>
                      <a:cubicBezTo>
                        <a:pt x="199" y="172"/>
                        <a:pt x="199" y="172"/>
                        <a:pt x="199" y="172"/>
                      </a:cubicBezTo>
                      <a:lnTo>
                        <a:pt x="195" y="172"/>
                      </a:lnTo>
                      <a:close/>
                      <a:moveTo>
                        <a:pt x="209" y="172"/>
                      </a:moveTo>
                      <a:cubicBezTo>
                        <a:pt x="209" y="172"/>
                        <a:pt x="209" y="172"/>
                        <a:pt x="209" y="172"/>
                      </a:cubicBezTo>
                      <a:cubicBezTo>
                        <a:pt x="211" y="172"/>
                        <a:pt x="211" y="172"/>
                        <a:pt x="211" y="172"/>
                      </a:cubicBezTo>
                      <a:cubicBezTo>
                        <a:pt x="211" y="172"/>
                        <a:pt x="211" y="172"/>
                        <a:pt x="211" y="172"/>
                      </a:cubicBezTo>
                      <a:lnTo>
                        <a:pt x="209" y="172"/>
                      </a:lnTo>
                      <a:close/>
                      <a:moveTo>
                        <a:pt x="230" y="172"/>
                      </a:moveTo>
                      <a:cubicBezTo>
                        <a:pt x="230" y="172"/>
                        <a:pt x="230" y="172"/>
                        <a:pt x="230" y="172"/>
                      </a:cubicBezTo>
                      <a:cubicBezTo>
                        <a:pt x="236" y="172"/>
                        <a:pt x="236" y="172"/>
                        <a:pt x="236" y="172"/>
                      </a:cubicBezTo>
                      <a:cubicBezTo>
                        <a:pt x="236" y="172"/>
                        <a:pt x="236" y="172"/>
                        <a:pt x="236" y="172"/>
                      </a:cubicBezTo>
                      <a:lnTo>
                        <a:pt x="230" y="172"/>
                      </a:lnTo>
                      <a:close/>
                      <a:moveTo>
                        <a:pt x="38" y="158"/>
                      </a:moveTo>
                      <a:cubicBezTo>
                        <a:pt x="38" y="158"/>
                        <a:pt x="38" y="158"/>
                        <a:pt x="38" y="158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lnTo>
                        <a:pt x="38" y="158"/>
                      </a:lnTo>
                      <a:close/>
                      <a:moveTo>
                        <a:pt x="50" y="169"/>
                      </a:moveTo>
                      <a:cubicBezTo>
                        <a:pt x="50" y="168"/>
                        <a:pt x="50" y="168"/>
                        <a:pt x="50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9"/>
                        <a:pt x="54" y="169"/>
                        <a:pt x="54" y="169"/>
                      </a:cubicBezTo>
                      <a:lnTo>
                        <a:pt x="50" y="169"/>
                      </a:lnTo>
                      <a:close/>
                      <a:moveTo>
                        <a:pt x="57" y="175"/>
                      </a:moveTo>
                      <a:cubicBezTo>
                        <a:pt x="57" y="175"/>
                        <a:pt x="57" y="175"/>
                        <a:pt x="57" y="175"/>
                      </a:cubicBezTo>
                      <a:cubicBezTo>
                        <a:pt x="61" y="175"/>
                        <a:pt x="61" y="175"/>
                        <a:pt x="61" y="175"/>
                      </a:cubicBezTo>
                      <a:cubicBezTo>
                        <a:pt x="61" y="175"/>
                        <a:pt x="61" y="175"/>
                        <a:pt x="61" y="175"/>
                      </a:cubicBezTo>
                      <a:lnTo>
                        <a:pt x="57" y="175"/>
                      </a:lnTo>
                      <a:close/>
                      <a:moveTo>
                        <a:pt x="67" y="185"/>
                      </a:moveTo>
                      <a:cubicBezTo>
                        <a:pt x="67" y="186"/>
                        <a:pt x="67" y="186"/>
                        <a:pt x="67" y="186"/>
                      </a:cubicBezTo>
                      <a:cubicBezTo>
                        <a:pt x="65" y="186"/>
                        <a:pt x="65" y="186"/>
                        <a:pt x="65" y="186"/>
                      </a:cubicBezTo>
                      <a:cubicBezTo>
                        <a:pt x="65" y="185"/>
                        <a:pt x="65" y="185"/>
                        <a:pt x="65" y="185"/>
                      </a:cubicBezTo>
                      <a:lnTo>
                        <a:pt x="67" y="185"/>
                      </a:lnTo>
                      <a:close/>
                      <a:moveTo>
                        <a:pt x="40" y="185"/>
                      </a:moveTo>
                      <a:cubicBezTo>
                        <a:pt x="40" y="185"/>
                        <a:pt x="40" y="185"/>
                        <a:pt x="40" y="185"/>
                      </a:cubicBezTo>
                      <a:cubicBezTo>
                        <a:pt x="38" y="185"/>
                        <a:pt x="38" y="185"/>
                        <a:pt x="38" y="185"/>
                      </a:cubicBezTo>
                      <a:cubicBezTo>
                        <a:pt x="38" y="185"/>
                        <a:pt x="38" y="185"/>
                        <a:pt x="38" y="185"/>
                      </a:cubicBezTo>
                      <a:lnTo>
                        <a:pt x="40" y="185"/>
                      </a:lnTo>
                      <a:close/>
                      <a:moveTo>
                        <a:pt x="66" y="184"/>
                      </a:moveTo>
                      <a:cubicBezTo>
                        <a:pt x="66" y="184"/>
                        <a:pt x="66" y="184"/>
                        <a:pt x="66" y="184"/>
                      </a:cubicBezTo>
                      <a:cubicBezTo>
                        <a:pt x="64" y="184"/>
                        <a:pt x="64" y="184"/>
                        <a:pt x="64" y="184"/>
                      </a:cubicBezTo>
                      <a:cubicBezTo>
                        <a:pt x="64" y="184"/>
                        <a:pt x="64" y="184"/>
                        <a:pt x="64" y="184"/>
                      </a:cubicBezTo>
                      <a:lnTo>
                        <a:pt x="66" y="184"/>
                      </a:lnTo>
                      <a:close/>
                      <a:moveTo>
                        <a:pt x="117" y="178"/>
                      </a:moveTo>
                      <a:cubicBezTo>
                        <a:pt x="116" y="178"/>
                        <a:pt x="116" y="178"/>
                        <a:pt x="115" y="178"/>
                      </a:cubicBezTo>
                      <a:cubicBezTo>
                        <a:pt x="115" y="179"/>
                        <a:pt x="115" y="179"/>
                        <a:pt x="115" y="179"/>
                      </a:cubicBezTo>
                      <a:cubicBezTo>
                        <a:pt x="111" y="179"/>
                        <a:pt x="111" y="179"/>
                        <a:pt x="111" y="179"/>
                      </a:cubicBezTo>
                      <a:cubicBezTo>
                        <a:pt x="111" y="179"/>
                        <a:pt x="111" y="179"/>
                        <a:pt x="111" y="179"/>
                      </a:cubicBezTo>
                      <a:cubicBezTo>
                        <a:pt x="111" y="179"/>
                        <a:pt x="110" y="179"/>
                        <a:pt x="110" y="179"/>
                      </a:cubicBezTo>
                      <a:cubicBezTo>
                        <a:pt x="106" y="180"/>
                        <a:pt x="106" y="180"/>
                        <a:pt x="106" y="180"/>
                      </a:cubicBezTo>
                      <a:cubicBezTo>
                        <a:pt x="106" y="179"/>
                        <a:pt x="106" y="179"/>
                        <a:pt x="106" y="179"/>
                      </a:cubicBezTo>
                      <a:cubicBezTo>
                        <a:pt x="108" y="179"/>
                        <a:pt x="108" y="179"/>
                        <a:pt x="110" y="179"/>
                      </a:cubicBezTo>
                      <a:cubicBezTo>
                        <a:pt x="111" y="179"/>
                        <a:pt x="111" y="179"/>
                        <a:pt x="111" y="179"/>
                      </a:cubicBezTo>
                      <a:cubicBezTo>
                        <a:pt x="112" y="178"/>
                        <a:pt x="114" y="178"/>
                        <a:pt x="115" y="178"/>
                      </a:cubicBezTo>
                      <a:cubicBezTo>
                        <a:pt x="116" y="178"/>
                        <a:pt x="116" y="178"/>
                        <a:pt x="117" y="178"/>
                      </a:cubicBezTo>
                      <a:close/>
                      <a:moveTo>
                        <a:pt x="90" y="178"/>
                      </a:moveTo>
                      <a:cubicBezTo>
                        <a:pt x="90" y="179"/>
                        <a:pt x="90" y="179"/>
                        <a:pt x="90" y="179"/>
                      </a:cubicBezTo>
                      <a:cubicBezTo>
                        <a:pt x="88" y="179"/>
                        <a:pt x="88" y="179"/>
                        <a:pt x="88" y="179"/>
                      </a:cubicBezTo>
                      <a:cubicBezTo>
                        <a:pt x="88" y="178"/>
                        <a:pt x="88" y="178"/>
                        <a:pt x="88" y="178"/>
                      </a:cubicBezTo>
                      <a:lnTo>
                        <a:pt x="90" y="178"/>
                      </a:lnTo>
                      <a:close/>
                      <a:moveTo>
                        <a:pt x="93" y="178"/>
                      </a:moveTo>
                      <a:cubicBezTo>
                        <a:pt x="95" y="178"/>
                        <a:pt x="95" y="178"/>
                        <a:pt x="95" y="178"/>
                      </a:cubicBezTo>
                      <a:cubicBezTo>
                        <a:pt x="95" y="178"/>
                        <a:pt x="95" y="178"/>
                        <a:pt x="95" y="178"/>
                      </a:cubicBezTo>
                      <a:cubicBezTo>
                        <a:pt x="93" y="178"/>
                        <a:pt x="93" y="178"/>
                        <a:pt x="93" y="178"/>
                      </a:cubicBezTo>
                      <a:close/>
                      <a:moveTo>
                        <a:pt x="225" y="177"/>
                      </a:moveTo>
                      <a:cubicBezTo>
                        <a:pt x="220" y="177"/>
                        <a:pt x="215" y="177"/>
                        <a:pt x="211" y="177"/>
                      </a:cubicBezTo>
                      <a:cubicBezTo>
                        <a:pt x="211" y="177"/>
                        <a:pt x="211" y="177"/>
                        <a:pt x="210" y="176"/>
                      </a:cubicBezTo>
                      <a:cubicBezTo>
                        <a:pt x="210" y="177"/>
                        <a:pt x="210" y="177"/>
                        <a:pt x="210" y="177"/>
                      </a:cubicBezTo>
                      <a:cubicBezTo>
                        <a:pt x="209" y="176"/>
                        <a:pt x="209" y="176"/>
                        <a:pt x="209" y="176"/>
                      </a:cubicBezTo>
                      <a:cubicBezTo>
                        <a:pt x="208" y="178"/>
                        <a:pt x="205" y="177"/>
                        <a:pt x="202" y="177"/>
                      </a:cubicBezTo>
                      <a:cubicBezTo>
                        <a:pt x="201" y="177"/>
                        <a:pt x="200" y="177"/>
                        <a:pt x="199" y="177"/>
                      </a:cubicBezTo>
                      <a:cubicBezTo>
                        <a:pt x="200" y="177"/>
                        <a:pt x="201" y="177"/>
                        <a:pt x="202" y="177"/>
                      </a:cubicBezTo>
                      <a:cubicBezTo>
                        <a:pt x="202" y="177"/>
                        <a:pt x="202" y="177"/>
                        <a:pt x="203" y="177"/>
                      </a:cubicBezTo>
                      <a:cubicBezTo>
                        <a:pt x="200" y="176"/>
                        <a:pt x="200" y="176"/>
                        <a:pt x="200" y="176"/>
                      </a:cubicBezTo>
                      <a:lnTo>
                        <a:pt x="225" y="177"/>
                      </a:lnTo>
                      <a:close/>
                      <a:moveTo>
                        <a:pt x="198" y="177"/>
                      </a:moveTo>
                      <a:cubicBezTo>
                        <a:pt x="193" y="177"/>
                        <a:pt x="193" y="177"/>
                        <a:pt x="193" y="177"/>
                      </a:cubicBezTo>
                      <a:cubicBezTo>
                        <a:pt x="193" y="177"/>
                        <a:pt x="193" y="177"/>
                        <a:pt x="193" y="177"/>
                      </a:cubicBezTo>
                      <a:cubicBezTo>
                        <a:pt x="198" y="177"/>
                        <a:pt x="198" y="177"/>
                        <a:pt x="198" y="177"/>
                      </a:cubicBezTo>
                      <a:close/>
                      <a:moveTo>
                        <a:pt x="115" y="177"/>
                      </a:moveTo>
                      <a:cubicBezTo>
                        <a:pt x="112" y="177"/>
                        <a:pt x="112" y="177"/>
                        <a:pt x="112" y="177"/>
                      </a:cubicBezTo>
                      <a:cubicBezTo>
                        <a:pt x="112" y="176"/>
                        <a:pt x="112" y="176"/>
                        <a:pt x="112" y="176"/>
                      </a:cubicBezTo>
                      <a:cubicBezTo>
                        <a:pt x="115" y="176"/>
                        <a:pt x="115" y="176"/>
                        <a:pt x="115" y="176"/>
                      </a:cubicBezTo>
                      <a:lnTo>
                        <a:pt x="115" y="177"/>
                      </a:lnTo>
                      <a:close/>
                      <a:moveTo>
                        <a:pt x="210" y="175"/>
                      </a:moveTo>
                      <a:cubicBezTo>
                        <a:pt x="210" y="175"/>
                        <a:pt x="210" y="175"/>
                        <a:pt x="210" y="175"/>
                      </a:cubicBezTo>
                      <a:cubicBezTo>
                        <a:pt x="207" y="175"/>
                        <a:pt x="207" y="175"/>
                        <a:pt x="207" y="175"/>
                      </a:cubicBezTo>
                      <a:cubicBezTo>
                        <a:pt x="207" y="175"/>
                        <a:pt x="207" y="175"/>
                        <a:pt x="207" y="175"/>
                      </a:cubicBezTo>
                      <a:lnTo>
                        <a:pt x="210" y="175"/>
                      </a:lnTo>
                      <a:close/>
                      <a:moveTo>
                        <a:pt x="253" y="174"/>
                      </a:moveTo>
                      <a:cubicBezTo>
                        <a:pt x="255" y="175"/>
                        <a:pt x="255" y="175"/>
                        <a:pt x="255" y="175"/>
                      </a:cubicBezTo>
                      <a:cubicBezTo>
                        <a:pt x="256" y="174"/>
                        <a:pt x="258" y="174"/>
                        <a:pt x="259" y="175"/>
                      </a:cubicBezTo>
                      <a:cubicBezTo>
                        <a:pt x="255" y="175"/>
                        <a:pt x="255" y="175"/>
                        <a:pt x="255" y="175"/>
                      </a:cubicBezTo>
                      <a:cubicBezTo>
                        <a:pt x="254" y="175"/>
                        <a:pt x="254" y="175"/>
                        <a:pt x="253" y="174"/>
                      </a:cubicBezTo>
                      <a:close/>
                      <a:moveTo>
                        <a:pt x="252" y="175"/>
                      </a:moveTo>
                      <a:cubicBezTo>
                        <a:pt x="248" y="175"/>
                        <a:pt x="248" y="175"/>
                        <a:pt x="248" y="175"/>
                      </a:cubicBezTo>
                      <a:cubicBezTo>
                        <a:pt x="248" y="174"/>
                        <a:pt x="248" y="174"/>
                        <a:pt x="248" y="174"/>
                      </a:cubicBezTo>
                      <a:cubicBezTo>
                        <a:pt x="252" y="174"/>
                        <a:pt x="252" y="174"/>
                        <a:pt x="252" y="174"/>
                      </a:cubicBezTo>
                      <a:lnTo>
                        <a:pt x="252" y="175"/>
                      </a:lnTo>
                      <a:close/>
                      <a:moveTo>
                        <a:pt x="277" y="174"/>
                      </a:moveTo>
                      <a:cubicBezTo>
                        <a:pt x="280" y="174"/>
                        <a:pt x="280" y="174"/>
                        <a:pt x="280" y="174"/>
                      </a:cubicBezTo>
                      <a:cubicBezTo>
                        <a:pt x="280" y="175"/>
                        <a:pt x="280" y="175"/>
                        <a:pt x="280" y="175"/>
                      </a:cubicBezTo>
                      <a:cubicBezTo>
                        <a:pt x="277" y="175"/>
                        <a:pt x="277" y="175"/>
                        <a:pt x="277" y="175"/>
                      </a:cubicBezTo>
                      <a:lnTo>
                        <a:pt x="277" y="174"/>
                      </a:lnTo>
                      <a:close/>
                      <a:moveTo>
                        <a:pt x="299" y="174"/>
                      </a:moveTo>
                      <a:cubicBezTo>
                        <a:pt x="299" y="174"/>
                        <a:pt x="299" y="174"/>
                        <a:pt x="299" y="174"/>
                      </a:cubicBezTo>
                      <a:cubicBezTo>
                        <a:pt x="292" y="174"/>
                        <a:pt x="292" y="174"/>
                        <a:pt x="292" y="174"/>
                      </a:cubicBezTo>
                      <a:cubicBezTo>
                        <a:pt x="292" y="174"/>
                        <a:pt x="292" y="174"/>
                        <a:pt x="292" y="174"/>
                      </a:cubicBezTo>
                      <a:lnTo>
                        <a:pt x="299" y="174"/>
                      </a:lnTo>
                      <a:close/>
                      <a:moveTo>
                        <a:pt x="230" y="174"/>
                      </a:moveTo>
                      <a:cubicBezTo>
                        <a:pt x="234" y="175"/>
                        <a:pt x="241" y="173"/>
                        <a:pt x="246" y="174"/>
                      </a:cubicBezTo>
                      <a:cubicBezTo>
                        <a:pt x="235" y="174"/>
                        <a:pt x="223" y="175"/>
                        <a:pt x="214" y="175"/>
                      </a:cubicBezTo>
                      <a:cubicBezTo>
                        <a:pt x="230" y="174"/>
                        <a:pt x="230" y="174"/>
                        <a:pt x="230" y="174"/>
                      </a:cubicBezTo>
                      <a:cubicBezTo>
                        <a:pt x="231" y="174"/>
                        <a:pt x="231" y="174"/>
                        <a:pt x="232" y="174"/>
                      </a:cubicBezTo>
                      <a:cubicBezTo>
                        <a:pt x="230" y="174"/>
                        <a:pt x="230" y="174"/>
                        <a:pt x="230" y="174"/>
                      </a:cubicBezTo>
                      <a:cubicBezTo>
                        <a:pt x="230" y="174"/>
                        <a:pt x="230" y="174"/>
                        <a:pt x="230" y="174"/>
                      </a:cubicBezTo>
                      <a:close/>
                      <a:moveTo>
                        <a:pt x="205" y="174"/>
                      </a:moveTo>
                      <a:cubicBezTo>
                        <a:pt x="202" y="174"/>
                        <a:pt x="202" y="174"/>
                        <a:pt x="202" y="174"/>
                      </a:cubicBezTo>
                      <a:cubicBezTo>
                        <a:pt x="202" y="174"/>
                        <a:pt x="202" y="174"/>
                        <a:pt x="202" y="174"/>
                      </a:cubicBezTo>
                      <a:cubicBezTo>
                        <a:pt x="205" y="174"/>
                        <a:pt x="205" y="174"/>
                        <a:pt x="205" y="174"/>
                      </a:cubicBezTo>
                      <a:close/>
                      <a:moveTo>
                        <a:pt x="280" y="173"/>
                      </a:moveTo>
                      <a:cubicBezTo>
                        <a:pt x="280" y="173"/>
                        <a:pt x="280" y="173"/>
                        <a:pt x="280" y="173"/>
                      </a:cubicBezTo>
                      <a:cubicBezTo>
                        <a:pt x="266" y="174"/>
                        <a:pt x="266" y="174"/>
                        <a:pt x="266" y="174"/>
                      </a:cubicBezTo>
                      <a:cubicBezTo>
                        <a:pt x="266" y="173"/>
                        <a:pt x="266" y="173"/>
                        <a:pt x="266" y="173"/>
                      </a:cubicBezTo>
                      <a:lnTo>
                        <a:pt x="280" y="173"/>
                      </a:lnTo>
                      <a:close/>
                      <a:moveTo>
                        <a:pt x="262" y="173"/>
                      </a:moveTo>
                      <a:cubicBezTo>
                        <a:pt x="262" y="174"/>
                        <a:pt x="262" y="174"/>
                        <a:pt x="262" y="174"/>
                      </a:cubicBezTo>
                      <a:cubicBezTo>
                        <a:pt x="260" y="174"/>
                        <a:pt x="260" y="174"/>
                        <a:pt x="260" y="174"/>
                      </a:cubicBezTo>
                      <a:cubicBezTo>
                        <a:pt x="260" y="173"/>
                        <a:pt x="260" y="173"/>
                        <a:pt x="260" y="173"/>
                      </a:cubicBezTo>
                      <a:lnTo>
                        <a:pt x="262" y="173"/>
                      </a:lnTo>
                      <a:close/>
                      <a:moveTo>
                        <a:pt x="259" y="173"/>
                      </a:moveTo>
                      <a:cubicBezTo>
                        <a:pt x="259" y="174"/>
                        <a:pt x="259" y="174"/>
                        <a:pt x="259" y="174"/>
                      </a:cubicBezTo>
                      <a:cubicBezTo>
                        <a:pt x="255" y="174"/>
                        <a:pt x="255" y="174"/>
                        <a:pt x="255" y="174"/>
                      </a:cubicBezTo>
                      <a:cubicBezTo>
                        <a:pt x="255" y="173"/>
                        <a:pt x="255" y="173"/>
                        <a:pt x="255" y="173"/>
                      </a:cubicBezTo>
                      <a:lnTo>
                        <a:pt x="259" y="173"/>
                      </a:lnTo>
                      <a:close/>
                      <a:moveTo>
                        <a:pt x="249" y="173"/>
                      </a:moveTo>
                      <a:cubicBezTo>
                        <a:pt x="253" y="173"/>
                        <a:pt x="253" y="173"/>
                        <a:pt x="253" y="173"/>
                      </a:cubicBezTo>
                      <a:cubicBezTo>
                        <a:pt x="253" y="174"/>
                        <a:pt x="253" y="174"/>
                        <a:pt x="253" y="174"/>
                      </a:cubicBezTo>
                      <a:cubicBezTo>
                        <a:pt x="249" y="174"/>
                        <a:pt x="249" y="174"/>
                        <a:pt x="249" y="174"/>
                      </a:cubicBezTo>
                      <a:lnTo>
                        <a:pt x="249" y="173"/>
                      </a:lnTo>
                      <a:close/>
                      <a:moveTo>
                        <a:pt x="90" y="174"/>
                      </a:moveTo>
                      <a:cubicBezTo>
                        <a:pt x="91" y="174"/>
                        <a:pt x="91" y="174"/>
                        <a:pt x="92" y="174"/>
                      </a:cubicBezTo>
                      <a:cubicBezTo>
                        <a:pt x="93" y="174"/>
                        <a:pt x="95" y="174"/>
                        <a:pt x="97" y="174"/>
                      </a:cubicBezTo>
                      <a:cubicBezTo>
                        <a:pt x="95" y="174"/>
                        <a:pt x="94" y="174"/>
                        <a:pt x="92" y="174"/>
                      </a:cubicBezTo>
                      <a:cubicBezTo>
                        <a:pt x="91" y="174"/>
                        <a:pt x="91" y="174"/>
                        <a:pt x="90" y="174"/>
                      </a:cubicBezTo>
                      <a:close/>
                      <a:moveTo>
                        <a:pt x="98" y="175"/>
                      </a:moveTo>
                      <a:cubicBezTo>
                        <a:pt x="98" y="175"/>
                        <a:pt x="99" y="175"/>
                        <a:pt x="100" y="175"/>
                      </a:cubicBezTo>
                      <a:cubicBezTo>
                        <a:pt x="99" y="175"/>
                        <a:pt x="99" y="175"/>
                        <a:pt x="98" y="175"/>
                      </a:cubicBezTo>
                      <a:cubicBezTo>
                        <a:pt x="97" y="175"/>
                        <a:pt x="97" y="176"/>
                        <a:pt x="97" y="176"/>
                      </a:cubicBezTo>
                      <a:cubicBezTo>
                        <a:pt x="104" y="176"/>
                        <a:pt x="111" y="175"/>
                        <a:pt x="118" y="174"/>
                      </a:cubicBezTo>
                      <a:cubicBezTo>
                        <a:pt x="109" y="176"/>
                        <a:pt x="99" y="176"/>
                        <a:pt x="89" y="177"/>
                      </a:cubicBezTo>
                      <a:cubicBezTo>
                        <a:pt x="92" y="176"/>
                        <a:pt x="95" y="176"/>
                        <a:pt x="98" y="175"/>
                      </a:cubicBezTo>
                      <a:close/>
                      <a:moveTo>
                        <a:pt x="78" y="178"/>
                      </a:moveTo>
                      <a:cubicBezTo>
                        <a:pt x="78" y="178"/>
                        <a:pt x="78" y="178"/>
                        <a:pt x="78" y="178"/>
                      </a:cubicBezTo>
                      <a:cubicBezTo>
                        <a:pt x="73" y="178"/>
                        <a:pt x="68" y="179"/>
                        <a:pt x="62" y="179"/>
                      </a:cubicBezTo>
                      <a:cubicBezTo>
                        <a:pt x="64" y="178"/>
                        <a:pt x="66" y="178"/>
                        <a:pt x="68" y="177"/>
                      </a:cubicBezTo>
                      <a:cubicBezTo>
                        <a:pt x="70" y="179"/>
                        <a:pt x="73" y="178"/>
                        <a:pt x="76" y="177"/>
                      </a:cubicBezTo>
                      <a:cubicBezTo>
                        <a:pt x="77" y="177"/>
                        <a:pt x="77" y="177"/>
                        <a:pt x="77" y="177"/>
                      </a:cubicBezTo>
                      <a:cubicBezTo>
                        <a:pt x="77" y="177"/>
                        <a:pt x="77" y="177"/>
                        <a:pt x="77" y="177"/>
                      </a:cubicBezTo>
                      <a:cubicBezTo>
                        <a:pt x="79" y="177"/>
                        <a:pt x="83" y="177"/>
                        <a:pt x="86" y="177"/>
                      </a:cubicBezTo>
                      <a:cubicBezTo>
                        <a:pt x="83" y="177"/>
                        <a:pt x="81" y="177"/>
                        <a:pt x="79" y="178"/>
                      </a:cubicBezTo>
                      <a:cubicBezTo>
                        <a:pt x="81" y="179"/>
                        <a:pt x="86" y="178"/>
                        <a:pt x="86" y="179"/>
                      </a:cubicBezTo>
                      <a:cubicBezTo>
                        <a:pt x="61" y="180"/>
                        <a:pt x="61" y="180"/>
                        <a:pt x="61" y="180"/>
                      </a:cubicBezTo>
                      <a:lnTo>
                        <a:pt x="78" y="178"/>
                      </a:lnTo>
                      <a:close/>
                      <a:moveTo>
                        <a:pt x="102" y="179"/>
                      </a:moveTo>
                      <a:cubicBezTo>
                        <a:pt x="102" y="180"/>
                        <a:pt x="102" y="180"/>
                        <a:pt x="103" y="180"/>
                      </a:cubicBezTo>
                      <a:cubicBezTo>
                        <a:pt x="103" y="180"/>
                        <a:pt x="103" y="180"/>
                        <a:pt x="104" y="180"/>
                      </a:cubicBezTo>
                      <a:cubicBezTo>
                        <a:pt x="104" y="180"/>
                        <a:pt x="104" y="179"/>
                        <a:pt x="105" y="180"/>
                      </a:cubicBezTo>
                      <a:cubicBezTo>
                        <a:pt x="104" y="180"/>
                        <a:pt x="104" y="180"/>
                        <a:pt x="104" y="180"/>
                      </a:cubicBezTo>
                      <a:cubicBezTo>
                        <a:pt x="104" y="180"/>
                        <a:pt x="103" y="180"/>
                        <a:pt x="103" y="180"/>
                      </a:cubicBezTo>
                      <a:cubicBezTo>
                        <a:pt x="103" y="180"/>
                        <a:pt x="103" y="180"/>
                        <a:pt x="103" y="180"/>
                      </a:cubicBezTo>
                      <a:cubicBezTo>
                        <a:pt x="101" y="180"/>
                        <a:pt x="99" y="180"/>
                        <a:pt x="98" y="180"/>
                      </a:cubicBezTo>
                      <a:cubicBezTo>
                        <a:pt x="96" y="179"/>
                        <a:pt x="95" y="181"/>
                        <a:pt x="93" y="181"/>
                      </a:cubicBezTo>
                      <a:cubicBezTo>
                        <a:pt x="94" y="179"/>
                        <a:pt x="99" y="180"/>
                        <a:pt x="102" y="179"/>
                      </a:cubicBezTo>
                      <a:close/>
                      <a:moveTo>
                        <a:pt x="114" y="181"/>
                      </a:moveTo>
                      <a:cubicBezTo>
                        <a:pt x="105" y="181"/>
                        <a:pt x="105" y="181"/>
                        <a:pt x="105" y="181"/>
                      </a:cubicBezTo>
                      <a:cubicBezTo>
                        <a:pt x="104" y="181"/>
                        <a:pt x="104" y="181"/>
                        <a:pt x="104" y="181"/>
                      </a:cubicBezTo>
                      <a:lnTo>
                        <a:pt x="114" y="181"/>
                      </a:lnTo>
                      <a:close/>
                      <a:moveTo>
                        <a:pt x="66" y="182"/>
                      </a:move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8" y="181"/>
                      </a:cubicBezTo>
                      <a:cubicBezTo>
                        <a:pt x="81" y="181"/>
                        <a:pt x="81" y="181"/>
                        <a:pt x="81" y="181"/>
                      </a:cubicBezTo>
                      <a:cubicBezTo>
                        <a:pt x="78" y="181"/>
                        <a:pt x="78" y="181"/>
                        <a:pt x="78" y="181"/>
                      </a:cubicBezTo>
                      <a:cubicBezTo>
                        <a:pt x="78" y="181"/>
                        <a:pt x="78" y="181"/>
                        <a:pt x="78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2"/>
                        <a:pt x="75" y="182"/>
                      </a:cubicBezTo>
                      <a:lnTo>
                        <a:pt x="66" y="182"/>
                      </a:lnTo>
                      <a:close/>
                      <a:moveTo>
                        <a:pt x="67" y="183"/>
                      </a:moveTo>
                      <a:cubicBezTo>
                        <a:pt x="73" y="184"/>
                        <a:pt x="78" y="182"/>
                        <a:pt x="84" y="183"/>
                      </a:cubicBezTo>
                      <a:cubicBezTo>
                        <a:pt x="78" y="183"/>
                        <a:pt x="73" y="184"/>
                        <a:pt x="67" y="183"/>
                      </a:cubicBezTo>
                      <a:close/>
                      <a:moveTo>
                        <a:pt x="88" y="183"/>
                      </a:moveTo>
                      <a:cubicBezTo>
                        <a:pt x="86" y="183"/>
                        <a:pt x="86" y="183"/>
                        <a:pt x="86" y="183"/>
                      </a:cubicBezTo>
                      <a:cubicBezTo>
                        <a:pt x="86" y="182"/>
                        <a:pt x="86" y="182"/>
                        <a:pt x="86" y="182"/>
                      </a:cubicBezTo>
                      <a:cubicBezTo>
                        <a:pt x="88" y="182"/>
                        <a:pt x="88" y="182"/>
                        <a:pt x="88" y="182"/>
                      </a:cubicBezTo>
                      <a:lnTo>
                        <a:pt x="88" y="183"/>
                      </a:lnTo>
                      <a:close/>
                      <a:moveTo>
                        <a:pt x="93" y="182"/>
                      </a:moveTo>
                      <a:cubicBezTo>
                        <a:pt x="90" y="182"/>
                        <a:pt x="90" y="182"/>
                        <a:pt x="90" y="182"/>
                      </a:cubicBezTo>
                      <a:cubicBezTo>
                        <a:pt x="90" y="182"/>
                        <a:pt x="90" y="182"/>
                        <a:pt x="90" y="182"/>
                      </a:cubicBezTo>
                      <a:cubicBezTo>
                        <a:pt x="93" y="182"/>
                        <a:pt x="93" y="182"/>
                        <a:pt x="93" y="182"/>
                      </a:cubicBezTo>
                      <a:close/>
                      <a:moveTo>
                        <a:pt x="98" y="182"/>
                      </a:moveTo>
                      <a:cubicBezTo>
                        <a:pt x="94" y="182"/>
                        <a:pt x="94" y="182"/>
                        <a:pt x="94" y="182"/>
                      </a:cubicBezTo>
                      <a:cubicBezTo>
                        <a:pt x="94" y="182"/>
                        <a:pt x="94" y="182"/>
                        <a:pt x="94" y="182"/>
                      </a:cubicBezTo>
                      <a:cubicBezTo>
                        <a:pt x="98" y="182"/>
                        <a:pt x="98" y="182"/>
                        <a:pt x="98" y="182"/>
                      </a:cubicBezTo>
                      <a:close/>
                      <a:moveTo>
                        <a:pt x="103" y="182"/>
                      </a:moveTo>
                      <a:cubicBezTo>
                        <a:pt x="99" y="182"/>
                        <a:pt x="99" y="182"/>
                        <a:pt x="99" y="182"/>
                      </a:cubicBezTo>
                      <a:cubicBezTo>
                        <a:pt x="99" y="181"/>
                        <a:pt x="99" y="181"/>
                        <a:pt x="99" y="181"/>
                      </a:cubicBezTo>
                      <a:cubicBezTo>
                        <a:pt x="103" y="181"/>
                        <a:pt x="103" y="181"/>
                        <a:pt x="103" y="181"/>
                      </a:cubicBezTo>
                      <a:lnTo>
                        <a:pt x="103" y="182"/>
                      </a:lnTo>
                      <a:close/>
                      <a:moveTo>
                        <a:pt x="130" y="186"/>
                      </a:moveTo>
                      <a:cubicBezTo>
                        <a:pt x="132" y="186"/>
                        <a:pt x="132" y="186"/>
                        <a:pt x="132" y="186"/>
                      </a:cubicBezTo>
                      <a:cubicBezTo>
                        <a:pt x="132" y="186"/>
                        <a:pt x="132" y="186"/>
                        <a:pt x="132" y="186"/>
                      </a:cubicBezTo>
                      <a:cubicBezTo>
                        <a:pt x="130" y="186"/>
                        <a:pt x="130" y="186"/>
                        <a:pt x="130" y="186"/>
                      </a:cubicBezTo>
                      <a:close/>
                      <a:moveTo>
                        <a:pt x="126" y="187"/>
                      </a:moveTo>
                      <a:cubicBezTo>
                        <a:pt x="126" y="186"/>
                        <a:pt x="126" y="186"/>
                        <a:pt x="126" y="186"/>
                      </a:cubicBezTo>
                      <a:cubicBezTo>
                        <a:pt x="128" y="186"/>
                        <a:pt x="128" y="186"/>
                        <a:pt x="128" y="186"/>
                      </a:cubicBezTo>
                      <a:cubicBezTo>
                        <a:pt x="128" y="187"/>
                        <a:pt x="128" y="187"/>
                        <a:pt x="128" y="187"/>
                      </a:cubicBezTo>
                      <a:lnTo>
                        <a:pt x="126" y="1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Rectangle 40"/>
                <p:cNvSpPr>
                  <a:spLocks noChangeArrowheads="1"/>
                </p:cNvSpPr>
                <p:nvPr/>
              </p:nvSpPr>
              <p:spPr bwMode="auto">
                <a:xfrm>
                  <a:off x="11455401" y="1792288"/>
                  <a:ext cx="2174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41"/>
                <p:cNvSpPr/>
                <p:nvPr/>
              </p:nvSpPr>
              <p:spPr bwMode="auto">
                <a:xfrm>
                  <a:off x="11577638" y="1841500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42"/>
                <p:cNvSpPr>
                  <a:spLocks noEditPoints="1"/>
                </p:cNvSpPr>
                <p:nvPr/>
              </p:nvSpPr>
              <p:spPr bwMode="auto">
                <a:xfrm>
                  <a:off x="9277351" y="1743075"/>
                  <a:ext cx="2227263" cy="122238"/>
                </a:xfrm>
                <a:custGeom>
                  <a:avLst/>
                  <a:gdLst>
                    <a:gd name="T0" fmla="*/ 11 w 92"/>
                    <a:gd name="T1" fmla="*/ 0 h 5"/>
                    <a:gd name="T2" fmla="*/ 9 w 92"/>
                    <a:gd name="T3" fmla="*/ 2 h 5"/>
                    <a:gd name="T4" fmla="*/ 21 w 92"/>
                    <a:gd name="T5" fmla="*/ 2 h 5"/>
                    <a:gd name="T6" fmla="*/ 13 w 92"/>
                    <a:gd name="T7" fmla="*/ 3 h 5"/>
                    <a:gd name="T8" fmla="*/ 17 w 92"/>
                    <a:gd name="T9" fmla="*/ 3 h 5"/>
                    <a:gd name="T10" fmla="*/ 0 w 92"/>
                    <a:gd name="T11" fmla="*/ 3 h 5"/>
                    <a:gd name="T12" fmla="*/ 92 w 92"/>
                    <a:gd name="T13" fmla="*/ 4 h 5"/>
                    <a:gd name="T14" fmla="*/ 41 w 92"/>
                    <a:gd name="T15" fmla="*/ 3 h 5"/>
                    <a:gd name="T16" fmla="*/ 40 w 92"/>
                    <a:gd name="T17" fmla="*/ 3 h 5"/>
                    <a:gd name="T18" fmla="*/ 54 w 92"/>
                    <a:gd name="T19" fmla="*/ 2 h 5"/>
                    <a:gd name="T20" fmla="*/ 62 w 92"/>
                    <a:gd name="T21" fmla="*/ 3 h 5"/>
                    <a:gd name="T22" fmla="*/ 66 w 92"/>
                    <a:gd name="T23" fmla="*/ 2 h 5"/>
                    <a:gd name="T24" fmla="*/ 81 w 92"/>
                    <a:gd name="T25" fmla="*/ 2 h 5"/>
                    <a:gd name="T26" fmla="*/ 70 w 92"/>
                    <a:gd name="T27" fmla="*/ 2 h 5"/>
                    <a:gd name="T28" fmla="*/ 26 w 92"/>
                    <a:gd name="T29" fmla="*/ 0 h 5"/>
                    <a:gd name="T30" fmla="*/ 26 w 92"/>
                    <a:gd name="T31" fmla="*/ 0 h 5"/>
                    <a:gd name="T32" fmla="*/ 24 w 92"/>
                    <a:gd name="T33" fmla="*/ 0 h 5"/>
                    <a:gd name="T34" fmla="*/ 13 w 92"/>
                    <a:gd name="T35" fmla="*/ 1 h 5"/>
                    <a:gd name="T36" fmla="*/ 11 w 92"/>
                    <a:gd name="T37" fmla="*/ 0 h 5"/>
                    <a:gd name="T38" fmla="*/ 18 w 92"/>
                    <a:gd name="T39" fmla="*/ 3 h 5"/>
                    <a:gd name="T40" fmla="*/ 18 w 92"/>
                    <a:gd name="T41" fmla="*/ 3 h 5"/>
                    <a:gd name="T42" fmla="*/ 20 w 92"/>
                    <a:gd name="T43" fmla="*/ 3 h 5"/>
                    <a:gd name="T44" fmla="*/ 20 w 92"/>
                    <a:gd name="T45" fmla="*/ 3 h 5"/>
                    <a:gd name="T46" fmla="*/ 18 w 92"/>
                    <a:gd name="T47" fmla="*/ 3 h 5"/>
                    <a:gd name="T48" fmla="*/ 38 w 92"/>
                    <a:gd name="T49" fmla="*/ 2 h 5"/>
                    <a:gd name="T50" fmla="*/ 40 w 92"/>
                    <a:gd name="T51" fmla="*/ 2 h 5"/>
                    <a:gd name="T52" fmla="*/ 27 w 92"/>
                    <a:gd name="T53" fmla="*/ 3 h 5"/>
                    <a:gd name="T54" fmla="*/ 38 w 92"/>
                    <a:gd name="T5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2" h="5">
                      <a:moveTo>
                        <a:pt x="11" y="0"/>
                      </a:moveTo>
                      <a:cubicBezTo>
                        <a:pt x="11" y="1"/>
                        <a:pt x="9" y="1"/>
                        <a:pt x="9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5" y="3"/>
                        <a:pt x="16" y="2"/>
                        <a:pt x="17" y="3"/>
                      </a:cubicBezTo>
                      <a:cubicBezTo>
                        <a:pt x="12" y="4"/>
                        <a:pt x="5" y="3"/>
                        <a:pt x="0" y="3"/>
                      </a:cubicBezTo>
                      <a:cubicBezTo>
                        <a:pt x="32" y="4"/>
                        <a:pt x="62" y="5"/>
                        <a:pt x="92" y="4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5" y="2"/>
                        <a:pt x="49" y="2"/>
                        <a:pt x="54" y="2"/>
                      </a:cubicBezTo>
                      <a:cubicBezTo>
                        <a:pt x="57" y="2"/>
                        <a:pt x="60" y="2"/>
                        <a:pt x="62" y="3"/>
                      </a:cubicBezTo>
                      <a:cubicBezTo>
                        <a:pt x="63" y="2"/>
                        <a:pt x="66" y="3"/>
                        <a:pt x="66" y="2"/>
                      </a:cubicBezTo>
                      <a:cubicBezTo>
                        <a:pt x="70" y="2"/>
                        <a:pt x="76" y="2"/>
                        <a:pt x="81" y="2"/>
                      </a:cubicBezTo>
                      <a:cubicBezTo>
                        <a:pt x="76" y="2"/>
                        <a:pt x="75" y="2"/>
                        <a:pt x="70" y="2"/>
                      </a:cubicBezTo>
                      <a:cubicBezTo>
                        <a:pt x="56" y="1"/>
                        <a:pt x="38" y="2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1"/>
                        <a:pt x="15" y="0"/>
                        <a:pt x="13" y="1"/>
                      </a:cubicBezTo>
                      <a:cubicBezTo>
                        <a:pt x="11" y="1"/>
                        <a:pt x="12" y="0"/>
                        <a:pt x="11" y="0"/>
                      </a:cubicBezTo>
                      <a:close/>
                      <a:moveTo>
                        <a:pt x="18" y="3"/>
                      </a:move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lnTo>
                        <a:pt x="18" y="3"/>
                      </a:lnTo>
                      <a:close/>
                      <a:moveTo>
                        <a:pt x="38" y="2"/>
                      </a:move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6" y="2"/>
                        <a:pt x="31" y="4"/>
                        <a:pt x="27" y="3"/>
                      </a:cubicBezTo>
                      <a:cubicBezTo>
                        <a:pt x="30" y="1"/>
                        <a:pt x="35" y="2"/>
                        <a:pt x="3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43"/>
                <p:cNvSpPr>
                  <a:spLocks noChangeArrowheads="1"/>
                </p:cNvSpPr>
                <p:nvPr/>
              </p:nvSpPr>
              <p:spPr bwMode="auto">
                <a:xfrm>
                  <a:off x="11334751" y="4773613"/>
                  <a:ext cx="12065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44"/>
                <p:cNvSpPr/>
                <p:nvPr/>
              </p:nvSpPr>
              <p:spPr bwMode="auto">
                <a:xfrm>
                  <a:off x="11358563" y="179228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5"/>
                <p:cNvSpPr/>
                <p:nvPr/>
              </p:nvSpPr>
              <p:spPr bwMode="auto">
                <a:xfrm>
                  <a:off x="11261726" y="2330450"/>
                  <a:ext cx="96838" cy="23813"/>
                </a:xfrm>
                <a:custGeom>
                  <a:avLst/>
                  <a:gdLst>
                    <a:gd name="T0" fmla="*/ 31 w 61"/>
                    <a:gd name="T1" fmla="*/ 15 h 15"/>
                    <a:gd name="T2" fmla="*/ 61 w 61"/>
                    <a:gd name="T3" fmla="*/ 0 h 15"/>
                    <a:gd name="T4" fmla="*/ 0 w 61"/>
                    <a:gd name="T5" fmla="*/ 15 h 15"/>
                    <a:gd name="T6" fmla="*/ 31 w 6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5">
                      <a:moveTo>
                        <a:pt x="31" y="15"/>
                      </a:moveTo>
                      <a:lnTo>
                        <a:pt x="61" y="0"/>
                      </a:lnTo>
                      <a:lnTo>
                        <a:pt x="0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6"/>
                <p:cNvSpPr/>
                <p:nvPr/>
              </p:nvSpPr>
              <p:spPr bwMode="auto">
                <a:xfrm>
                  <a:off x="11261726" y="2159000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7"/>
                <p:cNvSpPr/>
                <p:nvPr/>
              </p:nvSpPr>
              <p:spPr bwMode="auto">
                <a:xfrm>
                  <a:off x="11093451" y="5140325"/>
                  <a:ext cx="217488" cy="49213"/>
                </a:xfrm>
                <a:custGeom>
                  <a:avLst/>
                  <a:gdLst>
                    <a:gd name="T0" fmla="*/ 1 w 9"/>
                    <a:gd name="T1" fmla="*/ 0 h 2"/>
                    <a:gd name="T2" fmla="*/ 0 w 9"/>
                    <a:gd name="T3" fmla="*/ 1 h 2"/>
                    <a:gd name="T4" fmla="*/ 9 w 9"/>
                    <a:gd name="T5" fmla="*/ 1 h 2"/>
                    <a:gd name="T6" fmla="*/ 4 w 9"/>
                    <a:gd name="T7" fmla="*/ 0 h 2"/>
                    <a:gd name="T8" fmla="*/ 4 w 9"/>
                    <a:gd name="T9" fmla="*/ 1 h 2"/>
                    <a:gd name="T10" fmla="*/ 1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1"/>
                        <a:pt x="4" y="2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8"/>
                <p:cNvSpPr/>
                <p:nvPr/>
              </p:nvSpPr>
              <p:spPr bwMode="auto">
                <a:xfrm>
                  <a:off x="11237913" y="2109788"/>
                  <a:ext cx="49213" cy="25400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9"/>
                <p:cNvSpPr/>
                <p:nvPr/>
              </p:nvSpPr>
              <p:spPr bwMode="auto">
                <a:xfrm>
                  <a:off x="11237913" y="4872038"/>
                  <a:ext cx="49213" cy="0"/>
                </a:xfrm>
                <a:custGeom>
                  <a:avLst/>
                  <a:gdLst>
                    <a:gd name="T0" fmla="*/ 15 w 31"/>
                    <a:gd name="T1" fmla="*/ 31 w 31"/>
                    <a:gd name="T2" fmla="*/ 0 w 31"/>
                    <a:gd name="T3" fmla="*/ 15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15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Rectangle 50"/>
                <p:cNvSpPr>
                  <a:spLocks noChangeArrowheads="1"/>
                </p:cNvSpPr>
                <p:nvPr/>
              </p:nvSpPr>
              <p:spPr bwMode="auto">
                <a:xfrm>
                  <a:off x="11044238" y="4994275"/>
                  <a:ext cx="1206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51"/>
                <p:cNvSpPr/>
                <p:nvPr/>
              </p:nvSpPr>
              <p:spPr bwMode="auto">
                <a:xfrm>
                  <a:off x="11117263" y="5262563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52"/>
                <p:cNvSpPr>
                  <a:spLocks noChangeArrowheads="1"/>
                </p:cNvSpPr>
                <p:nvPr/>
              </p:nvSpPr>
              <p:spPr bwMode="auto">
                <a:xfrm>
                  <a:off x="11044238" y="4945063"/>
                  <a:ext cx="1206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 53"/>
                <p:cNvSpPr>
                  <a:spLocks noChangeArrowheads="1"/>
                </p:cNvSpPr>
                <p:nvPr/>
              </p:nvSpPr>
              <p:spPr bwMode="auto">
                <a:xfrm>
                  <a:off x="10777538" y="4797425"/>
                  <a:ext cx="36353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11020426" y="2085975"/>
                  <a:ext cx="47625" cy="49213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0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10947401" y="4846638"/>
                  <a:ext cx="120650" cy="25400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2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11020426" y="5213350"/>
                  <a:ext cx="23813" cy="25400"/>
                </a:xfrm>
                <a:custGeom>
                  <a:avLst/>
                  <a:gdLst>
                    <a:gd name="T0" fmla="*/ 15 w 15"/>
                    <a:gd name="T1" fmla="*/ 16 h 16"/>
                    <a:gd name="T2" fmla="*/ 15 w 15"/>
                    <a:gd name="T3" fmla="*/ 0 h 16"/>
                    <a:gd name="T4" fmla="*/ 0 w 15"/>
                    <a:gd name="T5" fmla="*/ 16 h 16"/>
                    <a:gd name="T6" fmla="*/ 15 w 1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15" y="16"/>
                      </a:moveTo>
                      <a:lnTo>
                        <a:pt x="15" y="0"/>
                      </a:lnTo>
                      <a:lnTo>
                        <a:pt x="0" y="16"/>
                      </a:lnTo>
                      <a:lnTo>
                        <a:pt x="1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7"/>
                <p:cNvSpPr/>
                <p:nvPr/>
              </p:nvSpPr>
              <p:spPr bwMode="auto">
                <a:xfrm>
                  <a:off x="10294938" y="2159000"/>
                  <a:ext cx="725488" cy="23813"/>
                </a:xfrm>
                <a:custGeom>
                  <a:avLst/>
                  <a:gdLst>
                    <a:gd name="T0" fmla="*/ 30 w 30"/>
                    <a:gd name="T1" fmla="*/ 0 h 1"/>
                    <a:gd name="T2" fmla="*/ 0 w 30"/>
                    <a:gd name="T3" fmla="*/ 0 h 1"/>
                    <a:gd name="T4" fmla="*/ 30 w 3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1"/>
                        <a:pt x="18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8"/>
                <p:cNvSpPr/>
                <p:nvPr/>
              </p:nvSpPr>
              <p:spPr bwMode="auto">
                <a:xfrm>
                  <a:off x="10826751" y="2109788"/>
                  <a:ext cx="169863" cy="2540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0 h 1"/>
                    <a:gd name="T4" fmla="*/ 1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9"/>
                <p:cNvSpPr/>
                <p:nvPr/>
              </p:nvSpPr>
              <p:spPr bwMode="auto">
                <a:xfrm>
                  <a:off x="10923588" y="5116513"/>
                  <a:ext cx="73025" cy="23813"/>
                </a:xfrm>
                <a:custGeom>
                  <a:avLst/>
                  <a:gdLst>
                    <a:gd name="T0" fmla="*/ 46 w 46"/>
                    <a:gd name="T1" fmla="*/ 15 h 15"/>
                    <a:gd name="T2" fmla="*/ 46 w 46"/>
                    <a:gd name="T3" fmla="*/ 0 h 15"/>
                    <a:gd name="T4" fmla="*/ 0 w 46"/>
                    <a:gd name="T5" fmla="*/ 15 h 15"/>
                    <a:gd name="T6" fmla="*/ 46 w 46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15">
                      <a:moveTo>
                        <a:pt x="46" y="15"/>
                      </a:moveTo>
                      <a:lnTo>
                        <a:pt x="46" y="0"/>
                      </a:lnTo>
                      <a:lnTo>
                        <a:pt x="0" y="15"/>
                      </a:lnTo>
                      <a:lnTo>
                        <a:pt x="46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Rectangle 60"/>
                <p:cNvSpPr>
                  <a:spLocks noChangeArrowheads="1"/>
                </p:cNvSpPr>
                <p:nvPr/>
              </p:nvSpPr>
              <p:spPr bwMode="auto">
                <a:xfrm>
                  <a:off x="10583863" y="5213350"/>
                  <a:ext cx="387350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61"/>
                <p:cNvSpPr/>
                <p:nvPr/>
              </p:nvSpPr>
              <p:spPr bwMode="auto">
                <a:xfrm>
                  <a:off x="10899776" y="1449388"/>
                  <a:ext cx="47625" cy="0"/>
                </a:xfrm>
                <a:custGeom>
                  <a:avLst/>
                  <a:gdLst>
                    <a:gd name="T0" fmla="*/ 15 w 30"/>
                    <a:gd name="T1" fmla="*/ 30 w 30"/>
                    <a:gd name="T2" fmla="*/ 0 w 30"/>
                    <a:gd name="T3" fmla="*/ 15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15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62"/>
                <p:cNvSpPr/>
                <p:nvPr/>
              </p:nvSpPr>
              <p:spPr bwMode="auto">
                <a:xfrm>
                  <a:off x="10802938" y="4872038"/>
                  <a:ext cx="96838" cy="0"/>
                </a:xfrm>
                <a:custGeom>
                  <a:avLst/>
                  <a:gdLst>
                    <a:gd name="T0" fmla="*/ 30 w 61"/>
                    <a:gd name="T1" fmla="*/ 61 w 61"/>
                    <a:gd name="T2" fmla="*/ 0 w 61"/>
                    <a:gd name="T3" fmla="*/ 30 w 6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1">
                      <a:moveTo>
                        <a:pt x="30" y="0"/>
                      </a:move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63"/>
                <p:cNvSpPr/>
                <p:nvPr/>
              </p:nvSpPr>
              <p:spPr bwMode="auto">
                <a:xfrm>
                  <a:off x="10802938" y="5116513"/>
                  <a:ext cx="96838" cy="23813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64"/>
                <p:cNvSpPr/>
                <p:nvPr/>
              </p:nvSpPr>
              <p:spPr bwMode="auto">
                <a:xfrm>
                  <a:off x="10729913" y="4651375"/>
                  <a:ext cx="120650" cy="23813"/>
                </a:xfrm>
                <a:custGeom>
                  <a:avLst/>
                  <a:gdLst>
                    <a:gd name="T0" fmla="*/ 46 w 76"/>
                    <a:gd name="T1" fmla="*/ 15 h 15"/>
                    <a:gd name="T2" fmla="*/ 76 w 76"/>
                    <a:gd name="T3" fmla="*/ 0 h 15"/>
                    <a:gd name="T4" fmla="*/ 0 w 76"/>
                    <a:gd name="T5" fmla="*/ 0 h 15"/>
                    <a:gd name="T6" fmla="*/ 46 w 76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" h="15">
                      <a:moveTo>
                        <a:pt x="46" y="15"/>
                      </a:move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46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5"/>
                <p:cNvSpPr/>
                <p:nvPr/>
              </p:nvSpPr>
              <p:spPr bwMode="auto">
                <a:xfrm>
                  <a:off x="10706101" y="1743075"/>
                  <a:ext cx="120650" cy="25400"/>
                </a:xfrm>
                <a:custGeom>
                  <a:avLst/>
                  <a:gdLst>
                    <a:gd name="T0" fmla="*/ 1 w 5"/>
                    <a:gd name="T1" fmla="*/ 1 h 1"/>
                    <a:gd name="T2" fmla="*/ 5 w 5"/>
                    <a:gd name="T3" fmla="*/ 1 h 1"/>
                    <a:gd name="T4" fmla="*/ 5 w 5"/>
                    <a:gd name="T5" fmla="*/ 0 h 1"/>
                    <a:gd name="T6" fmla="*/ 0 w 5"/>
                    <a:gd name="T7" fmla="*/ 0 h 1"/>
                    <a:gd name="T8" fmla="*/ 0 w 5"/>
                    <a:gd name="T9" fmla="*/ 1 h 1"/>
                    <a:gd name="T10" fmla="*/ 1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1" y="1"/>
                      </a:moveTo>
                      <a:cubicBezTo>
                        <a:pt x="2" y="0"/>
                        <a:pt x="3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6"/>
                <p:cNvSpPr/>
                <p:nvPr/>
              </p:nvSpPr>
              <p:spPr bwMode="auto">
                <a:xfrm>
                  <a:off x="10583863" y="4945063"/>
                  <a:ext cx="219075" cy="49213"/>
                </a:xfrm>
                <a:custGeom>
                  <a:avLst/>
                  <a:gdLst>
                    <a:gd name="T0" fmla="*/ 7 w 9"/>
                    <a:gd name="T1" fmla="*/ 1 h 2"/>
                    <a:gd name="T2" fmla="*/ 7 w 9"/>
                    <a:gd name="T3" fmla="*/ 1 h 2"/>
                    <a:gd name="T4" fmla="*/ 9 w 9"/>
                    <a:gd name="T5" fmla="*/ 0 h 2"/>
                    <a:gd name="T6" fmla="*/ 0 w 9"/>
                    <a:gd name="T7" fmla="*/ 0 h 2"/>
                    <a:gd name="T8" fmla="*/ 7 w 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5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7"/>
                <p:cNvSpPr/>
                <p:nvPr/>
              </p:nvSpPr>
              <p:spPr bwMode="auto">
                <a:xfrm>
                  <a:off x="10753726" y="4968875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68"/>
                <p:cNvSpPr>
                  <a:spLocks noChangeArrowheads="1"/>
                </p:cNvSpPr>
                <p:nvPr/>
              </p:nvSpPr>
              <p:spPr bwMode="auto">
                <a:xfrm>
                  <a:off x="10680701" y="1449388"/>
                  <a:ext cx="9683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9"/>
                <p:cNvSpPr/>
                <p:nvPr/>
              </p:nvSpPr>
              <p:spPr bwMode="auto">
                <a:xfrm>
                  <a:off x="10439401" y="5116513"/>
                  <a:ext cx="338138" cy="23813"/>
                </a:xfrm>
                <a:custGeom>
                  <a:avLst/>
                  <a:gdLst>
                    <a:gd name="T0" fmla="*/ 14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0"/>
                      </a:moveTo>
                      <a:cubicBezTo>
                        <a:pt x="8" y="0"/>
                        <a:pt x="6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9" y="1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Rectangle 70"/>
                <p:cNvSpPr>
                  <a:spLocks noChangeArrowheads="1"/>
                </p:cNvSpPr>
                <p:nvPr/>
              </p:nvSpPr>
              <p:spPr bwMode="auto">
                <a:xfrm>
                  <a:off x="10342563" y="1743075"/>
                  <a:ext cx="338138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71"/>
                <p:cNvSpPr/>
                <p:nvPr/>
              </p:nvSpPr>
              <p:spPr bwMode="auto">
                <a:xfrm>
                  <a:off x="10609263" y="1498600"/>
                  <a:ext cx="47625" cy="25400"/>
                </a:xfrm>
                <a:custGeom>
                  <a:avLst/>
                  <a:gdLst>
                    <a:gd name="T0" fmla="*/ 30 w 30"/>
                    <a:gd name="T1" fmla="*/ 16 h 16"/>
                    <a:gd name="T2" fmla="*/ 30 w 30"/>
                    <a:gd name="T3" fmla="*/ 0 h 16"/>
                    <a:gd name="T4" fmla="*/ 0 w 30"/>
                    <a:gd name="T5" fmla="*/ 16 h 16"/>
                    <a:gd name="T6" fmla="*/ 30 w 30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6">
                      <a:moveTo>
                        <a:pt x="30" y="16"/>
                      </a:moveTo>
                      <a:lnTo>
                        <a:pt x="30" y="0"/>
                      </a:lnTo>
                      <a:lnTo>
                        <a:pt x="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72"/>
                <p:cNvSpPr/>
                <p:nvPr/>
              </p:nvSpPr>
              <p:spPr bwMode="auto">
                <a:xfrm>
                  <a:off x="10583863" y="1914525"/>
                  <a:ext cx="73025" cy="0"/>
                </a:xfrm>
                <a:custGeom>
                  <a:avLst/>
                  <a:gdLst>
                    <a:gd name="T0" fmla="*/ 16 w 46"/>
                    <a:gd name="T1" fmla="*/ 46 w 46"/>
                    <a:gd name="T2" fmla="*/ 0 w 46"/>
                    <a:gd name="T3" fmla="*/ 16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16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73"/>
                <p:cNvSpPr/>
                <p:nvPr/>
              </p:nvSpPr>
              <p:spPr bwMode="auto">
                <a:xfrm>
                  <a:off x="10318751" y="4456113"/>
                  <a:ext cx="338138" cy="49213"/>
                </a:xfrm>
                <a:custGeom>
                  <a:avLst/>
                  <a:gdLst>
                    <a:gd name="T0" fmla="*/ 0 w 14"/>
                    <a:gd name="T1" fmla="*/ 1 h 2"/>
                    <a:gd name="T2" fmla="*/ 14 w 14"/>
                    <a:gd name="T3" fmla="*/ 1 h 2"/>
                    <a:gd name="T4" fmla="*/ 0 w 1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">
                      <a:moveTo>
                        <a:pt x="0" y="1"/>
                      </a:moveTo>
                      <a:cubicBezTo>
                        <a:pt x="5" y="1"/>
                        <a:pt x="10" y="2"/>
                        <a:pt x="14" y="1"/>
                      </a:cubicBezTo>
                      <a:cubicBezTo>
                        <a:pt x="9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74"/>
                <p:cNvSpPr/>
                <p:nvPr/>
              </p:nvSpPr>
              <p:spPr bwMode="auto">
                <a:xfrm>
                  <a:off x="10583863" y="3306763"/>
                  <a:ext cx="49213" cy="0"/>
                </a:xfrm>
                <a:custGeom>
                  <a:avLst/>
                  <a:gdLst>
                    <a:gd name="T0" fmla="*/ 16 w 31"/>
                    <a:gd name="T1" fmla="*/ 31 w 31"/>
                    <a:gd name="T2" fmla="*/ 0 w 31"/>
                    <a:gd name="T3" fmla="*/ 16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5"/>
                <p:cNvSpPr/>
                <p:nvPr/>
              </p:nvSpPr>
              <p:spPr bwMode="auto">
                <a:xfrm>
                  <a:off x="10560051" y="2085975"/>
                  <a:ext cx="49213" cy="0"/>
                </a:xfrm>
                <a:custGeom>
                  <a:avLst/>
                  <a:gdLst>
                    <a:gd name="T0" fmla="*/ 15 w 31"/>
                    <a:gd name="T1" fmla="*/ 31 w 31"/>
                    <a:gd name="T2" fmla="*/ 0 w 31"/>
                    <a:gd name="T3" fmla="*/ 15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15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6"/>
                <p:cNvSpPr/>
                <p:nvPr/>
              </p:nvSpPr>
              <p:spPr bwMode="auto">
                <a:xfrm>
                  <a:off x="10366376" y="2085975"/>
                  <a:ext cx="120650" cy="23813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1 h 1"/>
                    <a:gd name="T4" fmla="*/ 5 w 5"/>
                    <a:gd name="T5" fmla="*/ 0 h 1"/>
                    <a:gd name="T6" fmla="*/ 0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7"/>
                <p:cNvSpPr/>
                <p:nvPr/>
              </p:nvSpPr>
              <p:spPr bwMode="auto">
                <a:xfrm>
                  <a:off x="10318751" y="2109788"/>
                  <a:ext cx="265113" cy="25400"/>
                </a:xfrm>
                <a:custGeom>
                  <a:avLst/>
                  <a:gdLst>
                    <a:gd name="T0" fmla="*/ 11 w 11"/>
                    <a:gd name="T1" fmla="*/ 0 h 1"/>
                    <a:gd name="T2" fmla="*/ 4 w 11"/>
                    <a:gd name="T3" fmla="*/ 0 h 1"/>
                    <a:gd name="T4" fmla="*/ 0 w 11"/>
                    <a:gd name="T5" fmla="*/ 1 h 1"/>
                    <a:gd name="T6" fmla="*/ 11 w 1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0"/>
                      </a:moveTo>
                      <a:cubicBezTo>
                        <a:pt x="8" y="0"/>
                        <a:pt x="7" y="0"/>
                        <a:pt x="4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8" y="1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8"/>
                <p:cNvSpPr/>
                <p:nvPr/>
              </p:nvSpPr>
              <p:spPr bwMode="auto">
                <a:xfrm>
                  <a:off x="10245726" y="1987550"/>
                  <a:ext cx="241300" cy="25400"/>
                </a:xfrm>
                <a:custGeom>
                  <a:avLst/>
                  <a:gdLst>
                    <a:gd name="T0" fmla="*/ 0 w 10"/>
                    <a:gd name="T1" fmla="*/ 1 h 1"/>
                    <a:gd name="T2" fmla="*/ 10 w 10"/>
                    <a:gd name="T3" fmla="*/ 1 h 1"/>
                    <a:gd name="T4" fmla="*/ 0 w 1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6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9"/>
                <p:cNvSpPr/>
                <p:nvPr/>
              </p:nvSpPr>
              <p:spPr bwMode="auto">
                <a:xfrm>
                  <a:off x="10487026" y="2012950"/>
                  <a:ext cx="73025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80"/>
                <p:cNvSpPr/>
                <p:nvPr/>
              </p:nvSpPr>
              <p:spPr bwMode="auto">
                <a:xfrm>
                  <a:off x="10487026" y="3821113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81"/>
                <p:cNvSpPr/>
                <p:nvPr/>
              </p:nvSpPr>
              <p:spPr bwMode="auto">
                <a:xfrm>
                  <a:off x="10487026" y="5360988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Rectangle 82"/>
                <p:cNvSpPr>
                  <a:spLocks noChangeArrowheads="1"/>
                </p:cNvSpPr>
                <p:nvPr/>
              </p:nvSpPr>
              <p:spPr bwMode="auto">
                <a:xfrm>
                  <a:off x="10439401" y="3306763"/>
                  <a:ext cx="9683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83"/>
                <p:cNvSpPr/>
                <p:nvPr/>
              </p:nvSpPr>
              <p:spPr bwMode="auto">
                <a:xfrm>
                  <a:off x="10366376" y="4432300"/>
                  <a:ext cx="146050" cy="23813"/>
                </a:xfrm>
                <a:custGeom>
                  <a:avLst/>
                  <a:gdLst>
                    <a:gd name="T0" fmla="*/ 1 w 6"/>
                    <a:gd name="T1" fmla="*/ 0 h 1"/>
                    <a:gd name="T2" fmla="*/ 6 w 6"/>
                    <a:gd name="T3" fmla="*/ 0 h 1"/>
                    <a:gd name="T4" fmla="*/ 4 w 6"/>
                    <a:gd name="T5" fmla="*/ 0 h 1"/>
                    <a:gd name="T6" fmla="*/ 1 w 6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1" y="0"/>
                      </a:moveTo>
                      <a:cubicBezTo>
                        <a:pt x="2" y="1"/>
                        <a:pt x="5" y="1"/>
                        <a:pt x="6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84"/>
                <p:cNvSpPr/>
                <p:nvPr/>
              </p:nvSpPr>
              <p:spPr bwMode="auto">
                <a:xfrm>
                  <a:off x="10512426" y="4432300"/>
                  <a:ext cx="23813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5"/>
                <p:cNvSpPr/>
                <p:nvPr/>
              </p:nvSpPr>
              <p:spPr bwMode="auto">
                <a:xfrm>
                  <a:off x="10439401" y="4872038"/>
                  <a:ext cx="47625" cy="23813"/>
                </a:xfrm>
                <a:custGeom>
                  <a:avLst/>
                  <a:gdLst>
                    <a:gd name="T0" fmla="*/ 30 w 30"/>
                    <a:gd name="T1" fmla="*/ 15 h 15"/>
                    <a:gd name="T2" fmla="*/ 30 w 30"/>
                    <a:gd name="T3" fmla="*/ 0 h 15"/>
                    <a:gd name="T4" fmla="*/ 0 w 30"/>
                    <a:gd name="T5" fmla="*/ 15 h 15"/>
                    <a:gd name="T6" fmla="*/ 30 w 30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5">
                      <a:moveTo>
                        <a:pt x="30" y="15"/>
                      </a:moveTo>
                      <a:lnTo>
                        <a:pt x="30" y="0"/>
                      </a:lnTo>
                      <a:lnTo>
                        <a:pt x="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6"/>
                <p:cNvSpPr/>
                <p:nvPr/>
              </p:nvSpPr>
              <p:spPr bwMode="auto">
                <a:xfrm>
                  <a:off x="10269538" y="1865313"/>
                  <a:ext cx="193675" cy="49213"/>
                </a:xfrm>
                <a:custGeom>
                  <a:avLst/>
                  <a:gdLst>
                    <a:gd name="T0" fmla="*/ 1 w 8"/>
                    <a:gd name="T1" fmla="*/ 2 h 2"/>
                    <a:gd name="T2" fmla="*/ 2 w 8"/>
                    <a:gd name="T3" fmla="*/ 1 h 2"/>
                    <a:gd name="T4" fmla="*/ 3 w 8"/>
                    <a:gd name="T5" fmla="*/ 2 h 2"/>
                    <a:gd name="T6" fmla="*/ 8 w 8"/>
                    <a:gd name="T7" fmla="*/ 2 h 2"/>
                    <a:gd name="T8" fmla="*/ 8 w 8"/>
                    <a:gd name="T9" fmla="*/ 1 h 2"/>
                    <a:gd name="T10" fmla="*/ 0 w 8"/>
                    <a:gd name="T11" fmla="*/ 1 h 2"/>
                    <a:gd name="T12" fmla="*/ 1 w 8"/>
                    <a:gd name="T13" fmla="*/ 1 h 2"/>
                    <a:gd name="T14" fmla="*/ 1 w 8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2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0"/>
                        <a:pt x="7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Rectangle 87"/>
                <p:cNvSpPr>
                  <a:spLocks noChangeArrowheads="1"/>
                </p:cNvSpPr>
                <p:nvPr/>
              </p:nvSpPr>
              <p:spPr bwMode="auto">
                <a:xfrm>
                  <a:off x="9567863" y="2500313"/>
                  <a:ext cx="895350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Rectangle 88"/>
                <p:cNvSpPr>
                  <a:spLocks noChangeArrowheads="1"/>
                </p:cNvSpPr>
                <p:nvPr/>
              </p:nvSpPr>
              <p:spPr bwMode="auto">
                <a:xfrm>
                  <a:off x="10390188" y="3355975"/>
                  <a:ext cx="49213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9"/>
                <p:cNvSpPr/>
                <p:nvPr/>
              </p:nvSpPr>
              <p:spPr bwMode="auto">
                <a:xfrm>
                  <a:off x="10415588" y="4945063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90"/>
                <p:cNvSpPr/>
                <p:nvPr/>
              </p:nvSpPr>
              <p:spPr bwMode="auto">
                <a:xfrm>
                  <a:off x="10390188" y="536098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91"/>
                <p:cNvSpPr/>
                <p:nvPr/>
              </p:nvSpPr>
              <p:spPr bwMode="auto">
                <a:xfrm>
                  <a:off x="10342563" y="2330450"/>
                  <a:ext cx="73025" cy="23813"/>
                </a:xfrm>
                <a:custGeom>
                  <a:avLst/>
                  <a:gdLst>
                    <a:gd name="T0" fmla="*/ 0 w 3"/>
                    <a:gd name="T1" fmla="*/ 1 h 1"/>
                    <a:gd name="T2" fmla="*/ 3 w 3"/>
                    <a:gd name="T3" fmla="*/ 1 h 1"/>
                    <a:gd name="T4" fmla="*/ 0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92"/>
                <p:cNvSpPr/>
                <p:nvPr/>
              </p:nvSpPr>
              <p:spPr bwMode="auto">
                <a:xfrm>
                  <a:off x="10366376" y="2549525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93"/>
                <p:cNvSpPr/>
                <p:nvPr/>
              </p:nvSpPr>
              <p:spPr bwMode="auto">
                <a:xfrm>
                  <a:off x="10269538" y="323373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4"/>
                <p:cNvSpPr/>
                <p:nvPr/>
              </p:nvSpPr>
              <p:spPr bwMode="auto">
                <a:xfrm>
                  <a:off x="10269538" y="3259138"/>
                  <a:ext cx="49213" cy="23813"/>
                </a:xfrm>
                <a:custGeom>
                  <a:avLst/>
                  <a:gdLst>
                    <a:gd name="T0" fmla="*/ 31 w 31"/>
                    <a:gd name="T1" fmla="*/ 15 h 15"/>
                    <a:gd name="T2" fmla="*/ 31 w 31"/>
                    <a:gd name="T3" fmla="*/ 0 h 15"/>
                    <a:gd name="T4" fmla="*/ 0 w 31"/>
                    <a:gd name="T5" fmla="*/ 15 h 15"/>
                    <a:gd name="T6" fmla="*/ 31 w 3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31" y="15"/>
                      </a:moveTo>
                      <a:lnTo>
                        <a:pt x="31" y="0"/>
                      </a:lnTo>
                      <a:lnTo>
                        <a:pt x="0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5"/>
                <p:cNvSpPr/>
                <p:nvPr/>
              </p:nvSpPr>
              <p:spPr bwMode="auto">
                <a:xfrm>
                  <a:off x="10245726" y="2109788"/>
                  <a:ext cx="49213" cy="25400"/>
                </a:xfrm>
                <a:custGeom>
                  <a:avLst/>
                  <a:gdLst>
                    <a:gd name="T0" fmla="*/ 0 w 31"/>
                    <a:gd name="T1" fmla="*/ 0 h 16"/>
                    <a:gd name="T2" fmla="*/ 0 w 31"/>
                    <a:gd name="T3" fmla="*/ 16 h 16"/>
                    <a:gd name="T4" fmla="*/ 31 w 31"/>
                    <a:gd name="T5" fmla="*/ 16 h 16"/>
                    <a:gd name="T6" fmla="*/ 0 w 31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6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31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6"/>
                <p:cNvSpPr/>
                <p:nvPr/>
              </p:nvSpPr>
              <p:spPr bwMode="auto">
                <a:xfrm>
                  <a:off x="10221913" y="3722688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7"/>
                <p:cNvSpPr/>
                <p:nvPr/>
              </p:nvSpPr>
              <p:spPr bwMode="auto">
                <a:xfrm>
                  <a:off x="9713913" y="1401763"/>
                  <a:ext cx="531813" cy="23813"/>
                </a:xfrm>
                <a:custGeom>
                  <a:avLst/>
                  <a:gdLst>
                    <a:gd name="T0" fmla="*/ 22 w 22"/>
                    <a:gd name="T1" fmla="*/ 1 h 1"/>
                    <a:gd name="T2" fmla="*/ 0 w 22"/>
                    <a:gd name="T3" fmla="*/ 1 h 1"/>
                    <a:gd name="T4" fmla="*/ 22 w 2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">
                      <a:moveTo>
                        <a:pt x="22" y="1"/>
                      </a:moveTo>
                      <a:cubicBezTo>
                        <a:pt x="15" y="1"/>
                        <a:pt x="6" y="0"/>
                        <a:pt x="0" y="1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98"/>
                <p:cNvSpPr/>
                <p:nvPr/>
              </p:nvSpPr>
              <p:spPr bwMode="auto">
                <a:xfrm>
                  <a:off x="10028238" y="4945063"/>
                  <a:ext cx="241300" cy="23813"/>
                </a:xfrm>
                <a:custGeom>
                  <a:avLst/>
                  <a:gdLst>
                    <a:gd name="T0" fmla="*/ 5 w 10"/>
                    <a:gd name="T1" fmla="*/ 1 h 1"/>
                    <a:gd name="T2" fmla="*/ 10 w 10"/>
                    <a:gd name="T3" fmla="*/ 0 h 1"/>
                    <a:gd name="T4" fmla="*/ 0 w 10"/>
                    <a:gd name="T5" fmla="*/ 0 h 1"/>
                    <a:gd name="T6" fmla="*/ 5 w 1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">
                      <a:moveTo>
                        <a:pt x="5" y="1"/>
                      </a:moveTo>
                      <a:cubicBezTo>
                        <a:pt x="6" y="0"/>
                        <a:pt x="9" y="1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99"/>
                <p:cNvSpPr/>
                <p:nvPr/>
              </p:nvSpPr>
              <p:spPr bwMode="auto">
                <a:xfrm>
                  <a:off x="9591676" y="1841500"/>
                  <a:ext cx="654050" cy="73025"/>
                </a:xfrm>
                <a:custGeom>
                  <a:avLst/>
                  <a:gdLst>
                    <a:gd name="T0" fmla="*/ 13 w 27"/>
                    <a:gd name="T1" fmla="*/ 1 h 3"/>
                    <a:gd name="T2" fmla="*/ 12 w 27"/>
                    <a:gd name="T3" fmla="*/ 1 h 3"/>
                    <a:gd name="T4" fmla="*/ 10 w 27"/>
                    <a:gd name="T5" fmla="*/ 1 h 3"/>
                    <a:gd name="T6" fmla="*/ 4 w 27"/>
                    <a:gd name="T7" fmla="*/ 1 h 3"/>
                    <a:gd name="T8" fmla="*/ 5 w 27"/>
                    <a:gd name="T9" fmla="*/ 1 h 3"/>
                    <a:gd name="T10" fmla="*/ 4 w 27"/>
                    <a:gd name="T11" fmla="*/ 1 h 3"/>
                    <a:gd name="T12" fmla="*/ 0 w 27"/>
                    <a:gd name="T13" fmla="*/ 3 h 3"/>
                    <a:gd name="T14" fmla="*/ 11 w 27"/>
                    <a:gd name="T15" fmla="*/ 3 h 3"/>
                    <a:gd name="T16" fmla="*/ 10 w 27"/>
                    <a:gd name="T17" fmla="*/ 2 h 3"/>
                    <a:gd name="T18" fmla="*/ 12 w 27"/>
                    <a:gd name="T19" fmla="*/ 2 h 3"/>
                    <a:gd name="T20" fmla="*/ 13 w 27"/>
                    <a:gd name="T21" fmla="*/ 3 h 3"/>
                    <a:gd name="T22" fmla="*/ 15 w 27"/>
                    <a:gd name="T23" fmla="*/ 3 h 3"/>
                    <a:gd name="T24" fmla="*/ 18 w 27"/>
                    <a:gd name="T25" fmla="*/ 2 h 3"/>
                    <a:gd name="T26" fmla="*/ 19 w 27"/>
                    <a:gd name="T27" fmla="*/ 2 h 3"/>
                    <a:gd name="T28" fmla="*/ 22 w 27"/>
                    <a:gd name="T29" fmla="*/ 2 h 3"/>
                    <a:gd name="T30" fmla="*/ 27 w 27"/>
                    <a:gd name="T31" fmla="*/ 2 h 3"/>
                    <a:gd name="T32" fmla="*/ 14 w 27"/>
                    <a:gd name="T33" fmla="*/ 1 h 3"/>
                    <a:gd name="T34" fmla="*/ 15 w 27"/>
                    <a:gd name="T35" fmla="*/ 1 h 3"/>
                    <a:gd name="T36" fmla="*/ 13 w 27"/>
                    <a:gd name="T3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3">
                      <a:moveTo>
                        <a:pt x="13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9" y="2"/>
                        <a:pt x="6" y="2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1" y="2"/>
                        <a:pt x="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5" y="2"/>
                        <a:pt x="15" y="3"/>
                      </a:cubicBezTo>
                      <a:cubicBezTo>
                        <a:pt x="16" y="2"/>
                        <a:pt x="18" y="3"/>
                        <a:pt x="18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20" y="2"/>
                        <a:pt x="21" y="3"/>
                        <a:pt x="22" y="2"/>
                      </a:cubicBezTo>
                      <a:cubicBezTo>
                        <a:pt x="24" y="3"/>
                        <a:pt x="25" y="2"/>
                        <a:pt x="27" y="2"/>
                      </a:cubicBezTo>
                      <a:cubicBezTo>
                        <a:pt x="23" y="2"/>
                        <a:pt x="18" y="2"/>
                        <a:pt x="14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3" y="0"/>
                        <a:pt x="14" y="2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00"/>
                <p:cNvSpPr/>
                <p:nvPr/>
              </p:nvSpPr>
              <p:spPr bwMode="auto">
                <a:xfrm>
                  <a:off x="10172701" y="323373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01"/>
                <p:cNvSpPr/>
                <p:nvPr/>
              </p:nvSpPr>
              <p:spPr bwMode="auto">
                <a:xfrm>
                  <a:off x="10198101" y="4260850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02"/>
                <p:cNvSpPr/>
                <p:nvPr/>
              </p:nvSpPr>
              <p:spPr bwMode="auto">
                <a:xfrm>
                  <a:off x="10172701" y="2012950"/>
                  <a:ext cx="49213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03"/>
                <p:cNvSpPr/>
                <p:nvPr/>
              </p:nvSpPr>
              <p:spPr bwMode="auto">
                <a:xfrm>
                  <a:off x="10148888" y="2109788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04"/>
                <p:cNvSpPr/>
                <p:nvPr/>
              </p:nvSpPr>
              <p:spPr bwMode="auto">
                <a:xfrm>
                  <a:off x="10052051" y="5360988"/>
                  <a:ext cx="146050" cy="0"/>
                </a:xfrm>
                <a:custGeom>
                  <a:avLst/>
                  <a:gdLst>
                    <a:gd name="T0" fmla="*/ 0 w 6"/>
                    <a:gd name="T1" fmla="*/ 6 w 6"/>
                    <a:gd name="T2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5"/>
                <p:cNvSpPr/>
                <p:nvPr/>
              </p:nvSpPr>
              <p:spPr bwMode="auto">
                <a:xfrm>
                  <a:off x="10148888" y="4089400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06"/>
                <p:cNvSpPr/>
                <p:nvPr/>
              </p:nvSpPr>
              <p:spPr bwMode="auto">
                <a:xfrm>
                  <a:off x="9012238" y="3111500"/>
                  <a:ext cx="1185863" cy="73025"/>
                </a:xfrm>
                <a:custGeom>
                  <a:avLst/>
                  <a:gdLst>
                    <a:gd name="T0" fmla="*/ 1 w 49"/>
                    <a:gd name="T1" fmla="*/ 0 h 3"/>
                    <a:gd name="T2" fmla="*/ 0 w 49"/>
                    <a:gd name="T3" fmla="*/ 1 h 3"/>
                    <a:gd name="T4" fmla="*/ 13 w 49"/>
                    <a:gd name="T5" fmla="*/ 1 h 3"/>
                    <a:gd name="T6" fmla="*/ 49 w 49"/>
                    <a:gd name="T7" fmla="*/ 1 h 3"/>
                    <a:gd name="T8" fmla="*/ 3 w 49"/>
                    <a:gd name="T9" fmla="*/ 0 h 3"/>
                    <a:gd name="T10" fmla="*/ 3 w 49"/>
                    <a:gd name="T11" fmla="*/ 1 h 3"/>
                    <a:gd name="T12" fmla="*/ 1 w 49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5" y="1"/>
                        <a:pt x="9" y="3"/>
                        <a:pt x="13" y="1"/>
                      </a:cubicBezTo>
                      <a:cubicBezTo>
                        <a:pt x="26" y="1"/>
                        <a:pt x="36" y="2"/>
                        <a:pt x="49" y="1"/>
                      </a:cubicBezTo>
                      <a:cubicBezTo>
                        <a:pt x="33" y="0"/>
                        <a:pt x="19" y="1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07"/>
                <p:cNvSpPr/>
                <p:nvPr/>
              </p:nvSpPr>
              <p:spPr bwMode="auto">
                <a:xfrm>
                  <a:off x="10148888" y="452913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08"/>
                <p:cNvSpPr/>
                <p:nvPr/>
              </p:nvSpPr>
              <p:spPr bwMode="auto">
                <a:xfrm>
                  <a:off x="10101263" y="5629275"/>
                  <a:ext cx="96838" cy="0"/>
                </a:xfrm>
                <a:custGeom>
                  <a:avLst/>
                  <a:gdLst>
                    <a:gd name="T0" fmla="*/ 0 w 61"/>
                    <a:gd name="T1" fmla="*/ 61 w 61"/>
                    <a:gd name="T2" fmla="*/ 0 w 61"/>
                    <a:gd name="T3" fmla="*/ 0 w 6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1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09"/>
                <p:cNvSpPr/>
                <p:nvPr/>
              </p:nvSpPr>
              <p:spPr bwMode="auto">
                <a:xfrm>
                  <a:off x="10125076" y="4284663"/>
                  <a:ext cx="47625" cy="0"/>
                </a:xfrm>
                <a:custGeom>
                  <a:avLst/>
                  <a:gdLst>
                    <a:gd name="T0" fmla="*/ 15 w 30"/>
                    <a:gd name="T1" fmla="*/ 30 w 30"/>
                    <a:gd name="T2" fmla="*/ 0 w 30"/>
                    <a:gd name="T3" fmla="*/ 15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15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052051" y="4627563"/>
                  <a:ext cx="7302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11"/>
                <p:cNvSpPr/>
                <p:nvPr/>
              </p:nvSpPr>
              <p:spPr bwMode="auto">
                <a:xfrm>
                  <a:off x="9907588" y="3625850"/>
                  <a:ext cx="217488" cy="47625"/>
                </a:xfrm>
                <a:custGeom>
                  <a:avLst/>
                  <a:gdLst>
                    <a:gd name="T0" fmla="*/ 0 w 9"/>
                    <a:gd name="T1" fmla="*/ 1 h 2"/>
                    <a:gd name="T2" fmla="*/ 9 w 9"/>
                    <a:gd name="T3" fmla="*/ 0 h 2"/>
                    <a:gd name="T4" fmla="*/ 0 w 9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0" y="1"/>
                      </a:moveTo>
                      <a:cubicBezTo>
                        <a:pt x="3" y="1"/>
                        <a:pt x="8" y="2"/>
                        <a:pt x="9" y="0"/>
                      </a:cubicBezTo>
                      <a:cubicBezTo>
                        <a:pt x="7" y="2"/>
                        <a:pt x="2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12"/>
                <p:cNvSpPr/>
                <p:nvPr/>
              </p:nvSpPr>
              <p:spPr bwMode="auto">
                <a:xfrm>
                  <a:off x="9761538" y="2012950"/>
                  <a:ext cx="314325" cy="0"/>
                </a:xfrm>
                <a:custGeom>
                  <a:avLst/>
                  <a:gdLst>
                    <a:gd name="T0" fmla="*/ 0 w 198"/>
                    <a:gd name="T1" fmla="*/ 198 w 198"/>
                    <a:gd name="T2" fmla="*/ 0 w 198"/>
                    <a:gd name="T3" fmla="*/ 0 w 19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98">
                      <a:moveTo>
                        <a:pt x="0" y="0"/>
                      </a:move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13"/>
                <p:cNvSpPr/>
                <p:nvPr/>
              </p:nvSpPr>
              <p:spPr bwMode="auto">
                <a:xfrm>
                  <a:off x="8963026" y="2819400"/>
                  <a:ext cx="23813" cy="2381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14"/>
                <p:cNvSpPr/>
                <p:nvPr/>
              </p:nvSpPr>
              <p:spPr bwMode="auto">
                <a:xfrm>
                  <a:off x="8818563" y="2843213"/>
                  <a:ext cx="71438" cy="23813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0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15"/>
                <p:cNvSpPr/>
                <p:nvPr/>
              </p:nvSpPr>
              <p:spPr bwMode="auto">
                <a:xfrm>
                  <a:off x="8963026" y="2843213"/>
                  <a:ext cx="0" cy="2381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16"/>
                <p:cNvSpPr/>
                <p:nvPr/>
              </p:nvSpPr>
              <p:spPr bwMode="auto">
                <a:xfrm>
                  <a:off x="8721726" y="2794000"/>
                  <a:ext cx="1354138" cy="73025"/>
                </a:xfrm>
                <a:custGeom>
                  <a:avLst/>
                  <a:gdLst>
                    <a:gd name="T0" fmla="*/ 6 w 56"/>
                    <a:gd name="T1" fmla="*/ 0 h 3"/>
                    <a:gd name="T2" fmla="*/ 0 w 56"/>
                    <a:gd name="T3" fmla="*/ 1 h 3"/>
                    <a:gd name="T4" fmla="*/ 3 w 56"/>
                    <a:gd name="T5" fmla="*/ 2 h 3"/>
                    <a:gd name="T6" fmla="*/ 1 w 56"/>
                    <a:gd name="T7" fmla="*/ 2 h 3"/>
                    <a:gd name="T8" fmla="*/ 4 w 56"/>
                    <a:gd name="T9" fmla="*/ 2 h 3"/>
                    <a:gd name="T10" fmla="*/ 11 w 56"/>
                    <a:gd name="T11" fmla="*/ 1 h 3"/>
                    <a:gd name="T12" fmla="*/ 14 w 56"/>
                    <a:gd name="T13" fmla="*/ 2 h 3"/>
                    <a:gd name="T14" fmla="*/ 14 w 56"/>
                    <a:gd name="T15" fmla="*/ 2 h 3"/>
                    <a:gd name="T16" fmla="*/ 16 w 56"/>
                    <a:gd name="T17" fmla="*/ 1 h 3"/>
                    <a:gd name="T18" fmla="*/ 18 w 56"/>
                    <a:gd name="T19" fmla="*/ 2 h 3"/>
                    <a:gd name="T20" fmla="*/ 20 w 56"/>
                    <a:gd name="T21" fmla="*/ 1 h 3"/>
                    <a:gd name="T22" fmla="*/ 28 w 56"/>
                    <a:gd name="T23" fmla="*/ 1 h 3"/>
                    <a:gd name="T24" fmla="*/ 26 w 56"/>
                    <a:gd name="T25" fmla="*/ 0 h 3"/>
                    <a:gd name="T26" fmla="*/ 38 w 56"/>
                    <a:gd name="T27" fmla="*/ 0 h 3"/>
                    <a:gd name="T28" fmla="*/ 36 w 56"/>
                    <a:gd name="T29" fmla="*/ 1 h 3"/>
                    <a:gd name="T30" fmla="*/ 47 w 56"/>
                    <a:gd name="T31" fmla="*/ 1 h 3"/>
                    <a:gd name="T32" fmla="*/ 45 w 56"/>
                    <a:gd name="T33" fmla="*/ 1 h 3"/>
                    <a:gd name="T34" fmla="*/ 56 w 56"/>
                    <a:gd name="T35" fmla="*/ 0 h 3"/>
                    <a:gd name="T36" fmla="*/ 6 w 56"/>
                    <a:gd name="T3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" h="3">
                      <a:moveTo>
                        <a:pt x="6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3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2" y="2"/>
                        <a:pt x="4" y="2"/>
                      </a:cubicBezTo>
                      <a:cubicBezTo>
                        <a:pt x="5" y="1"/>
                        <a:pt x="9" y="1"/>
                        <a:pt x="11" y="1"/>
                      </a:cubicBezTo>
                      <a:cubicBezTo>
                        <a:pt x="11" y="1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8" y="1"/>
                        <a:pt x="18" y="2"/>
                        <a:pt x="18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4" y="2"/>
                        <a:pt x="26" y="1"/>
                        <a:pt x="28" y="1"/>
                      </a:cubicBezTo>
                      <a:cubicBezTo>
                        <a:pt x="27" y="1"/>
                        <a:pt x="27" y="0"/>
                        <a:pt x="26" y="0"/>
                      </a:cubicBezTo>
                      <a:cubicBezTo>
                        <a:pt x="31" y="0"/>
                        <a:pt x="35" y="0"/>
                        <a:pt x="38" y="0"/>
                      </a:cubicBezTo>
                      <a:cubicBezTo>
                        <a:pt x="39" y="1"/>
                        <a:pt x="36" y="0"/>
                        <a:pt x="36" y="1"/>
                      </a:cubicBezTo>
                      <a:cubicBezTo>
                        <a:pt x="40" y="1"/>
                        <a:pt x="44" y="2"/>
                        <a:pt x="47" y="1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49" y="0"/>
                        <a:pt x="53" y="1"/>
                        <a:pt x="5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17"/>
                <p:cNvSpPr/>
                <p:nvPr/>
              </p:nvSpPr>
              <p:spPr bwMode="auto">
                <a:xfrm>
                  <a:off x="8696326" y="2819400"/>
                  <a:ext cx="2540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18"/>
                <p:cNvSpPr/>
                <p:nvPr/>
              </p:nvSpPr>
              <p:spPr bwMode="auto">
                <a:xfrm>
                  <a:off x="9931401" y="4284663"/>
                  <a:ext cx="169863" cy="25400"/>
                </a:xfrm>
                <a:custGeom>
                  <a:avLst/>
                  <a:gdLst>
                    <a:gd name="T0" fmla="*/ 2 w 7"/>
                    <a:gd name="T1" fmla="*/ 0 h 1"/>
                    <a:gd name="T2" fmla="*/ 3 w 7"/>
                    <a:gd name="T3" fmla="*/ 1 h 1"/>
                    <a:gd name="T4" fmla="*/ 7 w 7"/>
                    <a:gd name="T5" fmla="*/ 1 h 1"/>
                    <a:gd name="T6" fmla="*/ 0 w 7"/>
                    <a:gd name="T7" fmla="*/ 0 h 1"/>
                    <a:gd name="T8" fmla="*/ 2 w 7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2" y="0"/>
                      </a:move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6" y="0"/>
                        <a:pt x="1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19"/>
                <p:cNvSpPr/>
                <p:nvPr/>
              </p:nvSpPr>
              <p:spPr bwMode="auto">
                <a:xfrm>
                  <a:off x="9494838" y="1474788"/>
                  <a:ext cx="581025" cy="23813"/>
                </a:xfrm>
                <a:custGeom>
                  <a:avLst/>
                  <a:gdLst>
                    <a:gd name="T0" fmla="*/ 24 w 24"/>
                    <a:gd name="T1" fmla="*/ 1 h 1"/>
                    <a:gd name="T2" fmla="*/ 0 w 24"/>
                    <a:gd name="T3" fmla="*/ 0 h 1"/>
                    <a:gd name="T4" fmla="*/ 24 w 2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">
                      <a:moveTo>
                        <a:pt x="24" y="1"/>
                      </a:moveTo>
                      <a:cubicBezTo>
                        <a:pt x="16" y="1"/>
                        <a:pt x="7" y="0"/>
                        <a:pt x="0" y="0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20"/>
                <p:cNvSpPr/>
                <p:nvPr/>
              </p:nvSpPr>
              <p:spPr bwMode="auto">
                <a:xfrm>
                  <a:off x="9955213" y="4235450"/>
                  <a:ext cx="96838" cy="49213"/>
                </a:xfrm>
                <a:custGeom>
                  <a:avLst/>
                  <a:gdLst>
                    <a:gd name="T0" fmla="*/ 1 w 4"/>
                    <a:gd name="T1" fmla="*/ 1 h 2"/>
                    <a:gd name="T2" fmla="*/ 4 w 4"/>
                    <a:gd name="T3" fmla="*/ 0 h 2"/>
                    <a:gd name="T4" fmla="*/ 0 w 4"/>
                    <a:gd name="T5" fmla="*/ 1 h 2"/>
                    <a:gd name="T6" fmla="*/ 1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0"/>
                        <a:pt x="4" y="2"/>
                        <a:pt x="4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21"/>
                <p:cNvSpPr/>
                <p:nvPr/>
              </p:nvSpPr>
              <p:spPr bwMode="auto">
                <a:xfrm>
                  <a:off x="9979026" y="1865313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Rectangle 122"/>
                <p:cNvSpPr>
                  <a:spLocks noChangeArrowheads="1"/>
                </p:cNvSpPr>
                <p:nvPr/>
              </p:nvSpPr>
              <p:spPr bwMode="auto">
                <a:xfrm>
                  <a:off x="9955213" y="4627563"/>
                  <a:ext cx="7302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Rectangle 123"/>
                <p:cNvSpPr>
                  <a:spLocks noChangeArrowheads="1"/>
                </p:cNvSpPr>
                <p:nvPr/>
              </p:nvSpPr>
              <p:spPr bwMode="auto">
                <a:xfrm>
                  <a:off x="9931401" y="5629275"/>
                  <a:ext cx="9683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Rectangle 124"/>
                <p:cNvSpPr>
                  <a:spLocks noChangeArrowheads="1"/>
                </p:cNvSpPr>
                <p:nvPr/>
              </p:nvSpPr>
              <p:spPr bwMode="auto">
                <a:xfrm>
                  <a:off x="9955213" y="1743075"/>
                  <a:ext cx="492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25"/>
                <p:cNvSpPr/>
                <p:nvPr/>
              </p:nvSpPr>
              <p:spPr bwMode="auto">
                <a:xfrm>
                  <a:off x="9931401" y="3503613"/>
                  <a:ext cx="73025" cy="0"/>
                </a:xfrm>
                <a:custGeom>
                  <a:avLst/>
                  <a:gdLst>
                    <a:gd name="T0" fmla="*/ 30 w 46"/>
                    <a:gd name="T1" fmla="*/ 46 w 46"/>
                    <a:gd name="T2" fmla="*/ 0 w 46"/>
                    <a:gd name="T3" fmla="*/ 30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0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26"/>
                <p:cNvSpPr/>
                <p:nvPr/>
              </p:nvSpPr>
              <p:spPr bwMode="auto">
                <a:xfrm>
                  <a:off x="9737726" y="3087688"/>
                  <a:ext cx="217488" cy="23813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9 w 9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27"/>
                <p:cNvSpPr/>
                <p:nvPr/>
              </p:nvSpPr>
              <p:spPr bwMode="auto">
                <a:xfrm>
                  <a:off x="9761538" y="4333875"/>
                  <a:ext cx="193675" cy="23813"/>
                </a:xfrm>
                <a:custGeom>
                  <a:avLst/>
                  <a:gdLst>
                    <a:gd name="T0" fmla="*/ 31 w 122"/>
                    <a:gd name="T1" fmla="*/ 15 h 15"/>
                    <a:gd name="T2" fmla="*/ 122 w 122"/>
                    <a:gd name="T3" fmla="*/ 0 h 15"/>
                    <a:gd name="T4" fmla="*/ 0 w 122"/>
                    <a:gd name="T5" fmla="*/ 15 h 15"/>
                    <a:gd name="T6" fmla="*/ 31 w 12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15">
                      <a:moveTo>
                        <a:pt x="31" y="15"/>
                      </a:moveTo>
                      <a:lnTo>
                        <a:pt x="122" y="0"/>
                      </a:lnTo>
                      <a:lnTo>
                        <a:pt x="0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28"/>
                <p:cNvSpPr/>
                <p:nvPr/>
              </p:nvSpPr>
              <p:spPr bwMode="auto">
                <a:xfrm>
                  <a:off x="9858376" y="4089400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Rectangle 129"/>
                <p:cNvSpPr>
                  <a:spLocks noChangeArrowheads="1"/>
                </p:cNvSpPr>
                <p:nvPr/>
              </p:nvSpPr>
              <p:spPr bwMode="auto">
                <a:xfrm>
                  <a:off x="9301163" y="2403475"/>
                  <a:ext cx="60642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30"/>
                <p:cNvSpPr/>
                <p:nvPr/>
              </p:nvSpPr>
              <p:spPr bwMode="auto">
                <a:xfrm>
                  <a:off x="9834563" y="2744788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131"/>
                <p:cNvSpPr/>
                <p:nvPr/>
              </p:nvSpPr>
              <p:spPr bwMode="auto">
                <a:xfrm>
                  <a:off x="9180513" y="2427288"/>
                  <a:ext cx="581025" cy="49213"/>
                </a:xfrm>
                <a:custGeom>
                  <a:avLst/>
                  <a:gdLst>
                    <a:gd name="T0" fmla="*/ 15 w 24"/>
                    <a:gd name="T1" fmla="*/ 2 h 2"/>
                    <a:gd name="T2" fmla="*/ 20 w 24"/>
                    <a:gd name="T3" fmla="*/ 2 h 2"/>
                    <a:gd name="T4" fmla="*/ 24 w 24"/>
                    <a:gd name="T5" fmla="*/ 1 h 2"/>
                    <a:gd name="T6" fmla="*/ 0 w 24"/>
                    <a:gd name="T7" fmla="*/ 1 h 2"/>
                    <a:gd name="T8" fmla="*/ 15 w 24"/>
                    <a:gd name="T9" fmla="*/ 1 h 2"/>
                    <a:gd name="T10" fmla="*/ 15 w 24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">
                      <a:moveTo>
                        <a:pt x="15" y="2"/>
                      </a:moveTo>
                      <a:cubicBezTo>
                        <a:pt x="17" y="2"/>
                        <a:pt x="20" y="1"/>
                        <a:pt x="20" y="2"/>
                      </a:cubicBezTo>
                      <a:cubicBezTo>
                        <a:pt x="19" y="0"/>
                        <a:pt x="23" y="1"/>
                        <a:pt x="24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1"/>
                        <a:pt x="10" y="1"/>
                        <a:pt x="15" y="1"/>
                      </a:cubicBezTo>
                      <a:lnTo>
                        <a:pt x="15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32"/>
                <p:cNvSpPr/>
                <p:nvPr/>
              </p:nvSpPr>
              <p:spPr bwMode="auto">
                <a:xfrm>
                  <a:off x="9688513" y="2744788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33"/>
                <p:cNvSpPr/>
                <p:nvPr/>
              </p:nvSpPr>
              <p:spPr bwMode="auto">
                <a:xfrm>
                  <a:off x="9688513" y="2255838"/>
                  <a:ext cx="49213" cy="25400"/>
                </a:xfrm>
                <a:custGeom>
                  <a:avLst/>
                  <a:gdLst>
                    <a:gd name="T0" fmla="*/ 31 w 31"/>
                    <a:gd name="T1" fmla="*/ 16 h 16"/>
                    <a:gd name="T2" fmla="*/ 31 w 31"/>
                    <a:gd name="T3" fmla="*/ 0 h 16"/>
                    <a:gd name="T4" fmla="*/ 0 w 31"/>
                    <a:gd name="T5" fmla="*/ 16 h 16"/>
                    <a:gd name="T6" fmla="*/ 31 w 31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6">
                      <a:moveTo>
                        <a:pt x="31" y="16"/>
                      </a:moveTo>
                      <a:lnTo>
                        <a:pt x="31" y="0"/>
                      </a:lnTo>
                      <a:lnTo>
                        <a:pt x="0" y="16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Rectangle 134"/>
                <p:cNvSpPr>
                  <a:spLocks noChangeArrowheads="1"/>
                </p:cNvSpPr>
                <p:nvPr/>
              </p:nvSpPr>
              <p:spPr bwMode="auto">
                <a:xfrm>
                  <a:off x="9544051" y="2305050"/>
                  <a:ext cx="16986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135"/>
                <p:cNvSpPr/>
                <p:nvPr/>
              </p:nvSpPr>
              <p:spPr bwMode="auto">
                <a:xfrm>
                  <a:off x="9326563" y="5335588"/>
                  <a:ext cx="387350" cy="49213"/>
                </a:xfrm>
                <a:custGeom>
                  <a:avLst/>
                  <a:gdLst>
                    <a:gd name="T0" fmla="*/ 16 w 16"/>
                    <a:gd name="T1" fmla="*/ 1 h 2"/>
                    <a:gd name="T2" fmla="*/ 0 w 16"/>
                    <a:gd name="T3" fmla="*/ 1 h 2"/>
                    <a:gd name="T4" fmla="*/ 0 w 16"/>
                    <a:gd name="T5" fmla="*/ 2 h 2"/>
                    <a:gd name="T6" fmla="*/ 16 w 1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16" y="1"/>
                      </a:moveTo>
                      <a:cubicBezTo>
                        <a:pt x="10" y="2"/>
                        <a:pt x="5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5" y="1"/>
                        <a:pt x="12" y="2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36"/>
                <p:cNvSpPr/>
                <p:nvPr/>
              </p:nvSpPr>
              <p:spPr bwMode="auto">
                <a:xfrm>
                  <a:off x="9617076" y="3990975"/>
                  <a:ext cx="71438" cy="25400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137"/>
                <p:cNvSpPr/>
                <p:nvPr/>
              </p:nvSpPr>
              <p:spPr bwMode="auto">
                <a:xfrm>
                  <a:off x="9617076" y="2330450"/>
                  <a:ext cx="47625" cy="0"/>
                </a:xfrm>
                <a:custGeom>
                  <a:avLst/>
                  <a:gdLst>
                    <a:gd name="T0" fmla="*/ 15 w 30"/>
                    <a:gd name="T1" fmla="*/ 30 w 30"/>
                    <a:gd name="T2" fmla="*/ 0 w 30"/>
                    <a:gd name="T3" fmla="*/ 15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15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138"/>
                <p:cNvSpPr/>
                <p:nvPr/>
              </p:nvSpPr>
              <p:spPr bwMode="auto">
                <a:xfrm>
                  <a:off x="9350376" y="3062288"/>
                  <a:ext cx="290513" cy="49213"/>
                </a:xfrm>
                <a:custGeom>
                  <a:avLst/>
                  <a:gdLst>
                    <a:gd name="T0" fmla="*/ 0 w 12"/>
                    <a:gd name="T1" fmla="*/ 1 h 2"/>
                    <a:gd name="T2" fmla="*/ 12 w 12"/>
                    <a:gd name="T3" fmla="*/ 2 h 2"/>
                    <a:gd name="T4" fmla="*/ 12 w 12"/>
                    <a:gd name="T5" fmla="*/ 1 h 2"/>
                    <a:gd name="T6" fmla="*/ 0 w 1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2">
                      <a:moveTo>
                        <a:pt x="0" y="1"/>
                      </a:moveTo>
                      <a:cubicBezTo>
                        <a:pt x="3" y="1"/>
                        <a:pt x="9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2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9494838" y="1547813"/>
                  <a:ext cx="1460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140"/>
                <p:cNvSpPr/>
                <p:nvPr/>
              </p:nvSpPr>
              <p:spPr bwMode="auto">
                <a:xfrm>
                  <a:off x="9544051" y="2255838"/>
                  <a:ext cx="73025" cy="25400"/>
                </a:xfrm>
                <a:custGeom>
                  <a:avLst/>
                  <a:gdLst>
                    <a:gd name="T0" fmla="*/ 15 w 46"/>
                    <a:gd name="T1" fmla="*/ 16 h 16"/>
                    <a:gd name="T2" fmla="*/ 46 w 46"/>
                    <a:gd name="T3" fmla="*/ 0 h 16"/>
                    <a:gd name="T4" fmla="*/ 0 w 46"/>
                    <a:gd name="T5" fmla="*/ 16 h 16"/>
                    <a:gd name="T6" fmla="*/ 15 w 46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16">
                      <a:moveTo>
                        <a:pt x="15" y="16"/>
                      </a:moveTo>
                      <a:lnTo>
                        <a:pt x="46" y="0"/>
                      </a:lnTo>
                      <a:lnTo>
                        <a:pt x="0" y="16"/>
                      </a:lnTo>
                      <a:lnTo>
                        <a:pt x="1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141"/>
                <p:cNvSpPr/>
                <p:nvPr/>
              </p:nvSpPr>
              <p:spPr bwMode="auto">
                <a:xfrm>
                  <a:off x="9180513" y="3990975"/>
                  <a:ext cx="339725" cy="25400"/>
                </a:xfrm>
                <a:custGeom>
                  <a:avLst/>
                  <a:gdLst>
                    <a:gd name="T0" fmla="*/ 7 w 14"/>
                    <a:gd name="T1" fmla="*/ 1 h 1"/>
                    <a:gd name="T2" fmla="*/ 14 w 14"/>
                    <a:gd name="T3" fmla="*/ 0 h 1"/>
                    <a:gd name="T4" fmla="*/ 0 w 14"/>
                    <a:gd name="T5" fmla="*/ 0 h 1"/>
                    <a:gd name="T6" fmla="*/ 8 w 14"/>
                    <a:gd name="T7" fmla="*/ 1 h 1"/>
                    <a:gd name="T8" fmla="*/ 7 w 14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">
                      <a:moveTo>
                        <a:pt x="7" y="1"/>
                      </a:moveTo>
                      <a:cubicBezTo>
                        <a:pt x="9" y="1"/>
                        <a:pt x="12" y="0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142"/>
                <p:cNvSpPr/>
                <p:nvPr/>
              </p:nvSpPr>
              <p:spPr bwMode="auto">
                <a:xfrm>
                  <a:off x="9083676" y="2697163"/>
                  <a:ext cx="217488" cy="73025"/>
                </a:xfrm>
                <a:custGeom>
                  <a:avLst/>
                  <a:gdLst>
                    <a:gd name="T0" fmla="*/ 0 w 9"/>
                    <a:gd name="T1" fmla="*/ 2 h 3"/>
                    <a:gd name="T2" fmla="*/ 9 w 9"/>
                    <a:gd name="T3" fmla="*/ 2 h 3"/>
                    <a:gd name="T4" fmla="*/ 8 w 9"/>
                    <a:gd name="T5" fmla="*/ 2 h 3"/>
                    <a:gd name="T6" fmla="*/ 0 w 9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0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4" y="3"/>
                        <a:pt x="2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Rectangle 143"/>
                <p:cNvSpPr>
                  <a:spLocks noChangeArrowheads="1"/>
                </p:cNvSpPr>
                <p:nvPr/>
              </p:nvSpPr>
              <p:spPr bwMode="auto">
                <a:xfrm>
                  <a:off x="9301163" y="2744788"/>
                  <a:ext cx="2428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144"/>
                <p:cNvSpPr/>
                <p:nvPr/>
              </p:nvSpPr>
              <p:spPr bwMode="auto">
                <a:xfrm>
                  <a:off x="9494838" y="4310063"/>
                  <a:ext cx="49213" cy="23813"/>
                </a:xfrm>
                <a:custGeom>
                  <a:avLst/>
                  <a:gdLst>
                    <a:gd name="T0" fmla="*/ 31 w 31"/>
                    <a:gd name="T1" fmla="*/ 15 h 15"/>
                    <a:gd name="T2" fmla="*/ 31 w 31"/>
                    <a:gd name="T3" fmla="*/ 0 h 15"/>
                    <a:gd name="T4" fmla="*/ 0 w 31"/>
                    <a:gd name="T5" fmla="*/ 15 h 15"/>
                    <a:gd name="T6" fmla="*/ 31 w 3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31" y="15"/>
                      </a:moveTo>
                      <a:lnTo>
                        <a:pt x="31" y="0"/>
                      </a:lnTo>
                      <a:lnTo>
                        <a:pt x="0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145"/>
                <p:cNvSpPr/>
                <p:nvPr/>
              </p:nvSpPr>
              <p:spPr bwMode="auto">
                <a:xfrm>
                  <a:off x="9471026" y="5481638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146"/>
                <p:cNvSpPr/>
                <p:nvPr/>
              </p:nvSpPr>
              <p:spPr bwMode="auto">
                <a:xfrm>
                  <a:off x="9229726" y="5603875"/>
                  <a:ext cx="314325" cy="25400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1 h 1"/>
                    <a:gd name="T4" fmla="*/ 1 w 13"/>
                    <a:gd name="T5" fmla="*/ 0 h 1"/>
                    <a:gd name="T6" fmla="*/ 0 w 1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1"/>
                        <a:pt x="4" y="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147"/>
                <p:cNvSpPr/>
                <p:nvPr/>
              </p:nvSpPr>
              <p:spPr bwMode="auto">
                <a:xfrm>
                  <a:off x="9447213" y="2476500"/>
                  <a:ext cx="73025" cy="49213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  <a:gd name="T6" fmla="*/ 3 w 3"/>
                    <a:gd name="T7" fmla="*/ 1 h 2"/>
                    <a:gd name="T8" fmla="*/ 0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148"/>
                <p:cNvSpPr/>
                <p:nvPr/>
              </p:nvSpPr>
              <p:spPr bwMode="auto">
                <a:xfrm>
                  <a:off x="9447213" y="1401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149"/>
                <p:cNvSpPr/>
                <p:nvPr/>
              </p:nvSpPr>
              <p:spPr bwMode="auto">
                <a:xfrm>
                  <a:off x="9447213" y="1401763"/>
                  <a:ext cx="73025" cy="23813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Rectangle 150"/>
                <p:cNvSpPr>
                  <a:spLocks noChangeArrowheads="1"/>
                </p:cNvSpPr>
                <p:nvPr/>
              </p:nvSpPr>
              <p:spPr bwMode="auto">
                <a:xfrm>
                  <a:off x="9447213" y="1401763"/>
                  <a:ext cx="1588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151"/>
                <p:cNvSpPr/>
                <p:nvPr/>
              </p:nvSpPr>
              <p:spPr bwMode="auto">
                <a:xfrm>
                  <a:off x="9350376" y="3503613"/>
                  <a:ext cx="144463" cy="23813"/>
                </a:xfrm>
                <a:custGeom>
                  <a:avLst/>
                  <a:gdLst>
                    <a:gd name="T0" fmla="*/ 91 w 91"/>
                    <a:gd name="T1" fmla="*/ 0 h 15"/>
                    <a:gd name="T2" fmla="*/ 0 w 91"/>
                    <a:gd name="T3" fmla="*/ 0 h 15"/>
                    <a:gd name="T4" fmla="*/ 61 w 91"/>
                    <a:gd name="T5" fmla="*/ 15 h 15"/>
                    <a:gd name="T6" fmla="*/ 91 w 91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5">
                      <a:moveTo>
                        <a:pt x="91" y="0"/>
                      </a:moveTo>
                      <a:lnTo>
                        <a:pt x="0" y="0"/>
                      </a:lnTo>
                      <a:lnTo>
                        <a:pt x="61" y="15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Rectangle 152"/>
                <p:cNvSpPr>
                  <a:spLocks noChangeArrowheads="1"/>
                </p:cNvSpPr>
                <p:nvPr/>
              </p:nvSpPr>
              <p:spPr bwMode="auto">
                <a:xfrm>
                  <a:off x="9471026" y="5434013"/>
                  <a:ext cx="238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153"/>
                <p:cNvSpPr/>
                <p:nvPr/>
              </p:nvSpPr>
              <p:spPr bwMode="auto">
                <a:xfrm>
                  <a:off x="9423401" y="1743075"/>
                  <a:ext cx="71438" cy="0"/>
                </a:xfrm>
                <a:custGeom>
                  <a:avLst/>
                  <a:gdLst>
                    <a:gd name="T0" fmla="*/ 15 w 45"/>
                    <a:gd name="T1" fmla="*/ 45 w 45"/>
                    <a:gd name="T2" fmla="*/ 0 w 45"/>
                    <a:gd name="T3" fmla="*/ 15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15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154"/>
                <p:cNvSpPr/>
                <p:nvPr/>
              </p:nvSpPr>
              <p:spPr bwMode="auto">
                <a:xfrm>
                  <a:off x="9253538" y="1768475"/>
                  <a:ext cx="193675" cy="23813"/>
                </a:xfrm>
                <a:custGeom>
                  <a:avLst/>
                  <a:gdLst>
                    <a:gd name="T0" fmla="*/ 0 w 122"/>
                    <a:gd name="T1" fmla="*/ 15 h 15"/>
                    <a:gd name="T2" fmla="*/ 91 w 122"/>
                    <a:gd name="T3" fmla="*/ 15 h 15"/>
                    <a:gd name="T4" fmla="*/ 122 w 122"/>
                    <a:gd name="T5" fmla="*/ 0 h 15"/>
                    <a:gd name="T6" fmla="*/ 0 w 12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15">
                      <a:moveTo>
                        <a:pt x="0" y="15"/>
                      </a:moveTo>
                      <a:lnTo>
                        <a:pt x="91" y="15"/>
                      </a:lnTo>
                      <a:lnTo>
                        <a:pt x="12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155"/>
                <p:cNvSpPr/>
                <p:nvPr/>
              </p:nvSpPr>
              <p:spPr bwMode="auto">
                <a:xfrm>
                  <a:off x="9423401" y="4310063"/>
                  <a:ext cx="47625" cy="23813"/>
                </a:xfrm>
                <a:custGeom>
                  <a:avLst/>
                  <a:gdLst>
                    <a:gd name="T0" fmla="*/ 30 w 30"/>
                    <a:gd name="T1" fmla="*/ 15 h 15"/>
                    <a:gd name="T2" fmla="*/ 30 w 30"/>
                    <a:gd name="T3" fmla="*/ 0 h 15"/>
                    <a:gd name="T4" fmla="*/ 0 w 30"/>
                    <a:gd name="T5" fmla="*/ 15 h 15"/>
                    <a:gd name="T6" fmla="*/ 30 w 30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5">
                      <a:moveTo>
                        <a:pt x="30" y="15"/>
                      </a:moveTo>
                      <a:lnTo>
                        <a:pt x="30" y="0"/>
                      </a:lnTo>
                      <a:lnTo>
                        <a:pt x="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Rectangle 156"/>
                <p:cNvSpPr>
                  <a:spLocks noChangeArrowheads="1"/>
                </p:cNvSpPr>
                <p:nvPr/>
              </p:nvSpPr>
              <p:spPr bwMode="auto">
                <a:xfrm>
                  <a:off x="9229726" y="3917950"/>
                  <a:ext cx="19367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157"/>
                <p:cNvSpPr/>
                <p:nvPr/>
              </p:nvSpPr>
              <p:spPr bwMode="auto">
                <a:xfrm>
                  <a:off x="9350376" y="5580063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Rectangle 158"/>
                <p:cNvSpPr>
                  <a:spLocks noChangeArrowheads="1"/>
                </p:cNvSpPr>
                <p:nvPr/>
              </p:nvSpPr>
              <p:spPr bwMode="auto">
                <a:xfrm>
                  <a:off x="9180513" y="5434013"/>
                  <a:ext cx="2174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159"/>
                <p:cNvSpPr/>
                <p:nvPr/>
              </p:nvSpPr>
              <p:spPr bwMode="auto">
                <a:xfrm>
                  <a:off x="9229726" y="5507038"/>
                  <a:ext cx="47625" cy="23813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160"/>
                <p:cNvSpPr/>
                <p:nvPr/>
              </p:nvSpPr>
              <p:spPr bwMode="auto">
                <a:xfrm>
                  <a:off x="9277351" y="5507038"/>
                  <a:ext cx="120650" cy="23813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Rectangle 161"/>
                <p:cNvSpPr>
                  <a:spLocks noChangeArrowheads="1"/>
                </p:cNvSpPr>
                <p:nvPr/>
              </p:nvSpPr>
              <p:spPr bwMode="auto">
                <a:xfrm>
                  <a:off x="8793163" y="1865313"/>
                  <a:ext cx="5572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162"/>
                <p:cNvSpPr/>
                <p:nvPr/>
              </p:nvSpPr>
              <p:spPr bwMode="auto">
                <a:xfrm>
                  <a:off x="9277351" y="2330450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163"/>
                <p:cNvSpPr/>
                <p:nvPr/>
              </p:nvSpPr>
              <p:spPr bwMode="auto">
                <a:xfrm>
                  <a:off x="9301163" y="3649663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164"/>
                <p:cNvSpPr/>
                <p:nvPr/>
              </p:nvSpPr>
              <p:spPr bwMode="auto">
                <a:xfrm>
                  <a:off x="9277351" y="2500313"/>
                  <a:ext cx="23813" cy="0"/>
                </a:xfrm>
                <a:custGeom>
                  <a:avLst/>
                  <a:gdLst>
                    <a:gd name="T0" fmla="*/ 15 w 15"/>
                    <a:gd name="T1" fmla="*/ 0 w 15"/>
                    <a:gd name="T2" fmla="*/ 15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165"/>
                <p:cNvSpPr/>
                <p:nvPr/>
              </p:nvSpPr>
              <p:spPr bwMode="auto">
                <a:xfrm>
                  <a:off x="8915401" y="3087688"/>
                  <a:ext cx="411163" cy="23813"/>
                </a:xfrm>
                <a:custGeom>
                  <a:avLst/>
                  <a:gdLst>
                    <a:gd name="T0" fmla="*/ 14 w 17"/>
                    <a:gd name="T1" fmla="*/ 1 h 1"/>
                    <a:gd name="T2" fmla="*/ 17 w 17"/>
                    <a:gd name="T3" fmla="*/ 0 h 1"/>
                    <a:gd name="T4" fmla="*/ 0 w 17"/>
                    <a:gd name="T5" fmla="*/ 0 h 1"/>
                    <a:gd name="T6" fmla="*/ 14 w 1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1">
                      <a:moveTo>
                        <a:pt x="14" y="1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4" y="0"/>
                        <a:pt x="10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Rectangle 166"/>
                <p:cNvSpPr>
                  <a:spLocks noChangeArrowheads="1"/>
                </p:cNvSpPr>
                <p:nvPr/>
              </p:nvSpPr>
              <p:spPr bwMode="auto">
                <a:xfrm>
                  <a:off x="9253538" y="4016375"/>
                  <a:ext cx="730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167"/>
                <p:cNvSpPr/>
                <p:nvPr/>
              </p:nvSpPr>
              <p:spPr bwMode="auto">
                <a:xfrm>
                  <a:off x="9156701" y="5335588"/>
                  <a:ext cx="144463" cy="25400"/>
                </a:xfrm>
                <a:custGeom>
                  <a:avLst/>
                  <a:gdLst>
                    <a:gd name="T0" fmla="*/ 6 w 6"/>
                    <a:gd name="T1" fmla="*/ 1 h 1"/>
                    <a:gd name="T2" fmla="*/ 0 w 6"/>
                    <a:gd name="T3" fmla="*/ 1 h 1"/>
                    <a:gd name="T4" fmla="*/ 6 w 6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6" y="1"/>
                      </a:moveTo>
                      <a:cubicBezTo>
                        <a:pt x="4" y="1"/>
                        <a:pt x="1" y="0"/>
                        <a:pt x="0" y="1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168"/>
                <p:cNvSpPr/>
                <p:nvPr/>
              </p:nvSpPr>
              <p:spPr bwMode="auto">
                <a:xfrm>
                  <a:off x="9229726" y="2403475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169"/>
                <p:cNvSpPr/>
                <p:nvPr/>
              </p:nvSpPr>
              <p:spPr bwMode="auto">
                <a:xfrm>
                  <a:off x="9180513" y="1816100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170"/>
                <p:cNvSpPr/>
                <p:nvPr/>
              </p:nvSpPr>
              <p:spPr bwMode="auto">
                <a:xfrm>
                  <a:off x="9180513" y="5629275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Rectangle 171"/>
                <p:cNvSpPr>
                  <a:spLocks noChangeArrowheads="1"/>
                </p:cNvSpPr>
                <p:nvPr/>
              </p:nvSpPr>
              <p:spPr bwMode="auto">
                <a:xfrm>
                  <a:off x="8866188" y="1890713"/>
                  <a:ext cx="3143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172"/>
                <p:cNvSpPr/>
                <p:nvPr/>
              </p:nvSpPr>
              <p:spPr bwMode="auto">
                <a:xfrm>
                  <a:off x="9132888" y="2330450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Rectangle 173"/>
                <p:cNvSpPr>
                  <a:spLocks noChangeArrowheads="1"/>
                </p:cNvSpPr>
                <p:nvPr/>
              </p:nvSpPr>
              <p:spPr bwMode="auto">
                <a:xfrm>
                  <a:off x="9059863" y="3917950"/>
                  <a:ext cx="1206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174"/>
                <p:cNvSpPr/>
                <p:nvPr/>
              </p:nvSpPr>
              <p:spPr bwMode="auto">
                <a:xfrm>
                  <a:off x="9012238" y="1816100"/>
                  <a:ext cx="144463" cy="25400"/>
                </a:xfrm>
                <a:custGeom>
                  <a:avLst/>
                  <a:gdLst>
                    <a:gd name="T0" fmla="*/ 4 w 6"/>
                    <a:gd name="T1" fmla="*/ 0 h 1"/>
                    <a:gd name="T2" fmla="*/ 0 w 6"/>
                    <a:gd name="T3" fmla="*/ 0 h 1"/>
                    <a:gd name="T4" fmla="*/ 4 w 6"/>
                    <a:gd name="T5" fmla="*/ 0 h 1"/>
                    <a:gd name="T6" fmla="*/ 3 w 6"/>
                    <a:gd name="T7" fmla="*/ 1 h 1"/>
                    <a:gd name="T8" fmla="*/ 6 w 6"/>
                    <a:gd name="T9" fmla="*/ 0 h 1"/>
                    <a:gd name="T10" fmla="*/ 5 w 6"/>
                    <a:gd name="T11" fmla="*/ 0 h 1"/>
                    <a:gd name="T12" fmla="*/ 4 w 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5" y="1"/>
                        <a:pt x="5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175"/>
                <p:cNvSpPr/>
                <p:nvPr/>
              </p:nvSpPr>
              <p:spPr bwMode="auto">
                <a:xfrm>
                  <a:off x="9059863" y="1646238"/>
                  <a:ext cx="49213" cy="0"/>
                </a:xfrm>
                <a:custGeom>
                  <a:avLst/>
                  <a:gdLst>
                    <a:gd name="T0" fmla="*/ 31 w 31"/>
                    <a:gd name="T1" fmla="*/ 31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Rectangle 176"/>
                <p:cNvSpPr>
                  <a:spLocks noChangeArrowheads="1"/>
                </p:cNvSpPr>
                <p:nvPr/>
              </p:nvSpPr>
              <p:spPr bwMode="auto">
                <a:xfrm>
                  <a:off x="9036051" y="5360988"/>
                  <a:ext cx="730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177"/>
                <p:cNvSpPr/>
                <p:nvPr/>
              </p:nvSpPr>
              <p:spPr bwMode="auto">
                <a:xfrm>
                  <a:off x="8915401" y="1792288"/>
                  <a:ext cx="144463" cy="23813"/>
                </a:xfrm>
                <a:custGeom>
                  <a:avLst/>
                  <a:gdLst>
                    <a:gd name="T0" fmla="*/ 0 w 6"/>
                    <a:gd name="T1" fmla="*/ 1 h 1"/>
                    <a:gd name="T2" fmla="*/ 6 w 6"/>
                    <a:gd name="T3" fmla="*/ 1 h 1"/>
                    <a:gd name="T4" fmla="*/ 3 w 6"/>
                    <a:gd name="T5" fmla="*/ 1 h 1"/>
                    <a:gd name="T6" fmla="*/ 3 w 6"/>
                    <a:gd name="T7" fmla="*/ 1 h 1"/>
                    <a:gd name="T8" fmla="*/ 0 w 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178"/>
                <p:cNvSpPr/>
                <p:nvPr/>
              </p:nvSpPr>
              <p:spPr bwMode="auto">
                <a:xfrm>
                  <a:off x="8986838" y="2403475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Rectangle 179"/>
                <p:cNvSpPr>
                  <a:spLocks noChangeArrowheads="1"/>
                </p:cNvSpPr>
                <p:nvPr/>
              </p:nvSpPr>
              <p:spPr bwMode="auto">
                <a:xfrm>
                  <a:off x="8963026" y="2671763"/>
                  <a:ext cx="9683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180"/>
                <p:cNvSpPr/>
                <p:nvPr/>
              </p:nvSpPr>
              <p:spPr bwMode="auto">
                <a:xfrm>
                  <a:off x="8575676" y="2720975"/>
                  <a:ext cx="460375" cy="49213"/>
                </a:xfrm>
                <a:custGeom>
                  <a:avLst/>
                  <a:gdLst>
                    <a:gd name="T0" fmla="*/ 0 w 19"/>
                    <a:gd name="T1" fmla="*/ 1 h 2"/>
                    <a:gd name="T2" fmla="*/ 5 w 19"/>
                    <a:gd name="T3" fmla="*/ 2 h 2"/>
                    <a:gd name="T4" fmla="*/ 19 w 19"/>
                    <a:gd name="T5" fmla="*/ 1 h 2"/>
                    <a:gd name="T6" fmla="*/ 0 w 19"/>
                    <a:gd name="T7" fmla="*/ 0 h 2"/>
                    <a:gd name="T8" fmla="*/ 0 w 19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0" y="1"/>
                      </a:moveTo>
                      <a:cubicBezTo>
                        <a:pt x="2" y="0"/>
                        <a:pt x="4" y="1"/>
                        <a:pt x="5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4" y="0"/>
                        <a:pt x="6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Rectangle 181"/>
                <p:cNvSpPr>
                  <a:spLocks noChangeArrowheads="1"/>
                </p:cNvSpPr>
                <p:nvPr/>
              </p:nvSpPr>
              <p:spPr bwMode="auto">
                <a:xfrm>
                  <a:off x="8939213" y="3917950"/>
                  <a:ext cx="730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182"/>
                <p:cNvSpPr/>
                <p:nvPr/>
              </p:nvSpPr>
              <p:spPr bwMode="auto">
                <a:xfrm>
                  <a:off x="8721726" y="3111500"/>
                  <a:ext cx="265113" cy="25400"/>
                </a:xfrm>
                <a:custGeom>
                  <a:avLst/>
                  <a:gdLst>
                    <a:gd name="T0" fmla="*/ 152 w 167"/>
                    <a:gd name="T1" fmla="*/ 0 h 16"/>
                    <a:gd name="T2" fmla="*/ 152 w 167"/>
                    <a:gd name="T3" fmla="*/ 16 h 16"/>
                    <a:gd name="T4" fmla="*/ 0 w 167"/>
                    <a:gd name="T5" fmla="*/ 16 h 16"/>
                    <a:gd name="T6" fmla="*/ 167 w 167"/>
                    <a:gd name="T7" fmla="*/ 16 h 16"/>
                    <a:gd name="T8" fmla="*/ 152 w 16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16">
                      <a:moveTo>
                        <a:pt x="152" y="0"/>
                      </a:moveTo>
                      <a:lnTo>
                        <a:pt x="152" y="16"/>
                      </a:lnTo>
                      <a:lnTo>
                        <a:pt x="0" y="16"/>
                      </a:lnTo>
                      <a:lnTo>
                        <a:pt x="167" y="16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183"/>
                <p:cNvSpPr/>
                <p:nvPr/>
              </p:nvSpPr>
              <p:spPr bwMode="auto">
                <a:xfrm>
                  <a:off x="8624888" y="3111500"/>
                  <a:ext cx="96838" cy="25400"/>
                </a:xfrm>
                <a:custGeom>
                  <a:avLst/>
                  <a:gdLst>
                    <a:gd name="T0" fmla="*/ 0 w 4"/>
                    <a:gd name="T1" fmla="*/ 1 h 1"/>
                    <a:gd name="T2" fmla="*/ 4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184"/>
                <p:cNvSpPr/>
                <p:nvPr/>
              </p:nvSpPr>
              <p:spPr bwMode="auto">
                <a:xfrm>
                  <a:off x="8818563" y="2671763"/>
                  <a:ext cx="120650" cy="0"/>
                </a:xfrm>
                <a:custGeom>
                  <a:avLst/>
                  <a:gdLst>
                    <a:gd name="T0" fmla="*/ 0 w 76"/>
                    <a:gd name="T1" fmla="*/ 0 w 76"/>
                    <a:gd name="T2" fmla="*/ 76 w 76"/>
                    <a:gd name="T3" fmla="*/ 0 w 7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85"/>
                <p:cNvSpPr/>
                <p:nvPr/>
              </p:nvSpPr>
              <p:spPr bwMode="auto">
                <a:xfrm>
                  <a:off x="8866188" y="2452688"/>
                  <a:ext cx="49213" cy="23813"/>
                </a:xfrm>
                <a:custGeom>
                  <a:avLst/>
                  <a:gdLst>
                    <a:gd name="T0" fmla="*/ 0 w 31"/>
                    <a:gd name="T1" fmla="*/ 0 h 15"/>
                    <a:gd name="T2" fmla="*/ 15 w 31"/>
                    <a:gd name="T3" fmla="*/ 15 h 15"/>
                    <a:gd name="T4" fmla="*/ 31 w 31"/>
                    <a:gd name="T5" fmla="*/ 0 h 15"/>
                    <a:gd name="T6" fmla="*/ 0 w 31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86"/>
                <p:cNvSpPr/>
                <p:nvPr/>
              </p:nvSpPr>
              <p:spPr bwMode="auto">
                <a:xfrm>
                  <a:off x="8793163" y="5481638"/>
                  <a:ext cx="122238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187"/>
                <p:cNvSpPr/>
                <p:nvPr/>
              </p:nvSpPr>
              <p:spPr bwMode="auto">
                <a:xfrm>
                  <a:off x="8745538" y="1792288"/>
                  <a:ext cx="144463" cy="49213"/>
                </a:xfrm>
                <a:custGeom>
                  <a:avLst/>
                  <a:gdLst>
                    <a:gd name="T0" fmla="*/ 0 w 6"/>
                    <a:gd name="T1" fmla="*/ 1 h 2"/>
                    <a:gd name="T2" fmla="*/ 6 w 6"/>
                    <a:gd name="T3" fmla="*/ 1 h 2"/>
                    <a:gd name="T4" fmla="*/ 2 w 6"/>
                    <a:gd name="T5" fmla="*/ 1 h 2"/>
                    <a:gd name="T6" fmla="*/ 4 w 6"/>
                    <a:gd name="T7" fmla="*/ 0 h 2"/>
                    <a:gd name="T8" fmla="*/ 0 w 6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cubicBezTo>
                        <a:pt x="1" y="2"/>
                        <a:pt x="5" y="2"/>
                        <a:pt x="6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88"/>
                <p:cNvSpPr/>
                <p:nvPr/>
              </p:nvSpPr>
              <p:spPr bwMode="auto">
                <a:xfrm>
                  <a:off x="8818563" y="3062288"/>
                  <a:ext cx="71438" cy="0"/>
                </a:xfrm>
                <a:custGeom>
                  <a:avLst/>
                  <a:gdLst>
                    <a:gd name="T0" fmla="*/ 30 w 45"/>
                    <a:gd name="T1" fmla="*/ 45 w 45"/>
                    <a:gd name="T2" fmla="*/ 0 w 45"/>
                    <a:gd name="T3" fmla="*/ 30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30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89"/>
                <p:cNvSpPr/>
                <p:nvPr/>
              </p:nvSpPr>
              <p:spPr bwMode="auto">
                <a:xfrm>
                  <a:off x="8745538" y="2697163"/>
                  <a:ext cx="120650" cy="23813"/>
                </a:xfrm>
                <a:custGeom>
                  <a:avLst/>
                  <a:gdLst>
                    <a:gd name="T0" fmla="*/ 0 w 76"/>
                    <a:gd name="T1" fmla="*/ 15 h 15"/>
                    <a:gd name="T2" fmla="*/ 76 w 76"/>
                    <a:gd name="T3" fmla="*/ 0 h 15"/>
                    <a:gd name="T4" fmla="*/ 0 w 76"/>
                    <a:gd name="T5" fmla="*/ 15 h 15"/>
                    <a:gd name="T6" fmla="*/ 0 w 76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" h="15">
                      <a:moveTo>
                        <a:pt x="0" y="15"/>
                      </a:moveTo>
                      <a:lnTo>
                        <a:pt x="76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90"/>
                <p:cNvSpPr/>
                <p:nvPr/>
              </p:nvSpPr>
              <p:spPr bwMode="auto">
                <a:xfrm>
                  <a:off x="8624888" y="5360988"/>
                  <a:ext cx="265113" cy="23813"/>
                </a:xfrm>
                <a:custGeom>
                  <a:avLst/>
                  <a:gdLst>
                    <a:gd name="T0" fmla="*/ 11 w 11"/>
                    <a:gd name="T1" fmla="*/ 0 h 1"/>
                    <a:gd name="T2" fmla="*/ 0 w 11"/>
                    <a:gd name="T3" fmla="*/ 0 h 1"/>
                    <a:gd name="T4" fmla="*/ 0 w 11"/>
                    <a:gd name="T5" fmla="*/ 1 h 1"/>
                    <a:gd name="T6" fmla="*/ 11 w 1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1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91"/>
                <p:cNvSpPr/>
                <p:nvPr/>
              </p:nvSpPr>
              <p:spPr bwMode="auto">
                <a:xfrm>
                  <a:off x="7994651" y="3087688"/>
                  <a:ext cx="871538" cy="23813"/>
                </a:xfrm>
                <a:custGeom>
                  <a:avLst/>
                  <a:gdLst>
                    <a:gd name="T0" fmla="*/ 36 w 36"/>
                    <a:gd name="T1" fmla="*/ 0 h 1"/>
                    <a:gd name="T2" fmla="*/ 0 w 36"/>
                    <a:gd name="T3" fmla="*/ 0 h 1"/>
                    <a:gd name="T4" fmla="*/ 0 w 36"/>
                    <a:gd name="T5" fmla="*/ 0 h 1"/>
                    <a:gd name="T6" fmla="*/ 0 w 36"/>
                    <a:gd name="T7" fmla="*/ 0 h 1"/>
                    <a:gd name="T8" fmla="*/ 17 w 36"/>
                    <a:gd name="T9" fmla="*/ 1 h 1"/>
                    <a:gd name="T10" fmla="*/ 17 w 36"/>
                    <a:gd name="T11" fmla="*/ 1 h 1"/>
                    <a:gd name="T12" fmla="*/ 36 w 3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">
                      <a:moveTo>
                        <a:pt x="36" y="0"/>
                      </a:moveTo>
                      <a:cubicBezTo>
                        <a:pt x="24" y="0"/>
                        <a:pt x="13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"/>
                        <a:pt x="12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9" y="1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92"/>
                <p:cNvSpPr/>
                <p:nvPr/>
              </p:nvSpPr>
              <p:spPr bwMode="auto">
                <a:xfrm>
                  <a:off x="7947026" y="3087688"/>
                  <a:ext cx="47625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Rectangle 193"/>
                <p:cNvSpPr>
                  <a:spLocks noChangeArrowheads="1"/>
                </p:cNvSpPr>
                <p:nvPr/>
              </p:nvSpPr>
              <p:spPr bwMode="auto">
                <a:xfrm>
                  <a:off x="8721726" y="2452688"/>
                  <a:ext cx="1206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94"/>
                <p:cNvSpPr/>
                <p:nvPr/>
              </p:nvSpPr>
              <p:spPr bwMode="auto">
                <a:xfrm>
                  <a:off x="8769351" y="1352550"/>
                  <a:ext cx="49213" cy="0"/>
                </a:xfrm>
                <a:custGeom>
                  <a:avLst/>
                  <a:gdLst>
                    <a:gd name="T0" fmla="*/ 15 w 31"/>
                    <a:gd name="T1" fmla="*/ 31 w 31"/>
                    <a:gd name="T2" fmla="*/ 0 w 31"/>
                    <a:gd name="T3" fmla="*/ 15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15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95"/>
                <p:cNvSpPr/>
                <p:nvPr/>
              </p:nvSpPr>
              <p:spPr bwMode="auto">
                <a:xfrm>
                  <a:off x="8721726" y="5434013"/>
                  <a:ext cx="96838" cy="0"/>
                </a:xfrm>
                <a:custGeom>
                  <a:avLst/>
                  <a:gdLst>
                    <a:gd name="T0" fmla="*/ 15 w 61"/>
                    <a:gd name="T1" fmla="*/ 61 w 61"/>
                    <a:gd name="T2" fmla="*/ 0 w 61"/>
                    <a:gd name="T3" fmla="*/ 15 w 6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1">
                      <a:moveTo>
                        <a:pt x="15" y="0"/>
                      </a:move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Rectangle 196"/>
                <p:cNvSpPr>
                  <a:spLocks noChangeArrowheads="1"/>
                </p:cNvSpPr>
                <p:nvPr/>
              </p:nvSpPr>
              <p:spPr bwMode="auto">
                <a:xfrm>
                  <a:off x="8721726" y="1425575"/>
                  <a:ext cx="476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97"/>
                <p:cNvSpPr/>
                <p:nvPr/>
              </p:nvSpPr>
              <p:spPr bwMode="auto">
                <a:xfrm>
                  <a:off x="8721726" y="2378075"/>
                  <a:ext cx="47625" cy="0"/>
                </a:xfrm>
                <a:custGeom>
                  <a:avLst/>
                  <a:gdLst>
                    <a:gd name="T0" fmla="*/ 15 w 30"/>
                    <a:gd name="T1" fmla="*/ 30 w 30"/>
                    <a:gd name="T2" fmla="*/ 0 w 30"/>
                    <a:gd name="T3" fmla="*/ 15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15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98"/>
                <p:cNvSpPr/>
                <p:nvPr/>
              </p:nvSpPr>
              <p:spPr bwMode="auto">
                <a:xfrm>
                  <a:off x="8745538" y="2500313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99"/>
                <p:cNvSpPr/>
                <p:nvPr/>
              </p:nvSpPr>
              <p:spPr bwMode="auto">
                <a:xfrm>
                  <a:off x="8721726" y="2403475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Rectangle 200"/>
                <p:cNvSpPr>
                  <a:spLocks noChangeArrowheads="1"/>
                </p:cNvSpPr>
                <p:nvPr/>
              </p:nvSpPr>
              <p:spPr bwMode="auto">
                <a:xfrm>
                  <a:off x="8624888" y="2012950"/>
                  <a:ext cx="71438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201"/>
                <p:cNvSpPr/>
                <p:nvPr/>
              </p:nvSpPr>
              <p:spPr bwMode="auto">
                <a:xfrm>
                  <a:off x="8599488" y="2403475"/>
                  <a:ext cx="73025" cy="0"/>
                </a:xfrm>
                <a:custGeom>
                  <a:avLst/>
                  <a:gdLst>
                    <a:gd name="T0" fmla="*/ 31 w 46"/>
                    <a:gd name="T1" fmla="*/ 46 w 46"/>
                    <a:gd name="T2" fmla="*/ 0 w 46"/>
                    <a:gd name="T3" fmla="*/ 31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1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02"/>
                <p:cNvSpPr/>
                <p:nvPr/>
              </p:nvSpPr>
              <p:spPr bwMode="auto">
                <a:xfrm>
                  <a:off x="8502651" y="1425575"/>
                  <a:ext cx="122238" cy="0"/>
                </a:xfrm>
                <a:custGeom>
                  <a:avLst/>
                  <a:gdLst>
                    <a:gd name="T0" fmla="*/ 0 w 77"/>
                    <a:gd name="T1" fmla="*/ 16 w 77"/>
                    <a:gd name="T2" fmla="*/ 77 w 77"/>
                    <a:gd name="T3" fmla="*/ 0 w 7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7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203"/>
                <p:cNvSpPr/>
                <p:nvPr/>
              </p:nvSpPr>
              <p:spPr bwMode="auto">
                <a:xfrm>
                  <a:off x="8455026" y="2500313"/>
                  <a:ext cx="169863" cy="25400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204"/>
                <p:cNvSpPr/>
                <p:nvPr/>
              </p:nvSpPr>
              <p:spPr bwMode="auto">
                <a:xfrm>
                  <a:off x="8502651" y="2378075"/>
                  <a:ext cx="96838" cy="25400"/>
                </a:xfrm>
                <a:custGeom>
                  <a:avLst/>
                  <a:gdLst>
                    <a:gd name="T0" fmla="*/ 31 w 61"/>
                    <a:gd name="T1" fmla="*/ 16 h 16"/>
                    <a:gd name="T2" fmla="*/ 61 w 61"/>
                    <a:gd name="T3" fmla="*/ 0 h 16"/>
                    <a:gd name="T4" fmla="*/ 0 w 61"/>
                    <a:gd name="T5" fmla="*/ 16 h 16"/>
                    <a:gd name="T6" fmla="*/ 31 w 61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6">
                      <a:moveTo>
                        <a:pt x="31" y="16"/>
                      </a:moveTo>
                      <a:lnTo>
                        <a:pt x="61" y="0"/>
                      </a:lnTo>
                      <a:lnTo>
                        <a:pt x="0" y="16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206"/>
                <p:cNvSpPr/>
                <p:nvPr/>
              </p:nvSpPr>
              <p:spPr bwMode="auto">
                <a:xfrm>
                  <a:off x="8308976" y="1620838"/>
                  <a:ext cx="266700" cy="25400"/>
                </a:xfrm>
                <a:custGeom>
                  <a:avLst/>
                  <a:gdLst>
                    <a:gd name="T0" fmla="*/ 168 w 168"/>
                    <a:gd name="T1" fmla="*/ 16 h 16"/>
                    <a:gd name="T2" fmla="*/ 0 w 168"/>
                    <a:gd name="T3" fmla="*/ 0 h 16"/>
                    <a:gd name="T4" fmla="*/ 16 w 168"/>
                    <a:gd name="T5" fmla="*/ 16 h 16"/>
                    <a:gd name="T6" fmla="*/ 168 w 16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16">
                      <a:moveTo>
                        <a:pt x="168" y="16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8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Rectangle 207"/>
                <p:cNvSpPr>
                  <a:spLocks noChangeArrowheads="1"/>
                </p:cNvSpPr>
                <p:nvPr/>
              </p:nvSpPr>
              <p:spPr bwMode="auto">
                <a:xfrm>
                  <a:off x="8478838" y="5580063"/>
                  <a:ext cx="7302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208"/>
                <p:cNvSpPr/>
                <p:nvPr/>
              </p:nvSpPr>
              <p:spPr bwMode="auto">
                <a:xfrm>
                  <a:off x="8431213" y="4040188"/>
                  <a:ext cx="71438" cy="0"/>
                </a:xfrm>
                <a:custGeom>
                  <a:avLst/>
                  <a:gdLst>
                    <a:gd name="T0" fmla="*/ 0 w 45"/>
                    <a:gd name="T1" fmla="*/ 15 w 45"/>
                    <a:gd name="T2" fmla="*/ 45 w 45"/>
                    <a:gd name="T3" fmla="*/ 0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Rectangle 209"/>
                <p:cNvSpPr>
                  <a:spLocks noChangeArrowheads="1"/>
                </p:cNvSpPr>
                <p:nvPr/>
              </p:nvSpPr>
              <p:spPr bwMode="auto">
                <a:xfrm>
                  <a:off x="8140701" y="5311775"/>
                  <a:ext cx="265113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210"/>
                <p:cNvSpPr/>
                <p:nvPr/>
              </p:nvSpPr>
              <p:spPr bwMode="auto">
                <a:xfrm>
                  <a:off x="8164513" y="3136900"/>
                  <a:ext cx="241300" cy="23813"/>
                </a:xfrm>
                <a:custGeom>
                  <a:avLst/>
                  <a:gdLst>
                    <a:gd name="T0" fmla="*/ 10 w 10"/>
                    <a:gd name="T1" fmla="*/ 0 h 1"/>
                    <a:gd name="T2" fmla="*/ 0 w 10"/>
                    <a:gd name="T3" fmla="*/ 0 h 1"/>
                    <a:gd name="T4" fmla="*/ 8 w 10"/>
                    <a:gd name="T5" fmla="*/ 1 h 1"/>
                    <a:gd name="T6" fmla="*/ 10 w 1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">
                      <a:moveTo>
                        <a:pt x="1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6" y="0"/>
                        <a:pt x="8" y="1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211"/>
                <p:cNvSpPr/>
                <p:nvPr/>
              </p:nvSpPr>
              <p:spPr bwMode="auto">
                <a:xfrm>
                  <a:off x="8308976" y="1963738"/>
                  <a:ext cx="49213" cy="0"/>
                </a:xfrm>
                <a:custGeom>
                  <a:avLst/>
                  <a:gdLst>
                    <a:gd name="T0" fmla="*/ 16 w 31"/>
                    <a:gd name="T1" fmla="*/ 31 w 31"/>
                    <a:gd name="T2" fmla="*/ 0 w 31"/>
                    <a:gd name="T3" fmla="*/ 16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212"/>
                <p:cNvSpPr/>
                <p:nvPr/>
              </p:nvSpPr>
              <p:spPr bwMode="auto">
                <a:xfrm>
                  <a:off x="8261351" y="1328738"/>
                  <a:ext cx="73025" cy="23813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Rectangle 213"/>
                <p:cNvSpPr>
                  <a:spLocks noChangeArrowheads="1"/>
                </p:cNvSpPr>
                <p:nvPr/>
              </p:nvSpPr>
              <p:spPr bwMode="auto">
                <a:xfrm>
                  <a:off x="8115301" y="1620838"/>
                  <a:ext cx="169863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214"/>
                <p:cNvSpPr/>
                <p:nvPr/>
              </p:nvSpPr>
              <p:spPr bwMode="auto">
                <a:xfrm>
                  <a:off x="8140701" y="1938338"/>
                  <a:ext cx="71438" cy="25400"/>
                </a:xfrm>
                <a:custGeom>
                  <a:avLst/>
                  <a:gdLst>
                    <a:gd name="T0" fmla="*/ 0 w 45"/>
                    <a:gd name="T1" fmla="*/ 16 h 16"/>
                    <a:gd name="T2" fmla="*/ 30 w 45"/>
                    <a:gd name="T3" fmla="*/ 16 h 16"/>
                    <a:gd name="T4" fmla="*/ 45 w 45"/>
                    <a:gd name="T5" fmla="*/ 0 h 16"/>
                    <a:gd name="T6" fmla="*/ 0 w 4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6">
                      <a:moveTo>
                        <a:pt x="0" y="16"/>
                      </a:moveTo>
                      <a:lnTo>
                        <a:pt x="30" y="16"/>
                      </a:lnTo>
                      <a:lnTo>
                        <a:pt x="45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Rectangle 215"/>
                <p:cNvSpPr>
                  <a:spLocks noChangeArrowheads="1"/>
                </p:cNvSpPr>
                <p:nvPr/>
              </p:nvSpPr>
              <p:spPr bwMode="auto">
                <a:xfrm>
                  <a:off x="8140701" y="1328738"/>
                  <a:ext cx="476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Rectangle 216"/>
                <p:cNvSpPr>
                  <a:spLocks noChangeArrowheads="1"/>
                </p:cNvSpPr>
                <p:nvPr/>
              </p:nvSpPr>
              <p:spPr bwMode="auto">
                <a:xfrm>
                  <a:off x="7874001" y="3917950"/>
                  <a:ext cx="266700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217"/>
                <p:cNvSpPr/>
                <p:nvPr/>
              </p:nvSpPr>
              <p:spPr bwMode="auto">
                <a:xfrm>
                  <a:off x="8043863" y="3136900"/>
                  <a:ext cx="71438" cy="0"/>
                </a:xfrm>
                <a:custGeom>
                  <a:avLst/>
                  <a:gdLst>
                    <a:gd name="T0" fmla="*/ 45 w 45"/>
                    <a:gd name="T1" fmla="*/ 45 w 45"/>
                    <a:gd name="T2" fmla="*/ 0 w 45"/>
                    <a:gd name="T3" fmla="*/ 45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218"/>
                <p:cNvSpPr/>
                <p:nvPr/>
              </p:nvSpPr>
              <p:spPr bwMode="auto">
                <a:xfrm>
                  <a:off x="8018463" y="3111500"/>
                  <a:ext cx="73025" cy="0"/>
                </a:xfrm>
                <a:custGeom>
                  <a:avLst/>
                  <a:gdLst>
                    <a:gd name="T0" fmla="*/ 0 w 46"/>
                    <a:gd name="T1" fmla="*/ 31 w 46"/>
                    <a:gd name="T2" fmla="*/ 46 w 46"/>
                    <a:gd name="T3" fmla="*/ 0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Rectangle 219"/>
                <p:cNvSpPr>
                  <a:spLocks noChangeArrowheads="1"/>
                </p:cNvSpPr>
                <p:nvPr/>
              </p:nvSpPr>
              <p:spPr bwMode="auto">
                <a:xfrm>
                  <a:off x="7947026" y="3136900"/>
                  <a:ext cx="71438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220"/>
                <p:cNvSpPr/>
                <p:nvPr/>
              </p:nvSpPr>
              <p:spPr bwMode="auto">
                <a:xfrm>
                  <a:off x="7897813" y="1303338"/>
                  <a:ext cx="73025" cy="49213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1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1" y="1"/>
                        <a:pt x="3" y="2"/>
                        <a:pt x="3" y="1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Rectangle 221"/>
                <p:cNvSpPr>
                  <a:spLocks noChangeArrowheads="1"/>
                </p:cNvSpPr>
                <p:nvPr/>
              </p:nvSpPr>
              <p:spPr bwMode="auto">
                <a:xfrm>
                  <a:off x="7897813" y="1620838"/>
                  <a:ext cx="730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222"/>
                <p:cNvSpPr/>
                <p:nvPr/>
              </p:nvSpPr>
              <p:spPr bwMode="auto">
                <a:xfrm>
                  <a:off x="7486651" y="1646238"/>
                  <a:ext cx="23813" cy="23813"/>
                </a:xfrm>
                <a:custGeom>
                  <a:avLst/>
                  <a:gdLst>
                    <a:gd name="T0" fmla="*/ 0 w 15"/>
                    <a:gd name="T1" fmla="*/ 15 h 15"/>
                    <a:gd name="T2" fmla="*/ 15 w 15"/>
                    <a:gd name="T3" fmla="*/ 15 h 15"/>
                    <a:gd name="T4" fmla="*/ 15 w 15"/>
                    <a:gd name="T5" fmla="*/ 0 h 15"/>
                    <a:gd name="T6" fmla="*/ 0 w 15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15"/>
                      </a:move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223"/>
                <p:cNvSpPr/>
                <p:nvPr/>
              </p:nvSpPr>
              <p:spPr bwMode="auto">
                <a:xfrm>
                  <a:off x="6543676" y="1670050"/>
                  <a:ext cx="192088" cy="49213"/>
                </a:xfrm>
                <a:custGeom>
                  <a:avLst/>
                  <a:gdLst>
                    <a:gd name="T0" fmla="*/ 4 w 8"/>
                    <a:gd name="T1" fmla="*/ 1 h 2"/>
                    <a:gd name="T2" fmla="*/ 0 w 8"/>
                    <a:gd name="T3" fmla="*/ 1 h 2"/>
                    <a:gd name="T4" fmla="*/ 8 w 8"/>
                    <a:gd name="T5" fmla="*/ 0 h 2"/>
                    <a:gd name="T6" fmla="*/ 4 w 8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4" y="1"/>
                      </a:moveTo>
                      <a:cubicBezTo>
                        <a:pt x="4" y="1"/>
                        <a:pt x="0" y="1"/>
                        <a:pt x="0" y="1"/>
                      </a:cubicBezTo>
                      <a:cubicBezTo>
                        <a:pt x="2" y="1"/>
                        <a:pt x="7" y="2"/>
                        <a:pt x="8" y="0"/>
                      </a:cubicBezTo>
                      <a:cubicBezTo>
                        <a:pt x="5" y="0"/>
                        <a:pt x="6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224"/>
                <p:cNvSpPr/>
                <p:nvPr/>
              </p:nvSpPr>
              <p:spPr bwMode="auto">
                <a:xfrm>
                  <a:off x="6470651" y="1547813"/>
                  <a:ext cx="217488" cy="23813"/>
                </a:xfrm>
                <a:custGeom>
                  <a:avLst/>
                  <a:gdLst>
                    <a:gd name="T0" fmla="*/ 0 w 9"/>
                    <a:gd name="T1" fmla="*/ 1 h 1"/>
                    <a:gd name="T2" fmla="*/ 9 w 9"/>
                    <a:gd name="T3" fmla="*/ 1 h 1"/>
                    <a:gd name="T4" fmla="*/ 0 w 9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">
                      <a:moveTo>
                        <a:pt x="0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6" y="1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225"/>
                <p:cNvSpPr/>
                <p:nvPr/>
              </p:nvSpPr>
              <p:spPr bwMode="auto">
                <a:xfrm>
                  <a:off x="6300788" y="1670050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226"/>
                <p:cNvSpPr/>
                <p:nvPr/>
              </p:nvSpPr>
              <p:spPr bwMode="auto">
                <a:xfrm>
                  <a:off x="6083301" y="1646238"/>
                  <a:ext cx="169863" cy="73025"/>
                </a:xfrm>
                <a:custGeom>
                  <a:avLst/>
                  <a:gdLst>
                    <a:gd name="T0" fmla="*/ 0 w 7"/>
                    <a:gd name="T1" fmla="*/ 1 h 3"/>
                    <a:gd name="T2" fmla="*/ 1 w 7"/>
                    <a:gd name="T3" fmla="*/ 2 h 3"/>
                    <a:gd name="T4" fmla="*/ 7 w 7"/>
                    <a:gd name="T5" fmla="*/ 1 h 3"/>
                    <a:gd name="T6" fmla="*/ 0 w 7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7" y="3"/>
                        <a:pt x="7" y="1"/>
                      </a:cubicBezTo>
                      <a:cubicBezTo>
                        <a:pt x="4" y="0"/>
                        <a:pt x="3" y="3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Rectangle 227"/>
                <p:cNvSpPr>
                  <a:spLocks noChangeArrowheads="1"/>
                </p:cNvSpPr>
                <p:nvPr/>
              </p:nvSpPr>
              <p:spPr bwMode="auto">
                <a:xfrm>
                  <a:off x="5429251" y="1254125"/>
                  <a:ext cx="120650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228"/>
                <p:cNvSpPr/>
                <p:nvPr/>
              </p:nvSpPr>
              <p:spPr bwMode="auto">
                <a:xfrm>
                  <a:off x="5067301" y="5507038"/>
                  <a:ext cx="71438" cy="0"/>
                </a:xfrm>
                <a:custGeom>
                  <a:avLst/>
                  <a:gdLst>
                    <a:gd name="T0" fmla="*/ 3 w 3"/>
                    <a:gd name="T1" fmla="*/ 0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229"/>
                <p:cNvSpPr/>
                <p:nvPr/>
              </p:nvSpPr>
              <p:spPr bwMode="auto">
                <a:xfrm>
                  <a:off x="4630738" y="1670050"/>
                  <a:ext cx="49213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230"/>
                <p:cNvSpPr/>
                <p:nvPr/>
              </p:nvSpPr>
              <p:spPr bwMode="auto">
                <a:xfrm>
                  <a:off x="4437063" y="5653088"/>
                  <a:ext cx="23813" cy="0"/>
                </a:xfrm>
                <a:custGeom>
                  <a:avLst/>
                  <a:gdLst>
                    <a:gd name="T0" fmla="*/ 15 w 15"/>
                    <a:gd name="T1" fmla="*/ 15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231"/>
                <p:cNvSpPr/>
                <p:nvPr/>
              </p:nvSpPr>
              <p:spPr bwMode="auto">
                <a:xfrm>
                  <a:off x="2792413" y="5213350"/>
                  <a:ext cx="47625" cy="0"/>
                </a:xfrm>
                <a:custGeom>
                  <a:avLst/>
                  <a:gdLst>
                    <a:gd name="T0" fmla="*/ 30 w 30"/>
                    <a:gd name="T1" fmla="*/ 0 w 30"/>
                    <a:gd name="T2" fmla="*/ 3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232"/>
                <p:cNvSpPr/>
                <p:nvPr/>
              </p:nvSpPr>
              <p:spPr bwMode="auto">
                <a:xfrm>
                  <a:off x="2670176" y="50911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233"/>
                <p:cNvSpPr/>
                <p:nvPr/>
              </p:nvSpPr>
              <p:spPr bwMode="auto">
                <a:xfrm>
                  <a:off x="2573338" y="4872038"/>
                  <a:ext cx="25400" cy="23813"/>
                </a:xfrm>
                <a:custGeom>
                  <a:avLst/>
                  <a:gdLst>
                    <a:gd name="T0" fmla="*/ 16 w 16"/>
                    <a:gd name="T1" fmla="*/ 0 h 15"/>
                    <a:gd name="T2" fmla="*/ 0 w 16"/>
                    <a:gd name="T3" fmla="*/ 15 h 15"/>
                    <a:gd name="T4" fmla="*/ 16 w 16"/>
                    <a:gd name="T5" fmla="*/ 15 h 15"/>
                    <a:gd name="T6" fmla="*/ 16 w 16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5">
                      <a:moveTo>
                        <a:pt x="16" y="0"/>
                      </a:move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234"/>
                <p:cNvSpPr/>
                <p:nvPr/>
              </p:nvSpPr>
              <p:spPr bwMode="auto">
                <a:xfrm>
                  <a:off x="2211388" y="5238750"/>
                  <a:ext cx="387350" cy="47625"/>
                </a:xfrm>
                <a:custGeom>
                  <a:avLst/>
                  <a:gdLst>
                    <a:gd name="T0" fmla="*/ 16 w 16"/>
                    <a:gd name="T1" fmla="*/ 0 h 2"/>
                    <a:gd name="T2" fmla="*/ 6 w 16"/>
                    <a:gd name="T3" fmla="*/ 1 h 2"/>
                    <a:gd name="T4" fmla="*/ 6 w 16"/>
                    <a:gd name="T5" fmla="*/ 1 h 2"/>
                    <a:gd name="T6" fmla="*/ 0 w 16"/>
                    <a:gd name="T7" fmla="*/ 2 h 2"/>
                    <a:gd name="T8" fmla="*/ 1 w 16"/>
                    <a:gd name="T9" fmla="*/ 2 h 2"/>
                    <a:gd name="T10" fmla="*/ 2 w 16"/>
                    <a:gd name="T11" fmla="*/ 2 h 2"/>
                    <a:gd name="T12" fmla="*/ 16 w 16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">
                      <a:moveTo>
                        <a:pt x="16" y="0"/>
                      </a:moveTo>
                      <a:cubicBezTo>
                        <a:pt x="12" y="0"/>
                        <a:pt x="9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6" y="1"/>
                        <a:pt x="12" y="1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235"/>
                <p:cNvSpPr/>
                <p:nvPr/>
              </p:nvSpPr>
              <p:spPr bwMode="auto">
                <a:xfrm>
                  <a:off x="2428876" y="5164138"/>
                  <a:ext cx="144463" cy="25400"/>
                </a:xfrm>
                <a:custGeom>
                  <a:avLst/>
                  <a:gdLst>
                    <a:gd name="T0" fmla="*/ 91 w 91"/>
                    <a:gd name="T1" fmla="*/ 0 h 16"/>
                    <a:gd name="T2" fmla="*/ 0 w 91"/>
                    <a:gd name="T3" fmla="*/ 16 h 16"/>
                    <a:gd name="T4" fmla="*/ 61 w 91"/>
                    <a:gd name="T5" fmla="*/ 16 h 16"/>
                    <a:gd name="T6" fmla="*/ 91 w 91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6">
                      <a:moveTo>
                        <a:pt x="91" y="0"/>
                      </a:moveTo>
                      <a:lnTo>
                        <a:pt x="0" y="16"/>
                      </a:lnTo>
                      <a:lnTo>
                        <a:pt x="61" y="16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Rectangle 236"/>
                <p:cNvSpPr>
                  <a:spLocks noChangeArrowheads="1"/>
                </p:cNvSpPr>
                <p:nvPr/>
              </p:nvSpPr>
              <p:spPr bwMode="auto">
                <a:xfrm>
                  <a:off x="2235201" y="5311775"/>
                  <a:ext cx="476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237"/>
                <p:cNvSpPr/>
                <p:nvPr/>
              </p:nvSpPr>
              <p:spPr bwMode="auto">
                <a:xfrm>
                  <a:off x="2211388" y="5018088"/>
                  <a:ext cx="47625" cy="0"/>
                </a:xfrm>
                <a:custGeom>
                  <a:avLst/>
                  <a:gdLst>
                    <a:gd name="T0" fmla="*/ 0 w 30"/>
                    <a:gd name="T1" fmla="*/ 15 w 30"/>
                    <a:gd name="T2" fmla="*/ 30 w 30"/>
                    <a:gd name="T3" fmla="*/ 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Rectangle 238"/>
                <p:cNvSpPr>
                  <a:spLocks noChangeArrowheads="1"/>
                </p:cNvSpPr>
                <p:nvPr/>
              </p:nvSpPr>
              <p:spPr bwMode="auto">
                <a:xfrm>
                  <a:off x="2162176" y="4994275"/>
                  <a:ext cx="492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239"/>
                <p:cNvSpPr/>
                <p:nvPr/>
              </p:nvSpPr>
              <p:spPr bwMode="auto">
                <a:xfrm>
                  <a:off x="2065338" y="4994275"/>
                  <a:ext cx="49213" cy="23813"/>
                </a:xfrm>
                <a:custGeom>
                  <a:avLst/>
                  <a:gdLst>
                    <a:gd name="T0" fmla="*/ 0 w 31"/>
                    <a:gd name="T1" fmla="*/ 15 h 15"/>
                    <a:gd name="T2" fmla="*/ 15 w 31"/>
                    <a:gd name="T3" fmla="*/ 15 h 15"/>
                    <a:gd name="T4" fmla="*/ 31 w 31"/>
                    <a:gd name="T5" fmla="*/ 0 h 15"/>
                    <a:gd name="T6" fmla="*/ 0 w 3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0" y="15"/>
                      </a:moveTo>
                      <a:lnTo>
                        <a:pt x="15" y="15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240"/>
                <p:cNvSpPr/>
                <p:nvPr/>
              </p:nvSpPr>
              <p:spPr bwMode="auto">
                <a:xfrm>
                  <a:off x="1920876" y="52863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241"/>
                <p:cNvSpPr/>
                <p:nvPr/>
              </p:nvSpPr>
              <p:spPr bwMode="auto">
                <a:xfrm>
                  <a:off x="1847851" y="5286375"/>
                  <a:ext cx="23813" cy="2540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242"/>
                <p:cNvSpPr/>
                <p:nvPr/>
              </p:nvSpPr>
              <p:spPr bwMode="auto">
                <a:xfrm>
                  <a:off x="1871663" y="5286375"/>
                  <a:ext cx="49213" cy="25400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1 w 2"/>
                    <a:gd name="T9" fmla="*/ 1 h 1"/>
                    <a:gd name="T10" fmla="*/ 0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243"/>
                <p:cNvSpPr/>
                <p:nvPr/>
              </p:nvSpPr>
              <p:spPr bwMode="auto">
                <a:xfrm>
                  <a:off x="1920876" y="5286375"/>
                  <a:ext cx="168275" cy="25400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244"/>
                <p:cNvSpPr/>
                <p:nvPr/>
              </p:nvSpPr>
              <p:spPr bwMode="auto">
                <a:xfrm>
                  <a:off x="1944688" y="5311775"/>
                  <a:ext cx="120650" cy="23813"/>
                </a:xfrm>
                <a:custGeom>
                  <a:avLst/>
                  <a:gdLst>
                    <a:gd name="T0" fmla="*/ 76 w 76"/>
                    <a:gd name="T1" fmla="*/ 0 h 15"/>
                    <a:gd name="T2" fmla="*/ 0 w 76"/>
                    <a:gd name="T3" fmla="*/ 15 h 15"/>
                    <a:gd name="T4" fmla="*/ 61 w 76"/>
                    <a:gd name="T5" fmla="*/ 15 h 15"/>
                    <a:gd name="T6" fmla="*/ 76 w 76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" h="15">
                      <a:moveTo>
                        <a:pt x="76" y="0"/>
                      </a:moveTo>
                      <a:lnTo>
                        <a:pt x="0" y="15"/>
                      </a:lnTo>
                      <a:lnTo>
                        <a:pt x="61" y="1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245"/>
                <p:cNvSpPr/>
                <p:nvPr/>
              </p:nvSpPr>
              <p:spPr bwMode="auto">
                <a:xfrm>
                  <a:off x="1920876" y="5018088"/>
                  <a:ext cx="71438" cy="0"/>
                </a:xfrm>
                <a:custGeom>
                  <a:avLst/>
                  <a:gdLst>
                    <a:gd name="T0" fmla="*/ 0 w 45"/>
                    <a:gd name="T1" fmla="*/ 30 w 45"/>
                    <a:gd name="T2" fmla="*/ 45 w 45"/>
                    <a:gd name="T3" fmla="*/ 0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246"/>
                <p:cNvSpPr/>
                <p:nvPr/>
              </p:nvSpPr>
              <p:spPr bwMode="auto">
                <a:xfrm>
                  <a:off x="1895476" y="5238750"/>
                  <a:ext cx="96838" cy="23813"/>
                </a:xfrm>
                <a:custGeom>
                  <a:avLst/>
                  <a:gdLst>
                    <a:gd name="T0" fmla="*/ 31 w 61"/>
                    <a:gd name="T1" fmla="*/ 15 h 15"/>
                    <a:gd name="T2" fmla="*/ 61 w 61"/>
                    <a:gd name="T3" fmla="*/ 0 h 15"/>
                    <a:gd name="T4" fmla="*/ 0 w 61"/>
                    <a:gd name="T5" fmla="*/ 15 h 15"/>
                    <a:gd name="T6" fmla="*/ 31 w 6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1" h="15">
                      <a:moveTo>
                        <a:pt x="31" y="15"/>
                      </a:moveTo>
                      <a:lnTo>
                        <a:pt x="61" y="0"/>
                      </a:lnTo>
                      <a:lnTo>
                        <a:pt x="0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47851" y="5018088"/>
                  <a:ext cx="47625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74826" y="4846638"/>
                  <a:ext cx="492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249"/>
                <p:cNvSpPr/>
                <p:nvPr/>
              </p:nvSpPr>
              <p:spPr bwMode="auto">
                <a:xfrm>
                  <a:off x="1677988" y="5311775"/>
                  <a:ext cx="96838" cy="23813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250"/>
                <p:cNvSpPr/>
                <p:nvPr/>
              </p:nvSpPr>
              <p:spPr bwMode="auto">
                <a:xfrm>
                  <a:off x="1701801" y="5018088"/>
                  <a:ext cx="49213" cy="23813"/>
                </a:xfrm>
                <a:custGeom>
                  <a:avLst/>
                  <a:gdLst>
                    <a:gd name="T0" fmla="*/ 0 w 31"/>
                    <a:gd name="T1" fmla="*/ 15 h 15"/>
                    <a:gd name="T2" fmla="*/ 31 w 31"/>
                    <a:gd name="T3" fmla="*/ 15 h 15"/>
                    <a:gd name="T4" fmla="*/ 31 w 31"/>
                    <a:gd name="T5" fmla="*/ 0 h 15"/>
                    <a:gd name="T6" fmla="*/ 0 w 3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0" y="15"/>
                      </a:moveTo>
                      <a:lnTo>
                        <a:pt x="31" y="15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251"/>
                <p:cNvSpPr/>
                <p:nvPr/>
              </p:nvSpPr>
              <p:spPr bwMode="auto">
                <a:xfrm>
                  <a:off x="1581151" y="4846638"/>
                  <a:ext cx="120650" cy="0"/>
                </a:xfrm>
                <a:custGeom>
                  <a:avLst/>
                  <a:gdLst>
                    <a:gd name="T0" fmla="*/ 31 w 76"/>
                    <a:gd name="T1" fmla="*/ 76 w 76"/>
                    <a:gd name="T2" fmla="*/ 0 w 76"/>
                    <a:gd name="T3" fmla="*/ 31 w 7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6">
                      <a:moveTo>
                        <a:pt x="31" y="0"/>
                      </a:move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252"/>
                <p:cNvSpPr/>
                <p:nvPr/>
              </p:nvSpPr>
              <p:spPr bwMode="auto">
                <a:xfrm>
                  <a:off x="1557338" y="5067300"/>
                  <a:ext cx="73025" cy="0"/>
                </a:xfrm>
                <a:custGeom>
                  <a:avLst/>
                  <a:gdLst>
                    <a:gd name="T0" fmla="*/ 30 w 46"/>
                    <a:gd name="T1" fmla="*/ 46 w 46"/>
                    <a:gd name="T2" fmla="*/ 0 w 46"/>
                    <a:gd name="T3" fmla="*/ 30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6">
                      <a:moveTo>
                        <a:pt x="30" y="0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253"/>
                <p:cNvSpPr/>
                <p:nvPr/>
              </p:nvSpPr>
              <p:spPr bwMode="auto">
                <a:xfrm>
                  <a:off x="1533526" y="5091113"/>
                  <a:ext cx="47625" cy="0"/>
                </a:xfrm>
                <a:custGeom>
                  <a:avLst/>
                  <a:gdLst>
                    <a:gd name="T0" fmla="*/ 30 w 30"/>
                    <a:gd name="T1" fmla="*/ 3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254"/>
                <p:cNvSpPr/>
                <p:nvPr/>
              </p:nvSpPr>
              <p:spPr bwMode="auto">
                <a:xfrm>
                  <a:off x="1557338" y="5213350"/>
                  <a:ext cx="23813" cy="0"/>
                </a:xfrm>
                <a:custGeom>
                  <a:avLst/>
                  <a:gdLst>
                    <a:gd name="T0" fmla="*/ 15 w 15"/>
                    <a:gd name="T1" fmla="*/ 0 w 15"/>
                    <a:gd name="T2" fmla="*/ 15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255"/>
                <p:cNvSpPr/>
                <p:nvPr/>
              </p:nvSpPr>
              <p:spPr bwMode="auto">
                <a:xfrm>
                  <a:off x="1387476" y="5018088"/>
                  <a:ext cx="122238" cy="49213"/>
                </a:xfrm>
                <a:custGeom>
                  <a:avLst/>
                  <a:gdLst>
                    <a:gd name="T0" fmla="*/ 1 w 5"/>
                    <a:gd name="T1" fmla="*/ 1 h 2"/>
                    <a:gd name="T2" fmla="*/ 5 w 5"/>
                    <a:gd name="T3" fmla="*/ 1 h 2"/>
                    <a:gd name="T4" fmla="*/ 0 w 5"/>
                    <a:gd name="T5" fmla="*/ 0 h 2"/>
                    <a:gd name="T6" fmla="*/ 1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1" y="1"/>
                      </a:moveTo>
                      <a:cubicBezTo>
                        <a:pt x="2" y="1"/>
                        <a:pt x="4" y="2"/>
                        <a:pt x="5" y="1"/>
                      </a:cubicBezTo>
                      <a:cubicBezTo>
                        <a:pt x="3" y="1"/>
                        <a:pt x="1" y="1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256"/>
                <p:cNvSpPr/>
                <p:nvPr/>
              </p:nvSpPr>
              <p:spPr bwMode="auto">
                <a:xfrm>
                  <a:off x="1316038" y="4895850"/>
                  <a:ext cx="71438" cy="0"/>
                </a:xfrm>
                <a:custGeom>
                  <a:avLst/>
                  <a:gdLst>
                    <a:gd name="T0" fmla="*/ 45 w 45"/>
                    <a:gd name="T1" fmla="*/ 0 w 45"/>
                    <a:gd name="T2" fmla="*/ 30 w 45"/>
                    <a:gd name="T3" fmla="*/ 45 w 4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5">
                      <a:moveTo>
                        <a:pt x="45" y="0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257"/>
                <p:cNvSpPr/>
                <p:nvPr/>
              </p:nvSpPr>
              <p:spPr bwMode="auto">
                <a:xfrm>
                  <a:off x="612776" y="4357688"/>
                  <a:ext cx="49213" cy="0"/>
                </a:xfrm>
                <a:custGeom>
                  <a:avLst/>
                  <a:gdLst>
                    <a:gd name="T0" fmla="*/ 0 w 31"/>
                    <a:gd name="T1" fmla="*/ 16 w 31"/>
                    <a:gd name="T2" fmla="*/ 31 w 31"/>
                    <a:gd name="T3" fmla="*/ 0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258"/>
                <p:cNvSpPr/>
                <p:nvPr/>
              </p:nvSpPr>
              <p:spPr bwMode="auto">
                <a:xfrm>
                  <a:off x="419101" y="3259138"/>
                  <a:ext cx="122238" cy="0"/>
                </a:xfrm>
                <a:custGeom>
                  <a:avLst/>
                  <a:gdLst>
                    <a:gd name="T0" fmla="*/ 0 w 77"/>
                    <a:gd name="T1" fmla="*/ 0 w 77"/>
                    <a:gd name="T2" fmla="*/ 77 w 77"/>
                    <a:gd name="T3" fmla="*/ 0 w 7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Rectangle 259"/>
                <p:cNvSpPr>
                  <a:spLocks noChangeArrowheads="1"/>
                </p:cNvSpPr>
                <p:nvPr/>
              </p:nvSpPr>
              <p:spPr bwMode="auto">
                <a:xfrm>
                  <a:off x="395288" y="3233738"/>
                  <a:ext cx="49213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260"/>
                <p:cNvSpPr/>
                <p:nvPr/>
              </p:nvSpPr>
              <p:spPr bwMode="auto">
                <a:xfrm>
                  <a:off x="201613" y="2281238"/>
                  <a:ext cx="49213" cy="23813"/>
                </a:xfrm>
                <a:custGeom>
                  <a:avLst/>
                  <a:gdLst>
                    <a:gd name="T0" fmla="*/ 0 w 31"/>
                    <a:gd name="T1" fmla="*/ 15 h 15"/>
                    <a:gd name="T2" fmla="*/ 31 w 31"/>
                    <a:gd name="T3" fmla="*/ 15 h 15"/>
                    <a:gd name="T4" fmla="*/ 31 w 31"/>
                    <a:gd name="T5" fmla="*/ 0 h 15"/>
                    <a:gd name="T6" fmla="*/ 0 w 31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15">
                      <a:moveTo>
                        <a:pt x="0" y="15"/>
                      </a:moveTo>
                      <a:lnTo>
                        <a:pt x="31" y="15"/>
                      </a:lnTo>
                      <a:lnTo>
                        <a:pt x="3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4" name="矩形 273"/>
              <p:cNvSpPr/>
              <p:nvPr/>
            </p:nvSpPr>
            <p:spPr>
              <a:xfrm>
                <a:off x="5037872" y="2851791"/>
                <a:ext cx="3977371" cy="584775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习俗</a:t>
                </a: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:</a:t>
                </a: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土地公做“牙”</a:t>
                </a:r>
              </a:p>
            </p:txBody>
          </p:sp>
        </p:grpSp>
        <p:sp>
          <p:nvSpPr>
            <p:cNvPr id="275" name="矩形 274"/>
            <p:cNvSpPr/>
            <p:nvPr/>
          </p:nvSpPr>
          <p:spPr>
            <a:xfrm>
              <a:off x="996406" y="2794685"/>
              <a:ext cx="6178783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尾牙源自于拜土地公做“牙”的习俗。所谓二月二为头牙，以后每逢初二和十六都要做“牙”到了农历十二月十六日正好是尾牙。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76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3941" y="770143"/>
            <a:ext cx="2708629" cy="5343841"/>
            <a:chOff x="8270913" y="610486"/>
            <a:chExt cx="2708629" cy="5343841"/>
          </a:xfrm>
        </p:grpSpPr>
        <p:sp>
          <p:nvSpPr>
            <p:cNvPr id="3" name="矩形 2"/>
            <p:cNvSpPr/>
            <p:nvPr/>
          </p:nvSpPr>
          <p:spPr>
            <a:xfrm>
              <a:off x="8648036" y="844621"/>
              <a:ext cx="195438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800" dirty="0">
                  <a:cs typeface="+mn-ea"/>
                  <a:sym typeface="+mn-lt"/>
                </a:rPr>
                <a:t>伍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 rot="2863921">
              <a:off x="8283097" y="598302"/>
              <a:ext cx="2684261" cy="2708629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5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0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2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3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8648036" y="3684768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节气养生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9314745" y="3731332"/>
              <a:ext cx="1015663" cy="222299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HOLIDAY 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HEALTH</a:t>
              </a:r>
              <a:endParaRPr lang="zh-CN" altLang="en-US" dirty="0">
                <a:solidFill>
                  <a:srgbClr val="F5142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480188" y="3429000"/>
              <a:ext cx="2283996" cy="0"/>
            </a:xfrm>
            <a:prstGeom prst="line">
              <a:avLst/>
            </a:prstGeom>
            <a:ln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1" y="5825839"/>
            <a:ext cx="4884984" cy="838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6541" y="684163"/>
            <a:ext cx="1843783" cy="523220"/>
            <a:chOff x="5168047" y="886269"/>
            <a:chExt cx="1843783" cy="523220"/>
          </a:xfrm>
        </p:grpSpPr>
        <p:sp>
          <p:nvSpPr>
            <p:cNvPr id="5" name="矩形 4"/>
            <p:cNvSpPr/>
            <p:nvPr/>
          </p:nvSpPr>
          <p:spPr>
            <a:xfrm>
              <a:off x="5285522" y="886269"/>
              <a:ext cx="16209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常用膳食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矩形 11"/>
          <p:cNvSpPr/>
          <p:nvPr/>
        </p:nvSpPr>
        <p:spPr>
          <a:xfrm>
            <a:off x="2800109" y="2265430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八宝饭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8201" y="367046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芪杞炖子鸡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88586" y="514865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发散风寒汤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16200000">
            <a:off x="4762186" y="1411350"/>
            <a:ext cx="461665" cy="2169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健脾益气、养血安神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6414576" y="1751011"/>
            <a:ext cx="461665" cy="424731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补中益气、滋阴助阳、增强机体抗病能力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rot="16200000">
            <a:off x="5375830" y="4294577"/>
            <a:ext cx="461665" cy="2169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祛风散寒、发汗解表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01492" y="1916500"/>
            <a:ext cx="961138" cy="961136"/>
            <a:chOff x="1929608" y="1916499"/>
            <a:chExt cx="1775476" cy="1775474"/>
          </a:xfrm>
        </p:grpSpPr>
        <p:pic>
          <p:nvPicPr>
            <p:cNvPr id="25" name="图片 24" descr="https://timgsa.baidu.com/timg?image&amp;quality=80&amp;size=b9999_10000&amp;sec=1514968745427&amp;di=2afe17deb7d2195caa22c36b13a61ac3&amp;imgtype=0&amp;src=http%3A%2F%2Fimgsrc.baidu.com%2Fimgad%2Fpic%2Fitem%2F7acb0a46f21fbe09ea2d4f2d60600c338744ad9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998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1929608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68360" y="3345072"/>
            <a:ext cx="965672" cy="965671"/>
            <a:chOff x="5230293" y="1916499"/>
            <a:chExt cx="1775476" cy="1775474"/>
          </a:xfrm>
        </p:grpSpPr>
        <p:sp>
          <p:nvSpPr>
            <p:cNvPr id="28" name="椭圆 27"/>
            <p:cNvSpPr/>
            <p:nvPr/>
          </p:nvSpPr>
          <p:spPr>
            <a:xfrm>
              <a:off x="5230293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 descr="图片包含 美食, 餐桌, 杯子, 盘子&#10;&#10;已生成极高可信度的说明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32683" y="2018888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15" name="组合 14"/>
          <p:cNvGrpSpPr/>
          <p:nvPr/>
        </p:nvGrpSpPr>
        <p:grpSpPr>
          <a:xfrm>
            <a:off x="1246709" y="4726565"/>
            <a:ext cx="915922" cy="915921"/>
            <a:chOff x="8486915" y="1916499"/>
            <a:chExt cx="1775476" cy="1775474"/>
          </a:xfrm>
        </p:grpSpPr>
        <p:sp>
          <p:nvSpPr>
            <p:cNvPr id="29" name="椭圆 28"/>
            <p:cNvSpPr/>
            <p:nvPr/>
          </p:nvSpPr>
          <p:spPr>
            <a:xfrm>
              <a:off x="8486915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 descr="图片包含 餐桌, 美食, 杯子, 咖啡&#10;&#10;已生成极高可信度的说明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89305" y="2018888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4617" y="800278"/>
            <a:ext cx="1843783" cy="523220"/>
            <a:chOff x="5168047" y="886269"/>
            <a:chExt cx="1843783" cy="523220"/>
          </a:xfrm>
        </p:grpSpPr>
        <p:sp>
          <p:nvSpPr>
            <p:cNvPr id="5" name="矩形 4"/>
            <p:cNvSpPr/>
            <p:nvPr/>
          </p:nvSpPr>
          <p:spPr>
            <a:xfrm>
              <a:off x="5285522" y="886269"/>
              <a:ext cx="16209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常用药膳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矩形 11"/>
          <p:cNvSpPr/>
          <p:nvPr/>
        </p:nvSpPr>
        <p:spPr>
          <a:xfrm>
            <a:off x="2733450" y="1910485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姜羊肉汤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5376618" y="715008"/>
            <a:ext cx="461665" cy="28421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温中，补血，散寒。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33450" y="3026018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红杞田七鸡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16200000">
            <a:off x="5748677" y="1746181"/>
            <a:ext cx="461665" cy="30450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其性温和，补虚益血。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67471" y="4057743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糖醋胡萝卜丝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16200000">
            <a:off x="6576207" y="2270472"/>
            <a:ext cx="461665" cy="401648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下气补中，利胸膈，调肠胃，安五脏。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52873" y="515578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i="0" dirty="0">
                <a:solidFill>
                  <a:srgbClr val="F51421"/>
                </a:solidFill>
                <a:effectLst/>
                <a:cs typeface="+mn-ea"/>
                <a:sym typeface="+mn-lt"/>
              </a:rPr>
              <a:t>牛奶粥</a:t>
            </a:r>
            <a:endParaRPr lang="zh-CN" altLang="en-US" sz="2400" dirty="0">
              <a:solidFill>
                <a:srgbClr val="F5142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16200000">
            <a:off x="4824838" y="4173751"/>
            <a:ext cx="461665" cy="240065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润肺通肠，补虚养血。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7846" y="1730208"/>
            <a:ext cx="864714" cy="864713"/>
            <a:chOff x="789439" y="1916499"/>
            <a:chExt cx="1775476" cy="1775474"/>
          </a:xfrm>
        </p:grpSpPr>
        <p:sp>
          <p:nvSpPr>
            <p:cNvPr id="15" name="椭圆 14"/>
            <p:cNvSpPr/>
            <p:nvPr/>
          </p:nvSpPr>
          <p:spPr>
            <a:xfrm>
              <a:off x="789439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6" name="图片 45" descr="图片包含 美食, 盘子, 碗, 菜肴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1829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1360848" y="2821729"/>
            <a:ext cx="861386" cy="861385"/>
            <a:chOff x="3719038" y="1916499"/>
            <a:chExt cx="1775476" cy="1775474"/>
          </a:xfrm>
        </p:grpSpPr>
        <p:sp>
          <p:nvSpPr>
            <p:cNvPr id="33" name="椭圆 32"/>
            <p:cNvSpPr/>
            <p:nvPr/>
          </p:nvSpPr>
          <p:spPr>
            <a:xfrm>
              <a:off x="3719038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9" name="图片 48" descr="图片包含 美食, 餐桌, 盘子, 杯子&#10;&#10;已生成极高可信度的说明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21428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1385299" y="3860248"/>
            <a:ext cx="836935" cy="836934"/>
            <a:chOff x="6648637" y="1916499"/>
            <a:chExt cx="1775476" cy="1775474"/>
          </a:xfrm>
        </p:grpSpPr>
        <p:sp>
          <p:nvSpPr>
            <p:cNvPr id="38" name="椭圆 37"/>
            <p:cNvSpPr/>
            <p:nvPr/>
          </p:nvSpPr>
          <p:spPr>
            <a:xfrm>
              <a:off x="6648637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2" name="图片 51" descr="图片包含 美食, 餐桌, 盘子, 蔬菜&#10;&#10;已生成极高可信度的说明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51028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grpSp>
        <p:nvGrpSpPr>
          <p:cNvPr id="16" name="组合 15"/>
          <p:cNvGrpSpPr/>
          <p:nvPr/>
        </p:nvGrpSpPr>
        <p:grpSpPr>
          <a:xfrm>
            <a:off x="1359567" y="4888640"/>
            <a:ext cx="878760" cy="878759"/>
            <a:chOff x="9578237" y="1916499"/>
            <a:chExt cx="1775476" cy="1775474"/>
          </a:xfrm>
        </p:grpSpPr>
        <p:sp>
          <p:nvSpPr>
            <p:cNvPr id="43" name="椭圆 42"/>
            <p:cNvSpPr/>
            <p:nvPr/>
          </p:nvSpPr>
          <p:spPr>
            <a:xfrm>
              <a:off x="9578237" y="1916499"/>
              <a:ext cx="1775476" cy="1775474"/>
            </a:xfrm>
            <a:prstGeom prst="ellipse">
              <a:avLst/>
            </a:prstGeom>
            <a:noFill/>
            <a:ln w="254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5" name="图片 54" descr="图片包含 杯子, 咖啡, 餐桌, 美食&#10;&#10;已生成极高可信度的说明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80627" y="2018887"/>
              <a:ext cx="1570698" cy="1570698"/>
            </a:xfrm>
            <a:custGeom>
              <a:avLst/>
              <a:gdLst>
                <a:gd name="connsiteX0" fmla="*/ 785349 w 1570698"/>
                <a:gd name="connsiteY0" fmla="*/ 0 h 1570698"/>
                <a:gd name="connsiteX1" fmla="*/ 1570698 w 1570698"/>
                <a:gd name="connsiteY1" fmla="*/ 785349 h 1570698"/>
                <a:gd name="connsiteX2" fmla="*/ 785349 w 1570698"/>
                <a:gd name="connsiteY2" fmla="*/ 1570698 h 1570698"/>
                <a:gd name="connsiteX3" fmla="*/ 0 w 1570698"/>
                <a:gd name="connsiteY3" fmla="*/ 785349 h 1570698"/>
                <a:gd name="connsiteX4" fmla="*/ 785349 w 1570698"/>
                <a:gd name="connsiteY4" fmla="*/ 0 h 15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98" h="1570698">
                  <a:moveTo>
                    <a:pt x="785349" y="0"/>
                  </a:moveTo>
                  <a:cubicBezTo>
                    <a:pt x="1219085" y="0"/>
                    <a:pt x="1570698" y="351613"/>
                    <a:pt x="1570698" y="785349"/>
                  </a:cubicBezTo>
                  <a:cubicBezTo>
                    <a:pt x="1570698" y="1219085"/>
                    <a:pt x="1219085" y="1570698"/>
                    <a:pt x="785349" y="1570698"/>
                  </a:cubicBezTo>
                  <a:cubicBezTo>
                    <a:pt x="351613" y="1570698"/>
                    <a:pt x="0" y="1219085"/>
                    <a:pt x="0" y="785349"/>
                  </a:cubicBezTo>
                  <a:cubicBezTo>
                    <a:pt x="0" y="351613"/>
                    <a:pt x="351613" y="0"/>
                    <a:pt x="785349" y="0"/>
                  </a:cubicBezTo>
                  <a:close/>
                </a:path>
              </a:pathLst>
            </a:custGeom>
          </p:spPr>
        </p:pic>
      </p:grp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974894" y="4891315"/>
            <a:ext cx="346249" cy="13790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YUAN SHAYUAN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85958" y="912661"/>
            <a:ext cx="2473166" cy="3250534"/>
            <a:chOff x="-3662206" y="719978"/>
            <a:chExt cx="2473166" cy="3250534"/>
          </a:xfrm>
        </p:grpSpPr>
        <p:sp>
          <p:nvSpPr>
            <p:cNvPr id="9" name="矩形 8"/>
            <p:cNvSpPr/>
            <p:nvPr/>
          </p:nvSpPr>
          <p:spPr>
            <a:xfrm>
              <a:off x="-2799135" y="719978"/>
              <a:ext cx="1313180" cy="2800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800" dirty="0">
                  <a:cs typeface="+mn-ea"/>
                  <a:sym typeface="+mn-lt"/>
                </a:rPr>
                <a:t>大</a:t>
              </a:r>
              <a:endParaRPr lang="en-US" altLang="zh-CN" sz="8800" dirty="0">
                <a:cs typeface="+mn-ea"/>
                <a:sym typeface="+mn-lt"/>
              </a:endParaRPr>
            </a:p>
            <a:p>
              <a:pPr algn="ctr"/>
              <a:r>
                <a:rPr lang="zh-CN" altLang="en-US" sz="8800" dirty="0">
                  <a:cs typeface="+mn-ea"/>
                  <a:sym typeface="+mn-lt"/>
                </a:rPr>
                <a:t>寒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3662206" y="2493184"/>
              <a:ext cx="1015663" cy="147732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i="0" dirty="0">
                  <a:solidFill>
                    <a:schemeClr val="bg2">
                      <a:lumMod val="25000"/>
                    </a:schemeClr>
                  </a:solidFill>
                  <a:effectLst/>
                  <a:cs typeface="+mn-ea"/>
                  <a:sym typeface="+mn-lt"/>
                </a:rPr>
                <a:t>寒气之逆极，</a:t>
              </a:r>
              <a:endParaRPr lang="en-US" altLang="zh-CN" i="0" dirty="0">
                <a:solidFill>
                  <a:schemeClr val="bg2">
                    <a:lumMod val="2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i="0" dirty="0">
                  <a:solidFill>
                    <a:schemeClr val="bg2">
                      <a:lumMod val="25000"/>
                    </a:schemeClr>
                  </a:solidFill>
                  <a:effectLst/>
                  <a:cs typeface="+mn-ea"/>
                  <a:sym typeface="+mn-lt"/>
                </a:rPr>
                <a:t>故谓大寒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-1619927" y="882252"/>
              <a:ext cx="430887" cy="1149210"/>
              <a:chOff x="-1619927" y="882252"/>
              <a:chExt cx="430887" cy="1149210"/>
            </a:xfrm>
          </p:grpSpPr>
          <p:sp>
            <p:nvSpPr>
              <p:cNvPr id="15" name="矩形: 圆角 8"/>
              <p:cNvSpPr/>
              <p:nvPr/>
            </p:nvSpPr>
            <p:spPr>
              <a:xfrm>
                <a:off x="-1563760" y="890954"/>
                <a:ext cx="318555" cy="1140508"/>
              </a:xfrm>
              <a:prstGeom prst="roundRect">
                <a:avLst/>
              </a:prstGeom>
              <a:solidFill>
                <a:srgbClr val="F51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-1619927" y="882252"/>
                <a:ext cx="430887" cy="111825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二十四节气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-1587508" y="2162780"/>
              <a:ext cx="369332" cy="86177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DAHAN</a:t>
              </a:r>
              <a:endPara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-2799135" y="2493184"/>
              <a:ext cx="0" cy="124539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239402" y="2493184"/>
              <a:ext cx="0" cy="124539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2303731" y="2662884"/>
            <a:ext cx="2492990" cy="41821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升山南下一峰高，上尽层轩未厌劳。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际海烟云常惨淡，大寒松竹更萧骚。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经台日永销香篆，谈席风生落麈毛。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我亦有心从自得，琉璃瓶水照秋毫。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元沙院</a:t>
            </a: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63749" y="1112402"/>
            <a:ext cx="1441318" cy="2308324"/>
            <a:chOff x="14443" y="3023"/>
            <a:chExt cx="2270" cy="3635"/>
          </a:xfrm>
        </p:grpSpPr>
        <p:sp>
          <p:nvSpPr>
            <p:cNvPr id="15" name="矩形 14"/>
            <p:cNvSpPr/>
            <p:nvPr/>
          </p:nvSpPr>
          <p:spPr>
            <a:xfrm>
              <a:off x="14443" y="3023"/>
              <a:ext cx="1745" cy="3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目</a:t>
              </a:r>
              <a:endParaRPr lang="en-US" altLang="zh-CN" sz="7200" dirty="0">
                <a:cs typeface="+mn-ea"/>
                <a:sym typeface="+mn-lt"/>
              </a:endParaRPr>
            </a:p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986" y="3195"/>
              <a:ext cx="727" cy="187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b="1" u="sng" dirty="0">
                  <a:solidFill>
                    <a:srgbClr val="F51421"/>
                  </a:solidFill>
                  <a:cs typeface="+mn-ea"/>
                  <a:sym typeface="+mn-lt"/>
                </a:rPr>
                <a:t>CATALOG</a:t>
              </a: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7" y="4461496"/>
            <a:ext cx="4884984" cy="838673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1901668" y="1602196"/>
            <a:ext cx="774700" cy="2943225"/>
            <a:chOff x="6057900" y="2098960"/>
            <a:chExt cx="774597" cy="2942940"/>
          </a:xfrm>
        </p:grpSpPr>
        <p:sp>
          <p:nvSpPr>
            <p:cNvPr id="21" name="矩形 20"/>
            <p:cNvSpPr/>
            <p:nvPr/>
          </p:nvSpPr>
          <p:spPr>
            <a:xfrm>
              <a:off x="6179969" y="2098960"/>
              <a:ext cx="595035" cy="707886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伍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155800" y="2602578"/>
              <a:ext cx="264719" cy="267122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23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6217026" y="3291803"/>
              <a:ext cx="615471" cy="1528476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节气养生</a:t>
              </a: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6057900" y="2098960"/>
              <a:ext cx="0" cy="294294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2825995" y="1602196"/>
            <a:ext cx="779780" cy="2942590"/>
            <a:chOff x="4979156" y="2098960"/>
            <a:chExt cx="780295" cy="2942940"/>
          </a:xfrm>
        </p:grpSpPr>
        <p:sp>
          <p:nvSpPr>
            <p:cNvPr id="20" name="矩形 19"/>
            <p:cNvSpPr/>
            <p:nvPr/>
          </p:nvSpPr>
          <p:spPr>
            <a:xfrm>
              <a:off x="5061824" y="2098960"/>
              <a:ext cx="697627" cy="70788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5120865" y="3294343"/>
              <a:ext cx="615960" cy="1528806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各地习俗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4979156" y="2098960"/>
              <a:ext cx="0" cy="294294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组合 106"/>
            <p:cNvGrpSpPr/>
            <p:nvPr/>
          </p:nvGrpSpPr>
          <p:grpSpPr>
            <a:xfrm>
              <a:off x="5008442" y="2572515"/>
              <a:ext cx="264719" cy="267122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108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769286" y="1563223"/>
            <a:ext cx="748665" cy="2942590"/>
            <a:chOff x="3943677" y="2098960"/>
            <a:chExt cx="748923" cy="2942940"/>
          </a:xfrm>
        </p:grpSpPr>
        <p:sp>
          <p:nvSpPr>
            <p:cNvPr id="19" name="矩形 18"/>
            <p:cNvSpPr/>
            <p:nvPr/>
          </p:nvSpPr>
          <p:spPr>
            <a:xfrm>
              <a:off x="3994973" y="2098960"/>
              <a:ext cx="697627" cy="70788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4034134" y="3291803"/>
              <a:ext cx="615765" cy="1528806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农事指南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3943677" y="2098960"/>
              <a:ext cx="0" cy="294294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组合 144"/>
            <p:cNvGrpSpPr/>
            <p:nvPr/>
          </p:nvGrpSpPr>
          <p:grpSpPr>
            <a:xfrm>
              <a:off x="4013295" y="2559770"/>
              <a:ext cx="264719" cy="267122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146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37520" y="1563223"/>
            <a:ext cx="748665" cy="2942590"/>
            <a:chOff x="1809975" y="2098960"/>
            <a:chExt cx="748923" cy="2942940"/>
          </a:xfrm>
        </p:grpSpPr>
        <p:sp>
          <p:nvSpPr>
            <p:cNvPr id="17" name="矩形 16"/>
            <p:cNvSpPr/>
            <p:nvPr/>
          </p:nvSpPr>
          <p:spPr>
            <a:xfrm>
              <a:off x="1861271" y="2098960"/>
              <a:ext cx="697627" cy="70788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1894596" y="3291803"/>
              <a:ext cx="615765" cy="1528806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节气摘要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809975" y="2098960"/>
              <a:ext cx="0" cy="294294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组合 195"/>
            <p:cNvGrpSpPr/>
            <p:nvPr/>
          </p:nvGrpSpPr>
          <p:grpSpPr>
            <a:xfrm>
              <a:off x="1857839" y="2589702"/>
              <a:ext cx="264719" cy="267122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197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53403" y="1563223"/>
            <a:ext cx="748665" cy="2942590"/>
            <a:chOff x="2876826" y="2098960"/>
            <a:chExt cx="748923" cy="2942940"/>
          </a:xfrm>
        </p:grpSpPr>
        <p:sp>
          <p:nvSpPr>
            <p:cNvPr id="18" name="矩形 17"/>
            <p:cNvSpPr/>
            <p:nvPr/>
          </p:nvSpPr>
          <p:spPr>
            <a:xfrm>
              <a:off x="2928122" y="2098960"/>
              <a:ext cx="697627" cy="70788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2964365" y="3291803"/>
              <a:ext cx="615765" cy="1528806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季节特征</a:t>
              </a: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2876826" y="2098960"/>
              <a:ext cx="0" cy="294294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组合 207"/>
            <p:cNvGrpSpPr/>
            <p:nvPr/>
          </p:nvGrpSpPr>
          <p:grpSpPr>
            <a:xfrm>
              <a:off x="2911891" y="2578609"/>
              <a:ext cx="264719" cy="267122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209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 w="12700">
                <a:solidFill>
                  <a:srgbClr val="F5142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9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301546" y="525055"/>
            <a:ext cx="4771390" cy="4771390"/>
          </a:xfrm>
          <a:prstGeom prst="ellipse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6983" y="621998"/>
            <a:ext cx="1200329" cy="45807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感</a:t>
            </a:r>
            <a:r>
              <a:rPr lang="zh-CN" altLang="en-US" sz="66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谢观看</a:t>
            </a:r>
            <a:endParaRPr lang="zh-CN" altLang="en-US" sz="66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0133" y="3051109"/>
            <a:ext cx="369332" cy="86177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GAN XIE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89530" y="828675"/>
            <a:ext cx="2708629" cy="5297805"/>
            <a:chOff x="13025" y="961"/>
            <a:chExt cx="4266" cy="8343"/>
          </a:xfrm>
        </p:grpSpPr>
        <p:grpSp>
          <p:nvGrpSpPr>
            <p:cNvPr id="7" name="组合 6"/>
            <p:cNvGrpSpPr/>
            <p:nvPr/>
          </p:nvGrpSpPr>
          <p:grpSpPr>
            <a:xfrm rot="2863921">
              <a:off x="13044" y="942"/>
              <a:ext cx="4227" cy="4266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8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0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2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3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6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7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8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3355" y="1695"/>
              <a:ext cx="3597" cy="7609"/>
              <a:chOff x="13355" y="1695"/>
              <a:chExt cx="3597" cy="760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4108" y="1695"/>
                <a:ext cx="2230" cy="2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9600" dirty="0"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3823" y="5803"/>
                <a:ext cx="1260" cy="3377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节气摘要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4801" y="5803"/>
                <a:ext cx="1600" cy="350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51421"/>
                    </a:solidFill>
                    <a:cs typeface="+mn-ea"/>
                    <a:sym typeface="+mn-lt"/>
                  </a:rPr>
                  <a:t> TERMS</a:t>
                </a:r>
                <a:endParaRPr lang="en-US" altLang="zh-CN" dirty="0">
                  <a:solidFill>
                    <a:srgbClr val="F5142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51421"/>
                    </a:solidFill>
                    <a:cs typeface="+mn-ea"/>
                    <a:sym typeface="+mn-lt"/>
                  </a:rPr>
                  <a:t>SDHFKAJBVJ KJ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3355" y="5400"/>
                <a:ext cx="3597" cy="0"/>
              </a:xfrm>
              <a:prstGeom prst="line">
                <a:avLst/>
              </a:prstGeom>
              <a:ln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6" y="5818540"/>
            <a:ext cx="4884984" cy="838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79085" y="988514"/>
            <a:ext cx="2286501" cy="4866640"/>
            <a:chOff x="1558285" y="959485"/>
            <a:chExt cx="2286501" cy="4866640"/>
          </a:xfrm>
        </p:grpSpPr>
        <p:grpSp>
          <p:nvGrpSpPr>
            <p:cNvPr id="20" name="组合 19"/>
            <p:cNvGrpSpPr/>
            <p:nvPr/>
          </p:nvGrpSpPr>
          <p:grpSpPr>
            <a:xfrm rot="10800000">
              <a:off x="1570990" y="959485"/>
              <a:ext cx="699135" cy="4866640"/>
              <a:chOff x="8659813" y="247650"/>
              <a:chExt cx="2794000" cy="7435851"/>
            </a:xfrm>
            <a:solidFill>
              <a:srgbClr val="F51421"/>
            </a:solidFill>
          </p:grpSpPr>
          <p:sp>
            <p:nvSpPr>
              <p:cNvPr id="21" name="Freeform 5"/>
              <p:cNvSpPr/>
              <p:nvPr/>
            </p:nvSpPr>
            <p:spPr bwMode="auto">
              <a:xfrm>
                <a:off x="9593264" y="247650"/>
                <a:ext cx="14288" cy="26988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4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3" y="0"/>
                      <a:pt x="2" y="4"/>
                      <a:pt x="4" y="4"/>
                    </a:cubicBezTo>
                    <a:cubicBezTo>
                      <a:pt x="2" y="7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9590089" y="266700"/>
                <a:ext cx="22225" cy="14288"/>
              </a:xfrm>
              <a:custGeom>
                <a:avLst/>
                <a:gdLst>
                  <a:gd name="T0" fmla="*/ 6 w 6"/>
                  <a:gd name="T1" fmla="*/ 2 h 4"/>
                  <a:gd name="T2" fmla="*/ 3 w 6"/>
                  <a:gd name="T3" fmla="*/ 4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3"/>
                      <a:pt x="3" y="2"/>
                      <a:pt x="3" y="4"/>
                    </a:cubicBezTo>
                    <a:cubicBezTo>
                      <a:pt x="0" y="3"/>
                      <a:pt x="5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9596439" y="285750"/>
                <a:ext cx="23813" cy="17463"/>
              </a:xfrm>
              <a:custGeom>
                <a:avLst/>
                <a:gdLst>
                  <a:gd name="T0" fmla="*/ 1 w 6"/>
                  <a:gd name="T1" fmla="*/ 0 h 5"/>
                  <a:gd name="T2" fmla="*/ 5 w 6"/>
                  <a:gd name="T3" fmla="*/ 5 h 5"/>
                  <a:gd name="T4" fmla="*/ 0 w 6"/>
                  <a:gd name="T5" fmla="*/ 4 h 5"/>
                  <a:gd name="T6" fmla="*/ 1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3" y="1"/>
                      <a:pt x="6" y="1"/>
                      <a:pt x="5" y="5"/>
                    </a:cubicBezTo>
                    <a:cubicBezTo>
                      <a:pt x="4" y="4"/>
                      <a:pt x="1" y="5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9596439" y="315913"/>
                <a:ext cx="26988" cy="36513"/>
              </a:xfrm>
              <a:custGeom>
                <a:avLst/>
                <a:gdLst>
                  <a:gd name="T0" fmla="*/ 2 w 7"/>
                  <a:gd name="T1" fmla="*/ 0 h 10"/>
                  <a:gd name="T2" fmla="*/ 6 w 7"/>
                  <a:gd name="T3" fmla="*/ 1 h 10"/>
                  <a:gd name="T4" fmla="*/ 3 w 7"/>
                  <a:gd name="T5" fmla="*/ 3 h 10"/>
                  <a:gd name="T6" fmla="*/ 7 w 7"/>
                  <a:gd name="T7" fmla="*/ 6 h 10"/>
                  <a:gd name="T8" fmla="*/ 3 w 7"/>
                  <a:gd name="T9" fmla="*/ 10 h 10"/>
                  <a:gd name="T10" fmla="*/ 2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4" y="2"/>
                      <a:pt x="4" y="0"/>
                      <a:pt x="6" y="1"/>
                    </a:cubicBezTo>
                    <a:cubicBezTo>
                      <a:pt x="6" y="2"/>
                      <a:pt x="5" y="3"/>
                      <a:pt x="3" y="3"/>
                    </a:cubicBezTo>
                    <a:cubicBezTo>
                      <a:pt x="4" y="5"/>
                      <a:pt x="6" y="4"/>
                      <a:pt x="7" y="6"/>
                    </a:cubicBezTo>
                    <a:cubicBezTo>
                      <a:pt x="7" y="9"/>
                      <a:pt x="6" y="10"/>
                      <a:pt x="3" y="10"/>
                    </a:cubicBezTo>
                    <a:cubicBezTo>
                      <a:pt x="0" y="6"/>
                      <a:pt x="1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9604376" y="357188"/>
                <a:ext cx="30163" cy="58738"/>
              </a:xfrm>
              <a:custGeom>
                <a:avLst/>
                <a:gdLst>
                  <a:gd name="T0" fmla="*/ 2 w 8"/>
                  <a:gd name="T1" fmla="*/ 0 h 16"/>
                  <a:gd name="T2" fmla="*/ 4 w 8"/>
                  <a:gd name="T3" fmla="*/ 16 h 16"/>
                  <a:gd name="T4" fmla="*/ 2 w 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2" y="0"/>
                    </a:moveTo>
                    <a:cubicBezTo>
                      <a:pt x="8" y="4"/>
                      <a:pt x="5" y="10"/>
                      <a:pt x="4" y="16"/>
                    </a:cubicBezTo>
                    <a:cubicBezTo>
                      <a:pt x="2" y="13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9604376" y="423863"/>
                <a:ext cx="15875" cy="15875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1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2" y="1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11072814" y="457200"/>
                <a:ext cx="30163" cy="34925"/>
              </a:xfrm>
              <a:custGeom>
                <a:avLst/>
                <a:gdLst>
                  <a:gd name="T0" fmla="*/ 4 w 8"/>
                  <a:gd name="T1" fmla="*/ 0 h 9"/>
                  <a:gd name="T2" fmla="*/ 8 w 8"/>
                  <a:gd name="T3" fmla="*/ 5 h 9"/>
                  <a:gd name="T4" fmla="*/ 4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6" y="0"/>
                      <a:pt x="8" y="1"/>
                      <a:pt x="8" y="5"/>
                    </a:cubicBezTo>
                    <a:cubicBezTo>
                      <a:pt x="4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9607551" y="454025"/>
                <a:ext cx="19050" cy="22225"/>
              </a:xfrm>
              <a:custGeom>
                <a:avLst/>
                <a:gdLst>
                  <a:gd name="T0" fmla="*/ 4 w 5"/>
                  <a:gd name="T1" fmla="*/ 2 h 6"/>
                  <a:gd name="T2" fmla="*/ 3 w 5"/>
                  <a:gd name="T3" fmla="*/ 6 h 6"/>
                  <a:gd name="T4" fmla="*/ 4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2" y="4"/>
                      <a:pt x="5" y="4"/>
                      <a:pt x="3" y="6"/>
                    </a:cubicBezTo>
                    <a:cubicBezTo>
                      <a:pt x="1" y="6"/>
                      <a:pt x="0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10707689" y="503238"/>
                <a:ext cx="19050" cy="19050"/>
              </a:xfrm>
              <a:custGeom>
                <a:avLst/>
                <a:gdLst>
                  <a:gd name="T0" fmla="*/ 1 w 5"/>
                  <a:gd name="T1" fmla="*/ 0 h 5"/>
                  <a:gd name="T2" fmla="*/ 2 w 5"/>
                  <a:gd name="T3" fmla="*/ 5 h 5"/>
                  <a:gd name="T4" fmla="*/ 1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5" y="0"/>
                      <a:pt x="2" y="3"/>
                      <a:pt x="2" y="5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9788526" y="528638"/>
                <a:ext cx="15875" cy="38100"/>
              </a:xfrm>
              <a:custGeom>
                <a:avLst/>
                <a:gdLst>
                  <a:gd name="T0" fmla="*/ 2 w 4"/>
                  <a:gd name="T1" fmla="*/ 0 h 10"/>
                  <a:gd name="T2" fmla="*/ 3 w 4"/>
                  <a:gd name="T3" fmla="*/ 10 h 10"/>
                  <a:gd name="T4" fmla="*/ 2 w 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4" y="0"/>
                      <a:pt x="4" y="7"/>
                      <a:pt x="3" y="10"/>
                    </a:cubicBezTo>
                    <a:cubicBezTo>
                      <a:pt x="0" y="7"/>
                      <a:pt x="3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9793289" y="574675"/>
                <a:ext cx="14288" cy="22225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4" y="5"/>
                      <a:pt x="0" y="6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9785351" y="604838"/>
                <a:ext cx="19050" cy="123825"/>
              </a:xfrm>
              <a:custGeom>
                <a:avLst/>
                <a:gdLst>
                  <a:gd name="T0" fmla="*/ 2 w 5"/>
                  <a:gd name="T1" fmla="*/ 0 h 33"/>
                  <a:gd name="T2" fmla="*/ 5 w 5"/>
                  <a:gd name="T3" fmla="*/ 1 h 33"/>
                  <a:gd name="T4" fmla="*/ 2 w 5"/>
                  <a:gd name="T5" fmla="*/ 33 h 33"/>
                  <a:gd name="T6" fmla="*/ 2 w 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3">
                    <a:moveTo>
                      <a:pt x="2" y="0"/>
                    </a:moveTo>
                    <a:cubicBezTo>
                      <a:pt x="4" y="0"/>
                      <a:pt x="4" y="1"/>
                      <a:pt x="5" y="1"/>
                    </a:cubicBezTo>
                    <a:cubicBezTo>
                      <a:pt x="2" y="10"/>
                      <a:pt x="5" y="21"/>
                      <a:pt x="2" y="33"/>
                    </a:cubicBezTo>
                    <a:cubicBezTo>
                      <a:pt x="0" y="22"/>
                      <a:pt x="3" y="1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13889" y="698500"/>
                <a:ext cx="11113" cy="25400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4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3" y="1"/>
                      <a:pt x="0" y="4"/>
                      <a:pt x="2" y="4"/>
                    </a:cubicBezTo>
                    <a:cubicBezTo>
                      <a:pt x="0" y="7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9607551" y="720725"/>
                <a:ext cx="12700" cy="33338"/>
              </a:xfrm>
              <a:custGeom>
                <a:avLst/>
                <a:gdLst>
                  <a:gd name="T0" fmla="*/ 1 w 3"/>
                  <a:gd name="T1" fmla="*/ 0 h 9"/>
                  <a:gd name="T2" fmla="*/ 2 w 3"/>
                  <a:gd name="T3" fmla="*/ 9 h 9"/>
                  <a:gd name="T4" fmla="*/ 1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cubicBezTo>
                      <a:pt x="3" y="1"/>
                      <a:pt x="3" y="6"/>
                      <a:pt x="2" y="9"/>
                    </a:cubicBezTo>
                    <a:cubicBezTo>
                      <a:pt x="0" y="8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9785351" y="736600"/>
                <a:ext cx="19050" cy="33338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5" y="2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11006139" y="795338"/>
                <a:ext cx="17463" cy="26988"/>
              </a:xfrm>
              <a:custGeom>
                <a:avLst/>
                <a:gdLst>
                  <a:gd name="T0" fmla="*/ 0 w 5"/>
                  <a:gd name="T1" fmla="*/ 1 h 7"/>
                  <a:gd name="T2" fmla="*/ 3 w 5"/>
                  <a:gd name="T3" fmla="*/ 0 h 7"/>
                  <a:gd name="T4" fmla="*/ 3 w 5"/>
                  <a:gd name="T5" fmla="*/ 7 h 7"/>
                  <a:gd name="T6" fmla="*/ 0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0" y="0"/>
                      <a:pt x="1" y="0"/>
                      <a:pt x="3" y="0"/>
                    </a:cubicBezTo>
                    <a:cubicBezTo>
                      <a:pt x="2" y="3"/>
                      <a:pt x="5" y="5"/>
                      <a:pt x="3" y="7"/>
                    </a:cubicBezTo>
                    <a:cubicBezTo>
                      <a:pt x="1" y="6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1"/>
              <p:cNvSpPr/>
              <p:nvPr/>
            </p:nvSpPr>
            <p:spPr bwMode="auto">
              <a:xfrm>
                <a:off x="9607551" y="814388"/>
                <a:ext cx="12700" cy="30163"/>
              </a:xfrm>
              <a:custGeom>
                <a:avLst/>
                <a:gdLst>
                  <a:gd name="T0" fmla="*/ 1 w 3"/>
                  <a:gd name="T1" fmla="*/ 0 h 8"/>
                  <a:gd name="T2" fmla="*/ 0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2" y="0"/>
                      <a:pt x="3" y="8"/>
                      <a:pt x="0" y="8"/>
                    </a:cubicBezTo>
                    <a:cubicBezTo>
                      <a:pt x="0" y="4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10274301" y="822325"/>
                <a:ext cx="11113" cy="30163"/>
              </a:xfrm>
              <a:custGeom>
                <a:avLst/>
                <a:gdLst>
                  <a:gd name="T0" fmla="*/ 1 w 3"/>
                  <a:gd name="T1" fmla="*/ 0 h 8"/>
                  <a:gd name="T2" fmla="*/ 0 w 3"/>
                  <a:gd name="T3" fmla="*/ 6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2" y="0"/>
                      <a:pt x="3" y="8"/>
                      <a:pt x="0" y="6"/>
                    </a:cubicBezTo>
                    <a:cubicBezTo>
                      <a:pt x="1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11001376" y="830263"/>
                <a:ext cx="15875" cy="104775"/>
              </a:xfrm>
              <a:custGeom>
                <a:avLst/>
                <a:gdLst>
                  <a:gd name="T0" fmla="*/ 3 w 4"/>
                  <a:gd name="T1" fmla="*/ 0 h 28"/>
                  <a:gd name="T2" fmla="*/ 2 w 4"/>
                  <a:gd name="T3" fmla="*/ 28 h 28"/>
                  <a:gd name="T4" fmla="*/ 3 w 4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8">
                    <a:moveTo>
                      <a:pt x="3" y="0"/>
                    </a:moveTo>
                    <a:cubicBezTo>
                      <a:pt x="4" y="7"/>
                      <a:pt x="3" y="18"/>
                      <a:pt x="2" y="28"/>
                    </a:cubicBezTo>
                    <a:cubicBezTo>
                      <a:pt x="0" y="18"/>
                      <a:pt x="1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10839451" y="844550"/>
                <a:ext cx="19050" cy="26988"/>
              </a:xfrm>
              <a:custGeom>
                <a:avLst/>
                <a:gdLst>
                  <a:gd name="T0" fmla="*/ 1 w 5"/>
                  <a:gd name="T1" fmla="*/ 0 h 7"/>
                  <a:gd name="T2" fmla="*/ 2 w 5"/>
                  <a:gd name="T3" fmla="*/ 7 h 7"/>
                  <a:gd name="T4" fmla="*/ 1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5" y="2"/>
                      <a:pt x="2" y="5"/>
                      <a:pt x="2" y="7"/>
                    </a:cubicBezTo>
                    <a:cubicBezTo>
                      <a:pt x="0" y="7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9837739" y="863600"/>
                <a:ext cx="11113" cy="14288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1"/>
                      <a:pt x="2" y="3"/>
                      <a:pt x="2" y="4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10271126" y="871538"/>
                <a:ext cx="7938" cy="30163"/>
              </a:xfrm>
              <a:custGeom>
                <a:avLst/>
                <a:gdLst>
                  <a:gd name="T0" fmla="*/ 1 w 2"/>
                  <a:gd name="T1" fmla="*/ 0 h 8"/>
                  <a:gd name="T2" fmla="*/ 2 w 2"/>
                  <a:gd name="T3" fmla="*/ 8 h 8"/>
                  <a:gd name="T4" fmla="*/ 1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1" y="0"/>
                    </a:moveTo>
                    <a:cubicBezTo>
                      <a:pt x="2" y="2"/>
                      <a:pt x="2" y="6"/>
                      <a:pt x="2" y="8"/>
                    </a:cubicBezTo>
                    <a:cubicBezTo>
                      <a:pt x="0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10828339" y="896938"/>
                <a:ext cx="22225" cy="30163"/>
              </a:xfrm>
              <a:custGeom>
                <a:avLst/>
                <a:gdLst>
                  <a:gd name="T0" fmla="*/ 4 w 6"/>
                  <a:gd name="T1" fmla="*/ 0 h 8"/>
                  <a:gd name="T2" fmla="*/ 4 w 6"/>
                  <a:gd name="T3" fmla="*/ 8 h 8"/>
                  <a:gd name="T4" fmla="*/ 4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0"/>
                      <a:pt x="6" y="7"/>
                      <a:pt x="4" y="8"/>
                    </a:cubicBezTo>
                    <a:cubicBezTo>
                      <a:pt x="0" y="8"/>
                      <a:pt x="5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9574214" y="896938"/>
                <a:ext cx="26988" cy="217488"/>
              </a:xfrm>
              <a:custGeom>
                <a:avLst/>
                <a:gdLst>
                  <a:gd name="T0" fmla="*/ 2 w 7"/>
                  <a:gd name="T1" fmla="*/ 1 h 58"/>
                  <a:gd name="T2" fmla="*/ 5 w 7"/>
                  <a:gd name="T3" fmla="*/ 2 h 58"/>
                  <a:gd name="T4" fmla="*/ 5 w 7"/>
                  <a:gd name="T5" fmla="*/ 50 h 58"/>
                  <a:gd name="T6" fmla="*/ 0 w 7"/>
                  <a:gd name="T7" fmla="*/ 58 h 58"/>
                  <a:gd name="T8" fmla="*/ 2 w 7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8">
                    <a:moveTo>
                      <a:pt x="2" y="1"/>
                    </a:moveTo>
                    <a:cubicBezTo>
                      <a:pt x="4" y="0"/>
                      <a:pt x="5" y="5"/>
                      <a:pt x="5" y="2"/>
                    </a:cubicBezTo>
                    <a:cubicBezTo>
                      <a:pt x="7" y="14"/>
                      <a:pt x="2" y="38"/>
                      <a:pt x="5" y="50"/>
                    </a:cubicBezTo>
                    <a:cubicBezTo>
                      <a:pt x="3" y="52"/>
                      <a:pt x="4" y="57"/>
                      <a:pt x="0" y="58"/>
                    </a:cubicBezTo>
                    <a:cubicBezTo>
                      <a:pt x="3" y="41"/>
                      <a:pt x="0" y="18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10267951" y="904875"/>
                <a:ext cx="17463" cy="14288"/>
              </a:xfrm>
              <a:custGeom>
                <a:avLst/>
                <a:gdLst>
                  <a:gd name="T0" fmla="*/ 1 w 5"/>
                  <a:gd name="T1" fmla="*/ 0 h 4"/>
                  <a:gd name="T2" fmla="*/ 2 w 5"/>
                  <a:gd name="T3" fmla="*/ 4 h 4"/>
                  <a:gd name="T4" fmla="*/ 1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5" y="0"/>
                      <a:pt x="1" y="2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10267951" y="927100"/>
                <a:ext cx="17463" cy="79375"/>
              </a:xfrm>
              <a:custGeom>
                <a:avLst/>
                <a:gdLst>
                  <a:gd name="T0" fmla="*/ 1 w 5"/>
                  <a:gd name="T1" fmla="*/ 0 h 21"/>
                  <a:gd name="T2" fmla="*/ 0 w 5"/>
                  <a:gd name="T3" fmla="*/ 21 h 21"/>
                  <a:gd name="T4" fmla="*/ 1 w 5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1">
                    <a:moveTo>
                      <a:pt x="1" y="0"/>
                    </a:moveTo>
                    <a:cubicBezTo>
                      <a:pt x="3" y="4"/>
                      <a:pt x="5" y="17"/>
                      <a:pt x="0" y="21"/>
                    </a:cubicBezTo>
                    <a:cubicBezTo>
                      <a:pt x="1" y="11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10836276" y="935038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4" y="0"/>
                      <a:pt x="2" y="4"/>
                      <a:pt x="2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10688639" y="938213"/>
                <a:ext cx="23813" cy="38100"/>
              </a:xfrm>
              <a:custGeom>
                <a:avLst/>
                <a:gdLst>
                  <a:gd name="T0" fmla="*/ 1 w 6"/>
                  <a:gd name="T1" fmla="*/ 4 h 10"/>
                  <a:gd name="T2" fmla="*/ 0 w 6"/>
                  <a:gd name="T3" fmla="*/ 5 h 10"/>
                  <a:gd name="T4" fmla="*/ 1 w 6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1" y="4"/>
                    </a:moveTo>
                    <a:cubicBezTo>
                      <a:pt x="6" y="0"/>
                      <a:pt x="1" y="10"/>
                      <a:pt x="0" y="5"/>
                    </a:cubicBezTo>
                    <a:cubicBezTo>
                      <a:pt x="0" y="4"/>
                      <a:pt x="1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33"/>
              <p:cNvSpPr/>
              <p:nvPr/>
            </p:nvSpPr>
            <p:spPr bwMode="auto">
              <a:xfrm>
                <a:off x="10682289" y="979488"/>
                <a:ext cx="14288" cy="46038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12 h 12"/>
                  <a:gd name="T4" fmla="*/ 2 w 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4" y="3"/>
                      <a:pt x="2" y="9"/>
                      <a:pt x="2" y="12"/>
                    </a:cubicBezTo>
                    <a:cubicBezTo>
                      <a:pt x="0" y="9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10421939" y="1025525"/>
                <a:ext cx="11113" cy="2222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4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11039476" y="1025525"/>
                <a:ext cx="19050" cy="22225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6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5" y="0"/>
                      <a:pt x="2" y="5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36"/>
              <p:cNvSpPr/>
              <p:nvPr/>
            </p:nvSpPr>
            <p:spPr bwMode="auto">
              <a:xfrm>
                <a:off x="9631364" y="1036638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4" y="2"/>
                      <a:pt x="4" y="4"/>
                    </a:cubicBezTo>
                    <a:cubicBezTo>
                      <a:pt x="0" y="4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7"/>
              <p:cNvSpPr/>
              <p:nvPr/>
            </p:nvSpPr>
            <p:spPr bwMode="auto">
              <a:xfrm>
                <a:off x="9544051" y="1042988"/>
                <a:ext cx="22225" cy="30163"/>
              </a:xfrm>
              <a:custGeom>
                <a:avLst/>
                <a:gdLst>
                  <a:gd name="T0" fmla="*/ 4 w 6"/>
                  <a:gd name="T1" fmla="*/ 0 h 8"/>
                  <a:gd name="T2" fmla="*/ 4 w 6"/>
                  <a:gd name="T3" fmla="*/ 8 h 8"/>
                  <a:gd name="T4" fmla="*/ 0 w 6"/>
                  <a:gd name="T5" fmla="*/ 6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2"/>
                      <a:pt x="4" y="6"/>
                      <a:pt x="4" y="8"/>
                    </a:cubicBezTo>
                    <a:cubicBezTo>
                      <a:pt x="2" y="8"/>
                      <a:pt x="2" y="5"/>
                      <a:pt x="0" y="6"/>
                    </a:cubicBezTo>
                    <a:cubicBezTo>
                      <a:pt x="2" y="5"/>
                      <a:pt x="3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8"/>
              <p:cNvSpPr/>
              <p:nvPr/>
            </p:nvSpPr>
            <p:spPr bwMode="auto">
              <a:xfrm>
                <a:off x="10410826" y="1050925"/>
                <a:ext cx="22225" cy="46038"/>
              </a:xfrm>
              <a:custGeom>
                <a:avLst/>
                <a:gdLst>
                  <a:gd name="T0" fmla="*/ 3 w 6"/>
                  <a:gd name="T1" fmla="*/ 0 h 12"/>
                  <a:gd name="T2" fmla="*/ 3 w 6"/>
                  <a:gd name="T3" fmla="*/ 12 h 12"/>
                  <a:gd name="T4" fmla="*/ 3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6" y="1"/>
                      <a:pt x="4" y="9"/>
                      <a:pt x="3" y="12"/>
                    </a:cubicBezTo>
                    <a:cubicBezTo>
                      <a:pt x="0" y="9"/>
                      <a:pt x="4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9"/>
              <p:cNvSpPr/>
              <p:nvPr/>
            </p:nvSpPr>
            <p:spPr bwMode="auto">
              <a:xfrm>
                <a:off x="10669589" y="1073150"/>
                <a:ext cx="23813" cy="26988"/>
              </a:xfrm>
              <a:custGeom>
                <a:avLst/>
                <a:gdLst>
                  <a:gd name="T0" fmla="*/ 2 w 6"/>
                  <a:gd name="T1" fmla="*/ 0 h 7"/>
                  <a:gd name="T2" fmla="*/ 3 w 6"/>
                  <a:gd name="T3" fmla="*/ 7 h 7"/>
                  <a:gd name="T4" fmla="*/ 2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6" y="2"/>
                      <a:pt x="3" y="4"/>
                      <a:pt x="3" y="7"/>
                    </a:cubicBezTo>
                    <a:cubicBezTo>
                      <a:pt x="0" y="7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40"/>
              <p:cNvSpPr/>
              <p:nvPr/>
            </p:nvSpPr>
            <p:spPr bwMode="auto">
              <a:xfrm>
                <a:off x="10248901" y="1085850"/>
                <a:ext cx="14288" cy="52388"/>
              </a:xfrm>
              <a:custGeom>
                <a:avLst/>
                <a:gdLst>
                  <a:gd name="T0" fmla="*/ 2 w 4"/>
                  <a:gd name="T1" fmla="*/ 0 h 14"/>
                  <a:gd name="T2" fmla="*/ 0 w 4"/>
                  <a:gd name="T3" fmla="*/ 14 h 14"/>
                  <a:gd name="T4" fmla="*/ 2 w 4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cubicBezTo>
                      <a:pt x="3" y="5"/>
                      <a:pt x="4" y="12"/>
                      <a:pt x="0" y="14"/>
                    </a:cubicBezTo>
                    <a:cubicBezTo>
                      <a:pt x="2" y="10"/>
                      <a:pt x="1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41"/>
              <p:cNvSpPr/>
              <p:nvPr/>
            </p:nvSpPr>
            <p:spPr bwMode="auto">
              <a:xfrm>
                <a:off x="11031539" y="1085850"/>
                <a:ext cx="19050" cy="14288"/>
              </a:xfrm>
              <a:custGeom>
                <a:avLst/>
                <a:gdLst>
                  <a:gd name="T0" fmla="*/ 1 w 5"/>
                  <a:gd name="T1" fmla="*/ 0 h 4"/>
                  <a:gd name="T2" fmla="*/ 4 w 5"/>
                  <a:gd name="T3" fmla="*/ 4 h 4"/>
                  <a:gd name="T4" fmla="*/ 1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1"/>
                      <a:pt x="5" y="1"/>
                      <a:pt x="4" y="4"/>
                    </a:cubicBezTo>
                    <a:cubicBezTo>
                      <a:pt x="3" y="3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2"/>
              <p:cNvSpPr/>
              <p:nvPr/>
            </p:nvSpPr>
            <p:spPr bwMode="auto">
              <a:xfrm>
                <a:off x="9329739" y="1096963"/>
                <a:ext cx="33338" cy="96838"/>
              </a:xfrm>
              <a:custGeom>
                <a:avLst/>
                <a:gdLst>
                  <a:gd name="T0" fmla="*/ 1 w 9"/>
                  <a:gd name="T1" fmla="*/ 1 h 26"/>
                  <a:gd name="T2" fmla="*/ 4 w 9"/>
                  <a:gd name="T3" fmla="*/ 2 h 26"/>
                  <a:gd name="T4" fmla="*/ 1 w 9"/>
                  <a:gd name="T5" fmla="*/ 26 h 26"/>
                  <a:gd name="T6" fmla="*/ 1 w 9"/>
                  <a:gd name="T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6">
                    <a:moveTo>
                      <a:pt x="1" y="1"/>
                    </a:moveTo>
                    <a:cubicBezTo>
                      <a:pt x="3" y="0"/>
                      <a:pt x="3" y="2"/>
                      <a:pt x="4" y="2"/>
                    </a:cubicBezTo>
                    <a:cubicBezTo>
                      <a:pt x="0" y="10"/>
                      <a:pt x="9" y="21"/>
                      <a:pt x="1" y="26"/>
                    </a:cubicBezTo>
                    <a:cubicBezTo>
                      <a:pt x="1" y="20"/>
                      <a:pt x="1" y="9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3"/>
              <p:cNvSpPr/>
              <p:nvPr/>
            </p:nvSpPr>
            <p:spPr bwMode="auto">
              <a:xfrm>
                <a:off x="10669589" y="1108075"/>
                <a:ext cx="15875" cy="2222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4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0"/>
                      <a:pt x="3" y="6"/>
                      <a:pt x="0" y="4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44"/>
              <p:cNvSpPr/>
              <p:nvPr/>
            </p:nvSpPr>
            <p:spPr bwMode="auto">
              <a:xfrm>
                <a:off x="9351964" y="1108075"/>
                <a:ext cx="19050" cy="14288"/>
              </a:xfrm>
              <a:custGeom>
                <a:avLst/>
                <a:gdLst>
                  <a:gd name="T0" fmla="*/ 1 w 5"/>
                  <a:gd name="T1" fmla="*/ 2 h 4"/>
                  <a:gd name="T2" fmla="*/ 4 w 5"/>
                  <a:gd name="T3" fmla="*/ 2 h 4"/>
                  <a:gd name="T4" fmla="*/ 1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0"/>
                      <a:pt x="3" y="1"/>
                      <a:pt x="4" y="2"/>
                    </a:cubicBezTo>
                    <a:cubicBezTo>
                      <a:pt x="5" y="4"/>
                      <a:pt x="0" y="4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45"/>
              <p:cNvSpPr/>
              <p:nvPr/>
            </p:nvSpPr>
            <p:spPr bwMode="auto">
              <a:xfrm>
                <a:off x="9944101" y="1122363"/>
                <a:ext cx="14288" cy="1905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4 h 5"/>
                  <a:gd name="T4" fmla="*/ 3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4" y="3"/>
                      <a:pt x="3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46"/>
              <p:cNvSpPr/>
              <p:nvPr/>
            </p:nvSpPr>
            <p:spPr bwMode="auto">
              <a:xfrm>
                <a:off x="9356726" y="1127125"/>
                <a:ext cx="14288" cy="1428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0"/>
                      <a:pt x="0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47"/>
              <p:cNvSpPr/>
              <p:nvPr/>
            </p:nvSpPr>
            <p:spPr bwMode="auto">
              <a:xfrm>
                <a:off x="9566276" y="1138238"/>
                <a:ext cx="26988" cy="30163"/>
              </a:xfrm>
              <a:custGeom>
                <a:avLst/>
                <a:gdLst>
                  <a:gd name="T0" fmla="*/ 3 w 7"/>
                  <a:gd name="T1" fmla="*/ 0 h 8"/>
                  <a:gd name="T2" fmla="*/ 2 w 7"/>
                  <a:gd name="T3" fmla="*/ 7 h 8"/>
                  <a:gd name="T4" fmla="*/ 3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7" y="0"/>
                      <a:pt x="5" y="8"/>
                      <a:pt x="2" y="7"/>
                    </a:cubicBezTo>
                    <a:cubicBezTo>
                      <a:pt x="0" y="4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48"/>
              <p:cNvSpPr/>
              <p:nvPr/>
            </p:nvSpPr>
            <p:spPr bwMode="auto">
              <a:xfrm>
                <a:off x="10226676" y="1138238"/>
                <a:ext cx="22225" cy="22225"/>
              </a:xfrm>
              <a:custGeom>
                <a:avLst/>
                <a:gdLst>
                  <a:gd name="T0" fmla="*/ 1 w 6"/>
                  <a:gd name="T1" fmla="*/ 2 h 6"/>
                  <a:gd name="T2" fmla="*/ 4 w 6"/>
                  <a:gd name="T3" fmla="*/ 1 h 6"/>
                  <a:gd name="T4" fmla="*/ 1 w 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1" y="2"/>
                      <a:pt x="3" y="0"/>
                      <a:pt x="4" y="1"/>
                    </a:cubicBezTo>
                    <a:cubicBezTo>
                      <a:pt x="6" y="3"/>
                      <a:pt x="0" y="6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49"/>
              <p:cNvSpPr/>
              <p:nvPr/>
            </p:nvSpPr>
            <p:spPr bwMode="auto">
              <a:xfrm>
                <a:off x="9626601" y="1138238"/>
                <a:ext cx="19050" cy="22225"/>
              </a:xfrm>
              <a:custGeom>
                <a:avLst/>
                <a:gdLst>
                  <a:gd name="T0" fmla="*/ 5 w 5"/>
                  <a:gd name="T1" fmla="*/ 4 h 6"/>
                  <a:gd name="T2" fmla="*/ 0 w 5"/>
                  <a:gd name="T3" fmla="*/ 4 h 6"/>
                  <a:gd name="T4" fmla="*/ 5 w 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4" y="6"/>
                      <a:pt x="0" y="5"/>
                      <a:pt x="0" y="4"/>
                    </a:cubicBezTo>
                    <a:cubicBezTo>
                      <a:pt x="1" y="0"/>
                      <a:pt x="2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50"/>
              <p:cNvSpPr/>
              <p:nvPr/>
            </p:nvSpPr>
            <p:spPr bwMode="auto">
              <a:xfrm>
                <a:off x="10666414" y="1149350"/>
                <a:ext cx="19050" cy="36513"/>
              </a:xfrm>
              <a:custGeom>
                <a:avLst/>
                <a:gdLst>
                  <a:gd name="T0" fmla="*/ 0 w 5"/>
                  <a:gd name="T1" fmla="*/ 3 h 10"/>
                  <a:gd name="T2" fmla="*/ 0 w 5"/>
                  <a:gd name="T3" fmla="*/ 9 h 10"/>
                  <a:gd name="T4" fmla="*/ 0 w 5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3" y="0"/>
                      <a:pt x="5" y="10"/>
                      <a:pt x="0" y="9"/>
                    </a:cubicBezTo>
                    <a:cubicBezTo>
                      <a:pt x="1" y="7"/>
                      <a:pt x="2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51"/>
              <p:cNvSpPr/>
              <p:nvPr/>
            </p:nvSpPr>
            <p:spPr bwMode="auto">
              <a:xfrm>
                <a:off x="10809289" y="1160463"/>
                <a:ext cx="22225" cy="19050"/>
              </a:xfrm>
              <a:custGeom>
                <a:avLst/>
                <a:gdLst>
                  <a:gd name="T0" fmla="*/ 2 w 6"/>
                  <a:gd name="T1" fmla="*/ 0 h 5"/>
                  <a:gd name="T2" fmla="*/ 3 w 6"/>
                  <a:gd name="T3" fmla="*/ 5 h 5"/>
                  <a:gd name="T4" fmla="*/ 2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6" y="0"/>
                      <a:pt x="2" y="3"/>
                      <a:pt x="3" y="5"/>
                    </a:cubicBezTo>
                    <a:cubicBezTo>
                      <a:pt x="0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52"/>
              <p:cNvSpPr/>
              <p:nvPr/>
            </p:nvSpPr>
            <p:spPr bwMode="auto">
              <a:xfrm>
                <a:off x="11066464" y="1160463"/>
                <a:ext cx="30163" cy="41275"/>
              </a:xfrm>
              <a:custGeom>
                <a:avLst/>
                <a:gdLst>
                  <a:gd name="T0" fmla="*/ 4 w 8"/>
                  <a:gd name="T1" fmla="*/ 0 h 11"/>
                  <a:gd name="T2" fmla="*/ 4 w 8"/>
                  <a:gd name="T3" fmla="*/ 11 h 11"/>
                  <a:gd name="T4" fmla="*/ 4 w 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8" y="2"/>
                      <a:pt x="4" y="8"/>
                      <a:pt x="4" y="11"/>
                    </a:cubicBezTo>
                    <a:cubicBezTo>
                      <a:pt x="0" y="7"/>
                      <a:pt x="7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53"/>
              <p:cNvSpPr/>
              <p:nvPr/>
            </p:nvSpPr>
            <p:spPr bwMode="auto">
              <a:xfrm>
                <a:off x="9777414" y="1168400"/>
                <a:ext cx="11113" cy="22225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5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6"/>
                      <a:pt x="0" y="5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54"/>
              <p:cNvSpPr/>
              <p:nvPr/>
            </p:nvSpPr>
            <p:spPr bwMode="auto">
              <a:xfrm>
                <a:off x="11023601" y="1171575"/>
                <a:ext cx="34925" cy="109538"/>
              </a:xfrm>
              <a:custGeom>
                <a:avLst/>
                <a:gdLst>
                  <a:gd name="T0" fmla="*/ 2 w 9"/>
                  <a:gd name="T1" fmla="*/ 0 h 29"/>
                  <a:gd name="T2" fmla="*/ 4 w 9"/>
                  <a:gd name="T3" fmla="*/ 19 h 29"/>
                  <a:gd name="T4" fmla="*/ 8 w 9"/>
                  <a:gd name="T5" fmla="*/ 17 h 29"/>
                  <a:gd name="T6" fmla="*/ 6 w 9"/>
                  <a:gd name="T7" fmla="*/ 29 h 29"/>
                  <a:gd name="T8" fmla="*/ 1 w 9"/>
                  <a:gd name="T9" fmla="*/ 19 h 29"/>
                  <a:gd name="T10" fmla="*/ 2 w 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2" y="0"/>
                    </a:moveTo>
                    <a:cubicBezTo>
                      <a:pt x="6" y="3"/>
                      <a:pt x="3" y="14"/>
                      <a:pt x="4" y="19"/>
                    </a:cubicBezTo>
                    <a:cubicBezTo>
                      <a:pt x="6" y="19"/>
                      <a:pt x="5" y="16"/>
                      <a:pt x="8" y="17"/>
                    </a:cubicBezTo>
                    <a:cubicBezTo>
                      <a:pt x="7" y="21"/>
                      <a:pt x="9" y="25"/>
                      <a:pt x="6" y="29"/>
                    </a:cubicBezTo>
                    <a:cubicBezTo>
                      <a:pt x="4" y="26"/>
                      <a:pt x="6" y="19"/>
                      <a:pt x="1" y="19"/>
                    </a:cubicBezTo>
                    <a:cubicBezTo>
                      <a:pt x="2" y="14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55"/>
              <p:cNvSpPr/>
              <p:nvPr/>
            </p:nvSpPr>
            <p:spPr bwMode="auto">
              <a:xfrm>
                <a:off x="9566276" y="1193800"/>
                <a:ext cx="26988" cy="38100"/>
              </a:xfrm>
              <a:custGeom>
                <a:avLst/>
                <a:gdLst>
                  <a:gd name="T0" fmla="*/ 2 w 7"/>
                  <a:gd name="T1" fmla="*/ 0 h 10"/>
                  <a:gd name="T2" fmla="*/ 4 w 7"/>
                  <a:gd name="T3" fmla="*/ 8 h 10"/>
                  <a:gd name="T4" fmla="*/ 2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7" y="0"/>
                      <a:pt x="2" y="7"/>
                      <a:pt x="4" y="8"/>
                    </a:cubicBezTo>
                    <a:cubicBezTo>
                      <a:pt x="1" y="10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56"/>
              <p:cNvSpPr/>
              <p:nvPr/>
            </p:nvSpPr>
            <p:spPr bwMode="auto">
              <a:xfrm>
                <a:off x="9766301" y="1193800"/>
                <a:ext cx="26988" cy="41275"/>
              </a:xfrm>
              <a:custGeom>
                <a:avLst/>
                <a:gdLst>
                  <a:gd name="T0" fmla="*/ 3 w 7"/>
                  <a:gd name="T1" fmla="*/ 0 h 11"/>
                  <a:gd name="T2" fmla="*/ 5 w 7"/>
                  <a:gd name="T3" fmla="*/ 11 h 11"/>
                  <a:gd name="T4" fmla="*/ 3 w 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7" y="1"/>
                      <a:pt x="4" y="6"/>
                      <a:pt x="5" y="11"/>
                    </a:cubicBezTo>
                    <a:cubicBezTo>
                      <a:pt x="0" y="11"/>
                      <a:pt x="5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57"/>
              <p:cNvSpPr/>
              <p:nvPr/>
            </p:nvSpPr>
            <p:spPr bwMode="auto">
              <a:xfrm>
                <a:off x="10802939" y="1193800"/>
                <a:ext cx="22225" cy="98425"/>
              </a:xfrm>
              <a:custGeom>
                <a:avLst/>
                <a:gdLst>
                  <a:gd name="T0" fmla="*/ 3 w 6"/>
                  <a:gd name="T1" fmla="*/ 0 h 26"/>
                  <a:gd name="T2" fmla="*/ 6 w 6"/>
                  <a:gd name="T3" fmla="*/ 0 h 26"/>
                  <a:gd name="T4" fmla="*/ 4 w 6"/>
                  <a:gd name="T5" fmla="*/ 26 h 26"/>
                  <a:gd name="T6" fmla="*/ 3 w 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6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9"/>
                      <a:pt x="6" y="18"/>
                      <a:pt x="4" y="26"/>
                    </a:cubicBezTo>
                    <a:cubicBezTo>
                      <a:pt x="0" y="20"/>
                      <a:pt x="4" y="1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58"/>
              <p:cNvSpPr/>
              <p:nvPr/>
            </p:nvSpPr>
            <p:spPr bwMode="auto">
              <a:xfrm>
                <a:off x="10663239" y="1196975"/>
                <a:ext cx="14288" cy="15875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2 h 4"/>
                  <a:gd name="T4" fmla="*/ 0 w 4"/>
                  <a:gd name="T5" fmla="*/ 3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2"/>
                      <a:pt x="4" y="2"/>
                    </a:cubicBezTo>
                    <a:cubicBezTo>
                      <a:pt x="4" y="3"/>
                      <a:pt x="3" y="4"/>
                      <a:pt x="0" y="3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59"/>
              <p:cNvSpPr/>
              <p:nvPr/>
            </p:nvSpPr>
            <p:spPr bwMode="auto">
              <a:xfrm>
                <a:off x="9631364" y="1196975"/>
                <a:ext cx="11113" cy="158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60"/>
              <p:cNvSpPr/>
              <p:nvPr/>
            </p:nvSpPr>
            <p:spPr bwMode="auto">
              <a:xfrm>
                <a:off x="9472614" y="1216025"/>
                <a:ext cx="22225" cy="23813"/>
              </a:xfrm>
              <a:custGeom>
                <a:avLst/>
                <a:gdLst>
                  <a:gd name="T0" fmla="*/ 6 w 6"/>
                  <a:gd name="T1" fmla="*/ 3 h 6"/>
                  <a:gd name="T2" fmla="*/ 4 w 6"/>
                  <a:gd name="T3" fmla="*/ 6 h 6"/>
                  <a:gd name="T4" fmla="*/ 6 w 6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5" y="5"/>
                      <a:pt x="4" y="6"/>
                    </a:cubicBezTo>
                    <a:cubicBezTo>
                      <a:pt x="0" y="5"/>
                      <a:pt x="4" y="0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61"/>
              <p:cNvSpPr/>
              <p:nvPr/>
            </p:nvSpPr>
            <p:spPr bwMode="auto">
              <a:xfrm>
                <a:off x="9518651" y="1223963"/>
                <a:ext cx="14288" cy="22225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2"/>
                      <a:pt x="4" y="4"/>
                      <a:pt x="3" y="6"/>
                    </a:cubicBezTo>
                    <a:cubicBezTo>
                      <a:pt x="0" y="4"/>
                      <a:pt x="2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62"/>
              <p:cNvSpPr/>
              <p:nvPr/>
            </p:nvSpPr>
            <p:spPr bwMode="auto">
              <a:xfrm>
                <a:off x="10979151" y="1235075"/>
                <a:ext cx="15875" cy="26988"/>
              </a:xfrm>
              <a:custGeom>
                <a:avLst/>
                <a:gdLst>
                  <a:gd name="T0" fmla="*/ 1 w 4"/>
                  <a:gd name="T1" fmla="*/ 0 h 7"/>
                  <a:gd name="T2" fmla="*/ 2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3"/>
                      <a:pt x="3" y="3"/>
                      <a:pt x="2" y="7"/>
                    </a:cubicBezTo>
                    <a:cubicBezTo>
                      <a:pt x="0" y="6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63"/>
              <p:cNvSpPr/>
              <p:nvPr/>
            </p:nvSpPr>
            <p:spPr bwMode="auto">
              <a:xfrm>
                <a:off x="9563101" y="1239838"/>
                <a:ext cx="30163" cy="41275"/>
              </a:xfrm>
              <a:custGeom>
                <a:avLst/>
                <a:gdLst>
                  <a:gd name="T0" fmla="*/ 2 w 8"/>
                  <a:gd name="T1" fmla="*/ 0 h 11"/>
                  <a:gd name="T2" fmla="*/ 2 w 8"/>
                  <a:gd name="T3" fmla="*/ 11 h 11"/>
                  <a:gd name="T4" fmla="*/ 2 w 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8" y="2"/>
                      <a:pt x="2" y="8"/>
                      <a:pt x="2" y="11"/>
                    </a:cubicBezTo>
                    <a:cubicBezTo>
                      <a:pt x="0" y="8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64"/>
              <p:cNvSpPr/>
              <p:nvPr/>
            </p:nvSpPr>
            <p:spPr bwMode="auto">
              <a:xfrm>
                <a:off x="9763126" y="1243013"/>
                <a:ext cx="25400" cy="63500"/>
              </a:xfrm>
              <a:custGeom>
                <a:avLst/>
                <a:gdLst>
                  <a:gd name="T0" fmla="*/ 4 w 7"/>
                  <a:gd name="T1" fmla="*/ 0 h 17"/>
                  <a:gd name="T2" fmla="*/ 4 w 7"/>
                  <a:gd name="T3" fmla="*/ 17 h 17"/>
                  <a:gd name="T4" fmla="*/ 4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4" y="0"/>
                    </a:moveTo>
                    <a:cubicBezTo>
                      <a:pt x="7" y="6"/>
                      <a:pt x="7" y="11"/>
                      <a:pt x="4" y="17"/>
                    </a:cubicBezTo>
                    <a:cubicBezTo>
                      <a:pt x="0" y="11"/>
                      <a:pt x="5" y="7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65"/>
              <p:cNvSpPr/>
              <p:nvPr/>
            </p:nvSpPr>
            <p:spPr bwMode="auto">
              <a:xfrm>
                <a:off x="10658476" y="1243013"/>
                <a:ext cx="15875" cy="19050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1"/>
                      <a:pt x="4" y="3"/>
                      <a:pt x="4" y="5"/>
                    </a:cubicBezTo>
                    <a:cubicBezTo>
                      <a:pt x="0" y="5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66"/>
              <p:cNvSpPr/>
              <p:nvPr/>
            </p:nvSpPr>
            <p:spPr bwMode="auto">
              <a:xfrm>
                <a:off x="9475789" y="1254125"/>
                <a:ext cx="15875" cy="14288"/>
              </a:xfrm>
              <a:custGeom>
                <a:avLst/>
                <a:gdLst>
                  <a:gd name="T0" fmla="*/ 1 w 4"/>
                  <a:gd name="T1" fmla="*/ 0 h 4"/>
                  <a:gd name="T2" fmla="*/ 3 w 4"/>
                  <a:gd name="T3" fmla="*/ 4 h 4"/>
                  <a:gd name="T4" fmla="*/ 1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3" y="0"/>
                      <a:pt x="4" y="2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67"/>
              <p:cNvSpPr/>
              <p:nvPr/>
            </p:nvSpPr>
            <p:spPr bwMode="auto">
              <a:xfrm>
                <a:off x="10421939" y="1276350"/>
                <a:ext cx="26988" cy="57150"/>
              </a:xfrm>
              <a:custGeom>
                <a:avLst/>
                <a:gdLst>
                  <a:gd name="T0" fmla="*/ 5 w 7"/>
                  <a:gd name="T1" fmla="*/ 2 h 15"/>
                  <a:gd name="T2" fmla="*/ 5 w 7"/>
                  <a:gd name="T3" fmla="*/ 15 h 15"/>
                  <a:gd name="T4" fmla="*/ 3 w 7"/>
                  <a:gd name="T5" fmla="*/ 11 h 15"/>
                  <a:gd name="T6" fmla="*/ 5 w 7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5" y="2"/>
                    </a:moveTo>
                    <a:cubicBezTo>
                      <a:pt x="6" y="0"/>
                      <a:pt x="6" y="13"/>
                      <a:pt x="5" y="15"/>
                    </a:cubicBezTo>
                    <a:cubicBezTo>
                      <a:pt x="3" y="15"/>
                      <a:pt x="5" y="9"/>
                      <a:pt x="3" y="11"/>
                    </a:cubicBezTo>
                    <a:cubicBezTo>
                      <a:pt x="0" y="8"/>
                      <a:pt x="7" y="7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68"/>
              <p:cNvSpPr/>
              <p:nvPr/>
            </p:nvSpPr>
            <p:spPr bwMode="auto">
              <a:xfrm>
                <a:off x="11028364" y="1284288"/>
                <a:ext cx="30163" cy="104775"/>
              </a:xfrm>
              <a:custGeom>
                <a:avLst/>
                <a:gdLst>
                  <a:gd name="T0" fmla="*/ 4 w 8"/>
                  <a:gd name="T1" fmla="*/ 0 h 28"/>
                  <a:gd name="T2" fmla="*/ 4 w 8"/>
                  <a:gd name="T3" fmla="*/ 28 h 28"/>
                  <a:gd name="T4" fmla="*/ 4 w 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8">
                    <a:moveTo>
                      <a:pt x="4" y="0"/>
                    </a:moveTo>
                    <a:cubicBezTo>
                      <a:pt x="8" y="4"/>
                      <a:pt x="4" y="22"/>
                      <a:pt x="4" y="28"/>
                    </a:cubicBezTo>
                    <a:cubicBezTo>
                      <a:pt x="0" y="20"/>
                      <a:pt x="4" y="1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69"/>
              <p:cNvSpPr/>
              <p:nvPr/>
            </p:nvSpPr>
            <p:spPr bwMode="auto">
              <a:xfrm>
                <a:off x="10633076" y="1287463"/>
                <a:ext cx="14288" cy="19050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0 h 5"/>
                  <a:gd name="T4" fmla="*/ 3 w 4"/>
                  <a:gd name="T5" fmla="*/ 4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2"/>
                      <a:pt x="3" y="4"/>
                    </a:cubicBezTo>
                    <a:cubicBezTo>
                      <a:pt x="1" y="5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70"/>
              <p:cNvSpPr/>
              <p:nvPr/>
            </p:nvSpPr>
            <p:spPr bwMode="auto">
              <a:xfrm>
                <a:off x="10979151" y="1287463"/>
                <a:ext cx="11113" cy="158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3" y="2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71"/>
              <p:cNvSpPr/>
              <p:nvPr/>
            </p:nvSpPr>
            <p:spPr bwMode="auto">
              <a:xfrm>
                <a:off x="9326564" y="1303338"/>
                <a:ext cx="11113" cy="22225"/>
              </a:xfrm>
              <a:custGeom>
                <a:avLst/>
                <a:gdLst>
                  <a:gd name="T0" fmla="*/ 0 w 3"/>
                  <a:gd name="T1" fmla="*/ 1 h 6"/>
                  <a:gd name="T2" fmla="*/ 0 w 3"/>
                  <a:gd name="T3" fmla="*/ 4 h 6"/>
                  <a:gd name="T4" fmla="*/ 0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1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72"/>
              <p:cNvSpPr/>
              <p:nvPr/>
            </p:nvSpPr>
            <p:spPr bwMode="auto">
              <a:xfrm>
                <a:off x="9747251" y="1314450"/>
                <a:ext cx="41275" cy="146050"/>
              </a:xfrm>
              <a:custGeom>
                <a:avLst/>
                <a:gdLst>
                  <a:gd name="T0" fmla="*/ 7 w 11"/>
                  <a:gd name="T1" fmla="*/ 0 h 39"/>
                  <a:gd name="T2" fmla="*/ 5 w 11"/>
                  <a:gd name="T3" fmla="*/ 39 h 39"/>
                  <a:gd name="T4" fmla="*/ 5 w 11"/>
                  <a:gd name="T5" fmla="*/ 21 h 39"/>
                  <a:gd name="T6" fmla="*/ 7 w 11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9">
                    <a:moveTo>
                      <a:pt x="7" y="0"/>
                    </a:moveTo>
                    <a:cubicBezTo>
                      <a:pt x="11" y="10"/>
                      <a:pt x="6" y="22"/>
                      <a:pt x="5" y="39"/>
                    </a:cubicBezTo>
                    <a:cubicBezTo>
                      <a:pt x="0" y="35"/>
                      <a:pt x="5" y="27"/>
                      <a:pt x="5" y="21"/>
                    </a:cubicBezTo>
                    <a:cubicBezTo>
                      <a:pt x="5" y="15"/>
                      <a:pt x="6" y="7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73"/>
              <p:cNvSpPr/>
              <p:nvPr/>
            </p:nvSpPr>
            <p:spPr bwMode="auto">
              <a:xfrm>
                <a:off x="9920289" y="1317625"/>
                <a:ext cx="15875" cy="30163"/>
              </a:xfrm>
              <a:custGeom>
                <a:avLst/>
                <a:gdLst>
                  <a:gd name="T0" fmla="*/ 1 w 4"/>
                  <a:gd name="T1" fmla="*/ 0 h 8"/>
                  <a:gd name="T2" fmla="*/ 2 w 4"/>
                  <a:gd name="T3" fmla="*/ 8 h 8"/>
                  <a:gd name="T4" fmla="*/ 1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4" y="2"/>
                      <a:pt x="2" y="5"/>
                      <a:pt x="2" y="8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74"/>
              <p:cNvSpPr/>
              <p:nvPr/>
            </p:nvSpPr>
            <p:spPr bwMode="auto">
              <a:xfrm>
                <a:off x="9445626" y="1328738"/>
                <a:ext cx="15875" cy="22225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5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6"/>
                      <a:pt x="1" y="5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75"/>
              <p:cNvSpPr/>
              <p:nvPr/>
            </p:nvSpPr>
            <p:spPr bwMode="auto">
              <a:xfrm>
                <a:off x="10564814" y="1325563"/>
                <a:ext cx="7938" cy="41275"/>
              </a:xfrm>
              <a:custGeom>
                <a:avLst/>
                <a:gdLst>
                  <a:gd name="T0" fmla="*/ 0 w 2"/>
                  <a:gd name="T1" fmla="*/ 3 h 11"/>
                  <a:gd name="T2" fmla="*/ 1 w 2"/>
                  <a:gd name="T3" fmla="*/ 8 h 11"/>
                  <a:gd name="T4" fmla="*/ 0 w 2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0" y="3"/>
                    </a:moveTo>
                    <a:cubicBezTo>
                      <a:pt x="2" y="0"/>
                      <a:pt x="1" y="6"/>
                      <a:pt x="1" y="8"/>
                    </a:cubicBezTo>
                    <a:cubicBezTo>
                      <a:pt x="0" y="11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76"/>
              <p:cNvSpPr/>
              <p:nvPr/>
            </p:nvSpPr>
            <p:spPr bwMode="auto">
              <a:xfrm>
                <a:off x="10979151" y="1333500"/>
                <a:ext cx="7938" cy="14288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0"/>
                      <a:pt x="2" y="2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77"/>
              <p:cNvSpPr/>
              <p:nvPr/>
            </p:nvSpPr>
            <p:spPr bwMode="auto">
              <a:xfrm>
                <a:off x="9620251" y="1322388"/>
                <a:ext cx="17463" cy="52388"/>
              </a:xfrm>
              <a:custGeom>
                <a:avLst/>
                <a:gdLst>
                  <a:gd name="T0" fmla="*/ 2 w 5"/>
                  <a:gd name="T1" fmla="*/ 14 h 14"/>
                  <a:gd name="T2" fmla="*/ 2 w 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4">
                    <a:moveTo>
                      <a:pt x="2" y="14"/>
                    </a:moveTo>
                    <a:cubicBezTo>
                      <a:pt x="0" y="10"/>
                      <a:pt x="5" y="0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78"/>
              <p:cNvSpPr/>
              <p:nvPr/>
            </p:nvSpPr>
            <p:spPr bwMode="auto">
              <a:xfrm>
                <a:off x="11182351" y="1344613"/>
                <a:ext cx="15875" cy="25400"/>
              </a:xfrm>
              <a:custGeom>
                <a:avLst/>
                <a:gdLst>
                  <a:gd name="T0" fmla="*/ 2 w 4"/>
                  <a:gd name="T1" fmla="*/ 0 h 7"/>
                  <a:gd name="T2" fmla="*/ 4 w 4"/>
                  <a:gd name="T3" fmla="*/ 6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3" y="1"/>
                      <a:pt x="4" y="3"/>
                      <a:pt x="4" y="6"/>
                    </a:cubicBezTo>
                    <a:cubicBezTo>
                      <a:pt x="0" y="7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79"/>
              <p:cNvSpPr/>
              <p:nvPr/>
            </p:nvSpPr>
            <p:spPr bwMode="auto">
              <a:xfrm>
                <a:off x="9464676" y="1344613"/>
                <a:ext cx="15875" cy="22225"/>
              </a:xfrm>
              <a:custGeom>
                <a:avLst/>
                <a:gdLst>
                  <a:gd name="T0" fmla="*/ 4 w 4"/>
                  <a:gd name="T1" fmla="*/ 3 h 6"/>
                  <a:gd name="T2" fmla="*/ 4 w 4"/>
                  <a:gd name="T3" fmla="*/ 5 h 6"/>
                  <a:gd name="T4" fmla="*/ 4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0" y="6"/>
                      <a:pt x="3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80"/>
              <p:cNvSpPr/>
              <p:nvPr/>
            </p:nvSpPr>
            <p:spPr bwMode="auto">
              <a:xfrm>
                <a:off x="9920289" y="1347788"/>
                <a:ext cx="7938" cy="38100"/>
              </a:xfrm>
              <a:custGeom>
                <a:avLst/>
                <a:gdLst>
                  <a:gd name="T0" fmla="*/ 1 w 2"/>
                  <a:gd name="T1" fmla="*/ 3 h 10"/>
                  <a:gd name="T2" fmla="*/ 2 w 2"/>
                  <a:gd name="T3" fmla="*/ 7 h 10"/>
                  <a:gd name="T4" fmla="*/ 1 w 2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3"/>
                    </a:moveTo>
                    <a:cubicBezTo>
                      <a:pt x="2" y="0"/>
                      <a:pt x="2" y="5"/>
                      <a:pt x="2" y="7"/>
                    </a:cubicBezTo>
                    <a:cubicBezTo>
                      <a:pt x="0" y="10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81"/>
              <p:cNvSpPr/>
              <p:nvPr/>
            </p:nvSpPr>
            <p:spPr bwMode="auto">
              <a:xfrm>
                <a:off x="11318876" y="1381125"/>
                <a:ext cx="11113" cy="793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82"/>
              <p:cNvSpPr/>
              <p:nvPr/>
            </p:nvSpPr>
            <p:spPr bwMode="auto">
              <a:xfrm>
                <a:off x="9917114" y="1389063"/>
                <a:ext cx="22225" cy="38100"/>
              </a:xfrm>
              <a:custGeom>
                <a:avLst/>
                <a:gdLst>
                  <a:gd name="T0" fmla="*/ 2 w 6"/>
                  <a:gd name="T1" fmla="*/ 0 h 10"/>
                  <a:gd name="T2" fmla="*/ 2 w 6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6" y="3"/>
                      <a:pt x="0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83"/>
              <p:cNvSpPr/>
              <p:nvPr/>
            </p:nvSpPr>
            <p:spPr bwMode="auto">
              <a:xfrm>
                <a:off x="10968039" y="1385888"/>
                <a:ext cx="19050" cy="19050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5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0" y="5"/>
                      <a:pt x="0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84"/>
              <p:cNvSpPr/>
              <p:nvPr/>
            </p:nvSpPr>
            <p:spPr bwMode="auto">
              <a:xfrm>
                <a:off x="11066464" y="1389063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0 h 3"/>
                  <a:gd name="T4" fmla="*/ 2 w 3"/>
                  <a:gd name="T5" fmla="*/ 3 h 3"/>
                  <a:gd name="T6" fmla="*/ 0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85"/>
              <p:cNvSpPr/>
              <p:nvPr/>
            </p:nvSpPr>
            <p:spPr bwMode="auto">
              <a:xfrm>
                <a:off x="11028364" y="1404938"/>
                <a:ext cx="55563" cy="333375"/>
              </a:xfrm>
              <a:custGeom>
                <a:avLst/>
                <a:gdLst>
                  <a:gd name="T0" fmla="*/ 11 w 15"/>
                  <a:gd name="T1" fmla="*/ 0 h 89"/>
                  <a:gd name="T2" fmla="*/ 5 w 15"/>
                  <a:gd name="T3" fmla="*/ 89 h 89"/>
                  <a:gd name="T4" fmla="*/ 6 w 15"/>
                  <a:gd name="T5" fmla="*/ 63 h 89"/>
                  <a:gd name="T6" fmla="*/ 11 w 15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9">
                    <a:moveTo>
                      <a:pt x="11" y="0"/>
                    </a:moveTo>
                    <a:cubicBezTo>
                      <a:pt x="15" y="25"/>
                      <a:pt x="6" y="63"/>
                      <a:pt x="5" y="89"/>
                    </a:cubicBezTo>
                    <a:cubicBezTo>
                      <a:pt x="0" y="81"/>
                      <a:pt x="5" y="71"/>
                      <a:pt x="6" y="63"/>
                    </a:cubicBezTo>
                    <a:cubicBezTo>
                      <a:pt x="9" y="43"/>
                      <a:pt x="6" y="2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6"/>
              <p:cNvSpPr/>
              <p:nvPr/>
            </p:nvSpPr>
            <p:spPr bwMode="auto">
              <a:xfrm>
                <a:off x="9167814" y="1404938"/>
                <a:ext cx="11113" cy="22225"/>
              </a:xfrm>
              <a:custGeom>
                <a:avLst/>
                <a:gdLst>
                  <a:gd name="T0" fmla="*/ 0 w 3"/>
                  <a:gd name="T1" fmla="*/ 1 h 6"/>
                  <a:gd name="T2" fmla="*/ 2 w 3"/>
                  <a:gd name="T3" fmla="*/ 6 h 6"/>
                  <a:gd name="T4" fmla="*/ 0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1"/>
                    </a:moveTo>
                    <a:cubicBezTo>
                      <a:pt x="3" y="0"/>
                      <a:pt x="1" y="4"/>
                      <a:pt x="2" y="6"/>
                    </a:cubicBezTo>
                    <a:cubicBezTo>
                      <a:pt x="0" y="6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87"/>
              <p:cNvSpPr/>
              <p:nvPr/>
            </p:nvSpPr>
            <p:spPr bwMode="auto">
              <a:xfrm>
                <a:off x="10606089" y="1408113"/>
                <a:ext cx="26988" cy="112713"/>
              </a:xfrm>
              <a:custGeom>
                <a:avLst/>
                <a:gdLst>
                  <a:gd name="T0" fmla="*/ 4 w 7"/>
                  <a:gd name="T1" fmla="*/ 0 h 30"/>
                  <a:gd name="T2" fmla="*/ 7 w 7"/>
                  <a:gd name="T3" fmla="*/ 1 h 30"/>
                  <a:gd name="T4" fmla="*/ 1 w 7"/>
                  <a:gd name="T5" fmla="*/ 30 h 30"/>
                  <a:gd name="T6" fmla="*/ 4 w 7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0">
                    <a:moveTo>
                      <a:pt x="4" y="0"/>
                    </a:moveTo>
                    <a:cubicBezTo>
                      <a:pt x="5" y="0"/>
                      <a:pt x="6" y="1"/>
                      <a:pt x="7" y="1"/>
                    </a:cubicBezTo>
                    <a:cubicBezTo>
                      <a:pt x="2" y="11"/>
                      <a:pt x="6" y="23"/>
                      <a:pt x="1" y="30"/>
                    </a:cubicBezTo>
                    <a:cubicBezTo>
                      <a:pt x="0" y="22"/>
                      <a:pt x="3" y="1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88"/>
              <p:cNvSpPr/>
              <p:nvPr/>
            </p:nvSpPr>
            <p:spPr bwMode="auto">
              <a:xfrm>
                <a:off x="10545764" y="1411288"/>
                <a:ext cx="22225" cy="19050"/>
              </a:xfrm>
              <a:custGeom>
                <a:avLst/>
                <a:gdLst>
                  <a:gd name="T0" fmla="*/ 3 w 6"/>
                  <a:gd name="T1" fmla="*/ 0 h 5"/>
                  <a:gd name="T2" fmla="*/ 5 w 6"/>
                  <a:gd name="T3" fmla="*/ 0 h 5"/>
                  <a:gd name="T4" fmla="*/ 5 w 6"/>
                  <a:gd name="T5" fmla="*/ 4 h 5"/>
                  <a:gd name="T6" fmla="*/ 3 w 6"/>
                  <a:gd name="T7" fmla="*/ 5 h 5"/>
                  <a:gd name="T8" fmla="*/ 3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3" y="1"/>
                      <a:pt x="4" y="1"/>
                      <a:pt x="5" y="0"/>
                    </a:cubicBezTo>
                    <a:cubicBezTo>
                      <a:pt x="6" y="0"/>
                      <a:pt x="5" y="3"/>
                      <a:pt x="5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0" y="4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89"/>
              <p:cNvSpPr/>
              <p:nvPr/>
            </p:nvSpPr>
            <p:spPr bwMode="auto">
              <a:xfrm>
                <a:off x="9536114" y="1416050"/>
                <a:ext cx="26988" cy="71438"/>
              </a:xfrm>
              <a:custGeom>
                <a:avLst/>
                <a:gdLst>
                  <a:gd name="T0" fmla="*/ 2 w 7"/>
                  <a:gd name="T1" fmla="*/ 0 h 19"/>
                  <a:gd name="T2" fmla="*/ 7 w 7"/>
                  <a:gd name="T3" fmla="*/ 3 h 19"/>
                  <a:gd name="T4" fmla="*/ 3 w 7"/>
                  <a:gd name="T5" fmla="*/ 6 h 19"/>
                  <a:gd name="T6" fmla="*/ 5 w 7"/>
                  <a:gd name="T7" fmla="*/ 14 h 19"/>
                  <a:gd name="T8" fmla="*/ 1 w 7"/>
                  <a:gd name="T9" fmla="*/ 19 h 19"/>
                  <a:gd name="T10" fmla="*/ 2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2" y="0"/>
                    </a:moveTo>
                    <a:cubicBezTo>
                      <a:pt x="5" y="1"/>
                      <a:pt x="5" y="3"/>
                      <a:pt x="7" y="3"/>
                    </a:cubicBezTo>
                    <a:cubicBezTo>
                      <a:pt x="7" y="6"/>
                      <a:pt x="3" y="4"/>
                      <a:pt x="3" y="6"/>
                    </a:cubicBezTo>
                    <a:cubicBezTo>
                      <a:pt x="5" y="8"/>
                      <a:pt x="1" y="12"/>
                      <a:pt x="5" y="14"/>
                    </a:cubicBezTo>
                    <a:cubicBezTo>
                      <a:pt x="4" y="16"/>
                      <a:pt x="4" y="19"/>
                      <a:pt x="1" y="19"/>
                    </a:cubicBezTo>
                    <a:cubicBezTo>
                      <a:pt x="0" y="11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90"/>
              <p:cNvSpPr/>
              <p:nvPr/>
            </p:nvSpPr>
            <p:spPr bwMode="auto">
              <a:xfrm>
                <a:off x="11020426" y="1416050"/>
                <a:ext cx="26988" cy="77788"/>
              </a:xfrm>
              <a:custGeom>
                <a:avLst/>
                <a:gdLst>
                  <a:gd name="T0" fmla="*/ 3 w 7"/>
                  <a:gd name="T1" fmla="*/ 0 h 21"/>
                  <a:gd name="T2" fmla="*/ 6 w 7"/>
                  <a:gd name="T3" fmla="*/ 0 h 21"/>
                  <a:gd name="T4" fmla="*/ 0 w 7"/>
                  <a:gd name="T5" fmla="*/ 18 h 21"/>
                  <a:gd name="T6" fmla="*/ 1 w 7"/>
                  <a:gd name="T7" fmla="*/ 9 h 21"/>
                  <a:gd name="T8" fmla="*/ 3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6" y="4"/>
                      <a:pt x="7" y="21"/>
                      <a:pt x="0" y="18"/>
                    </a:cubicBezTo>
                    <a:cubicBezTo>
                      <a:pt x="5" y="18"/>
                      <a:pt x="3" y="11"/>
                      <a:pt x="1" y="9"/>
                    </a:cubicBezTo>
                    <a:cubicBezTo>
                      <a:pt x="4" y="8"/>
                      <a:pt x="3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91"/>
              <p:cNvSpPr/>
              <p:nvPr/>
            </p:nvSpPr>
            <p:spPr bwMode="auto">
              <a:xfrm>
                <a:off x="9340851" y="1427163"/>
                <a:ext cx="44450" cy="338138"/>
              </a:xfrm>
              <a:custGeom>
                <a:avLst/>
                <a:gdLst>
                  <a:gd name="T0" fmla="*/ 8 w 12"/>
                  <a:gd name="T1" fmla="*/ 0 h 90"/>
                  <a:gd name="T2" fmla="*/ 11 w 12"/>
                  <a:gd name="T3" fmla="*/ 0 h 90"/>
                  <a:gd name="T4" fmla="*/ 9 w 12"/>
                  <a:gd name="T5" fmla="*/ 39 h 90"/>
                  <a:gd name="T6" fmla="*/ 1 w 12"/>
                  <a:gd name="T7" fmla="*/ 90 h 90"/>
                  <a:gd name="T8" fmla="*/ 8 w 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8" y="0"/>
                    </a:moveTo>
                    <a:cubicBezTo>
                      <a:pt x="9" y="0"/>
                      <a:pt x="10" y="0"/>
                      <a:pt x="11" y="0"/>
                    </a:cubicBezTo>
                    <a:cubicBezTo>
                      <a:pt x="12" y="9"/>
                      <a:pt x="10" y="24"/>
                      <a:pt x="9" y="39"/>
                    </a:cubicBezTo>
                    <a:cubicBezTo>
                      <a:pt x="8" y="58"/>
                      <a:pt x="4" y="76"/>
                      <a:pt x="1" y="90"/>
                    </a:cubicBezTo>
                    <a:cubicBezTo>
                      <a:pt x="0" y="56"/>
                      <a:pt x="4" y="3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92"/>
              <p:cNvSpPr/>
              <p:nvPr/>
            </p:nvSpPr>
            <p:spPr bwMode="auto">
              <a:xfrm>
                <a:off x="9623426" y="1427163"/>
                <a:ext cx="22225" cy="33338"/>
              </a:xfrm>
              <a:custGeom>
                <a:avLst/>
                <a:gdLst>
                  <a:gd name="T0" fmla="*/ 2 w 6"/>
                  <a:gd name="T1" fmla="*/ 0 h 9"/>
                  <a:gd name="T2" fmla="*/ 5 w 6"/>
                  <a:gd name="T3" fmla="*/ 8 h 9"/>
                  <a:gd name="T4" fmla="*/ 1 w 6"/>
                  <a:gd name="T5" fmla="*/ 9 h 9"/>
                  <a:gd name="T6" fmla="*/ 0 w 6"/>
                  <a:gd name="T7" fmla="*/ 2 h 9"/>
                  <a:gd name="T8" fmla="*/ 2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6" y="0"/>
                      <a:pt x="2" y="7"/>
                      <a:pt x="5" y="8"/>
                    </a:cubicBezTo>
                    <a:cubicBezTo>
                      <a:pt x="4" y="9"/>
                      <a:pt x="2" y="9"/>
                      <a:pt x="1" y="9"/>
                    </a:cubicBezTo>
                    <a:cubicBezTo>
                      <a:pt x="0" y="6"/>
                      <a:pt x="4" y="2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3"/>
              <p:cNvSpPr/>
              <p:nvPr/>
            </p:nvSpPr>
            <p:spPr bwMode="auto">
              <a:xfrm>
                <a:off x="10982326" y="1449388"/>
                <a:ext cx="15875" cy="26988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4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4" y="1"/>
                      <a:pt x="2" y="7"/>
                      <a:pt x="0" y="4"/>
                    </a:cubicBezTo>
                    <a:cubicBezTo>
                      <a:pt x="0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4"/>
              <p:cNvSpPr/>
              <p:nvPr/>
            </p:nvSpPr>
            <p:spPr bwMode="auto">
              <a:xfrm>
                <a:off x="9758364" y="1463675"/>
                <a:ext cx="15875" cy="26988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7 h 7"/>
                  <a:gd name="T4" fmla="*/ 0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4" y="0"/>
                      <a:pt x="2" y="7"/>
                      <a:pt x="1" y="7"/>
                    </a:cubicBezTo>
                    <a:cubicBezTo>
                      <a:pt x="0" y="6"/>
                      <a:pt x="2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95"/>
              <p:cNvSpPr/>
              <p:nvPr/>
            </p:nvSpPr>
            <p:spPr bwMode="auto">
              <a:xfrm>
                <a:off x="9634539" y="1482725"/>
                <a:ext cx="11113" cy="19050"/>
              </a:xfrm>
              <a:custGeom>
                <a:avLst/>
                <a:gdLst>
                  <a:gd name="T0" fmla="*/ 0 w 3"/>
                  <a:gd name="T1" fmla="*/ 1 h 5"/>
                  <a:gd name="T2" fmla="*/ 2 w 3"/>
                  <a:gd name="T3" fmla="*/ 5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2" y="3"/>
                      <a:pt x="2" y="5"/>
                    </a:cubicBezTo>
                    <a:cubicBezTo>
                      <a:pt x="0" y="5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96"/>
              <p:cNvSpPr/>
              <p:nvPr/>
            </p:nvSpPr>
            <p:spPr bwMode="auto">
              <a:xfrm>
                <a:off x="10550526" y="1493838"/>
                <a:ext cx="17463" cy="19050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5 h 5"/>
                  <a:gd name="T4" fmla="*/ 1 w 5"/>
                  <a:gd name="T5" fmla="*/ 1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2"/>
                      <a:pt x="4" y="4"/>
                      <a:pt x="4" y="5"/>
                    </a:cubicBezTo>
                    <a:cubicBezTo>
                      <a:pt x="2" y="4"/>
                      <a:pt x="0" y="4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97"/>
              <p:cNvSpPr/>
              <p:nvPr/>
            </p:nvSpPr>
            <p:spPr bwMode="auto">
              <a:xfrm>
                <a:off x="9307514" y="1498600"/>
                <a:ext cx="19050" cy="36513"/>
              </a:xfrm>
              <a:custGeom>
                <a:avLst/>
                <a:gdLst>
                  <a:gd name="T0" fmla="*/ 2 w 5"/>
                  <a:gd name="T1" fmla="*/ 0 h 10"/>
                  <a:gd name="T2" fmla="*/ 2 w 5"/>
                  <a:gd name="T3" fmla="*/ 10 h 10"/>
                  <a:gd name="T4" fmla="*/ 2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5" y="3"/>
                      <a:pt x="2" y="6"/>
                      <a:pt x="2" y="10"/>
                    </a:cubicBezTo>
                    <a:cubicBezTo>
                      <a:pt x="0" y="8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98"/>
              <p:cNvSpPr/>
              <p:nvPr/>
            </p:nvSpPr>
            <p:spPr bwMode="auto">
              <a:xfrm>
                <a:off x="9747251" y="1501775"/>
                <a:ext cx="22225" cy="19050"/>
              </a:xfrm>
              <a:custGeom>
                <a:avLst/>
                <a:gdLst>
                  <a:gd name="T0" fmla="*/ 3 w 6"/>
                  <a:gd name="T1" fmla="*/ 0 h 5"/>
                  <a:gd name="T2" fmla="*/ 3 w 6"/>
                  <a:gd name="T3" fmla="*/ 5 h 5"/>
                  <a:gd name="T4" fmla="*/ 3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6" y="1"/>
                      <a:pt x="3" y="3"/>
                      <a:pt x="3" y="5"/>
                    </a:cubicBezTo>
                    <a:cubicBezTo>
                      <a:pt x="0" y="4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99"/>
              <p:cNvSpPr/>
              <p:nvPr/>
            </p:nvSpPr>
            <p:spPr bwMode="auto">
              <a:xfrm>
                <a:off x="10964864" y="1498600"/>
                <a:ext cx="11113" cy="19050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4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3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00"/>
              <p:cNvSpPr/>
              <p:nvPr/>
            </p:nvSpPr>
            <p:spPr bwMode="auto">
              <a:xfrm>
                <a:off x="11017251" y="1504950"/>
                <a:ext cx="19050" cy="23813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3 h 6"/>
                  <a:gd name="T4" fmla="*/ 2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5" y="1"/>
                      <a:pt x="1" y="6"/>
                      <a:pt x="0" y="3"/>
                    </a:cubicBezTo>
                    <a:cubicBezTo>
                      <a:pt x="0" y="1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01"/>
              <p:cNvSpPr/>
              <p:nvPr/>
            </p:nvSpPr>
            <p:spPr bwMode="auto">
              <a:xfrm>
                <a:off x="10545764" y="1517650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5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5" y="3"/>
                      <a:pt x="5" y="6"/>
                    </a:cubicBezTo>
                    <a:cubicBezTo>
                      <a:pt x="0" y="6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02"/>
              <p:cNvSpPr/>
              <p:nvPr/>
            </p:nvSpPr>
            <p:spPr bwMode="auto">
              <a:xfrm>
                <a:off x="10594976" y="1535113"/>
                <a:ext cx="19050" cy="120650"/>
              </a:xfrm>
              <a:custGeom>
                <a:avLst/>
                <a:gdLst>
                  <a:gd name="T0" fmla="*/ 3 w 5"/>
                  <a:gd name="T1" fmla="*/ 0 h 32"/>
                  <a:gd name="T2" fmla="*/ 0 w 5"/>
                  <a:gd name="T3" fmla="*/ 32 h 32"/>
                  <a:gd name="T4" fmla="*/ 3 w 5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2">
                    <a:moveTo>
                      <a:pt x="3" y="0"/>
                    </a:moveTo>
                    <a:cubicBezTo>
                      <a:pt x="5" y="7"/>
                      <a:pt x="5" y="29"/>
                      <a:pt x="0" y="32"/>
                    </a:cubicBezTo>
                    <a:cubicBezTo>
                      <a:pt x="1" y="19"/>
                      <a:pt x="3" y="1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03"/>
              <p:cNvSpPr/>
              <p:nvPr/>
            </p:nvSpPr>
            <p:spPr bwMode="auto">
              <a:xfrm>
                <a:off x="10550526" y="1539875"/>
                <a:ext cx="17463" cy="33338"/>
              </a:xfrm>
              <a:custGeom>
                <a:avLst/>
                <a:gdLst>
                  <a:gd name="T0" fmla="*/ 2 w 5"/>
                  <a:gd name="T1" fmla="*/ 1 h 9"/>
                  <a:gd name="T2" fmla="*/ 3 w 5"/>
                  <a:gd name="T3" fmla="*/ 9 h 9"/>
                  <a:gd name="T4" fmla="*/ 2 w 5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3" y="8"/>
                      <a:pt x="3" y="9"/>
                    </a:cubicBezTo>
                    <a:cubicBezTo>
                      <a:pt x="1" y="7"/>
                      <a:pt x="0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04"/>
              <p:cNvSpPr/>
              <p:nvPr/>
            </p:nvSpPr>
            <p:spPr bwMode="auto">
              <a:xfrm>
                <a:off x="10952164" y="1543050"/>
                <a:ext cx="23813" cy="52388"/>
              </a:xfrm>
              <a:custGeom>
                <a:avLst/>
                <a:gdLst>
                  <a:gd name="T0" fmla="*/ 3 w 6"/>
                  <a:gd name="T1" fmla="*/ 0 h 14"/>
                  <a:gd name="T2" fmla="*/ 3 w 6"/>
                  <a:gd name="T3" fmla="*/ 14 h 14"/>
                  <a:gd name="T4" fmla="*/ 3 w 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3" y="0"/>
                    </a:moveTo>
                    <a:cubicBezTo>
                      <a:pt x="6" y="3"/>
                      <a:pt x="3" y="12"/>
                      <a:pt x="3" y="14"/>
                    </a:cubicBezTo>
                    <a:cubicBezTo>
                      <a:pt x="0" y="10"/>
                      <a:pt x="2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05"/>
              <p:cNvSpPr/>
              <p:nvPr/>
            </p:nvSpPr>
            <p:spPr bwMode="auto">
              <a:xfrm>
                <a:off x="9307514" y="1543050"/>
                <a:ext cx="11113" cy="19050"/>
              </a:xfrm>
              <a:custGeom>
                <a:avLst/>
                <a:gdLst>
                  <a:gd name="T0" fmla="*/ 3 w 3"/>
                  <a:gd name="T1" fmla="*/ 1 h 5"/>
                  <a:gd name="T2" fmla="*/ 0 w 3"/>
                  <a:gd name="T3" fmla="*/ 5 h 5"/>
                  <a:gd name="T4" fmla="*/ 3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3"/>
                      <a:pt x="3" y="5"/>
                      <a:pt x="0" y="5"/>
                    </a:cubicBezTo>
                    <a:cubicBezTo>
                      <a:pt x="1" y="3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06"/>
              <p:cNvSpPr/>
              <p:nvPr/>
            </p:nvSpPr>
            <p:spPr bwMode="auto">
              <a:xfrm>
                <a:off x="9393239" y="1535113"/>
                <a:ext cx="15875" cy="53975"/>
              </a:xfrm>
              <a:custGeom>
                <a:avLst/>
                <a:gdLst>
                  <a:gd name="T0" fmla="*/ 2 w 4"/>
                  <a:gd name="T1" fmla="*/ 5 h 14"/>
                  <a:gd name="T2" fmla="*/ 2 w 4"/>
                  <a:gd name="T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4">
                    <a:moveTo>
                      <a:pt x="2" y="5"/>
                    </a:moveTo>
                    <a:cubicBezTo>
                      <a:pt x="4" y="0"/>
                      <a:pt x="0" y="1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07"/>
              <p:cNvSpPr/>
              <p:nvPr/>
            </p:nvSpPr>
            <p:spPr bwMode="auto">
              <a:xfrm>
                <a:off x="9752014" y="1546225"/>
                <a:ext cx="14288" cy="19050"/>
              </a:xfrm>
              <a:custGeom>
                <a:avLst/>
                <a:gdLst>
                  <a:gd name="T0" fmla="*/ 0 w 4"/>
                  <a:gd name="T1" fmla="*/ 1 h 5"/>
                  <a:gd name="T2" fmla="*/ 2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3" y="0"/>
                      <a:pt x="4" y="3"/>
                      <a:pt x="2" y="5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08"/>
              <p:cNvSpPr/>
              <p:nvPr/>
            </p:nvSpPr>
            <p:spPr bwMode="auto">
              <a:xfrm>
                <a:off x="10172701" y="1550988"/>
                <a:ext cx="15875" cy="14288"/>
              </a:xfrm>
              <a:custGeom>
                <a:avLst/>
                <a:gdLst>
                  <a:gd name="T0" fmla="*/ 1 w 4"/>
                  <a:gd name="T1" fmla="*/ 1 h 4"/>
                  <a:gd name="T2" fmla="*/ 2 w 4"/>
                  <a:gd name="T3" fmla="*/ 4 h 4"/>
                  <a:gd name="T4" fmla="*/ 1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4" y="0"/>
                      <a:pt x="2" y="4"/>
                      <a:pt x="2" y="4"/>
                    </a:cubicBezTo>
                    <a:cubicBezTo>
                      <a:pt x="0" y="4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109"/>
              <p:cNvSpPr/>
              <p:nvPr/>
            </p:nvSpPr>
            <p:spPr bwMode="auto">
              <a:xfrm>
                <a:off x="11001376" y="1562100"/>
                <a:ext cx="26988" cy="38100"/>
              </a:xfrm>
              <a:custGeom>
                <a:avLst/>
                <a:gdLst>
                  <a:gd name="T0" fmla="*/ 4 w 7"/>
                  <a:gd name="T1" fmla="*/ 0 h 10"/>
                  <a:gd name="T2" fmla="*/ 7 w 7"/>
                  <a:gd name="T3" fmla="*/ 5 h 10"/>
                  <a:gd name="T4" fmla="*/ 4 w 7"/>
                  <a:gd name="T5" fmla="*/ 4 h 10"/>
                  <a:gd name="T6" fmla="*/ 4 w 7"/>
                  <a:gd name="T7" fmla="*/ 6 h 10"/>
                  <a:gd name="T8" fmla="*/ 7 w 7"/>
                  <a:gd name="T9" fmla="*/ 7 h 10"/>
                  <a:gd name="T10" fmla="*/ 2 w 7"/>
                  <a:gd name="T11" fmla="*/ 10 h 10"/>
                  <a:gd name="T12" fmla="*/ 4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6" y="1"/>
                      <a:pt x="5" y="2"/>
                      <a:pt x="7" y="5"/>
                    </a:cubicBezTo>
                    <a:cubicBezTo>
                      <a:pt x="7" y="5"/>
                      <a:pt x="6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8"/>
                      <a:pt x="6" y="5"/>
                      <a:pt x="7" y="7"/>
                    </a:cubicBezTo>
                    <a:cubicBezTo>
                      <a:pt x="6" y="8"/>
                      <a:pt x="4" y="10"/>
                      <a:pt x="2" y="10"/>
                    </a:cubicBezTo>
                    <a:cubicBezTo>
                      <a:pt x="3" y="4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110"/>
              <p:cNvSpPr/>
              <p:nvPr/>
            </p:nvSpPr>
            <p:spPr bwMode="auto">
              <a:xfrm>
                <a:off x="9864726" y="1565275"/>
                <a:ext cx="11113" cy="15875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11"/>
              <p:cNvSpPr/>
              <p:nvPr/>
            </p:nvSpPr>
            <p:spPr bwMode="auto">
              <a:xfrm>
                <a:off x="9288464" y="1573213"/>
                <a:ext cx="49213" cy="82550"/>
              </a:xfrm>
              <a:custGeom>
                <a:avLst/>
                <a:gdLst>
                  <a:gd name="T0" fmla="*/ 5 w 13"/>
                  <a:gd name="T1" fmla="*/ 0 h 22"/>
                  <a:gd name="T2" fmla="*/ 8 w 13"/>
                  <a:gd name="T3" fmla="*/ 18 h 22"/>
                  <a:gd name="T4" fmla="*/ 4 w 13"/>
                  <a:gd name="T5" fmla="*/ 22 h 22"/>
                  <a:gd name="T6" fmla="*/ 5 w 1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5" y="0"/>
                    </a:moveTo>
                    <a:cubicBezTo>
                      <a:pt x="13" y="3"/>
                      <a:pt x="4" y="12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0" y="16"/>
                      <a:pt x="6" y="8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12"/>
              <p:cNvSpPr/>
              <p:nvPr/>
            </p:nvSpPr>
            <p:spPr bwMode="auto">
              <a:xfrm>
                <a:off x="9612314" y="1576388"/>
                <a:ext cx="22225" cy="46038"/>
              </a:xfrm>
              <a:custGeom>
                <a:avLst/>
                <a:gdLst>
                  <a:gd name="T0" fmla="*/ 5 w 6"/>
                  <a:gd name="T1" fmla="*/ 0 h 12"/>
                  <a:gd name="T2" fmla="*/ 5 w 6"/>
                  <a:gd name="T3" fmla="*/ 12 h 12"/>
                  <a:gd name="T4" fmla="*/ 5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5" y="0"/>
                    </a:moveTo>
                    <a:cubicBezTo>
                      <a:pt x="6" y="4"/>
                      <a:pt x="3" y="6"/>
                      <a:pt x="5" y="12"/>
                    </a:cubicBezTo>
                    <a:cubicBezTo>
                      <a:pt x="0" y="9"/>
                      <a:pt x="2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13"/>
              <p:cNvSpPr/>
              <p:nvPr/>
            </p:nvSpPr>
            <p:spPr bwMode="auto">
              <a:xfrm>
                <a:off x="9747251" y="1576388"/>
                <a:ext cx="15875" cy="15875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4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3" y="0"/>
                      <a:pt x="4" y="3"/>
                      <a:pt x="2" y="4"/>
                    </a:cubicBezTo>
                    <a:cubicBezTo>
                      <a:pt x="1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14"/>
              <p:cNvSpPr/>
              <p:nvPr/>
            </p:nvSpPr>
            <p:spPr bwMode="auto">
              <a:xfrm>
                <a:off x="9856789" y="1581150"/>
                <a:ext cx="33338" cy="269875"/>
              </a:xfrm>
              <a:custGeom>
                <a:avLst/>
                <a:gdLst>
                  <a:gd name="T0" fmla="*/ 3 w 9"/>
                  <a:gd name="T1" fmla="*/ 0 h 72"/>
                  <a:gd name="T2" fmla="*/ 5 w 9"/>
                  <a:gd name="T3" fmla="*/ 60 h 72"/>
                  <a:gd name="T4" fmla="*/ 3 w 9"/>
                  <a:gd name="T5" fmla="*/ 72 h 72"/>
                  <a:gd name="T6" fmla="*/ 3 w 9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2">
                    <a:moveTo>
                      <a:pt x="3" y="0"/>
                    </a:moveTo>
                    <a:cubicBezTo>
                      <a:pt x="9" y="17"/>
                      <a:pt x="2" y="47"/>
                      <a:pt x="5" y="60"/>
                    </a:cubicBezTo>
                    <a:cubicBezTo>
                      <a:pt x="0" y="61"/>
                      <a:pt x="8" y="69"/>
                      <a:pt x="3" y="72"/>
                    </a:cubicBezTo>
                    <a:cubicBezTo>
                      <a:pt x="2" y="47"/>
                      <a:pt x="1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115"/>
              <p:cNvSpPr/>
              <p:nvPr/>
            </p:nvSpPr>
            <p:spPr bwMode="auto">
              <a:xfrm>
                <a:off x="9555164" y="1589088"/>
                <a:ext cx="26988" cy="69850"/>
              </a:xfrm>
              <a:custGeom>
                <a:avLst/>
                <a:gdLst>
                  <a:gd name="T0" fmla="*/ 4 w 7"/>
                  <a:gd name="T1" fmla="*/ 0 h 19"/>
                  <a:gd name="T2" fmla="*/ 0 w 7"/>
                  <a:gd name="T3" fmla="*/ 18 h 19"/>
                  <a:gd name="T4" fmla="*/ 0 w 7"/>
                  <a:gd name="T5" fmla="*/ 15 h 19"/>
                  <a:gd name="T6" fmla="*/ 4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4" y="0"/>
                    </a:moveTo>
                    <a:cubicBezTo>
                      <a:pt x="5" y="4"/>
                      <a:pt x="7" y="19"/>
                      <a:pt x="0" y="18"/>
                    </a:cubicBezTo>
                    <a:cubicBezTo>
                      <a:pt x="0" y="17"/>
                      <a:pt x="4" y="14"/>
                      <a:pt x="0" y="15"/>
                    </a:cubicBezTo>
                    <a:cubicBezTo>
                      <a:pt x="4" y="13"/>
                      <a:pt x="2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116"/>
              <p:cNvSpPr/>
              <p:nvPr/>
            </p:nvSpPr>
            <p:spPr bwMode="auto">
              <a:xfrm>
                <a:off x="10693401" y="1573213"/>
                <a:ext cx="11113" cy="44450"/>
              </a:xfrm>
              <a:custGeom>
                <a:avLst/>
                <a:gdLst>
                  <a:gd name="T0" fmla="*/ 1 w 3"/>
                  <a:gd name="T1" fmla="*/ 5 h 12"/>
                  <a:gd name="T2" fmla="*/ 2 w 3"/>
                  <a:gd name="T3" fmla="*/ 11 h 12"/>
                  <a:gd name="T4" fmla="*/ 1 w 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1" y="5"/>
                    </a:moveTo>
                    <a:cubicBezTo>
                      <a:pt x="2" y="0"/>
                      <a:pt x="3" y="9"/>
                      <a:pt x="2" y="11"/>
                    </a:cubicBezTo>
                    <a:cubicBezTo>
                      <a:pt x="2" y="12"/>
                      <a:pt x="0" y="9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17"/>
              <p:cNvSpPr/>
              <p:nvPr/>
            </p:nvSpPr>
            <p:spPr bwMode="auto">
              <a:xfrm>
                <a:off x="10934701" y="1600200"/>
                <a:ext cx="41275" cy="119063"/>
              </a:xfrm>
              <a:custGeom>
                <a:avLst/>
                <a:gdLst>
                  <a:gd name="T0" fmla="*/ 6 w 11"/>
                  <a:gd name="T1" fmla="*/ 0 h 32"/>
                  <a:gd name="T2" fmla="*/ 6 w 11"/>
                  <a:gd name="T3" fmla="*/ 30 h 32"/>
                  <a:gd name="T4" fmla="*/ 0 w 11"/>
                  <a:gd name="T5" fmla="*/ 32 h 32"/>
                  <a:gd name="T6" fmla="*/ 4 w 11"/>
                  <a:gd name="T7" fmla="*/ 25 h 32"/>
                  <a:gd name="T8" fmla="*/ 6 w 1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6" y="0"/>
                    </a:moveTo>
                    <a:cubicBezTo>
                      <a:pt x="11" y="7"/>
                      <a:pt x="5" y="24"/>
                      <a:pt x="6" y="30"/>
                    </a:cubicBezTo>
                    <a:cubicBezTo>
                      <a:pt x="4" y="31"/>
                      <a:pt x="3" y="30"/>
                      <a:pt x="0" y="32"/>
                    </a:cubicBezTo>
                    <a:cubicBezTo>
                      <a:pt x="1" y="28"/>
                      <a:pt x="0" y="23"/>
                      <a:pt x="4" y="25"/>
                    </a:cubicBezTo>
                    <a:cubicBezTo>
                      <a:pt x="4" y="18"/>
                      <a:pt x="5" y="9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18"/>
              <p:cNvSpPr/>
              <p:nvPr/>
            </p:nvSpPr>
            <p:spPr bwMode="auto">
              <a:xfrm>
                <a:off x="10553701" y="1603375"/>
                <a:ext cx="11113" cy="30163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0 w 3"/>
                  <a:gd name="T5" fmla="*/ 8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8"/>
                      <a:pt x="0" y="8"/>
                    </a:cubicBezTo>
                    <a:cubicBezTo>
                      <a:pt x="1" y="5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19"/>
              <p:cNvSpPr/>
              <p:nvPr/>
            </p:nvSpPr>
            <p:spPr bwMode="auto">
              <a:xfrm>
                <a:off x="11001376" y="1603375"/>
                <a:ext cx="34925" cy="112713"/>
              </a:xfrm>
              <a:custGeom>
                <a:avLst/>
                <a:gdLst>
                  <a:gd name="T0" fmla="*/ 3 w 9"/>
                  <a:gd name="T1" fmla="*/ 0 h 30"/>
                  <a:gd name="T2" fmla="*/ 8 w 9"/>
                  <a:gd name="T3" fmla="*/ 5 h 30"/>
                  <a:gd name="T4" fmla="*/ 4 w 9"/>
                  <a:gd name="T5" fmla="*/ 30 h 30"/>
                  <a:gd name="T6" fmla="*/ 3 w 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0">
                    <a:moveTo>
                      <a:pt x="3" y="0"/>
                    </a:moveTo>
                    <a:cubicBezTo>
                      <a:pt x="5" y="1"/>
                      <a:pt x="6" y="3"/>
                      <a:pt x="8" y="5"/>
                    </a:cubicBezTo>
                    <a:cubicBezTo>
                      <a:pt x="4" y="14"/>
                      <a:pt x="9" y="20"/>
                      <a:pt x="4" y="30"/>
                    </a:cubicBezTo>
                    <a:cubicBezTo>
                      <a:pt x="2" y="20"/>
                      <a:pt x="0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120"/>
              <p:cNvSpPr/>
              <p:nvPr/>
            </p:nvSpPr>
            <p:spPr bwMode="auto">
              <a:xfrm>
                <a:off x="9736139" y="1614488"/>
                <a:ext cx="22225" cy="41275"/>
              </a:xfrm>
              <a:custGeom>
                <a:avLst/>
                <a:gdLst>
                  <a:gd name="T0" fmla="*/ 4 w 6"/>
                  <a:gd name="T1" fmla="*/ 0 h 11"/>
                  <a:gd name="T2" fmla="*/ 4 w 6"/>
                  <a:gd name="T3" fmla="*/ 11 h 11"/>
                  <a:gd name="T4" fmla="*/ 4 w 6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cubicBezTo>
                      <a:pt x="5" y="0"/>
                      <a:pt x="6" y="9"/>
                      <a:pt x="4" y="11"/>
                    </a:cubicBezTo>
                    <a:cubicBezTo>
                      <a:pt x="0" y="8"/>
                      <a:pt x="4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121"/>
              <p:cNvSpPr/>
              <p:nvPr/>
            </p:nvSpPr>
            <p:spPr bwMode="auto">
              <a:xfrm>
                <a:off x="10723564" y="1611313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4"/>
                    </a:cubicBezTo>
                    <a:cubicBezTo>
                      <a:pt x="2" y="3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122"/>
              <p:cNvSpPr/>
              <p:nvPr/>
            </p:nvSpPr>
            <p:spPr bwMode="auto">
              <a:xfrm>
                <a:off x="9612314" y="1625600"/>
                <a:ext cx="22225" cy="82550"/>
              </a:xfrm>
              <a:custGeom>
                <a:avLst/>
                <a:gdLst>
                  <a:gd name="T0" fmla="*/ 3 w 6"/>
                  <a:gd name="T1" fmla="*/ 0 h 22"/>
                  <a:gd name="T2" fmla="*/ 6 w 6"/>
                  <a:gd name="T3" fmla="*/ 0 h 22"/>
                  <a:gd name="T4" fmla="*/ 4 w 6"/>
                  <a:gd name="T5" fmla="*/ 21 h 22"/>
                  <a:gd name="T6" fmla="*/ 0 w 6"/>
                  <a:gd name="T7" fmla="*/ 19 h 22"/>
                  <a:gd name="T8" fmla="*/ 3 w 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3" y="5"/>
                      <a:pt x="6" y="15"/>
                      <a:pt x="4" y="21"/>
                    </a:cubicBezTo>
                    <a:cubicBezTo>
                      <a:pt x="1" y="22"/>
                      <a:pt x="3" y="18"/>
                      <a:pt x="0" y="19"/>
                    </a:cubicBezTo>
                    <a:cubicBezTo>
                      <a:pt x="5" y="16"/>
                      <a:pt x="2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123"/>
              <p:cNvSpPr/>
              <p:nvPr/>
            </p:nvSpPr>
            <p:spPr bwMode="auto">
              <a:xfrm>
                <a:off x="10971214" y="1630363"/>
                <a:ext cx="19050" cy="33338"/>
              </a:xfrm>
              <a:custGeom>
                <a:avLst/>
                <a:gdLst>
                  <a:gd name="T0" fmla="*/ 1 w 5"/>
                  <a:gd name="T1" fmla="*/ 0 h 9"/>
                  <a:gd name="T2" fmla="*/ 4 w 5"/>
                  <a:gd name="T3" fmla="*/ 6 h 9"/>
                  <a:gd name="T4" fmla="*/ 2 w 5"/>
                  <a:gd name="T5" fmla="*/ 9 h 9"/>
                  <a:gd name="T6" fmla="*/ 1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5" y="0"/>
                      <a:pt x="0" y="5"/>
                      <a:pt x="4" y="6"/>
                    </a:cubicBezTo>
                    <a:cubicBezTo>
                      <a:pt x="3" y="7"/>
                      <a:pt x="1" y="6"/>
                      <a:pt x="2" y="9"/>
                    </a:cubicBezTo>
                    <a:cubicBezTo>
                      <a:pt x="0" y="8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124"/>
              <p:cNvSpPr/>
              <p:nvPr/>
            </p:nvSpPr>
            <p:spPr bwMode="auto">
              <a:xfrm>
                <a:off x="9483726" y="1641475"/>
                <a:ext cx="15875" cy="1428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2" y="4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125"/>
              <p:cNvSpPr/>
              <p:nvPr/>
            </p:nvSpPr>
            <p:spPr bwMode="auto">
              <a:xfrm>
                <a:off x="10364789" y="1636713"/>
                <a:ext cx="23813" cy="26988"/>
              </a:xfrm>
              <a:custGeom>
                <a:avLst/>
                <a:gdLst>
                  <a:gd name="T0" fmla="*/ 4 w 6"/>
                  <a:gd name="T1" fmla="*/ 1 h 7"/>
                  <a:gd name="T2" fmla="*/ 5 w 6"/>
                  <a:gd name="T3" fmla="*/ 5 h 7"/>
                  <a:gd name="T4" fmla="*/ 3 w 6"/>
                  <a:gd name="T5" fmla="*/ 7 h 7"/>
                  <a:gd name="T6" fmla="*/ 4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1"/>
                    </a:moveTo>
                    <a:cubicBezTo>
                      <a:pt x="6" y="0"/>
                      <a:pt x="3" y="6"/>
                      <a:pt x="5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0" y="5"/>
                      <a:pt x="1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126"/>
              <p:cNvSpPr/>
              <p:nvPr/>
            </p:nvSpPr>
            <p:spPr bwMode="auto">
              <a:xfrm>
                <a:off x="9510714" y="1655763"/>
                <a:ext cx="30163" cy="38100"/>
              </a:xfrm>
              <a:custGeom>
                <a:avLst/>
                <a:gdLst>
                  <a:gd name="T0" fmla="*/ 4 w 8"/>
                  <a:gd name="T1" fmla="*/ 0 h 10"/>
                  <a:gd name="T2" fmla="*/ 7 w 8"/>
                  <a:gd name="T3" fmla="*/ 0 h 10"/>
                  <a:gd name="T4" fmla="*/ 8 w 8"/>
                  <a:gd name="T5" fmla="*/ 3 h 10"/>
                  <a:gd name="T6" fmla="*/ 7 w 8"/>
                  <a:gd name="T7" fmla="*/ 7 h 10"/>
                  <a:gd name="T8" fmla="*/ 0 w 8"/>
                  <a:gd name="T9" fmla="*/ 9 h 10"/>
                  <a:gd name="T10" fmla="*/ 4 w 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4"/>
                      <a:pt x="4" y="6"/>
                      <a:pt x="7" y="7"/>
                    </a:cubicBezTo>
                    <a:cubicBezTo>
                      <a:pt x="5" y="10"/>
                      <a:pt x="4" y="8"/>
                      <a:pt x="0" y="9"/>
                    </a:cubicBezTo>
                    <a:cubicBezTo>
                      <a:pt x="3" y="7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127"/>
              <p:cNvSpPr/>
              <p:nvPr/>
            </p:nvSpPr>
            <p:spPr bwMode="auto">
              <a:xfrm>
                <a:off x="9548814" y="1666875"/>
                <a:ext cx="22225" cy="26988"/>
              </a:xfrm>
              <a:custGeom>
                <a:avLst/>
                <a:gdLst>
                  <a:gd name="T0" fmla="*/ 1 w 6"/>
                  <a:gd name="T1" fmla="*/ 0 h 7"/>
                  <a:gd name="T2" fmla="*/ 5 w 6"/>
                  <a:gd name="T3" fmla="*/ 1 h 7"/>
                  <a:gd name="T4" fmla="*/ 6 w 6"/>
                  <a:gd name="T5" fmla="*/ 5 h 7"/>
                  <a:gd name="T6" fmla="*/ 1 w 6"/>
                  <a:gd name="T7" fmla="*/ 7 h 7"/>
                  <a:gd name="T8" fmla="*/ 4 w 6"/>
                  <a:gd name="T9" fmla="*/ 3 h 7"/>
                  <a:gd name="T10" fmla="*/ 1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5" y="3"/>
                      <a:pt x="4" y="5"/>
                      <a:pt x="6" y="5"/>
                    </a:cubicBezTo>
                    <a:cubicBezTo>
                      <a:pt x="5" y="7"/>
                      <a:pt x="3" y="7"/>
                      <a:pt x="1" y="7"/>
                    </a:cubicBezTo>
                    <a:cubicBezTo>
                      <a:pt x="0" y="4"/>
                      <a:pt x="3" y="5"/>
                      <a:pt x="4" y="3"/>
                    </a:cubicBezTo>
                    <a:cubicBezTo>
                      <a:pt x="4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128"/>
              <p:cNvSpPr/>
              <p:nvPr/>
            </p:nvSpPr>
            <p:spPr bwMode="auto">
              <a:xfrm>
                <a:off x="10177464" y="1671638"/>
                <a:ext cx="14288" cy="44450"/>
              </a:xfrm>
              <a:custGeom>
                <a:avLst/>
                <a:gdLst>
                  <a:gd name="T0" fmla="*/ 1 w 4"/>
                  <a:gd name="T1" fmla="*/ 0 h 12"/>
                  <a:gd name="T2" fmla="*/ 3 w 4"/>
                  <a:gd name="T3" fmla="*/ 9 h 12"/>
                  <a:gd name="T4" fmla="*/ 1 w 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4" y="1"/>
                      <a:pt x="1" y="7"/>
                      <a:pt x="3" y="9"/>
                    </a:cubicBezTo>
                    <a:cubicBezTo>
                      <a:pt x="0" y="12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129"/>
              <p:cNvSpPr/>
              <p:nvPr/>
            </p:nvSpPr>
            <p:spPr bwMode="auto">
              <a:xfrm>
                <a:off x="9593264" y="1671638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4 w 5"/>
                  <a:gd name="T3" fmla="*/ 6 h 6"/>
                  <a:gd name="T4" fmla="*/ 2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5" y="0"/>
                      <a:pt x="4" y="4"/>
                      <a:pt x="4" y="6"/>
                    </a:cubicBezTo>
                    <a:cubicBezTo>
                      <a:pt x="0" y="6"/>
                      <a:pt x="3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130"/>
              <p:cNvSpPr/>
              <p:nvPr/>
            </p:nvSpPr>
            <p:spPr bwMode="auto">
              <a:xfrm>
                <a:off x="9291639" y="1674813"/>
                <a:ext cx="15875" cy="11113"/>
              </a:xfrm>
              <a:custGeom>
                <a:avLst/>
                <a:gdLst>
                  <a:gd name="T0" fmla="*/ 2 w 4"/>
                  <a:gd name="T1" fmla="*/ 0 h 3"/>
                  <a:gd name="T2" fmla="*/ 3 w 4"/>
                  <a:gd name="T3" fmla="*/ 0 h 3"/>
                  <a:gd name="T4" fmla="*/ 4 w 4"/>
                  <a:gd name="T5" fmla="*/ 2 h 3"/>
                  <a:gd name="T6" fmla="*/ 1 w 4"/>
                  <a:gd name="T7" fmla="*/ 3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2" y="3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131"/>
              <p:cNvSpPr/>
              <p:nvPr/>
            </p:nvSpPr>
            <p:spPr bwMode="auto">
              <a:xfrm>
                <a:off x="9728201" y="1674813"/>
                <a:ext cx="41275" cy="146050"/>
              </a:xfrm>
              <a:custGeom>
                <a:avLst/>
                <a:gdLst>
                  <a:gd name="T0" fmla="*/ 4 w 11"/>
                  <a:gd name="T1" fmla="*/ 0 h 39"/>
                  <a:gd name="T2" fmla="*/ 7 w 11"/>
                  <a:gd name="T3" fmla="*/ 1 h 39"/>
                  <a:gd name="T4" fmla="*/ 10 w 11"/>
                  <a:gd name="T5" fmla="*/ 39 h 39"/>
                  <a:gd name="T6" fmla="*/ 7 w 11"/>
                  <a:gd name="T7" fmla="*/ 29 h 39"/>
                  <a:gd name="T8" fmla="*/ 2 w 11"/>
                  <a:gd name="T9" fmla="*/ 30 h 39"/>
                  <a:gd name="T10" fmla="*/ 3 w 11"/>
                  <a:gd name="T11" fmla="*/ 16 h 39"/>
                  <a:gd name="T12" fmla="*/ 4 w 11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4" y="0"/>
                    </a:moveTo>
                    <a:cubicBezTo>
                      <a:pt x="5" y="0"/>
                      <a:pt x="6" y="1"/>
                      <a:pt x="7" y="1"/>
                    </a:cubicBezTo>
                    <a:cubicBezTo>
                      <a:pt x="6" y="15"/>
                      <a:pt x="10" y="25"/>
                      <a:pt x="10" y="39"/>
                    </a:cubicBezTo>
                    <a:cubicBezTo>
                      <a:pt x="7" y="38"/>
                      <a:pt x="9" y="31"/>
                      <a:pt x="7" y="29"/>
                    </a:cubicBezTo>
                    <a:cubicBezTo>
                      <a:pt x="5" y="28"/>
                      <a:pt x="5" y="31"/>
                      <a:pt x="2" y="30"/>
                    </a:cubicBezTo>
                    <a:cubicBezTo>
                      <a:pt x="0" y="24"/>
                      <a:pt x="11" y="19"/>
                      <a:pt x="3" y="16"/>
                    </a:cubicBezTo>
                    <a:cubicBezTo>
                      <a:pt x="5" y="10"/>
                      <a:pt x="5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132"/>
              <p:cNvSpPr/>
              <p:nvPr/>
            </p:nvSpPr>
            <p:spPr bwMode="auto">
              <a:xfrm>
                <a:off x="9890126" y="1677988"/>
                <a:ext cx="23813" cy="22225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6" y="5"/>
                      <a:pt x="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133"/>
              <p:cNvSpPr/>
              <p:nvPr/>
            </p:nvSpPr>
            <p:spPr bwMode="auto">
              <a:xfrm>
                <a:off x="10414001" y="1689100"/>
                <a:ext cx="15875" cy="38100"/>
              </a:xfrm>
              <a:custGeom>
                <a:avLst/>
                <a:gdLst>
                  <a:gd name="T0" fmla="*/ 1 w 4"/>
                  <a:gd name="T1" fmla="*/ 0 h 10"/>
                  <a:gd name="T2" fmla="*/ 4 w 4"/>
                  <a:gd name="T3" fmla="*/ 1 h 10"/>
                  <a:gd name="T4" fmla="*/ 3 w 4"/>
                  <a:gd name="T5" fmla="*/ 10 h 10"/>
                  <a:gd name="T6" fmla="*/ 1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3"/>
                      <a:pt x="3" y="6"/>
                      <a:pt x="3" y="10"/>
                    </a:cubicBezTo>
                    <a:cubicBezTo>
                      <a:pt x="0" y="8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134"/>
              <p:cNvSpPr/>
              <p:nvPr/>
            </p:nvSpPr>
            <p:spPr bwMode="auto">
              <a:xfrm>
                <a:off x="9799639" y="1689100"/>
                <a:ext cx="12700" cy="19050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4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3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135"/>
              <p:cNvSpPr/>
              <p:nvPr/>
            </p:nvSpPr>
            <p:spPr bwMode="auto">
              <a:xfrm>
                <a:off x="10587039" y="1693863"/>
                <a:ext cx="15875" cy="19050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3" y="4"/>
                      <a:pt x="2" y="5"/>
                    </a:cubicBezTo>
                    <a:cubicBezTo>
                      <a:pt x="0" y="5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36"/>
              <p:cNvSpPr/>
              <p:nvPr/>
            </p:nvSpPr>
            <p:spPr bwMode="auto">
              <a:xfrm>
                <a:off x="10542589" y="1693863"/>
                <a:ext cx="30163" cy="36513"/>
              </a:xfrm>
              <a:custGeom>
                <a:avLst/>
                <a:gdLst>
                  <a:gd name="T0" fmla="*/ 6 w 8"/>
                  <a:gd name="T1" fmla="*/ 3 h 10"/>
                  <a:gd name="T2" fmla="*/ 2 w 8"/>
                  <a:gd name="T3" fmla="*/ 10 h 10"/>
                  <a:gd name="T4" fmla="*/ 1 w 8"/>
                  <a:gd name="T5" fmla="*/ 2 h 10"/>
                  <a:gd name="T6" fmla="*/ 6 w 8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6" y="3"/>
                    </a:moveTo>
                    <a:cubicBezTo>
                      <a:pt x="4" y="6"/>
                      <a:pt x="8" y="10"/>
                      <a:pt x="2" y="10"/>
                    </a:cubicBezTo>
                    <a:cubicBezTo>
                      <a:pt x="0" y="6"/>
                      <a:pt x="2" y="5"/>
                      <a:pt x="1" y="2"/>
                    </a:cubicBezTo>
                    <a:cubicBezTo>
                      <a:pt x="3" y="0"/>
                      <a:pt x="5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37"/>
              <p:cNvSpPr/>
              <p:nvPr/>
            </p:nvSpPr>
            <p:spPr bwMode="auto">
              <a:xfrm>
                <a:off x="9288464" y="1700213"/>
                <a:ext cx="30163" cy="26988"/>
              </a:xfrm>
              <a:custGeom>
                <a:avLst/>
                <a:gdLst>
                  <a:gd name="T0" fmla="*/ 2 w 8"/>
                  <a:gd name="T1" fmla="*/ 0 h 7"/>
                  <a:gd name="T2" fmla="*/ 8 w 8"/>
                  <a:gd name="T3" fmla="*/ 6 h 7"/>
                  <a:gd name="T4" fmla="*/ 3 w 8"/>
                  <a:gd name="T5" fmla="*/ 6 h 7"/>
                  <a:gd name="T6" fmla="*/ 2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cubicBezTo>
                      <a:pt x="3" y="4"/>
                      <a:pt x="7" y="2"/>
                      <a:pt x="8" y="6"/>
                    </a:cubicBezTo>
                    <a:cubicBezTo>
                      <a:pt x="6" y="7"/>
                      <a:pt x="4" y="3"/>
                      <a:pt x="3" y="6"/>
                    </a:cubicBezTo>
                    <a:cubicBezTo>
                      <a:pt x="0" y="6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38"/>
              <p:cNvSpPr/>
              <p:nvPr/>
            </p:nvSpPr>
            <p:spPr bwMode="auto">
              <a:xfrm>
                <a:off x="10199689" y="1697038"/>
                <a:ext cx="22225" cy="41275"/>
              </a:xfrm>
              <a:custGeom>
                <a:avLst/>
                <a:gdLst>
                  <a:gd name="T0" fmla="*/ 1 w 6"/>
                  <a:gd name="T1" fmla="*/ 1 h 11"/>
                  <a:gd name="T2" fmla="*/ 5 w 6"/>
                  <a:gd name="T3" fmla="*/ 3 h 11"/>
                  <a:gd name="T4" fmla="*/ 4 w 6"/>
                  <a:gd name="T5" fmla="*/ 2 h 11"/>
                  <a:gd name="T6" fmla="*/ 2 w 6"/>
                  <a:gd name="T7" fmla="*/ 11 h 11"/>
                  <a:gd name="T8" fmla="*/ 1 w 6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1" y="1"/>
                    </a:moveTo>
                    <a:cubicBezTo>
                      <a:pt x="3" y="1"/>
                      <a:pt x="6" y="0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2" y="4"/>
                      <a:pt x="3" y="6"/>
                      <a:pt x="2" y="11"/>
                    </a:cubicBezTo>
                    <a:cubicBezTo>
                      <a:pt x="0" y="8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39"/>
              <p:cNvSpPr/>
              <p:nvPr/>
            </p:nvSpPr>
            <p:spPr bwMode="auto">
              <a:xfrm>
                <a:off x="9596439" y="1708150"/>
                <a:ext cx="15875" cy="60325"/>
              </a:xfrm>
              <a:custGeom>
                <a:avLst/>
                <a:gdLst>
                  <a:gd name="T0" fmla="*/ 1 w 4"/>
                  <a:gd name="T1" fmla="*/ 0 h 16"/>
                  <a:gd name="T2" fmla="*/ 0 w 4"/>
                  <a:gd name="T3" fmla="*/ 16 h 16"/>
                  <a:gd name="T4" fmla="*/ 1 w 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6">
                    <a:moveTo>
                      <a:pt x="1" y="0"/>
                    </a:moveTo>
                    <a:cubicBezTo>
                      <a:pt x="3" y="1"/>
                      <a:pt x="4" y="14"/>
                      <a:pt x="0" y="16"/>
                    </a:cubicBezTo>
                    <a:cubicBezTo>
                      <a:pt x="2" y="9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40"/>
              <p:cNvSpPr/>
              <p:nvPr/>
            </p:nvSpPr>
            <p:spPr bwMode="auto">
              <a:xfrm>
                <a:off x="9796464" y="1708150"/>
                <a:ext cx="15875" cy="19050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3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0"/>
                      <a:pt x="2" y="3"/>
                      <a:pt x="4" y="3"/>
                    </a:cubicBezTo>
                    <a:cubicBezTo>
                      <a:pt x="4" y="4"/>
                      <a:pt x="2" y="3"/>
                      <a:pt x="2" y="5"/>
                    </a:cubicBezTo>
                    <a:cubicBezTo>
                      <a:pt x="0" y="5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41"/>
              <p:cNvSpPr/>
              <p:nvPr/>
            </p:nvSpPr>
            <p:spPr bwMode="auto">
              <a:xfrm>
                <a:off x="9505951" y="1712913"/>
                <a:ext cx="26988" cy="30163"/>
              </a:xfrm>
              <a:custGeom>
                <a:avLst/>
                <a:gdLst>
                  <a:gd name="T0" fmla="*/ 3 w 7"/>
                  <a:gd name="T1" fmla="*/ 0 h 8"/>
                  <a:gd name="T2" fmla="*/ 7 w 7"/>
                  <a:gd name="T3" fmla="*/ 4 h 8"/>
                  <a:gd name="T4" fmla="*/ 4 w 7"/>
                  <a:gd name="T5" fmla="*/ 8 h 8"/>
                  <a:gd name="T6" fmla="*/ 0 w 7"/>
                  <a:gd name="T7" fmla="*/ 2 h 8"/>
                  <a:gd name="T8" fmla="*/ 3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7" y="0"/>
                      <a:pt x="1" y="5"/>
                      <a:pt x="7" y="4"/>
                    </a:cubicBezTo>
                    <a:cubicBezTo>
                      <a:pt x="7" y="6"/>
                      <a:pt x="5" y="6"/>
                      <a:pt x="4" y="8"/>
                    </a:cubicBezTo>
                    <a:cubicBezTo>
                      <a:pt x="2" y="6"/>
                      <a:pt x="0" y="5"/>
                      <a:pt x="0" y="2"/>
                    </a:cubicBezTo>
                    <a:cubicBezTo>
                      <a:pt x="3" y="2"/>
                      <a:pt x="3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42"/>
              <p:cNvSpPr/>
              <p:nvPr/>
            </p:nvSpPr>
            <p:spPr bwMode="auto">
              <a:xfrm>
                <a:off x="10353676" y="1712913"/>
                <a:ext cx="34925" cy="41275"/>
              </a:xfrm>
              <a:custGeom>
                <a:avLst/>
                <a:gdLst>
                  <a:gd name="T0" fmla="*/ 4 w 9"/>
                  <a:gd name="T1" fmla="*/ 1 h 11"/>
                  <a:gd name="T2" fmla="*/ 8 w 9"/>
                  <a:gd name="T3" fmla="*/ 8 h 11"/>
                  <a:gd name="T4" fmla="*/ 4 w 9"/>
                  <a:gd name="T5" fmla="*/ 10 h 11"/>
                  <a:gd name="T6" fmla="*/ 4 w 9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4" y="1"/>
                    </a:moveTo>
                    <a:cubicBezTo>
                      <a:pt x="9" y="0"/>
                      <a:pt x="0" y="9"/>
                      <a:pt x="8" y="8"/>
                    </a:cubicBezTo>
                    <a:cubicBezTo>
                      <a:pt x="8" y="10"/>
                      <a:pt x="6" y="11"/>
                      <a:pt x="4" y="10"/>
                    </a:cubicBezTo>
                    <a:cubicBezTo>
                      <a:pt x="2" y="9"/>
                      <a:pt x="4" y="5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3"/>
              <p:cNvSpPr/>
              <p:nvPr/>
            </p:nvSpPr>
            <p:spPr bwMode="auto">
              <a:xfrm>
                <a:off x="10614026" y="1716088"/>
                <a:ext cx="25400" cy="33338"/>
              </a:xfrm>
              <a:custGeom>
                <a:avLst/>
                <a:gdLst>
                  <a:gd name="T0" fmla="*/ 3 w 7"/>
                  <a:gd name="T1" fmla="*/ 0 h 9"/>
                  <a:gd name="T2" fmla="*/ 4 w 7"/>
                  <a:gd name="T3" fmla="*/ 9 h 9"/>
                  <a:gd name="T4" fmla="*/ 3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7" y="0"/>
                      <a:pt x="2" y="6"/>
                      <a:pt x="4" y="9"/>
                    </a:cubicBezTo>
                    <a:cubicBezTo>
                      <a:pt x="0" y="8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4"/>
              <p:cNvSpPr/>
              <p:nvPr/>
            </p:nvSpPr>
            <p:spPr bwMode="auto">
              <a:xfrm>
                <a:off x="9996489" y="1724025"/>
                <a:ext cx="22225" cy="22225"/>
              </a:xfrm>
              <a:custGeom>
                <a:avLst/>
                <a:gdLst>
                  <a:gd name="T0" fmla="*/ 3 w 6"/>
                  <a:gd name="T1" fmla="*/ 1 h 6"/>
                  <a:gd name="T2" fmla="*/ 3 w 6"/>
                  <a:gd name="T3" fmla="*/ 6 h 6"/>
                  <a:gd name="T4" fmla="*/ 3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6" y="0"/>
                      <a:pt x="3" y="4"/>
                      <a:pt x="3" y="6"/>
                    </a:cubicBezTo>
                    <a:cubicBezTo>
                      <a:pt x="0" y="5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5"/>
              <p:cNvSpPr/>
              <p:nvPr/>
            </p:nvSpPr>
            <p:spPr bwMode="auto">
              <a:xfrm>
                <a:off x="10136189" y="1727200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1"/>
                      <a:pt x="1" y="2"/>
                      <a:pt x="2" y="5"/>
                    </a:cubicBezTo>
                    <a:cubicBezTo>
                      <a:pt x="0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6"/>
              <p:cNvSpPr/>
              <p:nvPr/>
            </p:nvSpPr>
            <p:spPr bwMode="auto">
              <a:xfrm>
                <a:off x="9777414" y="1730375"/>
                <a:ext cx="41275" cy="192088"/>
              </a:xfrm>
              <a:custGeom>
                <a:avLst/>
                <a:gdLst>
                  <a:gd name="T0" fmla="*/ 7 w 11"/>
                  <a:gd name="T1" fmla="*/ 0 h 51"/>
                  <a:gd name="T2" fmla="*/ 8 w 11"/>
                  <a:gd name="T3" fmla="*/ 36 h 51"/>
                  <a:gd name="T4" fmla="*/ 4 w 11"/>
                  <a:gd name="T5" fmla="*/ 35 h 51"/>
                  <a:gd name="T6" fmla="*/ 0 w 11"/>
                  <a:gd name="T7" fmla="*/ 51 h 51"/>
                  <a:gd name="T8" fmla="*/ 7 w 1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7" y="0"/>
                    </a:moveTo>
                    <a:cubicBezTo>
                      <a:pt x="11" y="9"/>
                      <a:pt x="8" y="25"/>
                      <a:pt x="8" y="36"/>
                    </a:cubicBezTo>
                    <a:cubicBezTo>
                      <a:pt x="6" y="37"/>
                      <a:pt x="5" y="35"/>
                      <a:pt x="4" y="35"/>
                    </a:cubicBezTo>
                    <a:cubicBezTo>
                      <a:pt x="2" y="39"/>
                      <a:pt x="5" y="49"/>
                      <a:pt x="0" y="51"/>
                    </a:cubicBezTo>
                    <a:cubicBezTo>
                      <a:pt x="2" y="30"/>
                      <a:pt x="3" y="15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7"/>
              <p:cNvSpPr/>
              <p:nvPr/>
            </p:nvSpPr>
            <p:spPr bwMode="auto">
              <a:xfrm>
                <a:off x="9601201" y="1738313"/>
                <a:ext cx="25400" cy="22225"/>
              </a:xfrm>
              <a:custGeom>
                <a:avLst/>
                <a:gdLst>
                  <a:gd name="T0" fmla="*/ 6 w 7"/>
                  <a:gd name="T1" fmla="*/ 0 h 6"/>
                  <a:gd name="T2" fmla="*/ 5 w 7"/>
                  <a:gd name="T3" fmla="*/ 6 h 6"/>
                  <a:gd name="T4" fmla="*/ 6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7" y="0"/>
                      <a:pt x="6" y="5"/>
                      <a:pt x="5" y="6"/>
                    </a:cubicBezTo>
                    <a:cubicBezTo>
                      <a:pt x="0" y="6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8"/>
              <p:cNvSpPr/>
              <p:nvPr/>
            </p:nvSpPr>
            <p:spPr bwMode="auto">
              <a:xfrm>
                <a:off x="10418764" y="1743075"/>
                <a:ext cx="17463" cy="22225"/>
              </a:xfrm>
              <a:custGeom>
                <a:avLst/>
                <a:gdLst>
                  <a:gd name="T0" fmla="*/ 1 w 5"/>
                  <a:gd name="T1" fmla="*/ 1 h 6"/>
                  <a:gd name="T2" fmla="*/ 3 w 5"/>
                  <a:gd name="T3" fmla="*/ 6 h 6"/>
                  <a:gd name="T4" fmla="*/ 1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5" y="0"/>
                      <a:pt x="2" y="4"/>
                      <a:pt x="3" y="6"/>
                    </a:cubicBezTo>
                    <a:cubicBezTo>
                      <a:pt x="0" y="4"/>
                      <a:pt x="2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9"/>
              <p:cNvSpPr/>
              <p:nvPr/>
            </p:nvSpPr>
            <p:spPr bwMode="auto">
              <a:xfrm>
                <a:off x="10998201" y="1749425"/>
                <a:ext cx="25400" cy="30163"/>
              </a:xfrm>
              <a:custGeom>
                <a:avLst/>
                <a:gdLst>
                  <a:gd name="T0" fmla="*/ 5 w 7"/>
                  <a:gd name="T1" fmla="*/ 0 h 8"/>
                  <a:gd name="T2" fmla="*/ 5 w 7"/>
                  <a:gd name="T3" fmla="*/ 6 h 8"/>
                  <a:gd name="T4" fmla="*/ 5 w 7"/>
                  <a:gd name="T5" fmla="*/ 4 h 8"/>
                  <a:gd name="T6" fmla="*/ 1 w 7"/>
                  <a:gd name="T7" fmla="*/ 3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7" y="2"/>
                      <a:pt x="5" y="3"/>
                      <a:pt x="5" y="6"/>
                    </a:cubicBezTo>
                    <a:cubicBezTo>
                      <a:pt x="5" y="8"/>
                      <a:pt x="4" y="6"/>
                      <a:pt x="5" y="4"/>
                    </a:cubicBezTo>
                    <a:cubicBezTo>
                      <a:pt x="4" y="3"/>
                      <a:pt x="2" y="3"/>
                      <a:pt x="1" y="3"/>
                    </a:cubicBezTo>
                    <a:cubicBezTo>
                      <a:pt x="0" y="0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150"/>
              <p:cNvSpPr/>
              <p:nvPr/>
            </p:nvSpPr>
            <p:spPr bwMode="auto">
              <a:xfrm>
                <a:off x="9351964" y="1754188"/>
                <a:ext cx="49213" cy="225425"/>
              </a:xfrm>
              <a:custGeom>
                <a:avLst/>
                <a:gdLst>
                  <a:gd name="T0" fmla="*/ 12 w 13"/>
                  <a:gd name="T1" fmla="*/ 19 h 60"/>
                  <a:gd name="T2" fmla="*/ 12 w 13"/>
                  <a:gd name="T3" fmla="*/ 25 h 60"/>
                  <a:gd name="T4" fmla="*/ 10 w 13"/>
                  <a:gd name="T5" fmla="*/ 40 h 60"/>
                  <a:gd name="T6" fmla="*/ 7 w 13"/>
                  <a:gd name="T7" fmla="*/ 60 h 60"/>
                  <a:gd name="T8" fmla="*/ 0 w 13"/>
                  <a:gd name="T9" fmla="*/ 59 h 60"/>
                  <a:gd name="T10" fmla="*/ 10 w 13"/>
                  <a:gd name="T11" fmla="*/ 9 h 60"/>
                  <a:gd name="T12" fmla="*/ 5 w 13"/>
                  <a:gd name="T13" fmla="*/ 8 h 60"/>
                  <a:gd name="T14" fmla="*/ 11 w 13"/>
                  <a:gd name="T15" fmla="*/ 1 h 60"/>
                  <a:gd name="T16" fmla="*/ 12 w 13"/>
                  <a:gd name="T17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0">
                    <a:moveTo>
                      <a:pt x="12" y="19"/>
                    </a:moveTo>
                    <a:cubicBezTo>
                      <a:pt x="9" y="21"/>
                      <a:pt x="13" y="23"/>
                      <a:pt x="12" y="25"/>
                    </a:cubicBezTo>
                    <a:cubicBezTo>
                      <a:pt x="12" y="32"/>
                      <a:pt x="6" y="36"/>
                      <a:pt x="10" y="40"/>
                    </a:cubicBezTo>
                    <a:cubicBezTo>
                      <a:pt x="9" y="46"/>
                      <a:pt x="6" y="54"/>
                      <a:pt x="7" y="60"/>
                    </a:cubicBezTo>
                    <a:cubicBezTo>
                      <a:pt x="5" y="59"/>
                      <a:pt x="2" y="59"/>
                      <a:pt x="0" y="59"/>
                    </a:cubicBezTo>
                    <a:cubicBezTo>
                      <a:pt x="4" y="37"/>
                      <a:pt x="7" y="26"/>
                      <a:pt x="10" y="9"/>
                    </a:cubicBezTo>
                    <a:cubicBezTo>
                      <a:pt x="8" y="12"/>
                      <a:pt x="6" y="12"/>
                      <a:pt x="5" y="8"/>
                    </a:cubicBezTo>
                    <a:cubicBezTo>
                      <a:pt x="11" y="11"/>
                      <a:pt x="4" y="0"/>
                      <a:pt x="11" y="1"/>
                    </a:cubicBezTo>
                    <a:cubicBezTo>
                      <a:pt x="11" y="6"/>
                      <a:pt x="10" y="11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151"/>
              <p:cNvSpPr/>
              <p:nvPr/>
            </p:nvSpPr>
            <p:spPr bwMode="auto">
              <a:xfrm>
                <a:off x="9475789" y="1757363"/>
                <a:ext cx="15875" cy="19050"/>
              </a:xfrm>
              <a:custGeom>
                <a:avLst/>
                <a:gdLst>
                  <a:gd name="T0" fmla="*/ 1 w 4"/>
                  <a:gd name="T1" fmla="*/ 1 h 5"/>
                  <a:gd name="T2" fmla="*/ 3 w 4"/>
                  <a:gd name="T3" fmla="*/ 5 h 5"/>
                  <a:gd name="T4" fmla="*/ 1 w 4"/>
                  <a:gd name="T5" fmla="*/ 5 h 5"/>
                  <a:gd name="T6" fmla="*/ 1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4" y="0"/>
                      <a:pt x="3" y="3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3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2"/>
              <p:cNvSpPr/>
              <p:nvPr/>
            </p:nvSpPr>
            <p:spPr bwMode="auto">
              <a:xfrm>
                <a:off x="9999664" y="1760538"/>
                <a:ext cx="22225" cy="23813"/>
              </a:xfrm>
              <a:custGeom>
                <a:avLst/>
                <a:gdLst>
                  <a:gd name="T0" fmla="*/ 1 w 6"/>
                  <a:gd name="T1" fmla="*/ 0 h 6"/>
                  <a:gd name="T2" fmla="*/ 6 w 6"/>
                  <a:gd name="T3" fmla="*/ 3 h 6"/>
                  <a:gd name="T4" fmla="*/ 2 w 6"/>
                  <a:gd name="T5" fmla="*/ 5 h 6"/>
                  <a:gd name="T6" fmla="*/ 1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3" y="0"/>
                      <a:pt x="3" y="3"/>
                      <a:pt x="6" y="3"/>
                    </a:cubicBezTo>
                    <a:cubicBezTo>
                      <a:pt x="6" y="6"/>
                      <a:pt x="1" y="3"/>
                      <a:pt x="2" y="5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53"/>
              <p:cNvSpPr/>
              <p:nvPr/>
            </p:nvSpPr>
            <p:spPr bwMode="auto">
              <a:xfrm>
                <a:off x="10814051" y="1765300"/>
                <a:ext cx="17463" cy="22225"/>
              </a:xfrm>
              <a:custGeom>
                <a:avLst/>
                <a:gdLst>
                  <a:gd name="T0" fmla="*/ 3 w 5"/>
                  <a:gd name="T1" fmla="*/ 0 h 6"/>
                  <a:gd name="T2" fmla="*/ 4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3" y="4"/>
                      <a:pt x="4" y="6"/>
                    </a:cubicBezTo>
                    <a:cubicBezTo>
                      <a:pt x="0" y="5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54"/>
              <p:cNvSpPr/>
              <p:nvPr/>
            </p:nvSpPr>
            <p:spPr bwMode="auto">
              <a:xfrm>
                <a:off x="10580689" y="1768475"/>
                <a:ext cx="17463" cy="44450"/>
              </a:xfrm>
              <a:custGeom>
                <a:avLst/>
                <a:gdLst>
                  <a:gd name="T0" fmla="*/ 2 w 5"/>
                  <a:gd name="T1" fmla="*/ 0 h 12"/>
                  <a:gd name="T2" fmla="*/ 0 w 5"/>
                  <a:gd name="T3" fmla="*/ 12 h 12"/>
                  <a:gd name="T4" fmla="*/ 2 w 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5" y="4"/>
                      <a:pt x="5" y="9"/>
                      <a:pt x="0" y="12"/>
                    </a:cubicBezTo>
                    <a:cubicBezTo>
                      <a:pt x="2" y="7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55"/>
              <p:cNvSpPr/>
              <p:nvPr/>
            </p:nvSpPr>
            <p:spPr bwMode="auto">
              <a:xfrm>
                <a:off x="10196514" y="1768475"/>
                <a:ext cx="14288" cy="26988"/>
              </a:xfrm>
              <a:custGeom>
                <a:avLst/>
                <a:gdLst>
                  <a:gd name="T0" fmla="*/ 2 w 4"/>
                  <a:gd name="T1" fmla="*/ 1 h 7"/>
                  <a:gd name="T2" fmla="*/ 1 w 4"/>
                  <a:gd name="T3" fmla="*/ 6 h 7"/>
                  <a:gd name="T4" fmla="*/ 2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1"/>
                    </a:moveTo>
                    <a:cubicBezTo>
                      <a:pt x="4" y="0"/>
                      <a:pt x="3" y="7"/>
                      <a:pt x="1" y="6"/>
                    </a:cubicBezTo>
                    <a:cubicBezTo>
                      <a:pt x="0" y="4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156"/>
              <p:cNvSpPr/>
              <p:nvPr/>
            </p:nvSpPr>
            <p:spPr bwMode="auto">
              <a:xfrm>
                <a:off x="10614026" y="1779588"/>
                <a:ext cx="11113" cy="30163"/>
              </a:xfrm>
              <a:custGeom>
                <a:avLst/>
                <a:gdLst>
                  <a:gd name="T0" fmla="*/ 1 w 3"/>
                  <a:gd name="T1" fmla="*/ 0 h 8"/>
                  <a:gd name="T2" fmla="*/ 0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3" y="2"/>
                      <a:pt x="3" y="7"/>
                      <a:pt x="0" y="8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157"/>
              <p:cNvSpPr/>
              <p:nvPr/>
            </p:nvSpPr>
            <p:spPr bwMode="auto">
              <a:xfrm>
                <a:off x="10542589" y="1784350"/>
                <a:ext cx="14288" cy="25400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3" y="0"/>
                      <a:pt x="4" y="5"/>
                      <a:pt x="2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158"/>
              <p:cNvSpPr/>
              <p:nvPr/>
            </p:nvSpPr>
            <p:spPr bwMode="auto">
              <a:xfrm>
                <a:off x="10929939" y="1784350"/>
                <a:ext cx="22225" cy="17463"/>
              </a:xfrm>
              <a:custGeom>
                <a:avLst/>
                <a:gdLst>
                  <a:gd name="T0" fmla="*/ 1 w 6"/>
                  <a:gd name="T1" fmla="*/ 0 h 5"/>
                  <a:gd name="T2" fmla="*/ 6 w 6"/>
                  <a:gd name="T3" fmla="*/ 1 h 5"/>
                  <a:gd name="T4" fmla="*/ 0 w 6"/>
                  <a:gd name="T5" fmla="*/ 3 h 5"/>
                  <a:gd name="T6" fmla="*/ 1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4" y="0"/>
                      <a:pt x="4" y="2"/>
                      <a:pt x="6" y="1"/>
                    </a:cubicBezTo>
                    <a:cubicBezTo>
                      <a:pt x="5" y="3"/>
                      <a:pt x="2" y="5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159"/>
              <p:cNvSpPr/>
              <p:nvPr/>
            </p:nvSpPr>
            <p:spPr bwMode="auto">
              <a:xfrm>
                <a:off x="9607551" y="1790700"/>
                <a:ext cx="19050" cy="15875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4 h 4"/>
                  <a:gd name="T4" fmla="*/ 0 w 5"/>
                  <a:gd name="T5" fmla="*/ 4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5" y="1"/>
                      <a:pt x="5" y="4"/>
                    </a:cubicBezTo>
                    <a:cubicBezTo>
                      <a:pt x="2" y="3"/>
                      <a:pt x="3" y="3"/>
                      <a:pt x="0" y="4"/>
                    </a:cubicBezTo>
                    <a:cubicBezTo>
                      <a:pt x="0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160"/>
              <p:cNvSpPr/>
              <p:nvPr/>
            </p:nvSpPr>
            <p:spPr bwMode="auto">
              <a:xfrm>
                <a:off x="11006139" y="1790700"/>
                <a:ext cx="14288" cy="19050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4" y="4"/>
                      <a:pt x="3" y="5"/>
                    </a:cubicBezTo>
                    <a:cubicBezTo>
                      <a:pt x="0" y="5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161"/>
              <p:cNvSpPr/>
              <p:nvPr/>
            </p:nvSpPr>
            <p:spPr bwMode="auto">
              <a:xfrm>
                <a:off x="10990264" y="1795463"/>
                <a:ext cx="15875" cy="41275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11 h 11"/>
                  <a:gd name="T4" fmla="*/ 2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4" y="2"/>
                      <a:pt x="3" y="11"/>
                      <a:pt x="0" y="11"/>
                    </a:cubicBezTo>
                    <a:cubicBezTo>
                      <a:pt x="0" y="6"/>
                      <a:pt x="1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162"/>
              <p:cNvSpPr/>
              <p:nvPr/>
            </p:nvSpPr>
            <p:spPr bwMode="auto">
              <a:xfrm>
                <a:off x="9747251" y="1798638"/>
                <a:ext cx="11113" cy="14288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0"/>
                      <a:pt x="3" y="2"/>
                      <a:pt x="1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163"/>
              <p:cNvSpPr/>
              <p:nvPr/>
            </p:nvSpPr>
            <p:spPr bwMode="auto">
              <a:xfrm>
                <a:off x="9818689" y="1801813"/>
                <a:ext cx="19050" cy="57150"/>
              </a:xfrm>
              <a:custGeom>
                <a:avLst/>
                <a:gdLst>
                  <a:gd name="T0" fmla="*/ 3 w 5"/>
                  <a:gd name="T1" fmla="*/ 0 h 15"/>
                  <a:gd name="T2" fmla="*/ 3 w 5"/>
                  <a:gd name="T3" fmla="*/ 15 h 15"/>
                  <a:gd name="T4" fmla="*/ 3 w 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3" y="0"/>
                    </a:moveTo>
                    <a:cubicBezTo>
                      <a:pt x="5" y="3"/>
                      <a:pt x="3" y="12"/>
                      <a:pt x="3" y="15"/>
                    </a:cubicBezTo>
                    <a:cubicBezTo>
                      <a:pt x="0" y="11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164"/>
              <p:cNvSpPr/>
              <p:nvPr/>
            </p:nvSpPr>
            <p:spPr bwMode="auto">
              <a:xfrm>
                <a:off x="10361614" y="1801813"/>
                <a:ext cx="14288" cy="15875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4" y="2"/>
                      <a:pt x="3" y="4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165"/>
              <p:cNvSpPr/>
              <p:nvPr/>
            </p:nvSpPr>
            <p:spPr bwMode="auto">
              <a:xfrm>
                <a:off x="10952164" y="1806575"/>
                <a:ext cx="26988" cy="22225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7" y="5"/>
                      <a:pt x="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166"/>
              <p:cNvSpPr/>
              <p:nvPr/>
            </p:nvSpPr>
            <p:spPr bwMode="auto">
              <a:xfrm>
                <a:off x="9634539" y="1809750"/>
                <a:ext cx="19050" cy="30163"/>
              </a:xfrm>
              <a:custGeom>
                <a:avLst/>
                <a:gdLst>
                  <a:gd name="T0" fmla="*/ 0 w 5"/>
                  <a:gd name="T1" fmla="*/ 3 h 8"/>
                  <a:gd name="T2" fmla="*/ 3 w 5"/>
                  <a:gd name="T3" fmla="*/ 8 h 8"/>
                  <a:gd name="T4" fmla="*/ 0 w 5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3"/>
                    </a:moveTo>
                    <a:cubicBezTo>
                      <a:pt x="1" y="0"/>
                      <a:pt x="5" y="7"/>
                      <a:pt x="3" y="8"/>
                    </a:cubicBezTo>
                    <a:cubicBezTo>
                      <a:pt x="0" y="8"/>
                      <a:pt x="2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167"/>
              <p:cNvSpPr/>
              <p:nvPr/>
            </p:nvSpPr>
            <p:spPr bwMode="auto">
              <a:xfrm>
                <a:off x="10614026" y="1817688"/>
                <a:ext cx="7938" cy="14288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4 h 4"/>
                  <a:gd name="T4" fmla="*/ 1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0"/>
                      <a:pt x="2" y="2"/>
                      <a:pt x="2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168"/>
              <p:cNvSpPr/>
              <p:nvPr/>
            </p:nvSpPr>
            <p:spPr bwMode="auto">
              <a:xfrm>
                <a:off x="10922001" y="1817688"/>
                <a:ext cx="30163" cy="30163"/>
              </a:xfrm>
              <a:custGeom>
                <a:avLst/>
                <a:gdLst>
                  <a:gd name="T0" fmla="*/ 2 w 8"/>
                  <a:gd name="T1" fmla="*/ 0 h 8"/>
                  <a:gd name="T2" fmla="*/ 6 w 8"/>
                  <a:gd name="T3" fmla="*/ 1 h 8"/>
                  <a:gd name="T4" fmla="*/ 4 w 8"/>
                  <a:gd name="T5" fmla="*/ 8 h 8"/>
                  <a:gd name="T6" fmla="*/ 2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4" y="0"/>
                      <a:pt x="4" y="1"/>
                      <a:pt x="6" y="1"/>
                    </a:cubicBezTo>
                    <a:cubicBezTo>
                      <a:pt x="2" y="2"/>
                      <a:pt x="8" y="6"/>
                      <a:pt x="4" y="8"/>
                    </a:cubicBezTo>
                    <a:cubicBezTo>
                      <a:pt x="0" y="7"/>
                      <a:pt x="4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169"/>
              <p:cNvSpPr/>
              <p:nvPr/>
            </p:nvSpPr>
            <p:spPr bwMode="auto">
              <a:xfrm>
                <a:off x="10820401" y="1812925"/>
                <a:ext cx="11113" cy="30163"/>
              </a:xfrm>
              <a:custGeom>
                <a:avLst/>
                <a:gdLst>
                  <a:gd name="T0" fmla="*/ 0 w 3"/>
                  <a:gd name="T1" fmla="*/ 2 h 8"/>
                  <a:gd name="T2" fmla="*/ 0 w 3"/>
                  <a:gd name="T3" fmla="*/ 6 h 8"/>
                  <a:gd name="T4" fmla="*/ 0 w 3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2"/>
                    </a:moveTo>
                    <a:cubicBezTo>
                      <a:pt x="3" y="0"/>
                      <a:pt x="3" y="8"/>
                      <a:pt x="0" y="6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170"/>
              <p:cNvSpPr/>
              <p:nvPr/>
            </p:nvSpPr>
            <p:spPr bwMode="auto">
              <a:xfrm>
                <a:off x="11156951" y="1820863"/>
                <a:ext cx="11113" cy="15875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3" y="0"/>
                      <a:pt x="2" y="3"/>
                      <a:pt x="2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171"/>
              <p:cNvSpPr/>
              <p:nvPr/>
            </p:nvSpPr>
            <p:spPr bwMode="auto">
              <a:xfrm>
                <a:off x="10956926" y="1828800"/>
                <a:ext cx="11113" cy="19050"/>
              </a:xfrm>
              <a:custGeom>
                <a:avLst/>
                <a:gdLst>
                  <a:gd name="T0" fmla="*/ 3 w 3"/>
                  <a:gd name="T1" fmla="*/ 1 h 5"/>
                  <a:gd name="T2" fmla="*/ 0 w 3"/>
                  <a:gd name="T3" fmla="*/ 4 h 5"/>
                  <a:gd name="T4" fmla="*/ 3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3"/>
                      <a:pt x="3" y="5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172"/>
              <p:cNvSpPr/>
              <p:nvPr/>
            </p:nvSpPr>
            <p:spPr bwMode="auto">
              <a:xfrm>
                <a:off x="9650414" y="1836738"/>
                <a:ext cx="14288" cy="14288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3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3" y="4"/>
                      <a:pt x="1" y="3"/>
                    </a:cubicBezTo>
                    <a:cubicBezTo>
                      <a:pt x="0" y="0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173"/>
              <p:cNvSpPr/>
              <p:nvPr/>
            </p:nvSpPr>
            <p:spPr bwMode="auto">
              <a:xfrm>
                <a:off x="10353676" y="1836738"/>
                <a:ext cx="22225" cy="47625"/>
              </a:xfrm>
              <a:custGeom>
                <a:avLst/>
                <a:gdLst>
                  <a:gd name="T0" fmla="*/ 3 w 6"/>
                  <a:gd name="T1" fmla="*/ 0 h 13"/>
                  <a:gd name="T2" fmla="*/ 5 w 6"/>
                  <a:gd name="T3" fmla="*/ 13 h 13"/>
                  <a:gd name="T4" fmla="*/ 3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cubicBezTo>
                      <a:pt x="6" y="3"/>
                      <a:pt x="6" y="8"/>
                      <a:pt x="5" y="13"/>
                    </a:cubicBezTo>
                    <a:cubicBezTo>
                      <a:pt x="0" y="11"/>
                      <a:pt x="3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174"/>
              <p:cNvSpPr>
                <a:spLocks noEditPoints="1"/>
              </p:cNvSpPr>
              <p:nvPr/>
            </p:nvSpPr>
            <p:spPr bwMode="auto">
              <a:xfrm>
                <a:off x="9920289" y="1843088"/>
                <a:ext cx="26988" cy="76200"/>
              </a:xfrm>
              <a:custGeom>
                <a:avLst/>
                <a:gdLst>
                  <a:gd name="T0" fmla="*/ 4 w 7"/>
                  <a:gd name="T1" fmla="*/ 0 h 20"/>
                  <a:gd name="T2" fmla="*/ 5 w 7"/>
                  <a:gd name="T3" fmla="*/ 20 h 20"/>
                  <a:gd name="T4" fmla="*/ 0 w 7"/>
                  <a:gd name="T5" fmla="*/ 16 h 20"/>
                  <a:gd name="T6" fmla="*/ 4 w 7"/>
                  <a:gd name="T7" fmla="*/ 0 h 20"/>
                  <a:gd name="T8" fmla="*/ 3 w 7"/>
                  <a:gd name="T9" fmla="*/ 13 h 20"/>
                  <a:gd name="T10" fmla="*/ 3 w 7"/>
                  <a:gd name="T11" fmla="*/ 9 h 20"/>
                  <a:gd name="T12" fmla="*/ 3 w 7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cubicBezTo>
                      <a:pt x="7" y="5"/>
                      <a:pt x="6" y="13"/>
                      <a:pt x="5" y="20"/>
                    </a:cubicBezTo>
                    <a:cubicBezTo>
                      <a:pt x="3" y="19"/>
                      <a:pt x="5" y="14"/>
                      <a:pt x="0" y="16"/>
                    </a:cubicBezTo>
                    <a:cubicBezTo>
                      <a:pt x="1" y="11"/>
                      <a:pt x="5" y="7"/>
                      <a:pt x="4" y="0"/>
                    </a:cubicBezTo>
                    <a:close/>
                    <a:moveTo>
                      <a:pt x="3" y="13"/>
                    </a:moveTo>
                    <a:cubicBezTo>
                      <a:pt x="5" y="14"/>
                      <a:pt x="5" y="9"/>
                      <a:pt x="3" y="9"/>
                    </a:cubicBezTo>
                    <a:cubicBezTo>
                      <a:pt x="3" y="10"/>
                      <a:pt x="2" y="11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175"/>
              <p:cNvSpPr/>
              <p:nvPr/>
            </p:nvSpPr>
            <p:spPr bwMode="auto">
              <a:xfrm>
                <a:off x="10669589" y="1843088"/>
                <a:ext cx="19050" cy="15875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3 h 4"/>
                  <a:gd name="T4" fmla="*/ 3 w 5"/>
                  <a:gd name="T5" fmla="*/ 4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4" y="1"/>
                      <a:pt x="5" y="2"/>
                      <a:pt x="5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0" y="4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176"/>
              <p:cNvSpPr/>
              <p:nvPr/>
            </p:nvSpPr>
            <p:spPr bwMode="auto">
              <a:xfrm>
                <a:off x="10693401" y="1843088"/>
                <a:ext cx="41275" cy="38100"/>
              </a:xfrm>
              <a:custGeom>
                <a:avLst/>
                <a:gdLst>
                  <a:gd name="T0" fmla="*/ 3 w 11"/>
                  <a:gd name="T1" fmla="*/ 0 h 10"/>
                  <a:gd name="T2" fmla="*/ 11 w 11"/>
                  <a:gd name="T3" fmla="*/ 3 h 10"/>
                  <a:gd name="T4" fmla="*/ 11 w 11"/>
                  <a:gd name="T5" fmla="*/ 8 h 10"/>
                  <a:gd name="T6" fmla="*/ 6 w 11"/>
                  <a:gd name="T7" fmla="*/ 9 h 10"/>
                  <a:gd name="T8" fmla="*/ 6 w 11"/>
                  <a:gd name="T9" fmla="*/ 5 h 10"/>
                  <a:gd name="T10" fmla="*/ 5 w 11"/>
                  <a:gd name="T11" fmla="*/ 8 h 10"/>
                  <a:gd name="T12" fmla="*/ 0 w 11"/>
                  <a:gd name="T13" fmla="*/ 8 h 10"/>
                  <a:gd name="T14" fmla="*/ 3 w 1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cubicBezTo>
                      <a:pt x="9" y="0"/>
                      <a:pt x="7" y="4"/>
                      <a:pt x="11" y="3"/>
                    </a:cubicBezTo>
                    <a:cubicBezTo>
                      <a:pt x="11" y="5"/>
                      <a:pt x="11" y="6"/>
                      <a:pt x="11" y="8"/>
                    </a:cubicBezTo>
                    <a:cubicBezTo>
                      <a:pt x="8" y="8"/>
                      <a:pt x="9" y="10"/>
                      <a:pt x="6" y="9"/>
                    </a:cubicBezTo>
                    <a:cubicBezTo>
                      <a:pt x="6" y="8"/>
                      <a:pt x="6" y="6"/>
                      <a:pt x="6" y="5"/>
                    </a:cubicBezTo>
                    <a:cubicBezTo>
                      <a:pt x="5" y="5"/>
                      <a:pt x="5" y="7"/>
                      <a:pt x="5" y="8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5"/>
                      <a:pt x="5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177"/>
              <p:cNvSpPr/>
              <p:nvPr/>
            </p:nvSpPr>
            <p:spPr bwMode="auto">
              <a:xfrm>
                <a:off x="11149014" y="1847850"/>
                <a:ext cx="19050" cy="33338"/>
              </a:xfrm>
              <a:custGeom>
                <a:avLst/>
                <a:gdLst>
                  <a:gd name="T0" fmla="*/ 0 w 5"/>
                  <a:gd name="T1" fmla="*/ 0 h 9"/>
                  <a:gd name="T2" fmla="*/ 2 w 5"/>
                  <a:gd name="T3" fmla="*/ 9 h 9"/>
                  <a:gd name="T4" fmla="*/ 0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3" y="2"/>
                      <a:pt x="5" y="7"/>
                      <a:pt x="2" y="9"/>
                    </a:cubicBezTo>
                    <a:cubicBezTo>
                      <a:pt x="0" y="8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178"/>
              <p:cNvSpPr/>
              <p:nvPr/>
            </p:nvSpPr>
            <p:spPr bwMode="auto">
              <a:xfrm>
                <a:off x="10926764" y="1854200"/>
                <a:ext cx="22225" cy="30163"/>
              </a:xfrm>
              <a:custGeom>
                <a:avLst/>
                <a:gdLst>
                  <a:gd name="T0" fmla="*/ 3 w 6"/>
                  <a:gd name="T1" fmla="*/ 0 h 8"/>
                  <a:gd name="T2" fmla="*/ 3 w 6"/>
                  <a:gd name="T3" fmla="*/ 8 h 8"/>
                  <a:gd name="T4" fmla="*/ 3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6" y="2"/>
                      <a:pt x="5" y="7"/>
                      <a:pt x="3" y="8"/>
                    </a:cubicBezTo>
                    <a:cubicBezTo>
                      <a:pt x="0" y="7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179"/>
              <p:cNvSpPr/>
              <p:nvPr/>
            </p:nvSpPr>
            <p:spPr bwMode="auto">
              <a:xfrm>
                <a:off x="10948989" y="1854200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4 w 5"/>
                  <a:gd name="T3" fmla="*/ 5 h 5"/>
                  <a:gd name="T4" fmla="*/ 0 w 5"/>
                  <a:gd name="T5" fmla="*/ 4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5" y="2"/>
                      <a:pt x="2" y="3"/>
                      <a:pt x="4" y="5"/>
                    </a:cubicBezTo>
                    <a:cubicBezTo>
                      <a:pt x="2" y="5"/>
                      <a:pt x="2" y="4"/>
                      <a:pt x="0" y="4"/>
                    </a:cubicBezTo>
                    <a:cubicBezTo>
                      <a:pt x="1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180"/>
              <p:cNvSpPr/>
              <p:nvPr/>
            </p:nvSpPr>
            <p:spPr bwMode="auto">
              <a:xfrm>
                <a:off x="9604376" y="1858963"/>
                <a:ext cx="22225" cy="49213"/>
              </a:xfrm>
              <a:custGeom>
                <a:avLst/>
                <a:gdLst>
                  <a:gd name="T0" fmla="*/ 5 w 6"/>
                  <a:gd name="T1" fmla="*/ 0 h 13"/>
                  <a:gd name="T2" fmla="*/ 2 w 6"/>
                  <a:gd name="T3" fmla="*/ 13 h 13"/>
                  <a:gd name="T4" fmla="*/ 5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3" y="6"/>
                      <a:pt x="6" y="10"/>
                      <a:pt x="2" y="13"/>
                    </a:cubicBezTo>
                    <a:cubicBezTo>
                      <a:pt x="0" y="10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181"/>
              <p:cNvSpPr/>
              <p:nvPr/>
            </p:nvSpPr>
            <p:spPr bwMode="auto">
              <a:xfrm>
                <a:off x="10177464" y="1858963"/>
                <a:ext cx="14288" cy="1111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1"/>
                      <a:pt x="4" y="1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182"/>
              <p:cNvSpPr/>
              <p:nvPr/>
            </p:nvSpPr>
            <p:spPr bwMode="auto">
              <a:xfrm>
                <a:off x="11179176" y="1851025"/>
                <a:ext cx="6350" cy="49213"/>
              </a:xfrm>
              <a:custGeom>
                <a:avLst/>
                <a:gdLst>
                  <a:gd name="T0" fmla="*/ 1 w 2"/>
                  <a:gd name="T1" fmla="*/ 3 h 13"/>
                  <a:gd name="T2" fmla="*/ 2 w 2"/>
                  <a:gd name="T3" fmla="*/ 10 h 13"/>
                  <a:gd name="T4" fmla="*/ 1 w 2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3"/>
                    </a:moveTo>
                    <a:cubicBezTo>
                      <a:pt x="2" y="0"/>
                      <a:pt x="1" y="8"/>
                      <a:pt x="2" y="10"/>
                    </a:cubicBezTo>
                    <a:cubicBezTo>
                      <a:pt x="0" y="13"/>
                      <a:pt x="1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183"/>
              <p:cNvSpPr/>
              <p:nvPr/>
            </p:nvSpPr>
            <p:spPr bwMode="auto">
              <a:xfrm>
                <a:off x="9977439" y="1866900"/>
                <a:ext cx="26988" cy="74613"/>
              </a:xfrm>
              <a:custGeom>
                <a:avLst/>
                <a:gdLst>
                  <a:gd name="T0" fmla="*/ 6 w 7"/>
                  <a:gd name="T1" fmla="*/ 0 h 20"/>
                  <a:gd name="T2" fmla="*/ 4 w 7"/>
                  <a:gd name="T3" fmla="*/ 20 h 20"/>
                  <a:gd name="T4" fmla="*/ 6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6" y="0"/>
                    </a:moveTo>
                    <a:cubicBezTo>
                      <a:pt x="7" y="5"/>
                      <a:pt x="4" y="14"/>
                      <a:pt x="4" y="20"/>
                    </a:cubicBezTo>
                    <a:cubicBezTo>
                      <a:pt x="0" y="16"/>
                      <a:pt x="4" y="7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184"/>
              <p:cNvSpPr/>
              <p:nvPr/>
            </p:nvSpPr>
            <p:spPr bwMode="auto">
              <a:xfrm>
                <a:off x="10979151" y="1866900"/>
                <a:ext cx="33338" cy="52388"/>
              </a:xfrm>
              <a:custGeom>
                <a:avLst/>
                <a:gdLst>
                  <a:gd name="T0" fmla="*/ 8 w 9"/>
                  <a:gd name="T1" fmla="*/ 0 h 14"/>
                  <a:gd name="T2" fmla="*/ 6 w 9"/>
                  <a:gd name="T3" fmla="*/ 13 h 14"/>
                  <a:gd name="T4" fmla="*/ 0 w 9"/>
                  <a:gd name="T5" fmla="*/ 9 h 14"/>
                  <a:gd name="T6" fmla="*/ 8 w 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8" y="0"/>
                    </a:moveTo>
                    <a:cubicBezTo>
                      <a:pt x="9" y="3"/>
                      <a:pt x="8" y="10"/>
                      <a:pt x="6" y="13"/>
                    </a:cubicBezTo>
                    <a:cubicBezTo>
                      <a:pt x="5" y="9"/>
                      <a:pt x="0" y="14"/>
                      <a:pt x="0" y="9"/>
                    </a:cubicBezTo>
                    <a:cubicBezTo>
                      <a:pt x="6" y="10"/>
                      <a:pt x="7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185"/>
              <p:cNvSpPr/>
              <p:nvPr/>
            </p:nvSpPr>
            <p:spPr bwMode="auto">
              <a:xfrm>
                <a:off x="9645651" y="1884363"/>
                <a:ext cx="34925" cy="30163"/>
              </a:xfrm>
              <a:custGeom>
                <a:avLst/>
                <a:gdLst>
                  <a:gd name="T0" fmla="*/ 3 w 9"/>
                  <a:gd name="T1" fmla="*/ 0 h 8"/>
                  <a:gd name="T2" fmla="*/ 9 w 9"/>
                  <a:gd name="T3" fmla="*/ 3 h 8"/>
                  <a:gd name="T4" fmla="*/ 9 w 9"/>
                  <a:gd name="T5" fmla="*/ 7 h 8"/>
                  <a:gd name="T6" fmla="*/ 8 w 9"/>
                  <a:gd name="T7" fmla="*/ 4 h 8"/>
                  <a:gd name="T8" fmla="*/ 4 w 9"/>
                  <a:gd name="T9" fmla="*/ 4 h 8"/>
                  <a:gd name="T10" fmla="*/ 4 w 9"/>
                  <a:gd name="T11" fmla="*/ 8 h 8"/>
                  <a:gd name="T12" fmla="*/ 3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cubicBezTo>
                      <a:pt x="5" y="0"/>
                      <a:pt x="4" y="5"/>
                      <a:pt x="9" y="3"/>
                    </a:cubicBezTo>
                    <a:cubicBezTo>
                      <a:pt x="9" y="4"/>
                      <a:pt x="9" y="5"/>
                      <a:pt x="9" y="7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2" y="5"/>
                      <a:pt x="6" y="6"/>
                      <a:pt x="4" y="8"/>
                    </a:cubicBezTo>
                    <a:cubicBezTo>
                      <a:pt x="0" y="5"/>
                      <a:pt x="3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186"/>
              <p:cNvSpPr/>
              <p:nvPr/>
            </p:nvSpPr>
            <p:spPr bwMode="auto">
              <a:xfrm>
                <a:off x="9683751" y="1889125"/>
                <a:ext cx="19050" cy="30163"/>
              </a:xfrm>
              <a:custGeom>
                <a:avLst/>
                <a:gdLst>
                  <a:gd name="T0" fmla="*/ 1 w 5"/>
                  <a:gd name="T1" fmla="*/ 0 h 8"/>
                  <a:gd name="T2" fmla="*/ 2 w 5"/>
                  <a:gd name="T3" fmla="*/ 1 h 8"/>
                  <a:gd name="T4" fmla="*/ 5 w 5"/>
                  <a:gd name="T5" fmla="*/ 2 h 8"/>
                  <a:gd name="T6" fmla="*/ 5 w 5"/>
                  <a:gd name="T7" fmla="*/ 6 h 8"/>
                  <a:gd name="T8" fmla="*/ 2 w 5"/>
                  <a:gd name="T9" fmla="*/ 8 h 8"/>
                  <a:gd name="T10" fmla="*/ 1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3" y="3"/>
                      <a:pt x="4" y="0"/>
                      <a:pt x="5" y="2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3" y="6"/>
                      <a:pt x="3" y="6"/>
                      <a:pt x="2" y="8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187"/>
              <p:cNvSpPr/>
              <p:nvPr/>
            </p:nvSpPr>
            <p:spPr bwMode="auto">
              <a:xfrm>
                <a:off x="9793289" y="1889125"/>
                <a:ext cx="22225" cy="25400"/>
              </a:xfrm>
              <a:custGeom>
                <a:avLst/>
                <a:gdLst>
                  <a:gd name="T0" fmla="*/ 1 w 6"/>
                  <a:gd name="T1" fmla="*/ 0 h 7"/>
                  <a:gd name="T2" fmla="*/ 2 w 6"/>
                  <a:gd name="T3" fmla="*/ 7 h 7"/>
                  <a:gd name="T4" fmla="*/ 1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cubicBezTo>
                      <a:pt x="6" y="0"/>
                      <a:pt x="1" y="4"/>
                      <a:pt x="2" y="7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188"/>
              <p:cNvSpPr/>
              <p:nvPr/>
            </p:nvSpPr>
            <p:spPr bwMode="auto">
              <a:xfrm>
                <a:off x="10358439" y="1889125"/>
                <a:ext cx="17463" cy="30163"/>
              </a:xfrm>
              <a:custGeom>
                <a:avLst/>
                <a:gdLst>
                  <a:gd name="T0" fmla="*/ 4 w 5"/>
                  <a:gd name="T1" fmla="*/ 0 h 8"/>
                  <a:gd name="T2" fmla="*/ 1 w 5"/>
                  <a:gd name="T3" fmla="*/ 8 h 8"/>
                  <a:gd name="T4" fmla="*/ 4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3" y="3"/>
                      <a:pt x="5" y="8"/>
                      <a:pt x="1" y="8"/>
                    </a:cubicBezTo>
                    <a:cubicBezTo>
                      <a:pt x="0" y="5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189"/>
              <p:cNvSpPr>
                <a:spLocks noEditPoints="1"/>
              </p:cNvSpPr>
              <p:nvPr/>
            </p:nvSpPr>
            <p:spPr bwMode="auto">
              <a:xfrm>
                <a:off x="10922001" y="1892300"/>
                <a:ext cx="34925" cy="153988"/>
              </a:xfrm>
              <a:custGeom>
                <a:avLst/>
                <a:gdLst>
                  <a:gd name="T0" fmla="*/ 3 w 9"/>
                  <a:gd name="T1" fmla="*/ 0 h 41"/>
                  <a:gd name="T2" fmla="*/ 5 w 9"/>
                  <a:gd name="T3" fmla="*/ 17 h 41"/>
                  <a:gd name="T4" fmla="*/ 9 w 9"/>
                  <a:gd name="T5" fmla="*/ 18 h 41"/>
                  <a:gd name="T6" fmla="*/ 8 w 9"/>
                  <a:gd name="T7" fmla="*/ 41 h 41"/>
                  <a:gd name="T8" fmla="*/ 1 w 9"/>
                  <a:gd name="T9" fmla="*/ 40 h 41"/>
                  <a:gd name="T10" fmla="*/ 1 w 9"/>
                  <a:gd name="T11" fmla="*/ 28 h 41"/>
                  <a:gd name="T12" fmla="*/ 3 w 9"/>
                  <a:gd name="T13" fmla="*/ 0 h 41"/>
                  <a:gd name="T14" fmla="*/ 6 w 9"/>
                  <a:gd name="T15" fmla="*/ 27 h 41"/>
                  <a:gd name="T16" fmla="*/ 6 w 9"/>
                  <a:gd name="T17" fmla="*/ 21 h 41"/>
                  <a:gd name="T18" fmla="*/ 6 w 9"/>
                  <a:gd name="T19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1">
                    <a:moveTo>
                      <a:pt x="3" y="0"/>
                    </a:moveTo>
                    <a:cubicBezTo>
                      <a:pt x="7" y="4"/>
                      <a:pt x="6" y="13"/>
                      <a:pt x="5" y="17"/>
                    </a:cubicBezTo>
                    <a:cubicBezTo>
                      <a:pt x="6" y="18"/>
                      <a:pt x="8" y="18"/>
                      <a:pt x="9" y="18"/>
                    </a:cubicBezTo>
                    <a:cubicBezTo>
                      <a:pt x="8" y="27"/>
                      <a:pt x="9" y="32"/>
                      <a:pt x="8" y="41"/>
                    </a:cubicBezTo>
                    <a:cubicBezTo>
                      <a:pt x="5" y="40"/>
                      <a:pt x="3" y="41"/>
                      <a:pt x="1" y="40"/>
                    </a:cubicBezTo>
                    <a:cubicBezTo>
                      <a:pt x="5" y="35"/>
                      <a:pt x="1" y="36"/>
                      <a:pt x="1" y="28"/>
                    </a:cubicBezTo>
                    <a:cubicBezTo>
                      <a:pt x="0" y="18"/>
                      <a:pt x="5" y="6"/>
                      <a:pt x="3" y="0"/>
                    </a:cubicBezTo>
                    <a:close/>
                    <a:moveTo>
                      <a:pt x="6" y="27"/>
                    </a:moveTo>
                    <a:cubicBezTo>
                      <a:pt x="7" y="25"/>
                      <a:pt x="8" y="23"/>
                      <a:pt x="6" y="21"/>
                    </a:cubicBezTo>
                    <a:cubicBezTo>
                      <a:pt x="6" y="22"/>
                      <a:pt x="4" y="26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Freeform 190"/>
              <p:cNvSpPr/>
              <p:nvPr/>
            </p:nvSpPr>
            <p:spPr bwMode="auto">
              <a:xfrm>
                <a:off x="10334626" y="1895475"/>
                <a:ext cx="19050" cy="23813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5" y="4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191"/>
              <p:cNvSpPr/>
              <p:nvPr/>
            </p:nvSpPr>
            <p:spPr bwMode="auto">
              <a:xfrm>
                <a:off x="10602914" y="1908175"/>
                <a:ext cx="14288" cy="17463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4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4" y="1"/>
                      <a:pt x="4" y="4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0" y="5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192"/>
              <p:cNvSpPr/>
              <p:nvPr/>
            </p:nvSpPr>
            <p:spPr bwMode="auto">
              <a:xfrm>
                <a:off x="10952164" y="1908175"/>
                <a:ext cx="15875" cy="17463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4" y="0"/>
                      <a:pt x="2" y="4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193"/>
              <p:cNvSpPr/>
              <p:nvPr/>
            </p:nvSpPr>
            <p:spPr bwMode="auto">
              <a:xfrm>
                <a:off x="9675814" y="1919288"/>
                <a:ext cx="30163" cy="22225"/>
              </a:xfrm>
              <a:custGeom>
                <a:avLst/>
                <a:gdLst>
                  <a:gd name="T0" fmla="*/ 5 w 8"/>
                  <a:gd name="T1" fmla="*/ 0 h 6"/>
                  <a:gd name="T2" fmla="*/ 4 w 8"/>
                  <a:gd name="T3" fmla="*/ 6 h 6"/>
                  <a:gd name="T4" fmla="*/ 5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8" y="2"/>
                      <a:pt x="7" y="5"/>
                      <a:pt x="4" y="6"/>
                    </a:cubicBezTo>
                    <a:cubicBezTo>
                      <a:pt x="0" y="5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194"/>
              <p:cNvSpPr/>
              <p:nvPr/>
            </p:nvSpPr>
            <p:spPr bwMode="auto">
              <a:xfrm>
                <a:off x="10975976" y="1914525"/>
                <a:ext cx="14288" cy="15875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3 h 4"/>
                  <a:gd name="T4" fmla="*/ 4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4"/>
                      <a:pt x="1" y="4"/>
                      <a:pt x="0" y="3"/>
                    </a:cubicBezTo>
                    <a:cubicBezTo>
                      <a:pt x="0" y="0"/>
                      <a:pt x="3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195"/>
              <p:cNvSpPr/>
              <p:nvPr/>
            </p:nvSpPr>
            <p:spPr bwMode="auto">
              <a:xfrm>
                <a:off x="9593264" y="1925638"/>
                <a:ext cx="30163" cy="60325"/>
              </a:xfrm>
              <a:custGeom>
                <a:avLst/>
                <a:gdLst>
                  <a:gd name="T0" fmla="*/ 3 w 8"/>
                  <a:gd name="T1" fmla="*/ 0 h 16"/>
                  <a:gd name="T2" fmla="*/ 7 w 8"/>
                  <a:gd name="T3" fmla="*/ 0 h 16"/>
                  <a:gd name="T4" fmla="*/ 8 w 8"/>
                  <a:gd name="T5" fmla="*/ 12 h 16"/>
                  <a:gd name="T6" fmla="*/ 4 w 8"/>
                  <a:gd name="T7" fmla="*/ 16 h 16"/>
                  <a:gd name="T8" fmla="*/ 3 w 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4" y="0"/>
                      <a:pt x="5" y="1"/>
                      <a:pt x="7" y="0"/>
                    </a:cubicBezTo>
                    <a:cubicBezTo>
                      <a:pt x="7" y="7"/>
                      <a:pt x="5" y="7"/>
                      <a:pt x="8" y="12"/>
                    </a:cubicBezTo>
                    <a:cubicBezTo>
                      <a:pt x="5" y="12"/>
                      <a:pt x="5" y="14"/>
                      <a:pt x="4" y="16"/>
                    </a:cubicBezTo>
                    <a:cubicBezTo>
                      <a:pt x="0" y="11"/>
                      <a:pt x="4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196"/>
              <p:cNvSpPr/>
              <p:nvPr/>
            </p:nvSpPr>
            <p:spPr bwMode="auto">
              <a:xfrm>
                <a:off x="10817226" y="1925638"/>
                <a:ext cx="11113" cy="15875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3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197"/>
              <p:cNvSpPr/>
              <p:nvPr/>
            </p:nvSpPr>
            <p:spPr bwMode="auto">
              <a:xfrm>
                <a:off x="9134476" y="1925638"/>
                <a:ext cx="30163" cy="23813"/>
              </a:xfrm>
              <a:custGeom>
                <a:avLst/>
                <a:gdLst>
                  <a:gd name="T0" fmla="*/ 8 w 8"/>
                  <a:gd name="T1" fmla="*/ 4 h 6"/>
                  <a:gd name="T2" fmla="*/ 5 w 8"/>
                  <a:gd name="T3" fmla="*/ 3 h 6"/>
                  <a:gd name="T4" fmla="*/ 3 w 8"/>
                  <a:gd name="T5" fmla="*/ 4 h 6"/>
                  <a:gd name="T6" fmla="*/ 8 w 8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8" y="6"/>
                      <a:pt x="4" y="6"/>
                      <a:pt x="5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0" y="0"/>
                      <a:pt x="7" y="1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198"/>
              <p:cNvSpPr/>
              <p:nvPr/>
            </p:nvSpPr>
            <p:spPr bwMode="auto">
              <a:xfrm>
                <a:off x="9650414" y="1930400"/>
                <a:ext cx="11113" cy="793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199"/>
              <p:cNvSpPr/>
              <p:nvPr/>
            </p:nvSpPr>
            <p:spPr bwMode="auto">
              <a:xfrm>
                <a:off x="9920289" y="1938338"/>
                <a:ext cx="23813" cy="14288"/>
              </a:xfrm>
              <a:custGeom>
                <a:avLst/>
                <a:gdLst>
                  <a:gd name="T0" fmla="*/ 5 w 6"/>
                  <a:gd name="T1" fmla="*/ 0 h 4"/>
                  <a:gd name="T2" fmla="*/ 4 w 6"/>
                  <a:gd name="T3" fmla="*/ 4 h 4"/>
                  <a:gd name="T4" fmla="*/ 1 w 6"/>
                  <a:gd name="T5" fmla="*/ 0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6" y="2"/>
                      <a:pt x="4" y="2"/>
                      <a:pt x="4" y="4"/>
                    </a:cubicBezTo>
                    <a:cubicBezTo>
                      <a:pt x="3" y="3"/>
                      <a:pt x="0" y="3"/>
                      <a:pt x="1" y="0"/>
                    </a:cubicBezTo>
                    <a:cubicBezTo>
                      <a:pt x="3" y="0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200"/>
              <p:cNvSpPr/>
              <p:nvPr/>
            </p:nvSpPr>
            <p:spPr bwMode="auto">
              <a:xfrm>
                <a:off x="10948989" y="1933575"/>
                <a:ext cx="15875" cy="22225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2"/>
                      <a:pt x="2" y="3"/>
                      <a:pt x="2" y="6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201"/>
              <p:cNvSpPr/>
              <p:nvPr/>
            </p:nvSpPr>
            <p:spPr bwMode="auto">
              <a:xfrm>
                <a:off x="9766301" y="1938338"/>
                <a:ext cx="15875" cy="17463"/>
              </a:xfrm>
              <a:custGeom>
                <a:avLst/>
                <a:gdLst>
                  <a:gd name="T0" fmla="*/ 4 w 4"/>
                  <a:gd name="T1" fmla="*/ 0 h 5"/>
                  <a:gd name="T2" fmla="*/ 4 w 4"/>
                  <a:gd name="T3" fmla="*/ 4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2"/>
                      <a:pt x="4" y="3"/>
                      <a:pt x="4" y="4"/>
                    </a:cubicBezTo>
                    <a:cubicBezTo>
                      <a:pt x="0" y="5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202"/>
              <p:cNvSpPr/>
              <p:nvPr/>
            </p:nvSpPr>
            <p:spPr bwMode="auto">
              <a:xfrm>
                <a:off x="10783889" y="1938338"/>
                <a:ext cx="11113" cy="6350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203"/>
              <p:cNvSpPr/>
              <p:nvPr/>
            </p:nvSpPr>
            <p:spPr bwMode="auto">
              <a:xfrm>
                <a:off x="10172701" y="1941513"/>
                <a:ext cx="15875" cy="19050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0 h 5"/>
                  <a:gd name="T4" fmla="*/ 1 w 4"/>
                  <a:gd name="T5" fmla="*/ 4 h 5"/>
                  <a:gd name="T6" fmla="*/ 2 w 4"/>
                  <a:gd name="T7" fmla="*/ 1 h 5"/>
                  <a:gd name="T8" fmla="*/ 0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2"/>
                      <a:pt x="4" y="5"/>
                      <a:pt x="1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204"/>
              <p:cNvSpPr/>
              <p:nvPr/>
            </p:nvSpPr>
            <p:spPr bwMode="auto">
              <a:xfrm>
                <a:off x="10520364" y="1944688"/>
                <a:ext cx="6350" cy="19050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Freeform 206"/>
              <p:cNvSpPr/>
              <p:nvPr/>
            </p:nvSpPr>
            <p:spPr bwMode="auto">
              <a:xfrm>
                <a:off x="10594976" y="1944688"/>
                <a:ext cx="22225" cy="30163"/>
              </a:xfrm>
              <a:custGeom>
                <a:avLst/>
                <a:gdLst>
                  <a:gd name="T0" fmla="*/ 2 w 6"/>
                  <a:gd name="T1" fmla="*/ 0 h 8"/>
                  <a:gd name="T2" fmla="*/ 3 w 6"/>
                  <a:gd name="T3" fmla="*/ 8 h 8"/>
                  <a:gd name="T4" fmla="*/ 2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6" y="0"/>
                      <a:pt x="4" y="7"/>
                      <a:pt x="3" y="8"/>
                    </a:cubicBezTo>
                    <a:cubicBezTo>
                      <a:pt x="0" y="6"/>
                      <a:pt x="2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207"/>
              <p:cNvSpPr/>
              <p:nvPr/>
            </p:nvSpPr>
            <p:spPr bwMode="auto">
              <a:xfrm>
                <a:off x="11066463" y="1944688"/>
                <a:ext cx="14288" cy="19050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2" y="4"/>
                      <a:pt x="3" y="5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208"/>
              <p:cNvSpPr/>
              <p:nvPr/>
            </p:nvSpPr>
            <p:spPr bwMode="auto">
              <a:xfrm>
                <a:off x="9680576" y="1960563"/>
                <a:ext cx="17463" cy="33338"/>
              </a:xfrm>
              <a:custGeom>
                <a:avLst/>
                <a:gdLst>
                  <a:gd name="T0" fmla="*/ 3 w 5"/>
                  <a:gd name="T1" fmla="*/ 0 h 9"/>
                  <a:gd name="T2" fmla="*/ 4 w 5"/>
                  <a:gd name="T3" fmla="*/ 9 h 9"/>
                  <a:gd name="T4" fmla="*/ 0 w 5"/>
                  <a:gd name="T5" fmla="*/ 6 h 9"/>
                  <a:gd name="T6" fmla="*/ 3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5" y="1"/>
                      <a:pt x="4" y="6"/>
                      <a:pt x="4" y="9"/>
                    </a:cubicBezTo>
                    <a:cubicBezTo>
                      <a:pt x="2" y="8"/>
                      <a:pt x="2" y="6"/>
                      <a:pt x="0" y="6"/>
                    </a:cubicBezTo>
                    <a:cubicBezTo>
                      <a:pt x="0" y="3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Freeform 209"/>
              <p:cNvSpPr/>
              <p:nvPr/>
            </p:nvSpPr>
            <p:spPr bwMode="auto">
              <a:xfrm>
                <a:off x="11118851" y="1963738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1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210"/>
              <p:cNvSpPr/>
              <p:nvPr/>
            </p:nvSpPr>
            <p:spPr bwMode="auto">
              <a:xfrm>
                <a:off x="10334626" y="1966913"/>
                <a:ext cx="15875" cy="15875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4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0"/>
                      <a:pt x="3" y="4"/>
                      <a:pt x="0" y="4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211"/>
              <p:cNvSpPr/>
              <p:nvPr/>
            </p:nvSpPr>
            <p:spPr bwMode="auto">
              <a:xfrm>
                <a:off x="9461501" y="1971676"/>
                <a:ext cx="14288" cy="30163"/>
              </a:xfrm>
              <a:custGeom>
                <a:avLst/>
                <a:gdLst>
                  <a:gd name="T0" fmla="*/ 1 w 4"/>
                  <a:gd name="T1" fmla="*/ 0 h 8"/>
                  <a:gd name="T2" fmla="*/ 4 w 4"/>
                  <a:gd name="T3" fmla="*/ 8 h 8"/>
                  <a:gd name="T4" fmla="*/ 1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4" y="0"/>
                      <a:pt x="3" y="4"/>
                      <a:pt x="4" y="8"/>
                    </a:cubicBezTo>
                    <a:cubicBezTo>
                      <a:pt x="0" y="8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212"/>
              <p:cNvSpPr/>
              <p:nvPr/>
            </p:nvSpPr>
            <p:spPr bwMode="auto">
              <a:xfrm>
                <a:off x="10172701" y="1971676"/>
                <a:ext cx="30163" cy="14288"/>
              </a:xfrm>
              <a:custGeom>
                <a:avLst/>
                <a:gdLst>
                  <a:gd name="T0" fmla="*/ 5 w 8"/>
                  <a:gd name="T1" fmla="*/ 0 h 4"/>
                  <a:gd name="T2" fmla="*/ 2 w 8"/>
                  <a:gd name="T3" fmla="*/ 4 h 4"/>
                  <a:gd name="T4" fmla="*/ 5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cubicBezTo>
                      <a:pt x="8" y="1"/>
                      <a:pt x="4" y="4"/>
                      <a:pt x="2" y="4"/>
                    </a:cubicBezTo>
                    <a:cubicBezTo>
                      <a:pt x="0" y="0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213"/>
              <p:cNvSpPr/>
              <p:nvPr/>
            </p:nvSpPr>
            <p:spPr bwMode="auto">
              <a:xfrm>
                <a:off x="9728201" y="1979613"/>
                <a:ext cx="15875" cy="14288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1"/>
                      <a:pt x="4" y="4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214"/>
              <p:cNvSpPr/>
              <p:nvPr/>
            </p:nvSpPr>
            <p:spPr bwMode="auto">
              <a:xfrm>
                <a:off x="9758363" y="1979613"/>
                <a:ext cx="26988" cy="146050"/>
              </a:xfrm>
              <a:custGeom>
                <a:avLst/>
                <a:gdLst>
                  <a:gd name="T0" fmla="*/ 2 w 7"/>
                  <a:gd name="T1" fmla="*/ 0 h 39"/>
                  <a:gd name="T2" fmla="*/ 6 w 7"/>
                  <a:gd name="T3" fmla="*/ 0 h 39"/>
                  <a:gd name="T4" fmla="*/ 0 w 7"/>
                  <a:gd name="T5" fmla="*/ 39 h 39"/>
                  <a:gd name="T6" fmla="*/ 2 w 7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9">
                    <a:moveTo>
                      <a:pt x="2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3" y="11"/>
                      <a:pt x="7" y="32"/>
                      <a:pt x="0" y="39"/>
                    </a:cubicBezTo>
                    <a:cubicBezTo>
                      <a:pt x="1" y="29"/>
                      <a:pt x="2" y="1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215"/>
              <p:cNvSpPr/>
              <p:nvPr/>
            </p:nvSpPr>
            <p:spPr bwMode="auto">
              <a:xfrm>
                <a:off x="10587038" y="1979613"/>
                <a:ext cx="34925" cy="36513"/>
              </a:xfrm>
              <a:custGeom>
                <a:avLst/>
                <a:gdLst>
                  <a:gd name="T0" fmla="*/ 4 w 9"/>
                  <a:gd name="T1" fmla="*/ 0 h 10"/>
                  <a:gd name="T2" fmla="*/ 5 w 9"/>
                  <a:gd name="T3" fmla="*/ 10 h 10"/>
                  <a:gd name="T4" fmla="*/ 4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9" y="2"/>
                      <a:pt x="2" y="6"/>
                      <a:pt x="5" y="10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216"/>
              <p:cNvSpPr/>
              <p:nvPr/>
            </p:nvSpPr>
            <p:spPr bwMode="auto">
              <a:xfrm>
                <a:off x="9837738" y="1982788"/>
                <a:ext cx="26988" cy="30163"/>
              </a:xfrm>
              <a:custGeom>
                <a:avLst/>
                <a:gdLst>
                  <a:gd name="T0" fmla="*/ 1 w 7"/>
                  <a:gd name="T1" fmla="*/ 0 h 8"/>
                  <a:gd name="T2" fmla="*/ 5 w 7"/>
                  <a:gd name="T3" fmla="*/ 1 h 8"/>
                  <a:gd name="T4" fmla="*/ 2 w 7"/>
                  <a:gd name="T5" fmla="*/ 8 h 8"/>
                  <a:gd name="T6" fmla="*/ 1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0"/>
                    </a:moveTo>
                    <a:cubicBezTo>
                      <a:pt x="2" y="1"/>
                      <a:pt x="4" y="1"/>
                      <a:pt x="5" y="1"/>
                    </a:cubicBezTo>
                    <a:cubicBezTo>
                      <a:pt x="7" y="5"/>
                      <a:pt x="4" y="5"/>
                      <a:pt x="2" y="8"/>
                    </a:cubicBezTo>
                    <a:cubicBezTo>
                      <a:pt x="0" y="7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217"/>
              <p:cNvSpPr/>
              <p:nvPr/>
            </p:nvSpPr>
            <p:spPr bwMode="auto">
              <a:xfrm>
                <a:off x="10564813" y="1979613"/>
                <a:ext cx="15875" cy="17463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4" y="0"/>
                      <a:pt x="2" y="4"/>
                      <a:pt x="1" y="5"/>
                    </a:cubicBezTo>
                    <a:cubicBezTo>
                      <a:pt x="0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218"/>
              <p:cNvSpPr/>
              <p:nvPr/>
            </p:nvSpPr>
            <p:spPr bwMode="auto">
              <a:xfrm>
                <a:off x="9928226" y="1990726"/>
                <a:ext cx="15875" cy="25400"/>
              </a:xfrm>
              <a:custGeom>
                <a:avLst/>
                <a:gdLst>
                  <a:gd name="T0" fmla="*/ 1 w 4"/>
                  <a:gd name="T1" fmla="*/ 0 h 7"/>
                  <a:gd name="T2" fmla="*/ 1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3" y="0"/>
                      <a:pt x="4" y="7"/>
                      <a:pt x="1" y="6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219"/>
              <p:cNvSpPr/>
              <p:nvPr/>
            </p:nvSpPr>
            <p:spPr bwMode="auto">
              <a:xfrm>
                <a:off x="11179176" y="1982788"/>
                <a:ext cx="6350" cy="49213"/>
              </a:xfrm>
              <a:custGeom>
                <a:avLst/>
                <a:gdLst>
                  <a:gd name="T0" fmla="*/ 1 w 2"/>
                  <a:gd name="T1" fmla="*/ 3 h 13"/>
                  <a:gd name="T2" fmla="*/ 2 w 2"/>
                  <a:gd name="T3" fmla="*/ 10 h 13"/>
                  <a:gd name="T4" fmla="*/ 1 w 2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3"/>
                    </a:moveTo>
                    <a:cubicBezTo>
                      <a:pt x="2" y="0"/>
                      <a:pt x="1" y="8"/>
                      <a:pt x="2" y="10"/>
                    </a:cubicBezTo>
                    <a:cubicBezTo>
                      <a:pt x="0" y="13"/>
                      <a:pt x="1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220"/>
              <p:cNvSpPr/>
              <p:nvPr/>
            </p:nvSpPr>
            <p:spPr bwMode="auto">
              <a:xfrm>
                <a:off x="10764838" y="1993901"/>
                <a:ext cx="25400" cy="22225"/>
              </a:xfrm>
              <a:custGeom>
                <a:avLst/>
                <a:gdLst>
                  <a:gd name="T0" fmla="*/ 5 w 7"/>
                  <a:gd name="T1" fmla="*/ 0 h 6"/>
                  <a:gd name="T2" fmla="*/ 5 w 7"/>
                  <a:gd name="T3" fmla="*/ 6 h 6"/>
                  <a:gd name="T4" fmla="*/ 0 w 7"/>
                  <a:gd name="T5" fmla="*/ 3 h 6"/>
                  <a:gd name="T6" fmla="*/ 5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2"/>
                      <a:pt x="7" y="3"/>
                      <a:pt x="5" y="6"/>
                    </a:cubicBezTo>
                    <a:cubicBezTo>
                      <a:pt x="5" y="3"/>
                      <a:pt x="1" y="4"/>
                      <a:pt x="0" y="3"/>
                    </a:cubicBezTo>
                    <a:cubicBezTo>
                      <a:pt x="0" y="0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221"/>
              <p:cNvSpPr/>
              <p:nvPr/>
            </p:nvSpPr>
            <p:spPr bwMode="auto">
              <a:xfrm>
                <a:off x="11072813" y="1985963"/>
                <a:ext cx="4763" cy="38100"/>
              </a:xfrm>
              <a:custGeom>
                <a:avLst/>
                <a:gdLst>
                  <a:gd name="T0" fmla="*/ 0 w 1"/>
                  <a:gd name="T1" fmla="*/ 3 h 10"/>
                  <a:gd name="T2" fmla="*/ 1 w 1"/>
                  <a:gd name="T3" fmla="*/ 7 h 10"/>
                  <a:gd name="T4" fmla="*/ 0 w 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3"/>
                    </a:moveTo>
                    <a:cubicBezTo>
                      <a:pt x="1" y="0"/>
                      <a:pt x="1" y="5"/>
                      <a:pt x="1" y="7"/>
                    </a:cubicBezTo>
                    <a:cubicBezTo>
                      <a:pt x="0" y="10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222"/>
              <p:cNvSpPr/>
              <p:nvPr/>
            </p:nvSpPr>
            <p:spPr bwMode="auto">
              <a:xfrm>
                <a:off x="10339388" y="1997076"/>
                <a:ext cx="25400" cy="15875"/>
              </a:xfrm>
              <a:custGeom>
                <a:avLst/>
                <a:gdLst>
                  <a:gd name="T0" fmla="*/ 6 w 7"/>
                  <a:gd name="T1" fmla="*/ 0 h 4"/>
                  <a:gd name="T2" fmla="*/ 7 w 7"/>
                  <a:gd name="T3" fmla="*/ 4 h 4"/>
                  <a:gd name="T4" fmla="*/ 5 w 7"/>
                  <a:gd name="T5" fmla="*/ 2 h 4"/>
                  <a:gd name="T6" fmla="*/ 4 w 7"/>
                  <a:gd name="T7" fmla="*/ 3 h 4"/>
                  <a:gd name="T8" fmla="*/ 6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0"/>
                      <a:pt x="7" y="2"/>
                      <a:pt x="7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0" y="1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223"/>
              <p:cNvSpPr/>
              <p:nvPr/>
            </p:nvSpPr>
            <p:spPr bwMode="auto">
              <a:xfrm>
                <a:off x="11137901" y="1997076"/>
                <a:ext cx="14288" cy="23813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6 h 6"/>
                  <a:gd name="T4" fmla="*/ 0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4" y="2"/>
                      <a:pt x="4" y="3"/>
                      <a:pt x="2" y="6"/>
                    </a:cubicBezTo>
                    <a:cubicBezTo>
                      <a:pt x="0" y="5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224"/>
              <p:cNvSpPr/>
              <p:nvPr/>
            </p:nvSpPr>
            <p:spPr bwMode="auto">
              <a:xfrm>
                <a:off x="11118851" y="2005013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0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225"/>
              <p:cNvSpPr/>
              <p:nvPr/>
            </p:nvSpPr>
            <p:spPr bwMode="auto">
              <a:xfrm>
                <a:off x="9782176" y="2008188"/>
                <a:ext cx="17463" cy="95250"/>
              </a:xfrm>
              <a:custGeom>
                <a:avLst/>
                <a:gdLst>
                  <a:gd name="T0" fmla="*/ 3 w 5"/>
                  <a:gd name="T1" fmla="*/ 0 h 25"/>
                  <a:gd name="T2" fmla="*/ 0 w 5"/>
                  <a:gd name="T3" fmla="*/ 25 h 25"/>
                  <a:gd name="T4" fmla="*/ 3 w 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5">
                    <a:moveTo>
                      <a:pt x="3" y="0"/>
                    </a:moveTo>
                    <a:cubicBezTo>
                      <a:pt x="5" y="10"/>
                      <a:pt x="4" y="16"/>
                      <a:pt x="0" y="25"/>
                    </a:cubicBezTo>
                    <a:cubicBezTo>
                      <a:pt x="1" y="14"/>
                      <a:pt x="1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226"/>
              <p:cNvSpPr/>
              <p:nvPr/>
            </p:nvSpPr>
            <p:spPr bwMode="auto">
              <a:xfrm>
                <a:off x="9826626" y="2016126"/>
                <a:ext cx="30163" cy="49213"/>
              </a:xfrm>
              <a:custGeom>
                <a:avLst/>
                <a:gdLst>
                  <a:gd name="T0" fmla="*/ 4 w 8"/>
                  <a:gd name="T1" fmla="*/ 0 h 13"/>
                  <a:gd name="T2" fmla="*/ 7 w 8"/>
                  <a:gd name="T3" fmla="*/ 0 h 13"/>
                  <a:gd name="T4" fmla="*/ 6 w 8"/>
                  <a:gd name="T5" fmla="*/ 13 h 13"/>
                  <a:gd name="T6" fmla="*/ 4 w 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6" y="4"/>
                      <a:pt x="8" y="7"/>
                      <a:pt x="6" y="13"/>
                    </a:cubicBezTo>
                    <a:cubicBezTo>
                      <a:pt x="0" y="11"/>
                      <a:pt x="8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227"/>
              <p:cNvSpPr/>
              <p:nvPr/>
            </p:nvSpPr>
            <p:spPr bwMode="auto">
              <a:xfrm>
                <a:off x="9974263" y="2020888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228"/>
              <p:cNvSpPr/>
              <p:nvPr/>
            </p:nvSpPr>
            <p:spPr bwMode="auto">
              <a:xfrm>
                <a:off x="10345738" y="2020888"/>
                <a:ext cx="26988" cy="28575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8 h 8"/>
                  <a:gd name="T4" fmla="*/ 4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7" y="2"/>
                      <a:pt x="3" y="6"/>
                      <a:pt x="4" y="8"/>
                    </a:cubicBezTo>
                    <a:cubicBezTo>
                      <a:pt x="0" y="6"/>
                      <a:pt x="5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229"/>
              <p:cNvSpPr/>
              <p:nvPr/>
            </p:nvSpPr>
            <p:spPr bwMode="auto">
              <a:xfrm>
                <a:off x="9650413" y="2027238"/>
                <a:ext cx="33338" cy="19050"/>
              </a:xfrm>
              <a:custGeom>
                <a:avLst/>
                <a:gdLst>
                  <a:gd name="T0" fmla="*/ 5 w 9"/>
                  <a:gd name="T1" fmla="*/ 0 h 5"/>
                  <a:gd name="T2" fmla="*/ 5 w 9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9" y="5"/>
                      <a:pt x="0" y="4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230"/>
              <p:cNvSpPr/>
              <p:nvPr/>
            </p:nvSpPr>
            <p:spPr bwMode="auto">
              <a:xfrm>
                <a:off x="9601201" y="2038351"/>
                <a:ext cx="11113" cy="15875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3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3" y="1"/>
                      <a:pt x="3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231"/>
              <p:cNvSpPr/>
              <p:nvPr/>
            </p:nvSpPr>
            <p:spPr bwMode="auto">
              <a:xfrm>
                <a:off x="10990263" y="2043113"/>
                <a:ext cx="11113" cy="14288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0 w 3"/>
                  <a:gd name="T5" fmla="*/ 3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232"/>
              <p:cNvSpPr/>
              <p:nvPr/>
            </p:nvSpPr>
            <p:spPr bwMode="auto">
              <a:xfrm>
                <a:off x="9518651" y="2046288"/>
                <a:ext cx="17463" cy="19050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4 h 5"/>
                  <a:gd name="T4" fmla="*/ 3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5" y="1"/>
                      <a:pt x="3" y="5"/>
                      <a:pt x="1" y="4"/>
                    </a:cubicBezTo>
                    <a:cubicBezTo>
                      <a:pt x="0" y="1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233"/>
              <p:cNvSpPr/>
              <p:nvPr/>
            </p:nvSpPr>
            <p:spPr bwMode="auto">
              <a:xfrm>
                <a:off x="9694863" y="2049463"/>
                <a:ext cx="22225" cy="57150"/>
              </a:xfrm>
              <a:custGeom>
                <a:avLst/>
                <a:gdLst>
                  <a:gd name="T0" fmla="*/ 2 w 6"/>
                  <a:gd name="T1" fmla="*/ 0 h 15"/>
                  <a:gd name="T2" fmla="*/ 5 w 6"/>
                  <a:gd name="T3" fmla="*/ 15 h 15"/>
                  <a:gd name="T4" fmla="*/ 1 w 6"/>
                  <a:gd name="T5" fmla="*/ 13 h 15"/>
                  <a:gd name="T6" fmla="*/ 4 w 6"/>
                  <a:gd name="T7" fmla="*/ 8 h 15"/>
                  <a:gd name="T8" fmla="*/ 2 w 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3" y="1"/>
                      <a:pt x="6" y="8"/>
                      <a:pt x="5" y="15"/>
                    </a:cubicBezTo>
                    <a:cubicBezTo>
                      <a:pt x="3" y="13"/>
                      <a:pt x="3" y="15"/>
                      <a:pt x="1" y="13"/>
                    </a:cubicBezTo>
                    <a:cubicBezTo>
                      <a:pt x="0" y="9"/>
                      <a:pt x="3" y="9"/>
                      <a:pt x="4" y="8"/>
                    </a:cubicBezTo>
                    <a:cubicBezTo>
                      <a:pt x="3" y="5"/>
                      <a:pt x="1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234"/>
              <p:cNvSpPr/>
              <p:nvPr/>
            </p:nvSpPr>
            <p:spPr bwMode="auto">
              <a:xfrm>
                <a:off x="9728201" y="2046288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2 h 5"/>
                  <a:gd name="T4" fmla="*/ 1 w 5"/>
                  <a:gd name="T5" fmla="*/ 3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4" y="0"/>
                      <a:pt x="3" y="2"/>
                      <a:pt x="5" y="2"/>
                    </a:cubicBezTo>
                    <a:cubicBezTo>
                      <a:pt x="4" y="5"/>
                      <a:pt x="3" y="3"/>
                      <a:pt x="1" y="3"/>
                    </a:cubicBezTo>
                    <a:cubicBezTo>
                      <a:pt x="0" y="1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235"/>
              <p:cNvSpPr/>
              <p:nvPr/>
            </p:nvSpPr>
            <p:spPr bwMode="auto">
              <a:xfrm>
                <a:off x="11114088" y="2046288"/>
                <a:ext cx="26988" cy="60325"/>
              </a:xfrm>
              <a:custGeom>
                <a:avLst/>
                <a:gdLst>
                  <a:gd name="T0" fmla="*/ 2 w 7"/>
                  <a:gd name="T1" fmla="*/ 0 h 16"/>
                  <a:gd name="T2" fmla="*/ 4 w 7"/>
                  <a:gd name="T3" fmla="*/ 16 h 16"/>
                  <a:gd name="T4" fmla="*/ 2 w 7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6">
                    <a:moveTo>
                      <a:pt x="2" y="0"/>
                    </a:moveTo>
                    <a:cubicBezTo>
                      <a:pt x="7" y="3"/>
                      <a:pt x="2" y="9"/>
                      <a:pt x="4" y="16"/>
                    </a:cubicBezTo>
                    <a:cubicBezTo>
                      <a:pt x="0" y="15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236"/>
              <p:cNvSpPr/>
              <p:nvPr/>
            </p:nvSpPr>
            <p:spPr bwMode="auto">
              <a:xfrm>
                <a:off x="10037763" y="2054226"/>
                <a:ext cx="22225" cy="49213"/>
              </a:xfrm>
              <a:custGeom>
                <a:avLst/>
                <a:gdLst>
                  <a:gd name="T0" fmla="*/ 4 w 6"/>
                  <a:gd name="T1" fmla="*/ 0 h 13"/>
                  <a:gd name="T2" fmla="*/ 4 w 6"/>
                  <a:gd name="T3" fmla="*/ 13 h 13"/>
                  <a:gd name="T4" fmla="*/ 4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6" y="4"/>
                      <a:pt x="6" y="9"/>
                      <a:pt x="4" y="13"/>
                    </a:cubicBezTo>
                    <a:cubicBezTo>
                      <a:pt x="0" y="9"/>
                      <a:pt x="3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237"/>
              <p:cNvSpPr/>
              <p:nvPr/>
            </p:nvSpPr>
            <p:spPr bwMode="auto">
              <a:xfrm>
                <a:off x="11133138" y="2054226"/>
                <a:ext cx="23813" cy="25400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6 h 7"/>
                  <a:gd name="T4" fmla="*/ 2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6" y="0"/>
                      <a:pt x="6" y="7"/>
                      <a:pt x="2" y="6"/>
                    </a:cubicBezTo>
                    <a:cubicBezTo>
                      <a:pt x="5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238"/>
              <p:cNvSpPr/>
              <p:nvPr/>
            </p:nvSpPr>
            <p:spPr bwMode="auto">
              <a:xfrm>
                <a:off x="9653588" y="2057401"/>
                <a:ext cx="30163" cy="52388"/>
              </a:xfrm>
              <a:custGeom>
                <a:avLst/>
                <a:gdLst>
                  <a:gd name="T0" fmla="*/ 3 w 8"/>
                  <a:gd name="T1" fmla="*/ 0 h 14"/>
                  <a:gd name="T2" fmla="*/ 3 w 8"/>
                  <a:gd name="T3" fmla="*/ 14 h 14"/>
                  <a:gd name="T4" fmla="*/ 3 w 8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3" y="0"/>
                    </a:moveTo>
                    <a:cubicBezTo>
                      <a:pt x="8" y="3"/>
                      <a:pt x="4" y="11"/>
                      <a:pt x="3" y="14"/>
                    </a:cubicBezTo>
                    <a:cubicBezTo>
                      <a:pt x="0" y="11"/>
                      <a:pt x="4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239"/>
              <p:cNvSpPr/>
              <p:nvPr/>
            </p:nvSpPr>
            <p:spPr bwMode="auto">
              <a:xfrm>
                <a:off x="9518651" y="2062163"/>
                <a:ext cx="36513" cy="44450"/>
              </a:xfrm>
              <a:custGeom>
                <a:avLst/>
                <a:gdLst>
                  <a:gd name="T0" fmla="*/ 6 w 10"/>
                  <a:gd name="T1" fmla="*/ 0 h 12"/>
                  <a:gd name="T2" fmla="*/ 7 w 10"/>
                  <a:gd name="T3" fmla="*/ 12 h 12"/>
                  <a:gd name="T4" fmla="*/ 1 w 10"/>
                  <a:gd name="T5" fmla="*/ 11 h 12"/>
                  <a:gd name="T6" fmla="*/ 5 w 10"/>
                  <a:gd name="T7" fmla="*/ 8 h 12"/>
                  <a:gd name="T8" fmla="*/ 2 w 10"/>
                  <a:gd name="T9" fmla="*/ 1 h 12"/>
                  <a:gd name="T10" fmla="*/ 6 w 1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cubicBezTo>
                      <a:pt x="10" y="3"/>
                      <a:pt x="10" y="8"/>
                      <a:pt x="7" y="12"/>
                    </a:cubicBezTo>
                    <a:cubicBezTo>
                      <a:pt x="6" y="11"/>
                      <a:pt x="2" y="12"/>
                      <a:pt x="1" y="11"/>
                    </a:cubicBezTo>
                    <a:cubicBezTo>
                      <a:pt x="2" y="9"/>
                      <a:pt x="2" y="7"/>
                      <a:pt x="5" y="8"/>
                    </a:cubicBezTo>
                    <a:cubicBezTo>
                      <a:pt x="5" y="4"/>
                      <a:pt x="0" y="6"/>
                      <a:pt x="2" y="1"/>
                    </a:cubicBezTo>
                    <a:cubicBezTo>
                      <a:pt x="3" y="2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240"/>
              <p:cNvSpPr/>
              <p:nvPr/>
            </p:nvSpPr>
            <p:spPr bwMode="auto">
              <a:xfrm>
                <a:off x="10550526" y="2054226"/>
                <a:ext cx="22225" cy="22225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6 h 6"/>
                  <a:gd name="T4" fmla="*/ 5 w 6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6" y="5"/>
                      <a:pt x="3" y="4"/>
                      <a:pt x="3" y="6"/>
                    </a:cubicBezTo>
                    <a:cubicBezTo>
                      <a:pt x="0" y="5"/>
                      <a:pt x="4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241"/>
              <p:cNvSpPr/>
              <p:nvPr/>
            </p:nvSpPr>
            <p:spPr bwMode="auto">
              <a:xfrm>
                <a:off x="10583863" y="2062163"/>
                <a:ext cx="30163" cy="33338"/>
              </a:xfrm>
              <a:custGeom>
                <a:avLst/>
                <a:gdLst>
                  <a:gd name="T0" fmla="*/ 4 w 8"/>
                  <a:gd name="T1" fmla="*/ 0 h 9"/>
                  <a:gd name="T2" fmla="*/ 5 w 8"/>
                  <a:gd name="T3" fmla="*/ 6 h 9"/>
                  <a:gd name="T4" fmla="*/ 2 w 8"/>
                  <a:gd name="T5" fmla="*/ 9 h 9"/>
                  <a:gd name="T6" fmla="*/ 0 w 8"/>
                  <a:gd name="T7" fmla="*/ 6 h 9"/>
                  <a:gd name="T8" fmla="*/ 4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8" y="1"/>
                      <a:pt x="2" y="5"/>
                      <a:pt x="5" y="6"/>
                    </a:cubicBezTo>
                    <a:cubicBezTo>
                      <a:pt x="5" y="8"/>
                      <a:pt x="2" y="6"/>
                      <a:pt x="2" y="9"/>
                    </a:cubicBezTo>
                    <a:cubicBezTo>
                      <a:pt x="1" y="8"/>
                      <a:pt x="2" y="6"/>
                      <a:pt x="0" y="6"/>
                    </a:cubicBezTo>
                    <a:cubicBezTo>
                      <a:pt x="2" y="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242"/>
              <p:cNvSpPr/>
              <p:nvPr/>
            </p:nvSpPr>
            <p:spPr bwMode="auto">
              <a:xfrm>
                <a:off x="10809288" y="2065338"/>
                <a:ext cx="22225" cy="30163"/>
              </a:xfrm>
              <a:custGeom>
                <a:avLst/>
                <a:gdLst>
                  <a:gd name="T0" fmla="*/ 2 w 6"/>
                  <a:gd name="T1" fmla="*/ 0 h 8"/>
                  <a:gd name="T2" fmla="*/ 6 w 6"/>
                  <a:gd name="T3" fmla="*/ 3 h 8"/>
                  <a:gd name="T4" fmla="*/ 6 w 6"/>
                  <a:gd name="T5" fmla="*/ 8 h 8"/>
                  <a:gd name="T6" fmla="*/ 2 w 6"/>
                  <a:gd name="T7" fmla="*/ 8 h 8"/>
                  <a:gd name="T8" fmla="*/ 2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4" y="0"/>
                      <a:pt x="2" y="4"/>
                      <a:pt x="6" y="3"/>
                    </a:cubicBezTo>
                    <a:cubicBezTo>
                      <a:pt x="6" y="4"/>
                      <a:pt x="6" y="6"/>
                      <a:pt x="6" y="8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4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243"/>
              <p:cNvSpPr/>
              <p:nvPr/>
            </p:nvSpPr>
            <p:spPr bwMode="auto">
              <a:xfrm>
                <a:off x="9593263" y="2073276"/>
                <a:ext cx="26988" cy="44450"/>
              </a:xfrm>
              <a:custGeom>
                <a:avLst/>
                <a:gdLst>
                  <a:gd name="T0" fmla="*/ 3 w 7"/>
                  <a:gd name="T1" fmla="*/ 0 h 12"/>
                  <a:gd name="T2" fmla="*/ 7 w 7"/>
                  <a:gd name="T3" fmla="*/ 6 h 12"/>
                  <a:gd name="T4" fmla="*/ 3 w 7"/>
                  <a:gd name="T5" fmla="*/ 12 h 12"/>
                  <a:gd name="T6" fmla="*/ 3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3" y="0"/>
                    </a:moveTo>
                    <a:cubicBezTo>
                      <a:pt x="7" y="1"/>
                      <a:pt x="1" y="6"/>
                      <a:pt x="7" y="6"/>
                    </a:cubicBezTo>
                    <a:cubicBezTo>
                      <a:pt x="5" y="7"/>
                      <a:pt x="3" y="9"/>
                      <a:pt x="3" y="12"/>
                    </a:cubicBezTo>
                    <a:cubicBezTo>
                      <a:pt x="0" y="9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244"/>
              <p:cNvSpPr/>
              <p:nvPr/>
            </p:nvSpPr>
            <p:spPr bwMode="auto">
              <a:xfrm>
                <a:off x="11072813" y="2065338"/>
                <a:ext cx="4763" cy="41275"/>
              </a:xfrm>
              <a:custGeom>
                <a:avLst/>
                <a:gdLst>
                  <a:gd name="T0" fmla="*/ 0 w 1"/>
                  <a:gd name="T1" fmla="*/ 3 h 11"/>
                  <a:gd name="T2" fmla="*/ 1 w 1"/>
                  <a:gd name="T3" fmla="*/ 8 h 11"/>
                  <a:gd name="T4" fmla="*/ 0 w 1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3"/>
                    </a:moveTo>
                    <a:cubicBezTo>
                      <a:pt x="1" y="0"/>
                      <a:pt x="1" y="6"/>
                      <a:pt x="1" y="8"/>
                    </a:cubicBezTo>
                    <a:cubicBezTo>
                      <a:pt x="0" y="11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245"/>
              <p:cNvSpPr/>
              <p:nvPr/>
            </p:nvSpPr>
            <p:spPr bwMode="auto">
              <a:xfrm>
                <a:off x="10131426" y="2084388"/>
                <a:ext cx="19050" cy="19050"/>
              </a:xfrm>
              <a:custGeom>
                <a:avLst/>
                <a:gdLst>
                  <a:gd name="T0" fmla="*/ 1 w 5"/>
                  <a:gd name="T1" fmla="*/ 0 h 5"/>
                  <a:gd name="T2" fmla="*/ 2 w 5"/>
                  <a:gd name="T3" fmla="*/ 5 h 5"/>
                  <a:gd name="T4" fmla="*/ 1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5" y="0"/>
                      <a:pt x="1" y="2"/>
                      <a:pt x="2" y="5"/>
                    </a:cubicBezTo>
                    <a:cubicBezTo>
                      <a:pt x="0" y="5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246"/>
              <p:cNvSpPr/>
              <p:nvPr/>
            </p:nvSpPr>
            <p:spPr bwMode="auto">
              <a:xfrm>
                <a:off x="10847388" y="2092326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1 w 5"/>
                  <a:gd name="T3" fmla="*/ 5 h 6"/>
                  <a:gd name="T4" fmla="*/ 2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5" y="0"/>
                      <a:pt x="4" y="6"/>
                      <a:pt x="1" y="5"/>
                    </a:cubicBezTo>
                    <a:cubicBezTo>
                      <a:pt x="3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247"/>
              <p:cNvSpPr/>
              <p:nvPr/>
            </p:nvSpPr>
            <p:spPr bwMode="auto">
              <a:xfrm>
                <a:off x="9842501" y="2092326"/>
                <a:ext cx="11113" cy="25400"/>
              </a:xfrm>
              <a:custGeom>
                <a:avLst/>
                <a:gdLst>
                  <a:gd name="T0" fmla="*/ 1 w 3"/>
                  <a:gd name="T1" fmla="*/ 1 h 7"/>
                  <a:gd name="T2" fmla="*/ 0 w 3"/>
                  <a:gd name="T3" fmla="*/ 5 h 7"/>
                  <a:gd name="T4" fmla="*/ 1 w 3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1"/>
                    </a:moveTo>
                    <a:cubicBezTo>
                      <a:pt x="3" y="0"/>
                      <a:pt x="3" y="7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Freeform 248"/>
              <p:cNvSpPr/>
              <p:nvPr/>
            </p:nvSpPr>
            <p:spPr bwMode="auto">
              <a:xfrm>
                <a:off x="10153651" y="2095501"/>
                <a:ext cx="30163" cy="33338"/>
              </a:xfrm>
              <a:custGeom>
                <a:avLst/>
                <a:gdLst>
                  <a:gd name="T0" fmla="*/ 8 w 8"/>
                  <a:gd name="T1" fmla="*/ 0 h 9"/>
                  <a:gd name="T2" fmla="*/ 5 w 8"/>
                  <a:gd name="T3" fmla="*/ 8 h 9"/>
                  <a:gd name="T4" fmla="*/ 1 w 8"/>
                  <a:gd name="T5" fmla="*/ 2 h 9"/>
                  <a:gd name="T6" fmla="*/ 8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cubicBezTo>
                      <a:pt x="8" y="4"/>
                      <a:pt x="7" y="6"/>
                      <a:pt x="5" y="8"/>
                    </a:cubicBezTo>
                    <a:cubicBezTo>
                      <a:pt x="0" y="9"/>
                      <a:pt x="1" y="5"/>
                      <a:pt x="1" y="2"/>
                    </a:cubicBezTo>
                    <a:cubicBezTo>
                      <a:pt x="3" y="1"/>
                      <a:pt x="5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249"/>
              <p:cNvSpPr/>
              <p:nvPr/>
            </p:nvSpPr>
            <p:spPr bwMode="auto">
              <a:xfrm>
                <a:off x="10290176" y="2103438"/>
                <a:ext cx="19050" cy="3016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cubicBezTo>
                      <a:pt x="5" y="2"/>
                      <a:pt x="0" y="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250"/>
              <p:cNvSpPr/>
              <p:nvPr/>
            </p:nvSpPr>
            <p:spPr bwMode="auto">
              <a:xfrm>
                <a:off x="10315576" y="2103438"/>
                <a:ext cx="42863" cy="239713"/>
              </a:xfrm>
              <a:custGeom>
                <a:avLst/>
                <a:gdLst>
                  <a:gd name="T0" fmla="*/ 4 w 11"/>
                  <a:gd name="T1" fmla="*/ 0 h 64"/>
                  <a:gd name="T2" fmla="*/ 9 w 11"/>
                  <a:gd name="T3" fmla="*/ 3 h 64"/>
                  <a:gd name="T4" fmla="*/ 7 w 11"/>
                  <a:gd name="T5" fmla="*/ 15 h 64"/>
                  <a:gd name="T6" fmla="*/ 6 w 11"/>
                  <a:gd name="T7" fmla="*/ 34 h 64"/>
                  <a:gd name="T8" fmla="*/ 11 w 11"/>
                  <a:gd name="T9" fmla="*/ 31 h 64"/>
                  <a:gd name="T10" fmla="*/ 11 w 11"/>
                  <a:gd name="T11" fmla="*/ 35 h 64"/>
                  <a:gd name="T12" fmla="*/ 5 w 11"/>
                  <a:gd name="T13" fmla="*/ 47 h 64"/>
                  <a:gd name="T14" fmla="*/ 6 w 11"/>
                  <a:gd name="T15" fmla="*/ 59 h 64"/>
                  <a:gd name="T16" fmla="*/ 1 w 11"/>
                  <a:gd name="T17" fmla="*/ 64 h 64"/>
                  <a:gd name="T18" fmla="*/ 4 w 11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4">
                    <a:moveTo>
                      <a:pt x="4" y="0"/>
                    </a:moveTo>
                    <a:cubicBezTo>
                      <a:pt x="5" y="2"/>
                      <a:pt x="6" y="3"/>
                      <a:pt x="9" y="3"/>
                    </a:cubicBezTo>
                    <a:cubicBezTo>
                      <a:pt x="4" y="2"/>
                      <a:pt x="7" y="10"/>
                      <a:pt x="7" y="15"/>
                    </a:cubicBezTo>
                    <a:cubicBezTo>
                      <a:pt x="7" y="23"/>
                      <a:pt x="4" y="30"/>
                      <a:pt x="6" y="34"/>
                    </a:cubicBezTo>
                    <a:cubicBezTo>
                      <a:pt x="10" y="35"/>
                      <a:pt x="8" y="31"/>
                      <a:pt x="11" y="31"/>
                    </a:cubicBezTo>
                    <a:cubicBezTo>
                      <a:pt x="11" y="32"/>
                      <a:pt x="8" y="35"/>
                      <a:pt x="11" y="35"/>
                    </a:cubicBezTo>
                    <a:cubicBezTo>
                      <a:pt x="5" y="35"/>
                      <a:pt x="2" y="42"/>
                      <a:pt x="5" y="47"/>
                    </a:cubicBezTo>
                    <a:cubicBezTo>
                      <a:pt x="3" y="50"/>
                      <a:pt x="0" y="58"/>
                      <a:pt x="6" y="59"/>
                    </a:cubicBezTo>
                    <a:cubicBezTo>
                      <a:pt x="5" y="62"/>
                      <a:pt x="1" y="58"/>
                      <a:pt x="1" y="64"/>
                    </a:cubicBezTo>
                    <a:cubicBezTo>
                      <a:pt x="0" y="41"/>
                      <a:pt x="2" y="2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Freeform 251"/>
              <p:cNvSpPr/>
              <p:nvPr/>
            </p:nvSpPr>
            <p:spPr bwMode="auto">
              <a:xfrm>
                <a:off x="9698038" y="2106613"/>
                <a:ext cx="15875" cy="1428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3" y="4"/>
                      <a:pt x="0" y="3"/>
                    </a:cubicBezTo>
                    <a:cubicBezTo>
                      <a:pt x="2" y="3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252"/>
              <p:cNvSpPr/>
              <p:nvPr/>
            </p:nvSpPr>
            <p:spPr bwMode="auto">
              <a:xfrm>
                <a:off x="10550526" y="2109788"/>
                <a:ext cx="14288" cy="19050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3" y="2"/>
                      <a:pt x="4" y="4"/>
                      <a:pt x="3" y="5"/>
                    </a:cubicBezTo>
                    <a:cubicBezTo>
                      <a:pt x="0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253"/>
              <p:cNvSpPr/>
              <p:nvPr/>
            </p:nvSpPr>
            <p:spPr bwMode="auto">
              <a:xfrm>
                <a:off x="10583863" y="2117726"/>
                <a:ext cx="14288" cy="22225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1 h 6"/>
                  <a:gd name="T4" fmla="*/ 1 w 4"/>
                  <a:gd name="T5" fmla="*/ 6 h 6"/>
                  <a:gd name="T6" fmla="*/ 1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4" y="4"/>
                      <a:pt x="4" y="6"/>
                      <a:pt x="1" y="6"/>
                    </a:cubicBezTo>
                    <a:cubicBezTo>
                      <a:pt x="0" y="3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Freeform 254"/>
              <p:cNvSpPr/>
              <p:nvPr/>
            </p:nvSpPr>
            <p:spPr bwMode="auto">
              <a:xfrm>
                <a:off x="11122026" y="2120901"/>
                <a:ext cx="30163" cy="65088"/>
              </a:xfrm>
              <a:custGeom>
                <a:avLst/>
                <a:gdLst>
                  <a:gd name="T0" fmla="*/ 1 w 8"/>
                  <a:gd name="T1" fmla="*/ 0 h 17"/>
                  <a:gd name="T2" fmla="*/ 6 w 8"/>
                  <a:gd name="T3" fmla="*/ 4 h 17"/>
                  <a:gd name="T4" fmla="*/ 3 w 8"/>
                  <a:gd name="T5" fmla="*/ 8 h 17"/>
                  <a:gd name="T6" fmla="*/ 8 w 8"/>
                  <a:gd name="T7" fmla="*/ 9 h 17"/>
                  <a:gd name="T8" fmla="*/ 8 w 8"/>
                  <a:gd name="T9" fmla="*/ 14 h 17"/>
                  <a:gd name="T10" fmla="*/ 1 w 8"/>
                  <a:gd name="T11" fmla="*/ 17 h 17"/>
                  <a:gd name="T12" fmla="*/ 1 w 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1" y="0"/>
                    </a:moveTo>
                    <a:cubicBezTo>
                      <a:pt x="4" y="1"/>
                      <a:pt x="2" y="5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4" y="11"/>
                      <a:pt x="5" y="8"/>
                      <a:pt x="8" y="9"/>
                    </a:cubicBezTo>
                    <a:cubicBezTo>
                      <a:pt x="8" y="11"/>
                      <a:pt x="8" y="12"/>
                      <a:pt x="8" y="14"/>
                    </a:cubicBezTo>
                    <a:cubicBezTo>
                      <a:pt x="4" y="13"/>
                      <a:pt x="4" y="16"/>
                      <a:pt x="1" y="17"/>
                    </a:cubicBezTo>
                    <a:cubicBezTo>
                      <a:pt x="2" y="9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255"/>
              <p:cNvSpPr/>
              <p:nvPr/>
            </p:nvSpPr>
            <p:spPr bwMode="auto">
              <a:xfrm>
                <a:off x="10817226" y="2125663"/>
                <a:ext cx="14288" cy="33338"/>
              </a:xfrm>
              <a:custGeom>
                <a:avLst/>
                <a:gdLst>
                  <a:gd name="T0" fmla="*/ 1 w 4"/>
                  <a:gd name="T1" fmla="*/ 0 h 9"/>
                  <a:gd name="T2" fmla="*/ 4 w 4"/>
                  <a:gd name="T3" fmla="*/ 1 h 9"/>
                  <a:gd name="T4" fmla="*/ 4 w 4"/>
                  <a:gd name="T5" fmla="*/ 5 h 9"/>
                  <a:gd name="T6" fmla="*/ 0 w 4"/>
                  <a:gd name="T7" fmla="*/ 4 h 9"/>
                  <a:gd name="T8" fmla="*/ 1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1" y="1"/>
                      <a:pt x="2" y="1"/>
                      <a:pt x="4" y="1"/>
                    </a:cubicBezTo>
                    <a:cubicBezTo>
                      <a:pt x="2" y="2"/>
                      <a:pt x="1" y="4"/>
                      <a:pt x="4" y="5"/>
                    </a:cubicBezTo>
                    <a:cubicBezTo>
                      <a:pt x="2" y="9"/>
                      <a:pt x="2" y="3"/>
                      <a:pt x="0" y="4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256"/>
              <p:cNvSpPr/>
              <p:nvPr/>
            </p:nvSpPr>
            <p:spPr bwMode="auto">
              <a:xfrm>
                <a:off x="9694863" y="2133601"/>
                <a:ext cx="19050" cy="17463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4 h 5"/>
                  <a:gd name="T4" fmla="*/ 0 w 5"/>
                  <a:gd name="T5" fmla="*/ 2 h 5"/>
                  <a:gd name="T6" fmla="*/ 3 w 5"/>
                  <a:gd name="T7" fmla="*/ 2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5" y="1"/>
                      <a:pt x="4" y="5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Freeform 257"/>
              <p:cNvSpPr/>
              <p:nvPr/>
            </p:nvSpPr>
            <p:spPr bwMode="auto">
              <a:xfrm>
                <a:off x="9758363" y="2128838"/>
                <a:ext cx="11113" cy="33338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8 h 9"/>
                  <a:gd name="T4" fmla="*/ 0 w 3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1"/>
                    </a:moveTo>
                    <a:cubicBezTo>
                      <a:pt x="3" y="0"/>
                      <a:pt x="3" y="9"/>
                      <a:pt x="0" y="8"/>
                    </a:cubicBezTo>
                    <a:cubicBezTo>
                      <a:pt x="2" y="5"/>
                      <a:pt x="1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258"/>
              <p:cNvSpPr/>
              <p:nvPr/>
            </p:nvSpPr>
            <p:spPr bwMode="auto">
              <a:xfrm>
                <a:off x="9928226" y="2128838"/>
                <a:ext cx="7938" cy="19050"/>
              </a:xfrm>
              <a:custGeom>
                <a:avLst/>
                <a:gdLst>
                  <a:gd name="T0" fmla="*/ 0 w 2"/>
                  <a:gd name="T1" fmla="*/ 1 h 5"/>
                  <a:gd name="T2" fmla="*/ 0 w 2"/>
                  <a:gd name="T3" fmla="*/ 4 h 5"/>
                  <a:gd name="T4" fmla="*/ 0 w 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1"/>
                    </a:moveTo>
                    <a:cubicBezTo>
                      <a:pt x="2" y="0"/>
                      <a:pt x="2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Freeform 259"/>
              <p:cNvSpPr/>
              <p:nvPr/>
            </p:nvSpPr>
            <p:spPr bwMode="auto">
              <a:xfrm>
                <a:off x="10290176" y="2133601"/>
                <a:ext cx="11113" cy="14288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0"/>
                      <a:pt x="2" y="3"/>
                      <a:pt x="2" y="4"/>
                    </a:cubicBezTo>
                    <a:cubicBezTo>
                      <a:pt x="0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Freeform 260"/>
              <p:cNvSpPr/>
              <p:nvPr/>
            </p:nvSpPr>
            <p:spPr bwMode="auto">
              <a:xfrm>
                <a:off x="10515601" y="2133601"/>
                <a:ext cx="22225" cy="58738"/>
              </a:xfrm>
              <a:custGeom>
                <a:avLst/>
                <a:gdLst>
                  <a:gd name="T0" fmla="*/ 4 w 6"/>
                  <a:gd name="T1" fmla="*/ 0 h 16"/>
                  <a:gd name="T2" fmla="*/ 0 w 6"/>
                  <a:gd name="T3" fmla="*/ 14 h 16"/>
                  <a:gd name="T4" fmla="*/ 4 w 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4" y="0"/>
                    </a:moveTo>
                    <a:cubicBezTo>
                      <a:pt x="5" y="4"/>
                      <a:pt x="6" y="16"/>
                      <a:pt x="0" y="14"/>
                    </a:cubicBezTo>
                    <a:cubicBezTo>
                      <a:pt x="4" y="11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Freeform 261"/>
              <p:cNvSpPr/>
              <p:nvPr/>
            </p:nvSpPr>
            <p:spPr bwMode="auto">
              <a:xfrm>
                <a:off x="10534651" y="2133601"/>
                <a:ext cx="26988" cy="41275"/>
              </a:xfrm>
              <a:custGeom>
                <a:avLst/>
                <a:gdLst>
                  <a:gd name="T0" fmla="*/ 6 w 7"/>
                  <a:gd name="T1" fmla="*/ 0 h 11"/>
                  <a:gd name="T2" fmla="*/ 6 w 7"/>
                  <a:gd name="T3" fmla="*/ 11 h 11"/>
                  <a:gd name="T4" fmla="*/ 6 w 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6" y="0"/>
                    </a:moveTo>
                    <a:cubicBezTo>
                      <a:pt x="7" y="2"/>
                      <a:pt x="7" y="9"/>
                      <a:pt x="6" y="11"/>
                    </a:cubicBezTo>
                    <a:cubicBezTo>
                      <a:pt x="0" y="11"/>
                      <a:pt x="6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Freeform 262"/>
              <p:cNvSpPr/>
              <p:nvPr/>
            </p:nvSpPr>
            <p:spPr bwMode="auto">
              <a:xfrm>
                <a:off x="9548813" y="2128838"/>
                <a:ext cx="22225" cy="26988"/>
              </a:xfrm>
              <a:custGeom>
                <a:avLst/>
                <a:gdLst>
                  <a:gd name="T0" fmla="*/ 3 w 6"/>
                  <a:gd name="T1" fmla="*/ 3 h 7"/>
                  <a:gd name="T2" fmla="*/ 6 w 6"/>
                  <a:gd name="T3" fmla="*/ 7 h 7"/>
                  <a:gd name="T4" fmla="*/ 1 w 6"/>
                  <a:gd name="T5" fmla="*/ 6 h 7"/>
                  <a:gd name="T6" fmla="*/ 4 w 6"/>
                  <a:gd name="T7" fmla="*/ 4 h 7"/>
                  <a:gd name="T8" fmla="*/ 3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3"/>
                    </a:moveTo>
                    <a:cubicBezTo>
                      <a:pt x="4" y="0"/>
                      <a:pt x="5" y="6"/>
                      <a:pt x="6" y="7"/>
                    </a:cubicBezTo>
                    <a:cubicBezTo>
                      <a:pt x="3" y="6"/>
                      <a:pt x="4" y="5"/>
                      <a:pt x="1" y="6"/>
                    </a:cubicBezTo>
                    <a:cubicBezTo>
                      <a:pt x="0" y="4"/>
                      <a:pt x="2" y="4"/>
                      <a:pt x="4" y="4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Freeform 263"/>
              <p:cNvSpPr/>
              <p:nvPr/>
            </p:nvSpPr>
            <p:spPr bwMode="auto">
              <a:xfrm>
                <a:off x="10699751" y="2133601"/>
                <a:ext cx="23813" cy="28575"/>
              </a:xfrm>
              <a:custGeom>
                <a:avLst/>
                <a:gdLst>
                  <a:gd name="T0" fmla="*/ 6 w 6"/>
                  <a:gd name="T1" fmla="*/ 1 h 8"/>
                  <a:gd name="T2" fmla="*/ 0 w 6"/>
                  <a:gd name="T3" fmla="*/ 2 h 8"/>
                  <a:gd name="T4" fmla="*/ 6 w 6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6" y="3"/>
                      <a:pt x="0" y="8"/>
                      <a:pt x="0" y="2"/>
                    </a:cubicBezTo>
                    <a:cubicBezTo>
                      <a:pt x="2" y="5"/>
                      <a:pt x="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Freeform 264"/>
              <p:cNvSpPr/>
              <p:nvPr/>
            </p:nvSpPr>
            <p:spPr bwMode="auto">
              <a:xfrm>
                <a:off x="10847388" y="2139951"/>
                <a:ext cx="26988" cy="93663"/>
              </a:xfrm>
              <a:custGeom>
                <a:avLst/>
                <a:gdLst>
                  <a:gd name="T0" fmla="*/ 1 w 7"/>
                  <a:gd name="T1" fmla="*/ 0 h 25"/>
                  <a:gd name="T2" fmla="*/ 2 w 7"/>
                  <a:gd name="T3" fmla="*/ 25 h 25"/>
                  <a:gd name="T4" fmla="*/ 1 w 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1" y="0"/>
                    </a:moveTo>
                    <a:cubicBezTo>
                      <a:pt x="7" y="6"/>
                      <a:pt x="1" y="17"/>
                      <a:pt x="2" y="25"/>
                    </a:cubicBezTo>
                    <a:cubicBezTo>
                      <a:pt x="0" y="15"/>
                      <a:pt x="1" y="1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Freeform 265"/>
              <p:cNvSpPr/>
              <p:nvPr/>
            </p:nvSpPr>
            <p:spPr bwMode="auto">
              <a:xfrm>
                <a:off x="10567988" y="2144713"/>
                <a:ext cx="42863" cy="112713"/>
              </a:xfrm>
              <a:custGeom>
                <a:avLst/>
                <a:gdLst>
                  <a:gd name="T0" fmla="*/ 5 w 11"/>
                  <a:gd name="T1" fmla="*/ 0 h 30"/>
                  <a:gd name="T2" fmla="*/ 7 w 11"/>
                  <a:gd name="T3" fmla="*/ 27 h 30"/>
                  <a:gd name="T4" fmla="*/ 3 w 11"/>
                  <a:gd name="T5" fmla="*/ 30 h 30"/>
                  <a:gd name="T6" fmla="*/ 5 w 11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0">
                    <a:moveTo>
                      <a:pt x="5" y="0"/>
                    </a:moveTo>
                    <a:cubicBezTo>
                      <a:pt x="11" y="8"/>
                      <a:pt x="2" y="20"/>
                      <a:pt x="7" y="27"/>
                    </a:cubicBezTo>
                    <a:cubicBezTo>
                      <a:pt x="8" y="30"/>
                      <a:pt x="4" y="28"/>
                      <a:pt x="3" y="30"/>
                    </a:cubicBezTo>
                    <a:cubicBezTo>
                      <a:pt x="0" y="19"/>
                      <a:pt x="3" y="7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Freeform 266"/>
              <p:cNvSpPr/>
              <p:nvPr/>
            </p:nvSpPr>
            <p:spPr bwMode="auto">
              <a:xfrm>
                <a:off x="9758363" y="2147888"/>
                <a:ext cx="34925" cy="49213"/>
              </a:xfrm>
              <a:custGeom>
                <a:avLst/>
                <a:gdLst>
                  <a:gd name="T0" fmla="*/ 6 w 9"/>
                  <a:gd name="T1" fmla="*/ 0 h 13"/>
                  <a:gd name="T2" fmla="*/ 6 w 9"/>
                  <a:gd name="T3" fmla="*/ 13 h 13"/>
                  <a:gd name="T4" fmla="*/ 6 w 9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6" y="0"/>
                    </a:moveTo>
                    <a:cubicBezTo>
                      <a:pt x="9" y="0"/>
                      <a:pt x="7" y="13"/>
                      <a:pt x="6" y="13"/>
                    </a:cubicBezTo>
                    <a:cubicBezTo>
                      <a:pt x="0" y="11"/>
                      <a:pt x="6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Freeform 267"/>
              <p:cNvSpPr/>
              <p:nvPr/>
            </p:nvSpPr>
            <p:spPr bwMode="auto">
              <a:xfrm>
                <a:off x="9925051" y="2151063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4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4" y="5"/>
                      <a:pt x="1" y="4"/>
                    </a:cubicBezTo>
                    <a:cubicBezTo>
                      <a:pt x="2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Freeform 268"/>
              <p:cNvSpPr/>
              <p:nvPr/>
            </p:nvSpPr>
            <p:spPr bwMode="auto">
              <a:xfrm>
                <a:off x="10290176" y="2151063"/>
                <a:ext cx="11113" cy="52388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4 h 14"/>
                  <a:gd name="T4" fmla="*/ 1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1" y="0"/>
                    </a:moveTo>
                    <a:cubicBezTo>
                      <a:pt x="3" y="4"/>
                      <a:pt x="3" y="13"/>
                      <a:pt x="0" y="14"/>
                    </a:cubicBezTo>
                    <a:cubicBezTo>
                      <a:pt x="2" y="1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Freeform 269"/>
              <p:cNvSpPr/>
              <p:nvPr/>
            </p:nvSpPr>
            <p:spPr bwMode="auto">
              <a:xfrm>
                <a:off x="9028113" y="2159001"/>
                <a:ext cx="15875" cy="19050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4" y="0"/>
                      <a:pt x="4" y="2"/>
                      <a:pt x="3" y="5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270"/>
              <p:cNvSpPr/>
              <p:nvPr/>
            </p:nvSpPr>
            <p:spPr bwMode="auto">
              <a:xfrm>
                <a:off x="10929938" y="2159001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271"/>
              <p:cNvSpPr/>
              <p:nvPr/>
            </p:nvSpPr>
            <p:spPr bwMode="auto">
              <a:xfrm>
                <a:off x="9340851" y="2162176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4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0"/>
                      <a:pt x="3" y="5"/>
                      <a:pt x="0" y="4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Freeform 272"/>
              <p:cNvSpPr/>
              <p:nvPr/>
            </p:nvSpPr>
            <p:spPr bwMode="auto">
              <a:xfrm>
                <a:off x="10809288" y="2162176"/>
                <a:ext cx="30163" cy="60325"/>
              </a:xfrm>
              <a:custGeom>
                <a:avLst/>
                <a:gdLst>
                  <a:gd name="T0" fmla="*/ 4 w 8"/>
                  <a:gd name="T1" fmla="*/ 0 h 16"/>
                  <a:gd name="T2" fmla="*/ 7 w 8"/>
                  <a:gd name="T3" fmla="*/ 1 h 16"/>
                  <a:gd name="T4" fmla="*/ 6 w 8"/>
                  <a:gd name="T5" fmla="*/ 14 h 16"/>
                  <a:gd name="T6" fmla="*/ 3 w 8"/>
                  <a:gd name="T7" fmla="*/ 16 h 16"/>
                  <a:gd name="T8" fmla="*/ 1 w 8"/>
                  <a:gd name="T9" fmla="*/ 11 h 16"/>
                  <a:gd name="T10" fmla="*/ 4 w 8"/>
                  <a:gd name="T11" fmla="*/ 9 h 16"/>
                  <a:gd name="T12" fmla="*/ 4 w 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4" y="0"/>
                      <a:pt x="5" y="1"/>
                      <a:pt x="7" y="1"/>
                    </a:cubicBezTo>
                    <a:cubicBezTo>
                      <a:pt x="3" y="4"/>
                      <a:pt x="8" y="10"/>
                      <a:pt x="6" y="14"/>
                    </a:cubicBezTo>
                    <a:cubicBezTo>
                      <a:pt x="3" y="13"/>
                      <a:pt x="3" y="11"/>
                      <a:pt x="3" y="16"/>
                    </a:cubicBezTo>
                    <a:cubicBezTo>
                      <a:pt x="0" y="15"/>
                      <a:pt x="2" y="12"/>
                      <a:pt x="1" y="11"/>
                    </a:cubicBezTo>
                    <a:cubicBezTo>
                      <a:pt x="1" y="10"/>
                      <a:pt x="2" y="9"/>
                      <a:pt x="4" y="9"/>
                    </a:cubicBezTo>
                    <a:cubicBezTo>
                      <a:pt x="5" y="4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Freeform 273"/>
              <p:cNvSpPr/>
              <p:nvPr/>
            </p:nvSpPr>
            <p:spPr bwMode="auto">
              <a:xfrm>
                <a:off x="9404351" y="2170113"/>
                <a:ext cx="30163" cy="26988"/>
              </a:xfrm>
              <a:custGeom>
                <a:avLst/>
                <a:gdLst>
                  <a:gd name="T0" fmla="*/ 1 w 8"/>
                  <a:gd name="T1" fmla="*/ 0 h 7"/>
                  <a:gd name="T2" fmla="*/ 8 w 8"/>
                  <a:gd name="T3" fmla="*/ 5 h 7"/>
                  <a:gd name="T4" fmla="*/ 0 w 8"/>
                  <a:gd name="T5" fmla="*/ 7 h 7"/>
                  <a:gd name="T6" fmla="*/ 1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5" y="0"/>
                      <a:pt x="2" y="7"/>
                      <a:pt x="8" y="5"/>
                    </a:cubicBezTo>
                    <a:cubicBezTo>
                      <a:pt x="7" y="7"/>
                      <a:pt x="4" y="7"/>
                      <a:pt x="0" y="7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Freeform 274"/>
              <p:cNvSpPr/>
              <p:nvPr/>
            </p:nvSpPr>
            <p:spPr bwMode="auto">
              <a:xfrm>
                <a:off x="10718801" y="2170113"/>
                <a:ext cx="23813" cy="19050"/>
              </a:xfrm>
              <a:custGeom>
                <a:avLst/>
                <a:gdLst>
                  <a:gd name="T0" fmla="*/ 5 w 6"/>
                  <a:gd name="T1" fmla="*/ 0 h 5"/>
                  <a:gd name="T2" fmla="*/ 6 w 6"/>
                  <a:gd name="T3" fmla="*/ 2 h 5"/>
                  <a:gd name="T4" fmla="*/ 1 w 6"/>
                  <a:gd name="T5" fmla="*/ 5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1"/>
                      <a:pt x="5" y="1"/>
                      <a:pt x="6" y="2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0" y="1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Freeform 275"/>
              <p:cNvSpPr/>
              <p:nvPr/>
            </p:nvSpPr>
            <p:spPr bwMode="auto">
              <a:xfrm>
                <a:off x="10737851" y="2170113"/>
                <a:ext cx="15875" cy="15875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0"/>
                      <a:pt x="3" y="2"/>
                      <a:pt x="4" y="2"/>
                    </a:cubicBezTo>
                    <a:cubicBezTo>
                      <a:pt x="4" y="3"/>
                      <a:pt x="3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Freeform 276"/>
              <p:cNvSpPr/>
              <p:nvPr/>
            </p:nvSpPr>
            <p:spPr bwMode="auto">
              <a:xfrm>
                <a:off x="10037763" y="2174876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0 h 3"/>
                  <a:gd name="T4" fmla="*/ 2 w 3"/>
                  <a:gd name="T5" fmla="*/ 3 h 3"/>
                  <a:gd name="T6" fmla="*/ 0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Freeform 277"/>
              <p:cNvSpPr/>
              <p:nvPr/>
            </p:nvSpPr>
            <p:spPr bwMode="auto">
              <a:xfrm>
                <a:off x="10504488" y="2170113"/>
                <a:ext cx="15875" cy="22225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6 h 6"/>
                  <a:gd name="T4" fmla="*/ 0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2" y="0"/>
                      <a:pt x="4" y="6"/>
                      <a:pt x="0" y="6"/>
                    </a:cubicBezTo>
                    <a:cubicBezTo>
                      <a:pt x="1" y="3"/>
                      <a:pt x="1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Freeform 278"/>
              <p:cNvSpPr/>
              <p:nvPr/>
            </p:nvSpPr>
            <p:spPr bwMode="auto">
              <a:xfrm>
                <a:off x="9612313" y="2174876"/>
                <a:ext cx="22225" cy="28575"/>
              </a:xfrm>
              <a:custGeom>
                <a:avLst/>
                <a:gdLst>
                  <a:gd name="T0" fmla="*/ 1 w 6"/>
                  <a:gd name="T1" fmla="*/ 1 h 8"/>
                  <a:gd name="T2" fmla="*/ 6 w 6"/>
                  <a:gd name="T3" fmla="*/ 6 h 8"/>
                  <a:gd name="T4" fmla="*/ 2 w 6"/>
                  <a:gd name="T5" fmla="*/ 7 h 8"/>
                  <a:gd name="T6" fmla="*/ 1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1"/>
                    </a:moveTo>
                    <a:cubicBezTo>
                      <a:pt x="5" y="0"/>
                      <a:pt x="2" y="7"/>
                      <a:pt x="6" y="6"/>
                    </a:cubicBezTo>
                    <a:cubicBezTo>
                      <a:pt x="6" y="8"/>
                      <a:pt x="3" y="7"/>
                      <a:pt x="2" y="7"/>
                    </a:cubicBezTo>
                    <a:cubicBezTo>
                      <a:pt x="2" y="4"/>
                      <a:pt x="0" y="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Freeform 279"/>
              <p:cNvSpPr/>
              <p:nvPr/>
            </p:nvSpPr>
            <p:spPr bwMode="auto">
              <a:xfrm>
                <a:off x="10018713" y="2178051"/>
                <a:ext cx="7938" cy="38100"/>
              </a:xfrm>
              <a:custGeom>
                <a:avLst/>
                <a:gdLst>
                  <a:gd name="T0" fmla="*/ 1 w 2"/>
                  <a:gd name="T1" fmla="*/ 4 h 10"/>
                  <a:gd name="T2" fmla="*/ 1 w 2"/>
                  <a:gd name="T3" fmla="*/ 7 h 10"/>
                  <a:gd name="T4" fmla="*/ 1 w 2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4"/>
                    </a:moveTo>
                    <a:cubicBezTo>
                      <a:pt x="2" y="0"/>
                      <a:pt x="2" y="6"/>
                      <a:pt x="1" y="7"/>
                    </a:cubicBezTo>
                    <a:cubicBezTo>
                      <a:pt x="0" y="10"/>
                      <a:pt x="0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Freeform 280"/>
              <p:cNvSpPr/>
              <p:nvPr/>
            </p:nvSpPr>
            <p:spPr bwMode="auto">
              <a:xfrm>
                <a:off x="9291638" y="2192338"/>
                <a:ext cx="60325" cy="46038"/>
              </a:xfrm>
              <a:custGeom>
                <a:avLst/>
                <a:gdLst>
                  <a:gd name="T0" fmla="*/ 14 w 16"/>
                  <a:gd name="T1" fmla="*/ 7 h 12"/>
                  <a:gd name="T2" fmla="*/ 12 w 16"/>
                  <a:gd name="T3" fmla="*/ 4 h 12"/>
                  <a:gd name="T4" fmla="*/ 8 w 16"/>
                  <a:gd name="T5" fmla="*/ 12 h 12"/>
                  <a:gd name="T6" fmla="*/ 2 w 16"/>
                  <a:gd name="T7" fmla="*/ 1 h 12"/>
                  <a:gd name="T8" fmla="*/ 7 w 16"/>
                  <a:gd name="T9" fmla="*/ 1 h 12"/>
                  <a:gd name="T10" fmla="*/ 7 w 16"/>
                  <a:gd name="T11" fmla="*/ 4 h 12"/>
                  <a:gd name="T12" fmla="*/ 14 w 16"/>
                  <a:gd name="T13" fmla="*/ 2 h 12"/>
                  <a:gd name="T14" fmla="*/ 14 w 16"/>
                  <a:gd name="T1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4" y="7"/>
                    </a:moveTo>
                    <a:cubicBezTo>
                      <a:pt x="13" y="7"/>
                      <a:pt x="13" y="5"/>
                      <a:pt x="12" y="4"/>
                    </a:cubicBezTo>
                    <a:cubicBezTo>
                      <a:pt x="10" y="6"/>
                      <a:pt x="10" y="10"/>
                      <a:pt x="8" y="12"/>
                    </a:cubicBezTo>
                    <a:cubicBezTo>
                      <a:pt x="0" y="12"/>
                      <a:pt x="3" y="8"/>
                      <a:pt x="2" y="1"/>
                    </a:cubicBezTo>
                    <a:cubicBezTo>
                      <a:pt x="5" y="0"/>
                      <a:pt x="4" y="0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1" y="3"/>
                      <a:pt x="10" y="3"/>
                      <a:pt x="14" y="2"/>
                    </a:cubicBezTo>
                    <a:cubicBezTo>
                      <a:pt x="16" y="4"/>
                      <a:pt x="13" y="4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Freeform 281"/>
              <p:cNvSpPr/>
              <p:nvPr/>
            </p:nvSpPr>
            <p:spPr bwMode="auto">
              <a:xfrm>
                <a:off x="9920288" y="2192338"/>
                <a:ext cx="15875" cy="11113"/>
              </a:xfrm>
              <a:custGeom>
                <a:avLst/>
                <a:gdLst>
                  <a:gd name="T0" fmla="*/ 2 w 4"/>
                  <a:gd name="T1" fmla="*/ 0 h 3"/>
                  <a:gd name="T2" fmla="*/ 3 w 4"/>
                  <a:gd name="T3" fmla="*/ 3 h 3"/>
                  <a:gd name="T4" fmla="*/ 2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4" y="0"/>
                      <a:pt x="4" y="2"/>
                      <a:pt x="3" y="3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Freeform 282"/>
              <p:cNvSpPr/>
              <p:nvPr/>
            </p:nvSpPr>
            <p:spPr bwMode="auto">
              <a:xfrm>
                <a:off x="9280526" y="2197101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1"/>
                      <a:pt x="3" y="5"/>
                      <a:pt x="3" y="6"/>
                    </a:cubicBezTo>
                    <a:cubicBezTo>
                      <a:pt x="0" y="5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Freeform 283"/>
              <p:cNvSpPr/>
              <p:nvPr/>
            </p:nvSpPr>
            <p:spPr bwMode="auto">
              <a:xfrm>
                <a:off x="9834563" y="2197101"/>
                <a:ext cx="14288" cy="6350"/>
              </a:xfrm>
              <a:custGeom>
                <a:avLst/>
                <a:gdLst>
                  <a:gd name="T0" fmla="*/ 2 w 4"/>
                  <a:gd name="T1" fmla="*/ 0 h 2"/>
                  <a:gd name="T2" fmla="*/ 3 w 4"/>
                  <a:gd name="T3" fmla="*/ 2 h 2"/>
                  <a:gd name="T4" fmla="*/ 1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Freeform 284"/>
              <p:cNvSpPr/>
              <p:nvPr/>
            </p:nvSpPr>
            <p:spPr bwMode="auto">
              <a:xfrm>
                <a:off x="9883776" y="2197101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1" y="3"/>
                      <a:pt x="0" y="3"/>
                    </a:cubicBezTo>
                    <a:cubicBezTo>
                      <a:pt x="1" y="0"/>
                      <a:pt x="3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Freeform 285"/>
              <p:cNvSpPr/>
              <p:nvPr/>
            </p:nvSpPr>
            <p:spPr bwMode="auto">
              <a:xfrm>
                <a:off x="10748963" y="2203451"/>
                <a:ext cx="11113" cy="19050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2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0"/>
                      <a:pt x="2" y="2"/>
                      <a:pt x="3" y="2"/>
                    </a:cubicBezTo>
                    <a:cubicBezTo>
                      <a:pt x="3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Freeform 286"/>
              <p:cNvSpPr/>
              <p:nvPr/>
            </p:nvSpPr>
            <p:spPr bwMode="auto">
              <a:xfrm>
                <a:off x="10496551" y="2208213"/>
                <a:ext cx="53975" cy="198438"/>
              </a:xfrm>
              <a:custGeom>
                <a:avLst/>
                <a:gdLst>
                  <a:gd name="T0" fmla="*/ 7 w 14"/>
                  <a:gd name="T1" fmla="*/ 0 h 53"/>
                  <a:gd name="T2" fmla="*/ 7 w 14"/>
                  <a:gd name="T3" fmla="*/ 21 h 53"/>
                  <a:gd name="T4" fmla="*/ 14 w 14"/>
                  <a:gd name="T5" fmla="*/ 24 h 53"/>
                  <a:gd name="T6" fmla="*/ 9 w 14"/>
                  <a:gd name="T7" fmla="*/ 24 h 53"/>
                  <a:gd name="T8" fmla="*/ 6 w 14"/>
                  <a:gd name="T9" fmla="*/ 43 h 53"/>
                  <a:gd name="T10" fmla="*/ 11 w 14"/>
                  <a:gd name="T11" fmla="*/ 43 h 53"/>
                  <a:gd name="T12" fmla="*/ 13 w 14"/>
                  <a:gd name="T13" fmla="*/ 47 h 53"/>
                  <a:gd name="T14" fmla="*/ 5 w 14"/>
                  <a:gd name="T15" fmla="*/ 46 h 53"/>
                  <a:gd name="T16" fmla="*/ 6 w 14"/>
                  <a:gd name="T17" fmla="*/ 49 h 53"/>
                  <a:gd name="T18" fmla="*/ 2 w 14"/>
                  <a:gd name="T19" fmla="*/ 47 h 53"/>
                  <a:gd name="T20" fmla="*/ 0 w 14"/>
                  <a:gd name="T21" fmla="*/ 35 h 53"/>
                  <a:gd name="T22" fmla="*/ 6 w 14"/>
                  <a:gd name="T23" fmla="*/ 15 h 53"/>
                  <a:gd name="T24" fmla="*/ 2 w 14"/>
                  <a:gd name="T25" fmla="*/ 14 h 53"/>
                  <a:gd name="T26" fmla="*/ 6 w 14"/>
                  <a:gd name="T27" fmla="*/ 13 h 53"/>
                  <a:gd name="T28" fmla="*/ 7 w 14"/>
                  <a:gd name="T2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53">
                    <a:moveTo>
                      <a:pt x="7" y="0"/>
                    </a:moveTo>
                    <a:cubicBezTo>
                      <a:pt x="10" y="4"/>
                      <a:pt x="6" y="16"/>
                      <a:pt x="7" y="21"/>
                    </a:cubicBezTo>
                    <a:cubicBezTo>
                      <a:pt x="7" y="24"/>
                      <a:pt x="13" y="22"/>
                      <a:pt x="14" y="24"/>
                    </a:cubicBezTo>
                    <a:cubicBezTo>
                      <a:pt x="14" y="29"/>
                      <a:pt x="10" y="24"/>
                      <a:pt x="9" y="24"/>
                    </a:cubicBezTo>
                    <a:cubicBezTo>
                      <a:pt x="5" y="29"/>
                      <a:pt x="9" y="37"/>
                      <a:pt x="6" y="43"/>
                    </a:cubicBezTo>
                    <a:cubicBezTo>
                      <a:pt x="6" y="44"/>
                      <a:pt x="11" y="44"/>
                      <a:pt x="11" y="43"/>
                    </a:cubicBezTo>
                    <a:cubicBezTo>
                      <a:pt x="12" y="43"/>
                      <a:pt x="13" y="45"/>
                      <a:pt x="13" y="47"/>
                    </a:cubicBezTo>
                    <a:cubicBezTo>
                      <a:pt x="10" y="47"/>
                      <a:pt x="9" y="44"/>
                      <a:pt x="5" y="46"/>
                    </a:cubicBezTo>
                    <a:cubicBezTo>
                      <a:pt x="5" y="48"/>
                      <a:pt x="5" y="49"/>
                      <a:pt x="6" y="49"/>
                    </a:cubicBezTo>
                    <a:cubicBezTo>
                      <a:pt x="4" y="53"/>
                      <a:pt x="5" y="46"/>
                      <a:pt x="2" y="47"/>
                    </a:cubicBezTo>
                    <a:cubicBezTo>
                      <a:pt x="5" y="47"/>
                      <a:pt x="7" y="35"/>
                      <a:pt x="0" y="35"/>
                    </a:cubicBezTo>
                    <a:cubicBezTo>
                      <a:pt x="8" y="32"/>
                      <a:pt x="2" y="23"/>
                      <a:pt x="6" y="15"/>
                    </a:cubicBezTo>
                    <a:cubicBezTo>
                      <a:pt x="5" y="13"/>
                      <a:pt x="5" y="15"/>
                      <a:pt x="2" y="14"/>
                    </a:cubicBezTo>
                    <a:cubicBezTo>
                      <a:pt x="2" y="12"/>
                      <a:pt x="5" y="13"/>
                      <a:pt x="6" y="13"/>
                    </a:cubicBezTo>
                    <a:cubicBezTo>
                      <a:pt x="7" y="6"/>
                      <a:pt x="6" y="7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Freeform 287"/>
              <p:cNvSpPr/>
              <p:nvPr/>
            </p:nvSpPr>
            <p:spPr bwMode="auto">
              <a:xfrm>
                <a:off x="10425113" y="2216151"/>
                <a:ext cx="15875" cy="55563"/>
              </a:xfrm>
              <a:custGeom>
                <a:avLst/>
                <a:gdLst>
                  <a:gd name="T0" fmla="*/ 2 w 4"/>
                  <a:gd name="T1" fmla="*/ 0 h 15"/>
                  <a:gd name="T2" fmla="*/ 3 w 4"/>
                  <a:gd name="T3" fmla="*/ 15 h 15"/>
                  <a:gd name="T4" fmla="*/ 2 w 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2" y="0"/>
                    </a:moveTo>
                    <a:cubicBezTo>
                      <a:pt x="4" y="2"/>
                      <a:pt x="3" y="9"/>
                      <a:pt x="3" y="15"/>
                    </a:cubicBezTo>
                    <a:cubicBezTo>
                      <a:pt x="0" y="11"/>
                      <a:pt x="3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Freeform 288"/>
              <p:cNvSpPr/>
              <p:nvPr/>
            </p:nvSpPr>
            <p:spPr bwMode="auto">
              <a:xfrm>
                <a:off x="9793288" y="2219326"/>
                <a:ext cx="14288" cy="33338"/>
              </a:xfrm>
              <a:custGeom>
                <a:avLst/>
                <a:gdLst>
                  <a:gd name="T0" fmla="*/ 3 w 4"/>
                  <a:gd name="T1" fmla="*/ 0 h 9"/>
                  <a:gd name="T2" fmla="*/ 0 w 4"/>
                  <a:gd name="T3" fmla="*/ 8 h 9"/>
                  <a:gd name="T4" fmla="*/ 3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3"/>
                      <a:pt x="4" y="9"/>
                      <a:pt x="0" y="8"/>
                    </a:cubicBezTo>
                    <a:cubicBezTo>
                      <a:pt x="0" y="5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Freeform 289"/>
              <p:cNvSpPr/>
              <p:nvPr/>
            </p:nvSpPr>
            <p:spPr bwMode="auto">
              <a:xfrm>
                <a:off x="9612313" y="2222501"/>
                <a:ext cx="30163" cy="19050"/>
              </a:xfrm>
              <a:custGeom>
                <a:avLst/>
                <a:gdLst>
                  <a:gd name="T0" fmla="*/ 0 w 8"/>
                  <a:gd name="T1" fmla="*/ 0 h 5"/>
                  <a:gd name="T2" fmla="*/ 4 w 8"/>
                  <a:gd name="T3" fmla="*/ 0 h 5"/>
                  <a:gd name="T4" fmla="*/ 8 w 8"/>
                  <a:gd name="T5" fmla="*/ 4 h 5"/>
                  <a:gd name="T6" fmla="*/ 0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3"/>
                      <a:pt x="6" y="3"/>
                      <a:pt x="8" y="4"/>
                    </a:cubicBezTo>
                    <a:cubicBezTo>
                      <a:pt x="6" y="5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Freeform 290"/>
              <p:cNvSpPr/>
              <p:nvPr/>
            </p:nvSpPr>
            <p:spPr bwMode="auto">
              <a:xfrm>
                <a:off x="9769476" y="2227263"/>
                <a:ext cx="12700" cy="1111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Freeform 291"/>
              <p:cNvSpPr/>
              <p:nvPr/>
            </p:nvSpPr>
            <p:spPr bwMode="auto">
              <a:xfrm>
                <a:off x="10158413" y="2227263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2 w 7"/>
                  <a:gd name="T3" fmla="*/ 15 h 15"/>
                  <a:gd name="T4" fmla="*/ 0 w 7"/>
                  <a:gd name="T5" fmla="*/ 6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6" y="2"/>
                      <a:pt x="5" y="13"/>
                      <a:pt x="2" y="15"/>
                    </a:cubicBezTo>
                    <a:cubicBezTo>
                      <a:pt x="0" y="14"/>
                      <a:pt x="7" y="5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Freeform 292"/>
              <p:cNvSpPr/>
              <p:nvPr/>
            </p:nvSpPr>
            <p:spPr bwMode="auto">
              <a:xfrm>
                <a:off x="10460038" y="2227263"/>
                <a:ext cx="22225" cy="25400"/>
              </a:xfrm>
              <a:custGeom>
                <a:avLst/>
                <a:gdLst>
                  <a:gd name="T0" fmla="*/ 3 w 6"/>
                  <a:gd name="T1" fmla="*/ 0 h 7"/>
                  <a:gd name="T2" fmla="*/ 4 w 6"/>
                  <a:gd name="T3" fmla="*/ 7 h 7"/>
                  <a:gd name="T4" fmla="*/ 3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2"/>
                      <a:pt x="5" y="4"/>
                      <a:pt x="4" y="7"/>
                    </a:cubicBezTo>
                    <a:cubicBezTo>
                      <a:pt x="1" y="6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Freeform 293"/>
              <p:cNvSpPr/>
              <p:nvPr/>
            </p:nvSpPr>
            <p:spPr bwMode="auto">
              <a:xfrm>
                <a:off x="9958388" y="2230438"/>
                <a:ext cx="15875" cy="22225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6 h 6"/>
                  <a:gd name="T4" fmla="*/ 2 w 4"/>
                  <a:gd name="T5" fmla="*/ 3 h 6"/>
                  <a:gd name="T6" fmla="*/ 0 w 4"/>
                  <a:gd name="T7" fmla="*/ 2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3"/>
                      <a:pt x="4" y="6"/>
                      <a:pt x="1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Freeform 294"/>
              <p:cNvSpPr/>
              <p:nvPr/>
            </p:nvSpPr>
            <p:spPr bwMode="auto">
              <a:xfrm>
                <a:off x="9985376" y="2230438"/>
                <a:ext cx="11113" cy="19050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2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0"/>
                      <a:pt x="3" y="2"/>
                      <a:pt x="3" y="5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Freeform 295"/>
              <p:cNvSpPr/>
              <p:nvPr/>
            </p:nvSpPr>
            <p:spPr bwMode="auto">
              <a:xfrm>
                <a:off x="9859963" y="2233613"/>
                <a:ext cx="23813" cy="12700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5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6" y="3"/>
                      <a:pt x="2" y="2"/>
                      <a:pt x="0" y="2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Freeform 296"/>
              <p:cNvSpPr/>
              <p:nvPr/>
            </p:nvSpPr>
            <p:spPr bwMode="auto">
              <a:xfrm>
                <a:off x="9883776" y="2233613"/>
                <a:ext cx="19050" cy="15875"/>
              </a:xfrm>
              <a:custGeom>
                <a:avLst/>
                <a:gdLst>
                  <a:gd name="T0" fmla="*/ 4 w 5"/>
                  <a:gd name="T1" fmla="*/ 4 h 4"/>
                  <a:gd name="T2" fmla="*/ 0 w 5"/>
                  <a:gd name="T3" fmla="*/ 3 h 4"/>
                  <a:gd name="T4" fmla="*/ 4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2" y="2"/>
                      <a:pt x="3" y="2"/>
                      <a:pt x="0" y="3"/>
                    </a:cubicBezTo>
                    <a:cubicBezTo>
                      <a:pt x="0" y="0"/>
                      <a:pt x="5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Freeform 297"/>
              <p:cNvSpPr/>
              <p:nvPr/>
            </p:nvSpPr>
            <p:spPr bwMode="auto">
              <a:xfrm>
                <a:off x="10285413" y="2238376"/>
                <a:ext cx="12700" cy="14288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1"/>
                      <a:pt x="3" y="4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Freeform 298"/>
              <p:cNvSpPr/>
              <p:nvPr/>
            </p:nvSpPr>
            <p:spPr bwMode="auto">
              <a:xfrm>
                <a:off x="10844213" y="2246313"/>
                <a:ext cx="36513" cy="149225"/>
              </a:xfrm>
              <a:custGeom>
                <a:avLst/>
                <a:gdLst>
                  <a:gd name="T0" fmla="*/ 2 w 10"/>
                  <a:gd name="T1" fmla="*/ 0 h 40"/>
                  <a:gd name="T2" fmla="*/ 3 w 10"/>
                  <a:gd name="T3" fmla="*/ 12 h 40"/>
                  <a:gd name="T4" fmla="*/ 7 w 10"/>
                  <a:gd name="T5" fmla="*/ 14 h 40"/>
                  <a:gd name="T6" fmla="*/ 3 w 10"/>
                  <a:gd name="T7" fmla="*/ 29 h 40"/>
                  <a:gd name="T8" fmla="*/ 7 w 10"/>
                  <a:gd name="T9" fmla="*/ 37 h 40"/>
                  <a:gd name="T10" fmla="*/ 10 w 10"/>
                  <a:gd name="T11" fmla="*/ 35 h 40"/>
                  <a:gd name="T12" fmla="*/ 1 w 10"/>
                  <a:gd name="T13" fmla="*/ 40 h 40"/>
                  <a:gd name="T14" fmla="*/ 4 w 10"/>
                  <a:gd name="T15" fmla="*/ 36 h 40"/>
                  <a:gd name="T16" fmla="*/ 2 w 10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2" y="0"/>
                    </a:moveTo>
                    <a:cubicBezTo>
                      <a:pt x="6" y="3"/>
                      <a:pt x="3" y="9"/>
                      <a:pt x="3" y="12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0" y="17"/>
                      <a:pt x="10" y="26"/>
                      <a:pt x="3" y="29"/>
                    </a:cubicBezTo>
                    <a:cubicBezTo>
                      <a:pt x="8" y="31"/>
                      <a:pt x="4" y="35"/>
                      <a:pt x="7" y="37"/>
                    </a:cubicBezTo>
                    <a:cubicBezTo>
                      <a:pt x="8" y="37"/>
                      <a:pt x="8" y="35"/>
                      <a:pt x="10" y="35"/>
                    </a:cubicBezTo>
                    <a:cubicBezTo>
                      <a:pt x="9" y="39"/>
                      <a:pt x="5" y="39"/>
                      <a:pt x="1" y="40"/>
                    </a:cubicBezTo>
                    <a:cubicBezTo>
                      <a:pt x="1" y="36"/>
                      <a:pt x="4" y="38"/>
                      <a:pt x="4" y="36"/>
                    </a:cubicBezTo>
                    <a:cubicBezTo>
                      <a:pt x="0" y="26"/>
                      <a:pt x="2" y="1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Freeform 299"/>
              <p:cNvSpPr/>
              <p:nvPr/>
            </p:nvSpPr>
            <p:spPr bwMode="auto">
              <a:xfrm>
                <a:off x="10817226" y="2249488"/>
                <a:ext cx="22225" cy="22225"/>
              </a:xfrm>
              <a:custGeom>
                <a:avLst/>
                <a:gdLst>
                  <a:gd name="T0" fmla="*/ 0 w 6"/>
                  <a:gd name="T1" fmla="*/ 0 h 6"/>
                  <a:gd name="T2" fmla="*/ 5 w 6"/>
                  <a:gd name="T3" fmla="*/ 6 h 6"/>
                  <a:gd name="T4" fmla="*/ 1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3" y="0"/>
                      <a:pt x="6" y="1"/>
                      <a:pt x="5" y="6"/>
                    </a:cubicBezTo>
                    <a:cubicBezTo>
                      <a:pt x="4" y="4"/>
                      <a:pt x="3" y="6"/>
                      <a:pt x="1" y="6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Freeform 300"/>
              <p:cNvSpPr/>
              <p:nvPr/>
            </p:nvSpPr>
            <p:spPr bwMode="auto">
              <a:xfrm>
                <a:off x="10742613" y="2252663"/>
                <a:ext cx="17463" cy="38100"/>
              </a:xfrm>
              <a:custGeom>
                <a:avLst/>
                <a:gdLst>
                  <a:gd name="T0" fmla="*/ 4 w 5"/>
                  <a:gd name="T1" fmla="*/ 0 h 10"/>
                  <a:gd name="T2" fmla="*/ 3 w 5"/>
                  <a:gd name="T3" fmla="*/ 10 h 10"/>
                  <a:gd name="T4" fmla="*/ 4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4" y="3"/>
                      <a:pt x="5" y="8"/>
                      <a:pt x="3" y="10"/>
                    </a:cubicBezTo>
                    <a:cubicBezTo>
                      <a:pt x="2" y="9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Freeform 301"/>
              <p:cNvSpPr/>
              <p:nvPr/>
            </p:nvSpPr>
            <p:spPr bwMode="auto">
              <a:xfrm>
                <a:off x="9686926" y="2257426"/>
                <a:ext cx="19050" cy="33338"/>
              </a:xfrm>
              <a:custGeom>
                <a:avLst/>
                <a:gdLst>
                  <a:gd name="T0" fmla="*/ 3 w 5"/>
                  <a:gd name="T1" fmla="*/ 0 h 9"/>
                  <a:gd name="T2" fmla="*/ 4 w 5"/>
                  <a:gd name="T3" fmla="*/ 8 h 9"/>
                  <a:gd name="T4" fmla="*/ 0 w 5"/>
                  <a:gd name="T5" fmla="*/ 4 h 9"/>
                  <a:gd name="T6" fmla="*/ 3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5" y="1"/>
                      <a:pt x="3" y="5"/>
                      <a:pt x="4" y="8"/>
                    </a:cubicBezTo>
                    <a:cubicBezTo>
                      <a:pt x="0" y="9"/>
                      <a:pt x="4" y="2"/>
                      <a:pt x="0" y="4"/>
                    </a:cubicBezTo>
                    <a:cubicBezTo>
                      <a:pt x="1" y="2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Freeform 302"/>
              <p:cNvSpPr/>
              <p:nvPr/>
            </p:nvSpPr>
            <p:spPr bwMode="auto">
              <a:xfrm>
                <a:off x="9947276" y="2260601"/>
                <a:ext cx="26988" cy="41275"/>
              </a:xfrm>
              <a:custGeom>
                <a:avLst/>
                <a:gdLst>
                  <a:gd name="T0" fmla="*/ 3 w 7"/>
                  <a:gd name="T1" fmla="*/ 0 h 11"/>
                  <a:gd name="T2" fmla="*/ 1 w 7"/>
                  <a:gd name="T3" fmla="*/ 11 h 11"/>
                  <a:gd name="T4" fmla="*/ 0 w 7"/>
                  <a:gd name="T5" fmla="*/ 3 h 11"/>
                  <a:gd name="T6" fmla="*/ 3 w 7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7" y="2"/>
                      <a:pt x="7" y="10"/>
                      <a:pt x="1" y="11"/>
                    </a:cubicBezTo>
                    <a:cubicBezTo>
                      <a:pt x="0" y="7"/>
                      <a:pt x="2" y="6"/>
                      <a:pt x="0" y="3"/>
                    </a:cubicBezTo>
                    <a:cubicBezTo>
                      <a:pt x="2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Freeform 303"/>
              <p:cNvSpPr/>
              <p:nvPr/>
            </p:nvSpPr>
            <p:spPr bwMode="auto">
              <a:xfrm>
                <a:off x="9291638" y="2263776"/>
                <a:ext cx="41275" cy="23813"/>
              </a:xfrm>
              <a:custGeom>
                <a:avLst/>
                <a:gdLst>
                  <a:gd name="T0" fmla="*/ 8 w 11"/>
                  <a:gd name="T1" fmla="*/ 0 h 6"/>
                  <a:gd name="T2" fmla="*/ 2 w 11"/>
                  <a:gd name="T3" fmla="*/ 6 h 6"/>
                  <a:gd name="T4" fmla="*/ 0 w 11"/>
                  <a:gd name="T5" fmla="*/ 4 h 6"/>
                  <a:gd name="T6" fmla="*/ 8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8" y="0"/>
                    </a:moveTo>
                    <a:cubicBezTo>
                      <a:pt x="11" y="4"/>
                      <a:pt x="3" y="4"/>
                      <a:pt x="2" y="6"/>
                    </a:cubicBezTo>
                    <a:cubicBezTo>
                      <a:pt x="0" y="6"/>
                      <a:pt x="1" y="4"/>
                      <a:pt x="0" y="4"/>
                    </a:cubicBezTo>
                    <a:cubicBezTo>
                      <a:pt x="0" y="0"/>
                      <a:pt x="8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Freeform 304"/>
              <p:cNvSpPr/>
              <p:nvPr/>
            </p:nvSpPr>
            <p:spPr bwMode="auto">
              <a:xfrm>
                <a:off x="9607551" y="2271713"/>
                <a:ext cx="23813" cy="26988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0 w 6"/>
                  <a:gd name="T5" fmla="*/ 4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6" y="0"/>
                      <a:pt x="6" y="2"/>
                      <a:pt x="6" y="4"/>
                    </a:cubicBezTo>
                    <a:cubicBezTo>
                      <a:pt x="5" y="5"/>
                      <a:pt x="1" y="7"/>
                      <a:pt x="0" y="4"/>
                    </a:cubicBezTo>
                    <a:cubicBezTo>
                      <a:pt x="0" y="1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Freeform 305"/>
              <p:cNvSpPr/>
              <p:nvPr/>
            </p:nvSpPr>
            <p:spPr bwMode="auto">
              <a:xfrm>
                <a:off x="9886951" y="2279651"/>
                <a:ext cx="11113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3"/>
                      <a:pt x="1" y="2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306"/>
              <p:cNvSpPr/>
              <p:nvPr/>
            </p:nvSpPr>
            <p:spPr bwMode="auto">
              <a:xfrm>
                <a:off x="8948738" y="2282826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4" y="5"/>
                      <a:pt x="3" y="6"/>
                    </a:cubicBezTo>
                    <a:cubicBezTo>
                      <a:pt x="0" y="6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307"/>
              <p:cNvSpPr/>
              <p:nvPr/>
            </p:nvSpPr>
            <p:spPr bwMode="auto">
              <a:xfrm>
                <a:off x="10806113" y="2287588"/>
                <a:ext cx="41275" cy="107950"/>
              </a:xfrm>
              <a:custGeom>
                <a:avLst/>
                <a:gdLst>
                  <a:gd name="T0" fmla="*/ 8 w 11"/>
                  <a:gd name="T1" fmla="*/ 5 h 29"/>
                  <a:gd name="T2" fmla="*/ 5 w 11"/>
                  <a:gd name="T3" fmla="*/ 23 h 29"/>
                  <a:gd name="T4" fmla="*/ 9 w 11"/>
                  <a:gd name="T5" fmla="*/ 29 h 29"/>
                  <a:gd name="T6" fmla="*/ 4 w 11"/>
                  <a:gd name="T7" fmla="*/ 29 h 29"/>
                  <a:gd name="T8" fmla="*/ 1 w 11"/>
                  <a:gd name="T9" fmla="*/ 2 h 29"/>
                  <a:gd name="T10" fmla="*/ 4 w 11"/>
                  <a:gd name="T11" fmla="*/ 0 h 29"/>
                  <a:gd name="T12" fmla="*/ 8 w 11"/>
                  <a:gd name="T13" fmla="*/ 2 h 29"/>
                  <a:gd name="T14" fmla="*/ 8 w 11"/>
                  <a:gd name="T1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9">
                    <a:moveTo>
                      <a:pt x="8" y="5"/>
                    </a:moveTo>
                    <a:cubicBezTo>
                      <a:pt x="2" y="6"/>
                      <a:pt x="8" y="19"/>
                      <a:pt x="5" y="23"/>
                    </a:cubicBezTo>
                    <a:cubicBezTo>
                      <a:pt x="7" y="25"/>
                      <a:pt x="11" y="25"/>
                      <a:pt x="9" y="29"/>
                    </a:cubicBezTo>
                    <a:cubicBezTo>
                      <a:pt x="5" y="29"/>
                      <a:pt x="7" y="27"/>
                      <a:pt x="4" y="29"/>
                    </a:cubicBezTo>
                    <a:cubicBezTo>
                      <a:pt x="0" y="24"/>
                      <a:pt x="9" y="10"/>
                      <a:pt x="1" y="2"/>
                    </a:cubicBezTo>
                    <a:cubicBezTo>
                      <a:pt x="3" y="3"/>
                      <a:pt x="4" y="2"/>
                      <a:pt x="4" y="0"/>
                    </a:cubicBezTo>
                    <a:cubicBezTo>
                      <a:pt x="6" y="0"/>
                      <a:pt x="8" y="0"/>
                      <a:pt x="8" y="2"/>
                    </a:cubicBezTo>
                    <a:cubicBezTo>
                      <a:pt x="3" y="1"/>
                      <a:pt x="9" y="3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308"/>
              <p:cNvSpPr/>
              <p:nvPr/>
            </p:nvSpPr>
            <p:spPr bwMode="auto">
              <a:xfrm>
                <a:off x="9977438" y="2287588"/>
                <a:ext cx="30163" cy="36513"/>
              </a:xfrm>
              <a:custGeom>
                <a:avLst/>
                <a:gdLst>
                  <a:gd name="T0" fmla="*/ 3 w 8"/>
                  <a:gd name="T1" fmla="*/ 0 h 10"/>
                  <a:gd name="T2" fmla="*/ 6 w 8"/>
                  <a:gd name="T3" fmla="*/ 0 h 10"/>
                  <a:gd name="T4" fmla="*/ 6 w 8"/>
                  <a:gd name="T5" fmla="*/ 10 h 10"/>
                  <a:gd name="T6" fmla="*/ 1 w 8"/>
                  <a:gd name="T7" fmla="*/ 10 h 10"/>
                  <a:gd name="T8" fmla="*/ 3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8" y="2"/>
                      <a:pt x="7" y="7"/>
                      <a:pt x="6" y="10"/>
                    </a:cubicBezTo>
                    <a:cubicBezTo>
                      <a:pt x="4" y="10"/>
                      <a:pt x="3" y="10"/>
                      <a:pt x="1" y="10"/>
                    </a:cubicBezTo>
                    <a:cubicBezTo>
                      <a:pt x="0" y="5"/>
                      <a:pt x="4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309"/>
              <p:cNvSpPr/>
              <p:nvPr/>
            </p:nvSpPr>
            <p:spPr bwMode="auto">
              <a:xfrm>
                <a:off x="10158413" y="2287588"/>
                <a:ext cx="14288" cy="14288"/>
              </a:xfrm>
              <a:custGeom>
                <a:avLst/>
                <a:gdLst>
                  <a:gd name="T0" fmla="*/ 3 w 4"/>
                  <a:gd name="T1" fmla="*/ 0 h 4"/>
                  <a:gd name="T2" fmla="*/ 4 w 4"/>
                  <a:gd name="T3" fmla="*/ 1 h 4"/>
                  <a:gd name="T4" fmla="*/ 4 w 4"/>
                  <a:gd name="T5" fmla="*/ 3 h 4"/>
                  <a:gd name="T6" fmla="*/ 0 w 4"/>
                  <a:gd name="T7" fmla="*/ 2 h 4"/>
                  <a:gd name="T8" fmla="*/ 3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0" y="1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310"/>
              <p:cNvSpPr/>
              <p:nvPr/>
            </p:nvSpPr>
            <p:spPr bwMode="auto">
              <a:xfrm>
                <a:off x="9782176" y="2290763"/>
                <a:ext cx="14288" cy="3016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2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4" y="3"/>
                      <a:pt x="4" y="6"/>
                      <a:pt x="4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3" y="6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311"/>
              <p:cNvSpPr/>
              <p:nvPr/>
            </p:nvSpPr>
            <p:spPr bwMode="auto">
              <a:xfrm>
                <a:off x="10342563" y="2287588"/>
                <a:ext cx="15875" cy="17463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5 h 5"/>
                  <a:gd name="T4" fmla="*/ 4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3" y="3"/>
                      <a:pt x="2" y="4"/>
                      <a:pt x="2" y="5"/>
                    </a:cubicBezTo>
                    <a:cubicBezTo>
                      <a:pt x="0" y="5"/>
                      <a:pt x="1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312"/>
              <p:cNvSpPr/>
              <p:nvPr/>
            </p:nvSpPr>
            <p:spPr bwMode="auto">
              <a:xfrm>
                <a:off x="11122026" y="2290763"/>
                <a:ext cx="41275" cy="25400"/>
              </a:xfrm>
              <a:custGeom>
                <a:avLst/>
                <a:gdLst>
                  <a:gd name="T0" fmla="*/ 1 w 11"/>
                  <a:gd name="T1" fmla="*/ 0 h 7"/>
                  <a:gd name="T2" fmla="*/ 10 w 11"/>
                  <a:gd name="T3" fmla="*/ 2 h 7"/>
                  <a:gd name="T4" fmla="*/ 9 w 11"/>
                  <a:gd name="T5" fmla="*/ 7 h 7"/>
                  <a:gd name="T6" fmla="*/ 1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4" y="4"/>
                      <a:pt x="5" y="3"/>
                      <a:pt x="10" y="2"/>
                    </a:cubicBezTo>
                    <a:cubicBezTo>
                      <a:pt x="11" y="5"/>
                      <a:pt x="9" y="5"/>
                      <a:pt x="9" y="7"/>
                    </a:cubicBezTo>
                    <a:cubicBezTo>
                      <a:pt x="6" y="6"/>
                      <a:pt x="0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313"/>
              <p:cNvSpPr/>
              <p:nvPr/>
            </p:nvSpPr>
            <p:spPr bwMode="auto">
              <a:xfrm>
                <a:off x="9039226" y="2290763"/>
                <a:ext cx="19050" cy="38100"/>
              </a:xfrm>
              <a:custGeom>
                <a:avLst/>
                <a:gdLst>
                  <a:gd name="T0" fmla="*/ 0 w 5"/>
                  <a:gd name="T1" fmla="*/ 1 h 10"/>
                  <a:gd name="T2" fmla="*/ 2 w 5"/>
                  <a:gd name="T3" fmla="*/ 6 h 10"/>
                  <a:gd name="T4" fmla="*/ 0 w 5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cubicBezTo>
                      <a:pt x="5" y="0"/>
                      <a:pt x="0" y="7"/>
                      <a:pt x="2" y="6"/>
                    </a:cubicBezTo>
                    <a:cubicBezTo>
                      <a:pt x="0" y="10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314"/>
              <p:cNvSpPr/>
              <p:nvPr/>
            </p:nvSpPr>
            <p:spPr bwMode="auto">
              <a:xfrm>
                <a:off x="10693401" y="2293938"/>
                <a:ext cx="41275" cy="34925"/>
              </a:xfrm>
              <a:custGeom>
                <a:avLst/>
                <a:gdLst>
                  <a:gd name="T0" fmla="*/ 2 w 11"/>
                  <a:gd name="T1" fmla="*/ 0 h 9"/>
                  <a:gd name="T2" fmla="*/ 11 w 11"/>
                  <a:gd name="T3" fmla="*/ 4 h 9"/>
                  <a:gd name="T4" fmla="*/ 10 w 11"/>
                  <a:gd name="T5" fmla="*/ 9 h 9"/>
                  <a:gd name="T6" fmla="*/ 3 w 11"/>
                  <a:gd name="T7" fmla="*/ 8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4" y="2"/>
                      <a:pt x="4" y="6"/>
                      <a:pt x="11" y="4"/>
                    </a:cubicBezTo>
                    <a:cubicBezTo>
                      <a:pt x="11" y="7"/>
                      <a:pt x="9" y="6"/>
                      <a:pt x="10" y="9"/>
                    </a:cubicBezTo>
                    <a:cubicBezTo>
                      <a:pt x="7" y="9"/>
                      <a:pt x="4" y="4"/>
                      <a:pt x="3" y="8"/>
                    </a:cubicBezTo>
                    <a:cubicBezTo>
                      <a:pt x="1" y="7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315"/>
              <p:cNvSpPr/>
              <p:nvPr/>
            </p:nvSpPr>
            <p:spPr bwMode="auto">
              <a:xfrm>
                <a:off x="10556876" y="2298701"/>
                <a:ext cx="38100" cy="22225"/>
              </a:xfrm>
              <a:custGeom>
                <a:avLst/>
                <a:gdLst>
                  <a:gd name="T0" fmla="*/ 10 w 10"/>
                  <a:gd name="T1" fmla="*/ 0 h 6"/>
                  <a:gd name="T2" fmla="*/ 6 w 10"/>
                  <a:gd name="T3" fmla="*/ 5 h 6"/>
                  <a:gd name="T4" fmla="*/ 2 w 10"/>
                  <a:gd name="T5" fmla="*/ 3 h 6"/>
                  <a:gd name="T6" fmla="*/ 1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10" y="3"/>
                      <a:pt x="8" y="4"/>
                      <a:pt x="6" y="5"/>
                    </a:cubicBezTo>
                    <a:cubicBezTo>
                      <a:pt x="4" y="6"/>
                      <a:pt x="4" y="0"/>
                      <a:pt x="2" y="3"/>
                    </a:cubicBezTo>
                    <a:cubicBezTo>
                      <a:pt x="0" y="1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316"/>
              <p:cNvSpPr/>
              <p:nvPr/>
            </p:nvSpPr>
            <p:spPr bwMode="auto">
              <a:xfrm>
                <a:off x="9620251" y="2305051"/>
                <a:ext cx="17463" cy="19050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1 h 5"/>
                  <a:gd name="T4" fmla="*/ 3 w 5"/>
                  <a:gd name="T5" fmla="*/ 2 h 5"/>
                  <a:gd name="T6" fmla="*/ 4 w 5"/>
                  <a:gd name="T7" fmla="*/ 4 h 5"/>
                  <a:gd name="T8" fmla="*/ 0 w 5"/>
                  <a:gd name="T9" fmla="*/ 5 h 5"/>
                  <a:gd name="T10" fmla="*/ 2 w 5"/>
                  <a:gd name="T11" fmla="*/ 4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5"/>
                      <a:pt x="1" y="5"/>
                      <a:pt x="0" y="5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317"/>
              <p:cNvSpPr/>
              <p:nvPr/>
            </p:nvSpPr>
            <p:spPr bwMode="auto">
              <a:xfrm>
                <a:off x="9686926" y="2305051"/>
                <a:ext cx="19050" cy="30163"/>
              </a:xfrm>
              <a:custGeom>
                <a:avLst/>
                <a:gdLst>
                  <a:gd name="T0" fmla="*/ 0 w 5"/>
                  <a:gd name="T1" fmla="*/ 3 h 8"/>
                  <a:gd name="T2" fmla="*/ 0 w 5"/>
                  <a:gd name="T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0" y="3"/>
                    </a:moveTo>
                    <a:cubicBezTo>
                      <a:pt x="5" y="0"/>
                      <a:pt x="4" y="8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318"/>
              <p:cNvSpPr/>
              <p:nvPr/>
            </p:nvSpPr>
            <p:spPr bwMode="auto">
              <a:xfrm>
                <a:off x="10334626" y="2312988"/>
                <a:ext cx="19050" cy="22225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6 h 6"/>
                  <a:gd name="T4" fmla="*/ 4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5" y="0"/>
                      <a:pt x="5" y="6"/>
                      <a:pt x="4" y="6"/>
                    </a:cubicBezTo>
                    <a:cubicBezTo>
                      <a:pt x="0" y="6"/>
                      <a:pt x="4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319"/>
              <p:cNvSpPr/>
              <p:nvPr/>
            </p:nvSpPr>
            <p:spPr bwMode="auto">
              <a:xfrm>
                <a:off x="11122026" y="2316163"/>
                <a:ext cx="41275" cy="79375"/>
              </a:xfrm>
              <a:custGeom>
                <a:avLst/>
                <a:gdLst>
                  <a:gd name="T0" fmla="*/ 1 w 11"/>
                  <a:gd name="T1" fmla="*/ 0 h 21"/>
                  <a:gd name="T2" fmla="*/ 8 w 11"/>
                  <a:gd name="T3" fmla="*/ 1 h 21"/>
                  <a:gd name="T4" fmla="*/ 11 w 11"/>
                  <a:gd name="T5" fmla="*/ 8 h 21"/>
                  <a:gd name="T6" fmla="*/ 11 w 11"/>
                  <a:gd name="T7" fmla="*/ 21 h 21"/>
                  <a:gd name="T8" fmla="*/ 8 w 11"/>
                  <a:gd name="T9" fmla="*/ 21 h 21"/>
                  <a:gd name="T10" fmla="*/ 6 w 11"/>
                  <a:gd name="T11" fmla="*/ 8 h 21"/>
                  <a:gd name="T12" fmla="*/ 3 w 11"/>
                  <a:gd name="T13" fmla="*/ 19 h 21"/>
                  <a:gd name="T14" fmla="*/ 1 w 11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1">
                    <a:moveTo>
                      <a:pt x="1" y="0"/>
                    </a:moveTo>
                    <a:cubicBezTo>
                      <a:pt x="4" y="2"/>
                      <a:pt x="6" y="7"/>
                      <a:pt x="8" y="1"/>
                    </a:cubicBezTo>
                    <a:cubicBezTo>
                      <a:pt x="9" y="3"/>
                      <a:pt x="10" y="6"/>
                      <a:pt x="11" y="8"/>
                    </a:cubicBezTo>
                    <a:cubicBezTo>
                      <a:pt x="5" y="12"/>
                      <a:pt x="11" y="15"/>
                      <a:pt x="11" y="21"/>
                    </a:cubicBezTo>
                    <a:cubicBezTo>
                      <a:pt x="10" y="21"/>
                      <a:pt x="8" y="20"/>
                      <a:pt x="8" y="21"/>
                    </a:cubicBezTo>
                    <a:cubicBezTo>
                      <a:pt x="4" y="19"/>
                      <a:pt x="9" y="13"/>
                      <a:pt x="6" y="8"/>
                    </a:cubicBezTo>
                    <a:cubicBezTo>
                      <a:pt x="1" y="9"/>
                      <a:pt x="6" y="15"/>
                      <a:pt x="3" y="19"/>
                    </a:cubicBezTo>
                    <a:cubicBezTo>
                      <a:pt x="0" y="15"/>
                      <a:pt x="3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320"/>
              <p:cNvSpPr/>
              <p:nvPr/>
            </p:nvSpPr>
            <p:spPr bwMode="auto">
              <a:xfrm>
                <a:off x="9859963" y="2320926"/>
                <a:ext cx="19050" cy="11113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2 h 3"/>
                  <a:gd name="T4" fmla="*/ 4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5" y="3"/>
                      <a:pt x="2" y="2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321"/>
              <p:cNvSpPr/>
              <p:nvPr/>
            </p:nvSpPr>
            <p:spPr bwMode="auto">
              <a:xfrm>
                <a:off x="9036051" y="2332038"/>
                <a:ext cx="14288" cy="30163"/>
              </a:xfrm>
              <a:custGeom>
                <a:avLst/>
                <a:gdLst>
                  <a:gd name="T0" fmla="*/ 1 w 4"/>
                  <a:gd name="T1" fmla="*/ 1 h 8"/>
                  <a:gd name="T2" fmla="*/ 3 w 4"/>
                  <a:gd name="T3" fmla="*/ 5 h 8"/>
                  <a:gd name="T4" fmla="*/ 1 w 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1"/>
                    </a:moveTo>
                    <a:cubicBezTo>
                      <a:pt x="4" y="0"/>
                      <a:pt x="1" y="5"/>
                      <a:pt x="3" y="5"/>
                    </a:cubicBezTo>
                    <a:cubicBezTo>
                      <a:pt x="1" y="8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322"/>
              <p:cNvSpPr/>
              <p:nvPr/>
            </p:nvSpPr>
            <p:spPr bwMode="auto">
              <a:xfrm>
                <a:off x="9782176" y="2335213"/>
                <a:ext cx="17463" cy="15875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2 h 4"/>
                  <a:gd name="T4" fmla="*/ 1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3" y="0"/>
                      <a:pt x="3" y="1"/>
                      <a:pt x="5" y="2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323"/>
              <p:cNvSpPr/>
              <p:nvPr/>
            </p:nvSpPr>
            <p:spPr bwMode="auto">
              <a:xfrm>
                <a:off x="9604376" y="2339976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324"/>
              <p:cNvSpPr/>
              <p:nvPr/>
            </p:nvSpPr>
            <p:spPr bwMode="auto">
              <a:xfrm>
                <a:off x="10004426" y="2339976"/>
                <a:ext cx="17463" cy="66675"/>
              </a:xfrm>
              <a:custGeom>
                <a:avLst/>
                <a:gdLst>
                  <a:gd name="T0" fmla="*/ 2 w 5"/>
                  <a:gd name="T1" fmla="*/ 0 h 18"/>
                  <a:gd name="T2" fmla="*/ 0 w 5"/>
                  <a:gd name="T3" fmla="*/ 18 h 18"/>
                  <a:gd name="T4" fmla="*/ 2 w 5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2" y="0"/>
                    </a:moveTo>
                    <a:cubicBezTo>
                      <a:pt x="5" y="4"/>
                      <a:pt x="4" y="15"/>
                      <a:pt x="0" y="18"/>
                    </a:cubicBezTo>
                    <a:cubicBezTo>
                      <a:pt x="1" y="10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325"/>
              <p:cNvSpPr/>
              <p:nvPr/>
            </p:nvSpPr>
            <p:spPr bwMode="auto">
              <a:xfrm>
                <a:off x="10636251" y="2339976"/>
                <a:ext cx="11113" cy="17463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2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326"/>
              <p:cNvSpPr/>
              <p:nvPr/>
            </p:nvSpPr>
            <p:spPr bwMode="auto">
              <a:xfrm>
                <a:off x="9683751" y="2343151"/>
                <a:ext cx="14288" cy="19050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2" y="1"/>
                      <a:pt x="4" y="2"/>
                      <a:pt x="4" y="5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327"/>
              <p:cNvSpPr/>
              <p:nvPr/>
            </p:nvSpPr>
            <p:spPr bwMode="auto">
              <a:xfrm>
                <a:off x="10737851" y="2332038"/>
                <a:ext cx="52388" cy="66675"/>
              </a:xfrm>
              <a:custGeom>
                <a:avLst/>
                <a:gdLst>
                  <a:gd name="T0" fmla="*/ 7 w 14"/>
                  <a:gd name="T1" fmla="*/ 3 h 18"/>
                  <a:gd name="T2" fmla="*/ 6 w 14"/>
                  <a:gd name="T3" fmla="*/ 17 h 18"/>
                  <a:gd name="T4" fmla="*/ 2 w 14"/>
                  <a:gd name="T5" fmla="*/ 14 h 18"/>
                  <a:gd name="T6" fmla="*/ 9 w 14"/>
                  <a:gd name="T7" fmla="*/ 8 h 18"/>
                  <a:gd name="T8" fmla="*/ 0 w 14"/>
                  <a:gd name="T9" fmla="*/ 4 h 18"/>
                  <a:gd name="T10" fmla="*/ 7 w 14"/>
                  <a:gd name="T11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8">
                    <a:moveTo>
                      <a:pt x="7" y="3"/>
                    </a:moveTo>
                    <a:cubicBezTo>
                      <a:pt x="12" y="3"/>
                      <a:pt x="14" y="18"/>
                      <a:pt x="6" y="17"/>
                    </a:cubicBezTo>
                    <a:cubicBezTo>
                      <a:pt x="10" y="13"/>
                      <a:pt x="3" y="16"/>
                      <a:pt x="2" y="14"/>
                    </a:cubicBezTo>
                    <a:cubicBezTo>
                      <a:pt x="4" y="12"/>
                      <a:pt x="9" y="14"/>
                      <a:pt x="9" y="8"/>
                    </a:cubicBezTo>
                    <a:cubicBezTo>
                      <a:pt x="7" y="3"/>
                      <a:pt x="1" y="7"/>
                      <a:pt x="0" y="4"/>
                    </a:cubicBezTo>
                    <a:cubicBezTo>
                      <a:pt x="2" y="0"/>
                      <a:pt x="8" y="7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328"/>
              <p:cNvSpPr/>
              <p:nvPr/>
            </p:nvSpPr>
            <p:spPr bwMode="auto">
              <a:xfrm>
                <a:off x="9799638" y="2357438"/>
                <a:ext cx="15875" cy="19050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2" y="3"/>
                      <a:pt x="3" y="5"/>
                    </a:cubicBezTo>
                    <a:cubicBezTo>
                      <a:pt x="1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329"/>
              <p:cNvSpPr/>
              <p:nvPr/>
            </p:nvSpPr>
            <p:spPr bwMode="auto">
              <a:xfrm>
                <a:off x="10742613" y="2362201"/>
                <a:ext cx="14288" cy="14288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4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0"/>
                      <a:pt x="3" y="4"/>
                      <a:pt x="1" y="4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330"/>
              <p:cNvSpPr/>
              <p:nvPr/>
            </p:nvSpPr>
            <p:spPr bwMode="auto">
              <a:xfrm>
                <a:off x="10026651" y="2365376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6" y="4"/>
                      <a:pt x="0" y="6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331"/>
              <p:cNvSpPr/>
              <p:nvPr/>
            </p:nvSpPr>
            <p:spPr bwMode="auto">
              <a:xfrm>
                <a:off x="10394951" y="2370138"/>
                <a:ext cx="26988" cy="63500"/>
              </a:xfrm>
              <a:custGeom>
                <a:avLst/>
                <a:gdLst>
                  <a:gd name="T0" fmla="*/ 2 w 7"/>
                  <a:gd name="T1" fmla="*/ 0 h 17"/>
                  <a:gd name="T2" fmla="*/ 2 w 7"/>
                  <a:gd name="T3" fmla="*/ 17 h 17"/>
                  <a:gd name="T4" fmla="*/ 2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2" y="0"/>
                    </a:moveTo>
                    <a:cubicBezTo>
                      <a:pt x="7" y="3"/>
                      <a:pt x="1" y="11"/>
                      <a:pt x="2" y="17"/>
                    </a:cubicBezTo>
                    <a:cubicBezTo>
                      <a:pt x="0" y="13"/>
                      <a:pt x="4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332"/>
              <p:cNvSpPr/>
              <p:nvPr/>
            </p:nvSpPr>
            <p:spPr bwMode="auto">
              <a:xfrm>
                <a:off x="10274301" y="2370138"/>
                <a:ext cx="23813" cy="17463"/>
              </a:xfrm>
              <a:custGeom>
                <a:avLst/>
                <a:gdLst>
                  <a:gd name="T0" fmla="*/ 5 w 6"/>
                  <a:gd name="T1" fmla="*/ 3 h 5"/>
                  <a:gd name="T2" fmla="*/ 1 w 6"/>
                  <a:gd name="T3" fmla="*/ 2 h 5"/>
                  <a:gd name="T4" fmla="*/ 5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4" y="5"/>
                      <a:pt x="0" y="4"/>
                      <a:pt x="1" y="2"/>
                    </a:cubicBezTo>
                    <a:cubicBezTo>
                      <a:pt x="2" y="0"/>
                      <a:pt x="6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333"/>
              <p:cNvSpPr/>
              <p:nvPr/>
            </p:nvSpPr>
            <p:spPr bwMode="auto">
              <a:xfrm>
                <a:off x="9710738" y="2376488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4" y="0"/>
                      <a:pt x="3" y="5"/>
                      <a:pt x="2" y="5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334"/>
              <p:cNvSpPr/>
              <p:nvPr/>
            </p:nvSpPr>
            <p:spPr bwMode="auto">
              <a:xfrm>
                <a:off x="9615488" y="2376488"/>
                <a:ext cx="11113" cy="22225"/>
              </a:xfrm>
              <a:custGeom>
                <a:avLst/>
                <a:gdLst>
                  <a:gd name="T0" fmla="*/ 0 w 3"/>
                  <a:gd name="T1" fmla="*/ 1 h 6"/>
                  <a:gd name="T2" fmla="*/ 0 w 3"/>
                  <a:gd name="T3" fmla="*/ 4 h 6"/>
                  <a:gd name="T4" fmla="*/ 0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1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335"/>
              <p:cNvSpPr/>
              <p:nvPr/>
            </p:nvSpPr>
            <p:spPr bwMode="auto">
              <a:xfrm>
                <a:off x="11129963" y="2392363"/>
                <a:ext cx="11113" cy="14288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336"/>
              <p:cNvSpPr/>
              <p:nvPr/>
            </p:nvSpPr>
            <p:spPr bwMode="auto">
              <a:xfrm>
                <a:off x="9804401" y="2395538"/>
                <a:ext cx="11113" cy="26988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5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2" y="0"/>
                      <a:pt x="3" y="7"/>
                      <a:pt x="0" y="5"/>
                    </a:cubicBezTo>
                    <a:cubicBezTo>
                      <a:pt x="0" y="3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337"/>
              <p:cNvSpPr/>
              <p:nvPr/>
            </p:nvSpPr>
            <p:spPr bwMode="auto">
              <a:xfrm>
                <a:off x="10161588" y="2395538"/>
                <a:ext cx="11113" cy="15875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338"/>
              <p:cNvSpPr/>
              <p:nvPr/>
            </p:nvSpPr>
            <p:spPr bwMode="auto">
              <a:xfrm>
                <a:off x="9705976" y="2398713"/>
                <a:ext cx="19050" cy="26988"/>
              </a:xfrm>
              <a:custGeom>
                <a:avLst/>
                <a:gdLst>
                  <a:gd name="T0" fmla="*/ 1 w 5"/>
                  <a:gd name="T1" fmla="*/ 0 h 7"/>
                  <a:gd name="T2" fmla="*/ 3 w 5"/>
                  <a:gd name="T3" fmla="*/ 4 h 7"/>
                  <a:gd name="T4" fmla="*/ 1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5" y="0"/>
                      <a:pt x="1" y="4"/>
                      <a:pt x="3" y="4"/>
                    </a:cubicBezTo>
                    <a:cubicBezTo>
                      <a:pt x="1" y="7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339"/>
              <p:cNvSpPr/>
              <p:nvPr/>
            </p:nvSpPr>
            <p:spPr bwMode="auto">
              <a:xfrm>
                <a:off x="10425113" y="2395538"/>
                <a:ext cx="4763" cy="38100"/>
              </a:xfrm>
              <a:custGeom>
                <a:avLst/>
                <a:gdLst>
                  <a:gd name="T0" fmla="*/ 0 w 1"/>
                  <a:gd name="T1" fmla="*/ 3 h 10"/>
                  <a:gd name="T2" fmla="*/ 1 w 1"/>
                  <a:gd name="T3" fmla="*/ 7 h 10"/>
                  <a:gd name="T4" fmla="*/ 0 w 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3"/>
                    </a:moveTo>
                    <a:cubicBezTo>
                      <a:pt x="1" y="0"/>
                      <a:pt x="1" y="6"/>
                      <a:pt x="1" y="7"/>
                    </a:cubicBezTo>
                    <a:cubicBezTo>
                      <a:pt x="0" y="10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340"/>
              <p:cNvSpPr/>
              <p:nvPr/>
            </p:nvSpPr>
            <p:spPr bwMode="auto">
              <a:xfrm>
                <a:off x="10737851" y="2403476"/>
                <a:ext cx="38100" cy="30163"/>
              </a:xfrm>
              <a:custGeom>
                <a:avLst/>
                <a:gdLst>
                  <a:gd name="T0" fmla="*/ 7 w 10"/>
                  <a:gd name="T1" fmla="*/ 0 h 8"/>
                  <a:gd name="T2" fmla="*/ 10 w 10"/>
                  <a:gd name="T3" fmla="*/ 5 h 8"/>
                  <a:gd name="T4" fmla="*/ 1 w 10"/>
                  <a:gd name="T5" fmla="*/ 7 h 8"/>
                  <a:gd name="T6" fmla="*/ 2 w 10"/>
                  <a:gd name="T7" fmla="*/ 1 h 8"/>
                  <a:gd name="T8" fmla="*/ 7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cubicBezTo>
                      <a:pt x="8" y="2"/>
                      <a:pt x="10" y="3"/>
                      <a:pt x="10" y="5"/>
                    </a:cubicBezTo>
                    <a:cubicBezTo>
                      <a:pt x="6" y="8"/>
                      <a:pt x="7" y="5"/>
                      <a:pt x="1" y="7"/>
                    </a:cubicBezTo>
                    <a:cubicBezTo>
                      <a:pt x="0" y="4"/>
                      <a:pt x="2" y="4"/>
                      <a:pt x="2" y="1"/>
                    </a:cubicBezTo>
                    <a:cubicBezTo>
                      <a:pt x="5" y="2"/>
                      <a:pt x="6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341"/>
              <p:cNvSpPr/>
              <p:nvPr/>
            </p:nvSpPr>
            <p:spPr bwMode="auto">
              <a:xfrm>
                <a:off x="10674351" y="2406651"/>
                <a:ext cx="11113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342"/>
              <p:cNvSpPr/>
              <p:nvPr/>
            </p:nvSpPr>
            <p:spPr bwMode="auto">
              <a:xfrm>
                <a:off x="10847388" y="2411413"/>
                <a:ext cx="19050" cy="25400"/>
              </a:xfrm>
              <a:custGeom>
                <a:avLst/>
                <a:gdLst>
                  <a:gd name="T0" fmla="*/ 1 w 5"/>
                  <a:gd name="T1" fmla="*/ 0 h 7"/>
                  <a:gd name="T2" fmla="*/ 5 w 5"/>
                  <a:gd name="T3" fmla="*/ 6 h 7"/>
                  <a:gd name="T4" fmla="*/ 2 w 5"/>
                  <a:gd name="T5" fmla="*/ 7 h 7"/>
                  <a:gd name="T6" fmla="*/ 1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4" y="1"/>
                      <a:pt x="5" y="3"/>
                      <a:pt x="5" y="6"/>
                    </a:cubicBezTo>
                    <a:cubicBezTo>
                      <a:pt x="4" y="6"/>
                      <a:pt x="2" y="6"/>
                      <a:pt x="2" y="7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343"/>
              <p:cNvSpPr/>
              <p:nvPr/>
            </p:nvSpPr>
            <p:spPr bwMode="auto">
              <a:xfrm>
                <a:off x="11001376" y="2411413"/>
                <a:ext cx="15875" cy="2222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5 h 6"/>
                  <a:gd name="T4" fmla="*/ 0 w 4"/>
                  <a:gd name="T5" fmla="*/ 2 h 6"/>
                  <a:gd name="T6" fmla="*/ 2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1"/>
                      <a:pt x="3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344"/>
              <p:cNvSpPr/>
              <p:nvPr/>
            </p:nvSpPr>
            <p:spPr bwMode="auto">
              <a:xfrm>
                <a:off x="10279063" y="2414588"/>
                <a:ext cx="14288" cy="22225"/>
              </a:xfrm>
              <a:custGeom>
                <a:avLst/>
                <a:gdLst>
                  <a:gd name="T0" fmla="*/ 1 w 4"/>
                  <a:gd name="T1" fmla="*/ 0 h 6"/>
                  <a:gd name="T2" fmla="*/ 4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0"/>
                      <a:pt x="4" y="3"/>
                      <a:pt x="4" y="6"/>
                    </a:cubicBezTo>
                    <a:cubicBezTo>
                      <a:pt x="1" y="5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345"/>
              <p:cNvSpPr/>
              <p:nvPr/>
            </p:nvSpPr>
            <p:spPr bwMode="auto">
              <a:xfrm>
                <a:off x="9031288" y="2417763"/>
                <a:ext cx="15875" cy="19050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4"/>
                      <a:pt x="2" y="5"/>
                    </a:cubicBezTo>
                    <a:cubicBezTo>
                      <a:pt x="0" y="5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346"/>
              <p:cNvSpPr/>
              <p:nvPr/>
            </p:nvSpPr>
            <p:spPr bwMode="auto">
              <a:xfrm>
                <a:off x="10580688" y="2417763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4" y="0"/>
                      <a:pt x="3" y="5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347"/>
              <p:cNvSpPr/>
              <p:nvPr/>
            </p:nvSpPr>
            <p:spPr bwMode="auto">
              <a:xfrm>
                <a:off x="9091613" y="2422526"/>
                <a:ext cx="15875" cy="1428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4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348"/>
              <p:cNvSpPr/>
              <p:nvPr/>
            </p:nvSpPr>
            <p:spPr bwMode="auto">
              <a:xfrm>
                <a:off x="10112376" y="2417763"/>
                <a:ext cx="19050" cy="34925"/>
              </a:xfrm>
              <a:custGeom>
                <a:avLst/>
                <a:gdLst>
                  <a:gd name="T0" fmla="*/ 0 w 5"/>
                  <a:gd name="T1" fmla="*/ 1 h 9"/>
                  <a:gd name="T2" fmla="*/ 0 w 5"/>
                  <a:gd name="T3" fmla="*/ 8 h 9"/>
                  <a:gd name="T4" fmla="*/ 0 w 5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cubicBezTo>
                      <a:pt x="5" y="0"/>
                      <a:pt x="4" y="9"/>
                      <a:pt x="0" y="8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349"/>
              <p:cNvSpPr/>
              <p:nvPr/>
            </p:nvSpPr>
            <p:spPr bwMode="auto">
              <a:xfrm>
                <a:off x="10142538" y="2422526"/>
                <a:ext cx="34925" cy="168275"/>
              </a:xfrm>
              <a:custGeom>
                <a:avLst/>
                <a:gdLst>
                  <a:gd name="T0" fmla="*/ 5 w 9"/>
                  <a:gd name="T1" fmla="*/ 0 h 45"/>
                  <a:gd name="T2" fmla="*/ 8 w 9"/>
                  <a:gd name="T3" fmla="*/ 2 h 45"/>
                  <a:gd name="T4" fmla="*/ 3 w 9"/>
                  <a:gd name="T5" fmla="*/ 37 h 45"/>
                  <a:gd name="T6" fmla="*/ 4 w 9"/>
                  <a:gd name="T7" fmla="*/ 45 h 45"/>
                  <a:gd name="T8" fmla="*/ 0 w 9"/>
                  <a:gd name="T9" fmla="*/ 45 h 45"/>
                  <a:gd name="T10" fmla="*/ 0 w 9"/>
                  <a:gd name="T11" fmla="*/ 29 h 45"/>
                  <a:gd name="T12" fmla="*/ 2 w 9"/>
                  <a:gd name="T13" fmla="*/ 7 h 45"/>
                  <a:gd name="T14" fmla="*/ 5 w 9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5">
                    <a:moveTo>
                      <a:pt x="5" y="0"/>
                    </a:moveTo>
                    <a:cubicBezTo>
                      <a:pt x="6" y="0"/>
                      <a:pt x="6" y="2"/>
                      <a:pt x="8" y="2"/>
                    </a:cubicBezTo>
                    <a:cubicBezTo>
                      <a:pt x="4" y="13"/>
                      <a:pt x="9" y="29"/>
                      <a:pt x="3" y="37"/>
                    </a:cubicBezTo>
                    <a:cubicBezTo>
                      <a:pt x="5" y="40"/>
                      <a:pt x="5" y="42"/>
                      <a:pt x="4" y="45"/>
                    </a:cubicBezTo>
                    <a:cubicBezTo>
                      <a:pt x="3" y="45"/>
                      <a:pt x="1" y="45"/>
                      <a:pt x="0" y="45"/>
                    </a:cubicBezTo>
                    <a:cubicBezTo>
                      <a:pt x="0" y="43"/>
                      <a:pt x="5" y="33"/>
                      <a:pt x="0" y="29"/>
                    </a:cubicBezTo>
                    <a:cubicBezTo>
                      <a:pt x="5" y="21"/>
                      <a:pt x="3" y="12"/>
                      <a:pt x="2" y="7"/>
                    </a:cubicBezTo>
                    <a:cubicBezTo>
                      <a:pt x="2" y="4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350"/>
              <p:cNvSpPr/>
              <p:nvPr/>
            </p:nvSpPr>
            <p:spPr bwMode="auto">
              <a:xfrm>
                <a:off x="9898063" y="2428876"/>
                <a:ext cx="19050" cy="87313"/>
              </a:xfrm>
              <a:custGeom>
                <a:avLst/>
                <a:gdLst>
                  <a:gd name="T0" fmla="*/ 3 w 5"/>
                  <a:gd name="T1" fmla="*/ 0 h 23"/>
                  <a:gd name="T2" fmla="*/ 3 w 5"/>
                  <a:gd name="T3" fmla="*/ 23 h 23"/>
                  <a:gd name="T4" fmla="*/ 3 w 5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5" y="6"/>
                      <a:pt x="4" y="17"/>
                      <a:pt x="3" y="23"/>
                    </a:cubicBezTo>
                    <a:cubicBezTo>
                      <a:pt x="0" y="16"/>
                      <a:pt x="1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351"/>
              <p:cNvSpPr/>
              <p:nvPr/>
            </p:nvSpPr>
            <p:spPr bwMode="auto">
              <a:xfrm>
                <a:off x="9974263" y="2433638"/>
                <a:ext cx="17463" cy="33338"/>
              </a:xfrm>
              <a:custGeom>
                <a:avLst/>
                <a:gdLst>
                  <a:gd name="T0" fmla="*/ 3 w 5"/>
                  <a:gd name="T1" fmla="*/ 0 h 9"/>
                  <a:gd name="T2" fmla="*/ 5 w 5"/>
                  <a:gd name="T3" fmla="*/ 6 h 9"/>
                  <a:gd name="T4" fmla="*/ 3 w 5"/>
                  <a:gd name="T5" fmla="*/ 9 h 9"/>
                  <a:gd name="T6" fmla="*/ 3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5" y="1"/>
                      <a:pt x="4" y="4"/>
                      <a:pt x="5" y="6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0" y="7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352"/>
              <p:cNvSpPr/>
              <p:nvPr/>
            </p:nvSpPr>
            <p:spPr bwMode="auto">
              <a:xfrm>
                <a:off x="9958388" y="2441576"/>
                <a:ext cx="63500" cy="111125"/>
              </a:xfrm>
              <a:custGeom>
                <a:avLst/>
                <a:gdLst>
                  <a:gd name="T0" fmla="*/ 12 w 17"/>
                  <a:gd name="T1" fmla="*/ 0 h 30"/>
                  <a:gd name="T2" fmla="*/ 15 w 17"/>
                  <a:gd name="T3" fmla="*/ 2 h 30"/>
                  <a:gd name="T4" fmla="*/ 11 w 17"/>
                  <a:gd name="T5" fmla="*/ 28 h 30"/>
                  <a:gd name="T6" fmla="*/ 9 w 17"/>
                  <a:gd name="T7" fmla="*/ 22 h 30"/>
                  <a:gd name="T8" fmla="*/ 6 w 17"/>
                  <a:gd name="T9" fmla="*/ 30 h 30"/>
                  <a:gd name="T10" fmla="*/ 5 w 17"/>
                  <a:gd name="T11" fmla="*/ 8 h 30"/>
                  <a:gd name="T12" fmla="*/ 7 w 17"/>
                  <a:gd name="T13" fmla="*/ 15 h 30"/>
                  <a:gd name="T14" fmla="*/ 13 w 17"/>
                  <a:gd name="T15" fmla="*/ 12 h 30"/>
                  <a:gd name="T16" fmla="*/ 12 w 17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0">
                    <a:moveTo>
                      <a:pt x="12" y="0"/>
                    </a:moveTo>
                    <a:cubicBezTo>
                      <a:pt x="13" y="0"/>
                      <a:pt x="13" y="2"/>
                      <a:pt x="15" y="2"/>
                    </a:cubicBezTo>
                    <a:cubicBezTo>
                      <a:pt x="12" y="11"/>
                      <a:pt x="17" y="24"/>
                      <a:pt x="11" y="28"/>
                    </a:cubicBezTo>
                    <a:cubicBezTo>
                      <a:pt x="11" y="25"/>
                      <a:pt x="11" y="22"/>
                      <a:pt x="9" y="22"/>
                    </a:cubicBezTo>
                    <a:cubicBezTo>
                      <a:pt x="6" y="23"/>
                      <a:pt x="8" y="28"/>
                      <a:pt x="6" y="30"/>
                    </a:cubicBezTo>
                    <a:cubicBezTo>
                      <a:pt x="0" y="23"/>
                      <a:pt x="6" y="19"/>
                      <a:pt x="5" y="8"/>
                    </a:cubicBezTo>
                    <a:cubicBezTo>
                      <a:pt x="8" y="9"/>
                      <a:pt x="7" y="12"/>
                      <a:pt x="7" y="15"/>
                    </a:cubicBezTo>
                    <a:cubicBezTo>
                      <a:pt x="10" y="16"/>
                      <a:pt x="10" y="12"/>
                      <a:pt x="13" y="12"/>
                    </a:cubicBezTo>
                    <a:cubicBezTo>
                      <a:pt x="11" y="7"/>
                      <a:pt x="11" y="6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353"/>
              <p:cNvSpPr/>
              <p:nvPr/>
            </p:nvSpPr>
            <p:spPr bwMode="auto">
              <a:xfrm>
                <a:off x="10210801" y="2447926"/>
                <a:ext cx="15875" cy="19050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3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0"/>
                      <a:pt x="2" y="3"/>
                      <a:pt x="4" y="3"/>
                    </a:cubicBezTo>
                    <a:cubicBezTo>
                      <a:pt x="4" y="4"/>
                      <a:pt x="2" y="3"/>
                      <a:pt x="2" y="5"/>
                    </a:cubicBezTo>
                    <a:cubicBezTo>
                      <a:pt x="0" y="5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354"/>
              <p:cNvSpPr/>
              <p:nvPr/>
            </p:nvSpPr>
            <p:spPr bwMode="auto">
              <a:xfrm>
                <a:off x="9826626" y="2455863"/>
                <a:ext cx="11113" cy="111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0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355"/>
              <p:cNvSpPr/>
              <p:nvPr/>
            </p:nvSpPr>
            <p:spPr bwMode="auto">
              <a:xfrm>
                <a:off x="10018713" y="2447926"/>
                <a:ext cx="26988" cy="22225"/>
              </a:xfrm>
              <a:custGeom>
                <a:avLst/>
                <a:gdLst>
                  <a:gd name="T0" fmla="*/ 0 w 7"/>
                  <a:gd name="T1" fmla="*/ 2 h 6"/>
                  <a:gd name="T2" fmla="*/ 5 w 7"/>
                  <a:gd name="T3" fmla="*/ 3 h 6"/>
                  <a:gd name="T4" fmla="*/ 3 w 7"/>
                  <a:gd name="T5" fmla="*/ 6 h 6"/>
                  <a:gd name="T6" fmla="*/ 0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2" y="4"/>
                      <a:pt x="3" y="0"/>
                      <a:pt x="5" y="3"/>
                    </a:cubicBezTo>
                    <a:cubicBezTo>
                      <a:pt x="7" y="6"/>
                      <a:pt x="2" y="3"/>
                      <a:pt x="3" y="6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356"/>
              <p:cNvSpPr/>
              <p:nvPr/>
            </p:nvSpPr>
            <p:spPr bwMode="auto">
              <a:xfrm>
                <a:off x="10523538" y="2455863"/>
                <a:ext cx="26988" cy="11113"/>
              </a:xfrm>
              <a:custGeom>
                <a:avLst/>
                <a:gdLst>
                  <a:gd name="T0" fmla="*/ 3 w 7"/>
                  <a:gd name="T1" fmla="*/ 3 h 3"/>
                  <a:gd name="T2" fmla="*/ 4 w 7"/>
                  <a:gd name="T3" fmla="*/ 0 h 3"/>
                  <a:gd name="T4" fmla="*/ 3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0" y="3"/>
                      <a:pt x="3" y="0"/>
                      <a:pt x="4" y="0"/>
                    </a:cubicBezTo>
                    <a:cubicBezTo>
                      <a:pt x="7" y="1"/>
                      <a:pt x="3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357"/>
              <p:cNvSpPr/>
              <p:nvPr/>
            </p:nvSpPr>
            <p:spPr bwMode="auto">
              <a:xfrm>
                <a:off x="10748963" y="2455863"/>
                <a:ext cx="30163" cy="26988"/>
              </a:xfrm>
              <a:custGeom>
                <a:avLst/>
                <a:gdLst>
                  <a:gd name="T0" fmla="*/ 7 w 8"/>
                  <a:gd name="T1" fmla="*/ 1 h 7"/>
                  <a:gd name="T2" fmla="*/ 5 w 8"/>
                  <a:gd name="T3" fmla="*/ 7 h 7"/>
                  <a:gd name="T4" fmla="*/ 7 w 8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7" y="1"/>
                    </a:moveTo>
                    <a:cubicBezTo>
                      <a:pt x="8" y="2"/>
                      <a:pt x="8" y="7"/>
                      <a:pt x="5" y="7"/>
                    </a:cubicBezTo>
                    <a:cubicBezTo>
                      <a:pt x="0" y="7"/>
                      <a:pt x="3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358"/>
              <p:cNvSpPr/>
              <p:nvPr/>
            </p:nvSpPr>
            <p:spPr bwMode="auto">
              <a:xfrm>
                <a:off x="9039226" y="2463801"/>
                <a:ext cx="11113" cy="22225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4 h 6"/>
                  <a:gd name="T4" fmla="*/ 1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2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359"/>
              <p:cNvSpPr/>
              <p:nvPr/>
            </p:nvSpPr>
            <p:spPr bwMode="auto">
              <a:xfrm>
                <a:off x="9085263" y="2466976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Freeform 360"/>
              <p:cNvSpPr/>
              <p:nvPr/>
            </p:nvSpPr>
            <p:spPr bwMode="auto">
              <a:xfrm>
                <a:off x="10501313" y="2466976"/>
                <a:ext cx="41275" cy="85725"/>
              </a:xfrm>
              <a:custGeom>
                <a:avLst/>
                <a:gdLst>
                  <a:gd name="T0" fmla="*/ 11 w 11"/>
                  <a:gd name="T1" fmla="*/ 0 h 23"/>
                  <a:gd name="T2" fmla="*/ 10 w 11"/>
                  <a:gd name="T3" fmla="*/ 12 h 23"/>
                  <a:gd name="T4" fmla="*/ 4 w 11"/>
                  <a:gd name="T5" fmla="*/ 23 h 23"/>
                  <a:gd name="T6" fmla="*/ 0 w 11"/>
                  <a:gd name="T7" fmla="*/ 15 h 23"/>
                  <a:gd name="T8" fmla="*/ 0 w 11"/>
                  <a:gd name="T9" fmla="*/ 11 h 23"/>
                  <a:gd name="T10" fmla="*/ 5 w 11"/>
                  <a:gd name="T11" fmla="*/ 12 h 23"/>
                  <a:gd name="T12" fmla="*/ 11 w 1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11" y="4"/>
                      <a:pt x="7" y="9"/>
                      <a:pt x="10" y="12"/>
                    </a:cubicBezTo>
                    <a:cubicBezTo>
                      <a:pt x="7" y="14"/>
                      <a:pt x="5" y="18"/>
                      <a:pt x="4" y="23"/>
                    </a:cubicBezTo>
                    <a:cubicBezTo>
                      <a:pt x="2" y="20"/>
                      <a:pt x="3" y="15"/>
                      <a:pt x="0" y="15"/>
                    </a:cubicBezTo>
                    <a:cubicBezTo>
                      <a:pt x="0" y="14"/>
                      <a:pt x="4" y="11"/>
                      <a:pt x="0" y="11"/>
                    </a:cubicBezTo>
                    <a:cubicBezTo>
                      <a:pt x="1" y="9"/>
                      <a:pt x="5" y="9"/>
                      <a:pt x="5" y="12"/>
                    </a:cubicBezTo>
                    <a:cubicBezTo>
                      <a:pt x="10" y="9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Freeform 361"/>
              <p:cNvSpPr/>
              <p:nvPr/>
            </p:nvSpPr>
            <p:spPr bwMode="auto">
              <a:xfrm>
                <a:off x="11088688" y="2466976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4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3" y="2"/>
                      <a:pt x="3" y="4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Freeform 362"/>
              <p:cNvSpPr/>
              <p:nvPr/>
            </p:nvSpPr>
            <p:spPr bwMode="auto">
              <a:xfrm>
                <a:off x="10210801" y="2470151"/>
                <a:ext cx="19050" cy="30163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cubicBezTo>
                      <a:pt x="5" y="2"/>
                      <a:pt x="0" y="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Freeform 363"/>
              <p:cNvSpPr/>
              <p:nvPr/>
            </p:nvSpPr>
            <p:spPr bwMode="auto">
              <a:xfrm>
                <a:off x="10274301" y="2474913"/>
                <a:ext cx="26988" cy="33338"/>
              </a:xfrm>
              <a:custGeom>
                <a:avLst/>
                <a:gdLst>
                  <a:gd name="T0" fmla="*/ 2 w 7"/>
                  <a:gd name="T1" fmla="*/ 0 h 9"/>
                  <a:gd name="T2" fmla="*/ 2 w 7"/>
                  <a:gd name="T3" fmla="*/ 9 h 9"/>
                  <a:gd name="T4" fmla="*/ 2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2" y="0"/>
                      <a:pt x="7" y="9"/>
                      <a:pt x="2" y="9"/>
                    </a:cubicBezTo>
                    <a:cubicBezTo>
                      <a:pt x="0" y="7"/>
                      <a:pt x="2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Freeform 364"/>
              <p:cNvSpPr/>
              <p:nvPr/>
            </p:nvSpPr>
            <p:spPr bwMode="auto">
              <a:xfrm>
                <a:off x="10015538" y="2474913"/>
                <a:ext cx="25400" cy="33338"/>
              </a:xfrm>
              <a:custGeom>
                <a:avLst/>
                <a:gdLst>
                  <a:gd name="T0" fmla="*/ 3 w 7"/>
                  <a:gd name="T1" fmla="*/ 0 h 9"/>
                  <a:gd name="T2" fmla="*/ 5 w 7"/>
                  <a:gd name="T3" fmla="*/ 9 h 9"/>
                  <a:gd name="T4" fmla="*/ 3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7" y="1"/>
                      <a:pt x="5" y="6"/>
                      <a:pt x="5" y="9"/>
                    </a:cubicBezTo>
                    <a:cubicBezTo>
                      <a:pt x="0" y="9"/>
                      <a:pt x="5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Freeform 365"/>
              <p:cNvSpPr/>
              <p:nvPr/>
            </p:nvSpPr>
            <p:spPr bwMode="auto">
              <a:xfrm>
                <a:off x="10625138" y="2466976"/>
                <a:ext cx="19050" cy="22225"/>
              </a:xfrm>
              <a:custGeom>
                <a:avLst/>
                <a:gdLst>
                  <a:gd name="T0" fmla="*/ 2 w 5"/>
                  <a:gd name="T1" fmla="*/ 3 h 6"/>
                  <a:gd name="T2" fmla="*/ 4 w 5"/>
                  <a:gd name="T3" fmla="*/ 6 h 6"/>
                  <a:gd name="T4" fmla="*/ 2 w 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3"/>
                    </a:moveTo>
                    <a:cubicBezTo>
                      <a:pt x="3" y="0"/>
                      <a:pt x="5" y="4"/>
                      <a:pt x="4" y="6"/>
                    </a:cubicBezTo>
                    <a:cubicBezTo>
                      <a:pt x="0" y="6"/>
                      <a:pt x="4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Freeform 366"/>
              <p:cNvSpPr/>
              <p:nvPr/>
            </p:nvSpPr>
            <p:spPr bwMode="auto">
              <a:xfrm>
                <a:off x="9623426" y="2478088"/>
                <a:ext cx="22225" cy="26988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6 h 7"/>
                  <a:gd name="T4" fmla="*/ 3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4" y="2"/>
                      <a:pt x="6" y="7"/>
                      <a:pt x="2" y="6"/>
                    </a:cubicBezTo>
                    <a:cubicBezTo>
                      <a:pt x="0" y="3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Freeform 367"/>
              <p:cNvSpPr/>
              <p:nvPr/>
            </p:nvSpPr>
            <p:spPr bwMode="auto">
              <a:xfrm>
                <a:off x="9713913" y="2482851"/>
                <a:ext cx="11113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Freeform 368"/>
              <p:cNvSpPr/>
              <p:nvPr/>
            </p:nvSpPr>
            <p:spPr bwMode="auto">
              <a:xfrm>
                <a:off x="9099551" y="2474913"/>
                <a:ext cx="19050" cy="36513"/>
              </a:xfrm>
              <a:custGeom>
                <a:avLst/>
                <a:gdLst>
                  <a:gd name="T0" fmla="*/ 1 w 5"/>
                  <a:gd name="T1" fmla="*/ 4 h 10"/>
                  <a:gd name="T2" fmla="*/ 0 w 5"/>
                  <a:gd name="T3" fmla="*/ 5 h 10"/>
                  <a:gd name="T4" fmla="*/ 1 w 5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1" y="4"/>
                    </a:moveTo>
                    <a:cubicBezTo>
                      <a:pt x="5" y="0"/>
                      <a:pt x="0" y="10"/>
                      <a:pt x="0" y="5"/>
                    </a:cubicBezTo>
                    <a:cubicBezTo>
                      <a:pt x="0" y="4"/>
                      <a:pt x="0" y="5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Freeform 369"/>
              <p:cNvSpPr/>
              <p:nvPr/>
            </p:nvSpPr>
            <p:spPr bwMode="auto">
              <a:xfrm>
                <a:off x="9823451" y="2486026"/>
                <a:ext cx="14288" cy="44450"/>
              </a:xfrm>
              <a:custGeom>
                <a:avLst/>
                <a:gdLst>
                  <a:gd name="T0" fmla="*/ 1 w 4"/>
                  <a:gd name="T1" fmla="*/ 0 h 12"/>
                  <a:gd name="T2" fmla="*/ 4 w 4"/>
                  <a:gd name="T3" fmla="*/ 1 h 12"/>
                  <a:gd name="T4" fmla="*/ 2 w 4"/>
                  <a:gd name="T5" fmla="*/ 12 h 12"/>
                  <a:gd name="T6" fmla="*/ 1 w 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2" y="0"/>
                      <a:pt x="2" y="1"/>
                      <a:pt x="4" y="1"/>
                    </a:cubicBezTo>
                    <a:cubicBezTo>
                      <a:pt x="2" y="5"/>
                      <a:pt x="3" y="10"/>
                      <a:pt x="2" y="12"/>
                    </a:cubicBezTo>
                    <a:cubicBezTo>
                      <a:pt x="0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Freeform 370"/>
              <p:cNvSpPr/>
              <p:nvPr/>
            </p:nvSpPr>
            <p:spPr bwMode="auto">
              <a:xfrm>
                <a:off x="9920288" y="2486026"/>
                <a:ext cx="4763" cy="38100"/>
              </a:xfrm>
              <a:custGeom>
                <a:avLst/>
                <a:gdLst>
                  <a:gd name="T0" fmla="*/ 0 w 1"/>
                  <a:gd name="T1" fmla="*/ 3 h 10"/>
                  <a:gd name="T2" fmla="*/ 1 w 1"/>
                  <a:gd name="T3" fmla="*/ 7 h 10"/>
                  <a:gd name="T4" fmla="*/ 0 w 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3"/>
                    </a:moveTo>
                    <a:cubicBezTo>
                      <a:pt x="1" y="0"/>
                      <a:pt x="1" y="6"/>
                      <a:pt x="1" y="7"/>
                    </a:cubicBezTo>
                    <a:cubicBezTo>
                      <a:pt x="0" y="10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Freeform 371"/>
              <p:cNvSpPr/>
              <p:nvPr/>
            </p:nvSpPr>
            <p:spPr bwMode="auto">
              <a:xfrm>
                <a:off x="10621963" y="2493963"/>
                <a:ext cx="22225" cy="33338"/>
              </a:xfrm>
              <a:custGeom>
                <a:avLst/>
                <a:gdLst>
                  <a:gd name="T0" fmla="*/ 5 w 6"/>
                  <a:gd name="T1" fmla="*/ 0 h 9"/>
                  <a:gd name="T2" fmla="*/ 4 w 6"/>
                  <a:gd name="T3" fmla="*/ 9 h 9"/>
                  <a:gd name="T4" fmla="*/ 1 w 6"/>
                  <a:gd name="T5" fmla="*/ 6 h 9"/>
                  <a:gd name="T6" fmla="*/ 5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5"/>
                      <a:pt x="6" y="6"/>
                      <a:pt x="4" y="9"/>
                    </a:cubicBezTo>
                    <a:cubicBezTo>
                      <a:pt x="1" y="9"/>
                      <a:pt x="4" y="4"/>
                      <a:pt x="1" y="6"/>
                    </a:cubicBezTo>
                    <a:cubicBezTo>
                      <a:pt x="3" y="4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Freeform 372"/>
              <p:cNvSpPr/>
              <p:nvPr/>
            </p:nvSpPr>
            <p:spPr bwMode="auto">
              <a:xfrm>
                <a:off x="10644188" y="2493963"/>
                <a:ext cx="30163" cy="74613"/>
              </a:xfrm>
              <a:custGeom>
                <a:avLst/>
                <a:gdLst>
                  <a:gd name="T0" fmla="*/ 7 w 8"/>
                  <a:gd name="T1" fmla="*/ 0 h 20"/>
                  <a:gd name="T2" fmla="*/ 6 w 8"/>
                  <a:gd name="T3" fmla="*/ 20 h 20"/>
                  <a:gd name="T4" fmla="*/ 7 w 8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0">
                    <a:moveTo>
                      <a:pt x="7" y="0"/>
                    </a:moveTo>
                    <a:cubicBezTo>
                      <a:pt x="8" y="6"/>
                      <a:pt x="8" y="16"/>
                      <a:pt x="6" y="20"/>
                    </a:cubicBezTo>
                    <a:cubicBezTo>
                      <a:pt x="0" y="17"/>
                      <a:pt x="8" y="7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Freeform 373"/>
              <p:cNvSpPr/>
              <p:nvPr/>
            </p:nvSpPr>
            <p:spPr bwMode="auto">
              <a:xfrm>
                <a:off x="9077326" y="2500313"/>
                <a:ext cx="33338" cy="79375"/>
              </a:xfrm>
              <a:custGeom>
                <a:avLst/>
                <a:gdLst>
                  <a:gd name="T0" fmla="*/ 3 w 9"/>
                  <a:gd name="T1" fmla="*/ 0 h 21"/>
                  <a:gd name="T2" fmla="*/ 9 w 9"/>
                  <a:gd name="T3" fmla="*/ 7 h 21"/>
                  <a:gd name="T4" fmla="*/ 7 w 9"/>
                  <a:gd name="T5" fmla="*/ 16 h 21"/>
                  <a:gd name="T6" fmla="*/ 3 w 9"/>
                  <a:gd name="T7" fmla="*/ 21 h 21"/>
                  <a:gd name="T8" fmla="*/ 3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5" y="2"/>
                      <a:pt x="8" y="4"/>
                      <a:pt x="9" y="7"/>
                    </a:cubicBezTo>
                    <a:cubicBezTo>
                      <a:pt x="1" y="6"/>
                      <a:pt x="3" y="12"/>
                      <a:pt x="7" y="16"/>
                    </a:cubicBezTo>
                    <a:cubicBezTo>
                      <a:pt x="2" y="15"/>
                      <a:pt x="5" y="20"/>
                      <a:pt x="3" y="21"/>
                    </a:cubicBezTo>
                    <a:cubicBezTo>
                      <a:pt x="0" y="16"/>
                      <a:pt x="1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Freeform 374"/>
              <p:cNvSpPr/>
              <p:nvPr/>
            </p:nvSpPr>
            <p:spPr bwMode="auto">
              <a:xfrm>
                <a:off x="10109201" y="2500313"/>
                <a:ext cx="11113" cy="41275"/>
              </a:xfrm>
              <a:custGeom>
                <a:avLst/>
                <a:gdLst>
                  <a:gd name="T0" fmla="*/ 1 w 3"/>
                  <a:gd name="T1" fmla="*/ 0 h 11"/>
                  <a:gd name="T2" fmla="*/ 0 w 3"/>
                  <a:gd name="T3" fmla="*/ 11 h 11"/>
                  <a:gd name="T4" fmla="*/ 1 w 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2" y="1"/>
                      <a:pt x="3" y="11"/>
                      <a:pt x="0" y="11"/>
                    </a:cubicBezTo>
                    <a:cubicBezTo>
                      <a:pt x="0" y="5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Freeform 375"/>
              <p:cNvSpPr/>
              <p:nvPr/>
            </p:nvSpPr>
            <p:spPr bwMode="auto">
              <a:xfrm>
                <a:off x="10748963" y="2500313"/>
                <a:ext cx="30163" cy="23813"/>
              </a:xfrm>
              <a:custGeom>
                <a:avLst/>
                <a:gdLst>
                  <a:gd name="T0" fmla="*/ 3 w 8"/>
                  <a:gd name="T1" fmla="*/ 0 h 6"/>
                  <a:gd name="T2" fmla="*/ 8 w 8"/>
                  <a:gd name="T3" fmla="*/ 3 h 6"/>
                  <a:gd name="T4" fmla="*/ 6 w 8"/>
                  <a:gd name="T5" fmla="*/ 6 h 6"/>
                  <a:gd name="T6" fmla="*/ 4 w 8"/>
                  <a:gd name="T7" fmla="*/ 4 h 6"/>
                  <a:gd name="T8" fmla="*/ 3 w 8"/>
                  <a:gd name="T9" fmla="*/ 6 h 6"/>
                  <a:gd name="T10" fmla="*/ 3 w 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6" y="2"/>
                      <a:pt x="8" y="3"/>
                    </a:cubicBezTo>
                    <a:cubicBezTo>
                      <a:pt x="8" y="4"/>
                      <a:pt x="6" y="4"/>
                      <a:pt x="6" y="6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3" y="4"/>
                      <a:pt x="4" y="5"/>
                      <a:pt x="3" y="6"/>
                    </a:cubicBezTo>
                    <a:cubicBezTo>
                      <a:pt x="0" y="5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Freeform 376"/>
              <p:cNvSpPr/>
              <p:nvPr/>
            </p:nvSpPr>
            <p:spPr bwMode="auto">
              <a:xfrm>
                <a:off x="10737851" y="2511426"/>
                <a:ext cx="11113" cy="2381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5 h 6"/>
                  <a:gd name="T4" fmla="*/ 2 w 3"/>
                  <a:gd name="T5" fmla="*/ 6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2"/>
                      <a:pt x="3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0" y="4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Freeform 377"/>
              <p:cNvSpPr/>
              <p:nvPr/>
            </p:nvSpPr>
            <p:spPr bwMode="auto">
              <a:xfrm>
                <a:off x="10550526" y="2511426"/>
                <a:ext cx="14288" cy="26988"/>
              </a:xfrm>
              <a:custGeom>
                <a:avLst/>
                <a:gdLst>
                  <a:gd name="T0" fmla="*/ 0 w 4"/>
                  <a:gd name="T1" fmla="*/ 2 h 7"/>
                  <a:gd name="T2" fmla="*/ 3 w 4"/>
                  <a:gd name="T3" fmla="*/ 7 h 7"/>
                  <a:gd name="T4" fmla="*/ 0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2"/>
                    </a:moveTo>
                    <a:cubicBezTo>
                      <a:pt x="2" y="0"/>
                      <a:pt x="4" y="4"/>
                      <a:pt x="3" y="7"/>
                    </a:cubicBezTo>
                    <a:cubicBezTo>
                      <a:pt x="0" y="6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Freeform 378"/>
              <p:cNvSpPr/>
              <p:nvPr/>
            </p:nvSpPr>
            <p:spPr bwMode="auto">
              <a:xfrm>
                <a:off x="9747251" y="2527301"/>
                <a:ext cx="11113" cy="22225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5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6"/>
                      <a:pt x="1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Freeform 379"/>
              <p:cNvSpPr/>
              <p:nvPr/>
            </p:nvSpPr>
            <p:spPr bwMode="auto">
              <a:xfrm>
                <a:off x="10309226" y="2530476"/>
                <a:ext cx="22225" cy="22225"/>
              </a:xfrm>
              <a:custGeom>
                <a:avLst/>
                <a:gdLst>
                  <a:gd name="T0" fmla="*/ 1 w 6"/>
                  <a:gd name="T1" fmla="*/ 0 h 6"/>
                  <a:gd name="T2" fmla="*/ 2 w 6"/>
                  <a:gd name="T3" fmla="*/ 6 h 6"/>
                  <a:gd name="T4" fmla="*/ 1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6" y="1"/>
                      <a:pt x="3" y="3"/>
                      <a:pt x="2" y="6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Freeform 380"/>
              <p:cNvSpPr/>
              <p:nvPr/>
            </p:nvSpPr>
            <p:spPr bwMode="auto">
              <a:xfrm>
                <a:off x="10572751" y="2527301"/>
                <a:ext cx="38100" cy="195263"/>
              </a:xfrm>
              <a:custGeom>
                <a:avLst/>
                <a:gdLst>
                  <a:gd name="T0" fmla="*/ 5 w 10"/>
                  <a:gd name="T1" fmla="*/ 1 h 52"/>
                  <a:gd name="T2" fmla="*/ 4 w 10"/>
                  <a:gd name="T3" fmla="*/ 4 h 52"/>
                  <a:gd name="T4" fmla="*/ 10 w 10"/>
                  <a:gd name="T5" fmla="*/ 14 h 52"/>
                  <a:gd name="T6" fmla="*/ 6 w 10"/>
                  <a:gd name="T7" fmla="*/ 52 h 52"/>
                  <a:gd name="T8" fmla="*/ 4 w 10"/>
                  <a:gd name="T9" fmla="*/ 27 h 52"/>
                  <a:gd name="T10" fmla="*/ 3 w 10"/>
                  <a:gd name="T11" fmla="*/ 26 h 52"/>
                  <a:gd name="T12" fmla="*/ 5 w 10"/>
                  <a:gd name="T13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2">
                    <a:moveTo>
                      <a:pt x="5" y="1"/>
                    </a:moveTo>
                    <a:cubicBezTo>
                      <a:pt x="9" y="0"/>
                      <a:pt x="5" y="3"/>
                      <a:pt x="4" y="4"/>
                    </a:cubicBezTo>
                    <a:cubicBezTo>
                      <a:pt x="10" y="6"/>
                      <a:pt x="2" y="13"/>
                      <a:pt x="10" y="14"/>
                    </a:cubicBezTo>
                    <a:cubicBezTo>
                      <a:pt x="3" y="23"/>
                      <a:pt x="7" y="39"/>
                      <a:pt x="6" y="52"/>
                    </a:cubicBezTo>
                    <a:cubicBezTo>
                      <a:pt x="3" y="45"/>
                      <a:pt x="4" y="35"/>
                      <a:pt x="4" y="27"/>
                    </a:cubicBezTo>
                    <a:cubicBezTo>
                      <a:pt x="0" y="27"/>
                      <a:pt x="3" y="26"/>
                      <a:pt x="3" y="26"/>
                    </a:cubicBezTo>
                    <a:cubicBezTo>
                      <a:pt x="4" y="20"/>
                      <a:pt x="1" y="7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Freeform 381"/>
              <p:cNvSpPr/>
              <p:nvPr/>
            </p:nvSpPr>
            <p:spPr bwMode="auto">
              <a:xfrm>
                <a:off x="9785351" y="2535238"/>
                <a:ext cx="26988" cy="30163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8 h 8"/>
                  <a:gd name="T4" fmla="*/ 2 w 7"/>
                  <a:gd name="T5" fmla="*/ 2 h 8"/>
                  <a:gd name="T6" fmla="*/ 4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7" y="2"/>
                      <a:pt x="4" y="5"/>
                      <a:pt x="4" y="8"/>
                    </a:cubicBezTo>
                    <a:cubicBezTo>
                      <a:pt x="0" y="7"/>
                      <a:pt x="4" y="4"/>
                      <a:pt x="2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Freeform 382"/>
              <p:cNvSpPr/>
              <p:nvPr/>
            </p:nvSpPr>
            <p:spPr bwMode="auto">
              <a:xfrm>
                <a:off x="9823451" y="2527301"/>
                <a:ext cx="11113" cy="22225"/>
              </a:xfrm>
              <a:custGeom>
                <a:avLst/>
                <a:gdLst>
                  <a:gd name="T0" fmla="*/ 0 w 3"/>
                  <a:gd name="T1" fmla="*/ 2 h 6"/>
                  <a:gd name="T2" fmla="*/ 0 w 3"/>
                  <a:gd name="T3" fmla="*/ 5 h 6"/>
                  <a:gd name="T4" fmla="*/ 0 w 3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cubicBezTo>
                      <a:pt x="3" y="0"/>
                      <a:pt x="3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Freeform 383"/>
              <p:cNvSpPr/>
              <p:nvPr/>
            </p:nvSpPr>
            <p:spPr bwMode="auto">
              <a:xfrm>
                <a:off x="10380663" y="2538413"/>
                <a:ext cx="11113" cy="22225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5 h 6"/>
                  <a:gd name="T4" fmla="*/ 1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3" y="0"/>
                      <a:pt x="3" y="6"/>
                      <a:pt x="1" y="5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Freeform 384"/>
              <p:cNvSpPr/>
              <p:nvPr/>
            </p:nvSpPr>
            <p:spPr bwMode="auto">
              <a:xfrm>
                <a:off x="10101263" y="2541588"/>
                <a:ext cx="15875" cy="15875"/>
              </a:xfrm>
              <a:custGeom>
                <a:avLst/>
                <a:gdLst>
                  <a:gd name="T0" fmla="*/ 1 w 4"/>
                  <a:gd name="T1" fmla="*/ 1 h 4"/>
                  <a:gd name="T2" fmla="*/ 3 w 4"/>
                  <a:gd name="T3" fmla="*/ 4 h 4"/>
                  <a:gd name="T4" fmla="*/ 1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3" y="0"/>
                      <a:pt x="4" y="1"/>
                      <a:pt x="3" y="4"/>
                    </a:cubicBezTo>
                    <a:cubicBezTo>
                      <a:pt x="1" y="4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Freeform 385"/>
              <p:cNvSpPr/>
              <p:nvPr/>
            </p:nvSpPr>
            <p:spPr bwMode="auto">
              <a:xfrm>
                <a:off x="9947276" y="2541588"/>
                <a:ext cx="11113" cy="23813"/>
              </a:xfrm>
              <a:custGeom>
                <a:avLst/>
                <a:gdLst>
                  <a:gd name="T0" fmla="*/ 2 w 3"/>
                  <a:gd name="T1" fmla="*/ 2 h 6"/>
                  <a:gd name="T2" fmla="*/ 1 w 3"/>
                  <a:gd name="T3" fmla="*/ 5 h 6"/>
                  <a:gd name="T4" fmla="*/ 2 w 3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2" y="2"/>
                    </a:moveTo>
                    <a:cubicBezTo>
                      <a:pt x="1" y="4"/>
                      <a:pt x="3" y="3"/>
                      <a:pt x="1" y="5"/>
                    </a:cubicBezTo>
                    <a:cubicBezTo>
                      <a:pt x="0" y="6"/>
                      <a:pt x="0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386"/>
              <p:cNvSpPr/>
              <p:nvPr/>
            </p:nvSpPr>
            <p:spPr bwMode="auto">
              <a:xfrm>
                <a:off x="9815513" y="2552701"/>
                <a:ext cx="19050" cy="38100"/>
              </a:xfrm>
              <a:custGeom>
                <a:avLst/>
                <a:gdLst>
                  <a:gd name="T0" fmla="*/ 2 w 5"/>
                  <a:gd name="T1" fmla="*/ 0 h 10"/>
                  <a:gd name="T2" fmla="*/ 5 w 5"/>
                  <a:gd name="T3" fmla="*/ 6 h 10"/>
                  <a:gd name="T4" fmla="*/ 1 w 5"/>
                  <a:gd name="T5" fmla="*/ 10 h 10"/>
                  <a:gd name="T6" fmla="*/ 2 w 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4" y="1"/>
                      <a:pt x="2" y="5"/>
                      <a:pt x="5" y="6"/>
                    </a:cubicBezTo>
                    <a:cubicBezTo>
                      <a:pt x="3" y="7"/>
                      <a:pt x="3" y="10"/>
                      <a:pt x="1" y="10"/>
                    </a:cubicBezTo>
                    <a:cubicBezTo>
                      <a:pt x="0" y="5"/>
                      <a:pt x="1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387"/>
              <p:cNvSpPr/>
              <p:nvPr/>
            </p:nvSpPr>
            <p:spPr bwMode="auto">
              <a:xfrm>
                <a:off x="9996488" y="2552701"/>
                <a:ext cx="14288" cy="46038"/>
              </a:xfrm>
              <a:custGeom>
                <a:avLst/>
                <a:gdLst>
                  <a:gd name="T0" fmla="*/ 2 w 4"/>
                  <a:gd name="T1" fmla="*/ 1 h 12"/>
                  <a:gd name="T2" fmla="*/ 0 w 4"/>
                  <a:gd name="T3" fmla="*/ 11 h 12"/>
                  <a:gd name="T4" fmla="*/ 2 w 4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3" y="0"/>
                      <a:pt x="4" y="12"/>
                      <a:pt x="0" y="11"/>
                    </a:cubicBezTo>
                    <a:cubicBezTo>
                      <a:pt x="1" y="8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388"/>
              <p:cNvSpPr/>
              <p:nvPr/>
            </p:nvSpPr>
            <p:spPr bwMode="auto">
              <a:xfrm>
                <a:off x="10490201" y="2557463"/>
                <a:ext cx="47625" cy="142875"/>
              </a:xfrm>
              <a:custGeom>
                <a:avLst/>
                <a:gdLst>
                  <a:gd name="T0" fmla="*/ 2 w 13"/>
                  <a:gd name="T1" fmla="*/ 1 h 38"/>
                  <a:gd name="T2" fmla="*/ 7 w 13"/>
                  <a:gd name="T3" fmla="*/ 0 h 38"/>
                  <a:gd name="T4" fmla="*/ 7 w 13"/>
                  <a:gd name="T5" fmla="*/ 18 h 38"/>
                  <a:gd name="T6" fmla="*/ 3 w 13"/>
                  <a:gd name="T7" fmla="*/ 38 h 38"/>
                  <a:gd name="T8" fmla="*/ 1 w 13"/>
                  <a:gd name="T9" fmla="*/ 13 h 38"/>
                  <a:gd name="T10" fmla="*/ 5 w 13"/>
                  <a:gd name="T11" fmla="*/ 9 h 38"/>
                  <a:gd name="T12" fmla="*/ 2 w 13"/>
                  <a:gd name="T1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8">
                    <a:moveTo>
                      <a:pt x="2" y="1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5" y="4"/>
                      <a:pt x="5" y="16"/>
                      <a:pt x="7" y="18"/>
                    </a:cubicBezTo>
                    <a:cubicBezTo>
                      <a:pt x="0" y="23"/>
                      <a:pt x="13" y="37"/>
                      <a:pt x="3" y="38"/>
                    </a:cubicBezTo>
                    <a:cubicBezTo>
                      <a:pt x="2" y="31"/>
                      <a:pt x="7" y="19"/>
                      <a:pt x="1" y="13"/>
                    </a:cubicBezTo>
                    <a:cubicBezTo>
                      <a:pt x="2" y="11"/>
                      <a:pt x="4" y="11"/>
                      <a:pt x="5" y="9"/>
                    </a:cubicBezTo>
                    <a:cubicBezTo>
                      <a:pt x="1" y="8"/>
                      <a:pt x="7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389"/>
              <p:cNvSpPr/>
              <p:nvPr/>
            </p:nvSpPr>
            <p:spPr bwMode="auto">
              <a:xfrm>
                <a:off x="9925051" y="2565401"/>
                <a:ext cx="36513" cy="30163"/>
              </a:xfrm>
              <a:custGeom>
                <a:avLst/>
                <a:gdLst>
                  <a:gd name="T0" fmla="*/ 6 w 10"/>
                  <a:gd name="T1" fmla="*/ 0 h 8"/>
                  <a:gd name="T2" fmla="*/ 7 w 10"/>
                  <a:gd name="T3" fmla="*/ 8 h 8"/>
                  <a:gd name="T4" fmla="*/ 2 w 10"/>
                  <a:gd name="T5" fmla="*/ 7 h 8"/>
                  <a:gd name="T6" fmla="*/ 6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cubicBezTo>
                      <a:pt x="10" y="1"/>
                      <a:pt x="7" y="5"/>
                      <a:pt x="7" y="8"/>
                    </a:cubicBezTo>
                    <a:cubicBezTo>
                      <a:pt x="5" y="8"/>
                      <a:pt x="4" y="6"/>
                      <a:pt x="2" y="7"/>
                    </a:cubicBezTo>
                    <a:cubicBezTo>
                      <a:pt x="0" y="2"/>
                      <a:pt x="7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Freeform 390"/>
              <p:cNvSpPr/>
              <p:nvPr/>
            </p:nvSpPr>
            <p:spPr bwMode="auto">
              <a:xfrm>
                <a:off x="9620251" y="2568576"/>
                <a:ext cx="17463" cy="14288"/>
              </a:xfrm>
              <a:custGeom>
                <a:avLst/>
                <a:gdLst>
                  <a:gd name="T0" fmla="*/ 1 w 5"/>
                  <a:gd name="T1" fmla="*/ 0 h 4"/>
                  <a:gd name="T2" fmla="*/ 5 w 5"/>
                  <a:gd name="T3" fmla="*/ 3 h 4"/>
                  <a:gd name="T4" fmla="*/ 1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0"/>
                      <a:pt x="5" y="1"/>
                      <a:pt x="5" y="3"/>
                    </a:cubicBezTo>
                    <a:cubicBezTo>
                      <a:pt x="2" y="3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391"/>
              <p:cNvSpPr/>
              <p:nvPr/>
            </p:nvSpPr>
            <p:spPr bwMode="auto">
              <a:xfrm>
                <a:off x="10010776" y="2571751"/>
                <a:ext cx="53975" cy="34925"/>
              </a:xfrm>
              <a:custGeom>
                <a:avLst/>
                <a:gdLst>
                  <a:gd name="T0" fmla="*/ 4 w 14"/>
                  <a:gd name="T1" fmla="*/ 0 h 9"/>
                  <a:gd name="T2" fmla="*/ 11 w 14"/>
                  <a:gd name="T3" fmla="*/ 4 h 9"/>
                  <a:gd name="T4" fmla="*/ 4 w 14"/>
                  <a:gd name="T5" fmla="*/ 8 h 9"/>
                  <a:gd name="T6" fmla="*/ 4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4" y="0"/>
                    </a:moveTo>
                    <a:cubicBezTo>
                      <a:pt x="6" y="2"/>
                      <a:pt x="10" y="6"/>
                      <a:pt x="11" y="4"/>
                    </a:cubicBezTo>
                    <a:cubicBezTo>
                      <a:pt x="14" y="9"/>
                      <a:pt x="3" y="3"/>
                      <a:pt x="4" y="8"/>
                    </a:cubicBezTo>
                    <a:cubicBezTo>
                      <a:pt x="0" y="7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392"/>
              <p:cNvSpPr/>
              <p:nvPr/>
            </p:nvSpPr>
            <p:spPr bwMode="auto">
              <a:xfrm>
                <a:off x="10490201" y="2571751"/>
                <a:ext cx="11113" cy="26988"/>
              </a:xfrm>
              <a:custGeom>
                <a:avLst/>
                <a:gdLst>
                  <a:gd name="T0" fmla="*/ 2 w 3"/>
                  <a:gd name="T1" fmla="*/ 7 h 7"/>
                  <a:gd name="T2" fmla="*/ 1 w 3"/>
                  <a:gd name="T3" fmla="*/ 0 h 7"/>
                  <a:gd name="T4" fmla="*/ 2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cubicBezTo>
                      <a:pt x="0" y="7"/>
                      <a:pt x="2" y="2"/>
                      <a:pt x="1" y="0"/>
                    </a:cubicBezTo>
                    <a:cubicBezTo>
                      <a:pt x="3" y="2"/>
                      <a:pt x="3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393"/>
              <p:cNvSpPr/>
              <p:nvPr/>
            </p:nvSpPr>
            <p:spPr bwMode="auto">
              <a:xfrm>
                <a:off x="9909176" y="2576513"/>
                <a:ext cx="15875" cy="30163"/>
              </a:xfrm>
              <a:custGeom>
                <a:avLst/>
                <a:gdLst>
                  <a:gd name="T0" fmla="*/ 2 w 4"/>
                  <a:gd name="T1" fmla="*/ 0 h 8"/>
                  <a:gd name="T2" fmla="*/ 1 w 4"/>
                  <a:gd name="T3" fmla="*/ 8 h 8"/>
                  <a:gd name="T4" fmla="*/ 2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4" y="1"/>
                      <a:pt x="4" y="7"/>
                      <a:pt x="1" y="8"/>
                    </a:cubicBezTo>
                    <a:cubicBezTo>
                      <a:pt x="0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394"/>
              <p:cNvSpPr/>
              <p:nvPr/>
            </p:nvSpPr>
            <p:spPr bwMode="auto">
              <a:xfrm>
                <a:off x="9966326" y="2576513"/>
                <a:ext cx="22225" cy="30163"/>
              </a:xfrm>
              <a:custGeom>
                <a:avLst/>
                <a:gdLst>
                  <a:gd name="T0" fmla="*/ 1 w 6"/>
                  <a:gd name="T1" fmla="*/ 0 h 8"/>
                  <a:gd name="T2" fmla="*/ 5 w 6"/>
                  <a:gd name="T3" fmla="*/ 1 h 8"/>
                  <a:gd name="T4" fmla="*/ 4 w 6"/>
                  <a:gd name="T5" fmla="*/ 7 h 8"/>
                  <a:gd name="T6" fmla="*/ 1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cubicBezTo>
                      <a:pt x="3" y="0"/>
                      <a:pt x="3" y="1"/>
                      <a:pt x="5" y="1"/>
                    </a:cubicBezTo>
                    <a:cubicBezTo>
                      <a:pt x="4" y="4"/>
                      <a:pt x="6" y="4"/>
                      <a:pt x="4" y="7"/>
                    </a:cubicBezTo>
                    <a:cubicBezTo>
                      <a:pt x="0" y="8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395"/>
              <p:cNvSpPr/>
              <p:nvPr/>
            </p:nvSpPr>
            <p:spPr bwMode="auto">
              <a:xfrm>
                <a:off x="10372726" y="2576513"/>
                <a:ext cx="19050" cy="52388"/>
              </a:xfrm>
              <a:custGeom>
                <a:avLst/>
                <a:gdLst>
                  <a:gd name="T0" fmla="*/ 3 w 5"/>
                  <a:gd name="T1" fmla="*/ 0 h 14"/>
                  <a:gd name="T2" fmla="*/ 3 w 5"/>
                  <a:gd name="T3" fmla="*/ 14 h 14"/>
                  <a:gd name="T4" fmla="*/ 3 w 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4">
                    <a:moveTo>
                      <a:pt x="3" y="0"/>
                    </a:moveTo>
                    <a:cubicBezTo>
                      <a:pt x="5" y="4"/>
                      <a:pt x="2" y="9"/>
                      <a:pt x="3" y="14"/>
                    </a:cubicBezTo>
                    <a:cubicBezTo>
                      <a:pt x="0" y="10"/>
                      <a:pt x="2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396"/>
              <p:cNvSpPr/>
              <p:nvPr/>
            </p:nvSpPr>
            <p:spPr bwMode="auto">
              <a:xfrm>
                <a:off x="9077326" y="2582863"/>
                <a:ext cx="30163" cy="34925"/>
              </a:xfrm>
              <a:custGeom>
                <a:avLst/>
                <a:gdLst>
                  <a:gd name="T0" fmla="*/ 2 w 8"/>
                  <a:gd name="T1" fmla="*/ 0 h 9"/>
                  <a:gd name="T2" fmla="*/ 2 w 8"/>
                  <a:gd name="T3" fmla="*/ 9 h 9"/>
                  <a:gd name="T4" fmla="*/ 2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2" y="0"/>
                    </a:moveTo>
                    <a:cubicBezTo>
                      <a:pt x="4" y="4"/>
                      <a:pt x="8" y="7"/>
                      <a:pt x="2" y="9"/>
                    </a:cubicBezTo>
                    <a:cubicBezTo>
                      <a:pt x="0" y="6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397"/>
              <p:cNvSpPr/>
              <p:nvPr/>
            </p:nvSpPr>
            <p:spPr bwMode="auto">
              <a:xfrm>
                <a:off x="10098088" y="2601913"/>
                <a:ext cx="14288" cy="15875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2 h 4"/>
                  <a:gd name="T4" fmla="*/ 0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0"/>
                      <a:pt x="3" y="2"/>
                      <a:pt x="4" y="2"/>
                    </a:cubicBezTo>
                    <a:cubicBezTo>
                      <a:pt x="3" y="4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398"/>
              <p:cNvSpPr/>
              <p:nvPr/>
            </p:nvSpPr>
            <p:spPr bwMode="auto">
              <a:xfrm>
                <a:off x="10271126" y="2606676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4"/>
                    </a:cubicBezTo>
                    <a:cubicBezTo>
                      <a:pt x="1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399"/>
              <p:cNvSpPr/>
              <p:nvPr/>
            </p:nvSpPr>
            <p:spPr bwMode="auto">
              <a:xfrm>
                <a:off x="10304463" y="2598738"/>
                <a:ext cx="19050" cy="22225"/>
              </a:xfrm>
              <a:custGeom>
                <a:avLst/>
                <a:gdLst>
                  <a:gd name="T0" fmla="*/ 0 w 5"/>
                  <a:gd name="T1" fmla="*/ 3 h 6"/>
                  <a:gd name="T2" fmla="*/ 3 w 5"/>
                  <a:gd name="T3" fmla="*/ 6 h 6"/>
                  <a:gd name="T4" fmla="*/ 0 w 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2" y="0"/>
                      <a:pt x="5" y="3"/>
                      <a:pt x="3" y="6"/>
                    </a:cubicBezTo>
                    <a:cubicBezTo>
                      <a:pt x="1" y="6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Freeform 400"/>
              <p:cNvSpPr/>
              <p:nvPr/>
            </p:nvSpPr>
            <p:spPr bwMode="auto">
              <a:xfrm>
                <a:off x="11179176" y="2606676"/>
                <a:ext cx="11113" cy="14288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0"/>
                      <a:pt x="3" y="3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Freeform 401"/>
              <p:cNvSpPr/>
              <p:nvPr/>
            </p:nvSpPr>
            <p:spPr bwMode="auto">
              <a:xfrm>
                <a:off x="9826626" y="2606676"/>
                <a:ext cx="38100" cy="209550"/>
              </a:xfrm>
              <a:custGeom>
                <a:avLst/>
                <a:gdLst>
                  <a:gd name="T0" fmla="*/ 4 w 10"/>
                  <a:gd name="T1" fmla="*/ 1 h 56"/>
                  <a:gd name="T2" fmla="*/ 10 w 10"/>
                  <a:gd name="T3" fmla="*/ 5 h 56"/>
                  <a:gd name="T4" fmla="*/ 4 w 10"/>
                  <a:gd name="T5" fmla="*/ 56 h 56"/>
                  <a:gd name="T6" fmla="*/ 0 w 10"/>
                  <a:gd name="T7" fmla="*/ 55 h 56"/>
                  <a:gd name="T8" fmla="*/ 1 w 10"/>
                  <a:gd name="T9" fmla="*/ 38 h 56"/>
                  <a:gd name="T10" fmla="*/ 4 w 10"/>
                  <a:gd name="T11" fmla="*/ 35 h 56"/>
                  <a:gd name="T12" fmla="*/ 4 w 10"/>
                  <a:gd name="T1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6">
                    <a:moveTo>
                      <a:pt x="4" y="1"/>
                    </a:moveTo>
                    <a:cubicBezTo>
                      <a:pt x="9" y="0"/>
                      <a:pt x="7" y="5"/>
                      <a:pt x="10" y="5"/>
                    </a:cubicBezTo>
                    <a:cubicBezTo>
                      <a:pt x="6" y="21"/>
                      <a:pt x="9" y="39"/>
                      <a:pt x="4" y="56"/>
                    </a:cubicBezTo>
                    <a:cubicBezTo>
                      <a:pt x="2" y="56"/>
                      <a:pt x="2" y="54"/>
                      <a:pt x="0" y="55"/>
                    </a:cubicBezTo>
                    <a:cubicBezTo>
                      <a:pt x="3" y="50"/>
                      <a:pt x="4" y="43"/>
                      <a:pt x="1" y="38"/>
                    </a:cubicBezTo>
                    <a:cubicBezTo>
                      <a:pt x="2" y="37"/>
                      <a:pt x="2" y="35"/>
                      <a:pt x="4" y="35"/>
                    </a:cubicBezTo>
                    <a:cubicBezTo>
                      <a:pt x="1" y="26"/>
                      <a:pt x="6" y="1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Freeform 402"/>
              <p:cNvSpPr/>
              <p:nvPr/>
            </p:nvSpPr>
            <p:spPr bwMode="auto">
              <a:xfrm>
                <a:off x="11190288" y="2606676"/>
                <a:ext cx="11113" cy="17463"/>
              </a:xfrm>
              <a:custGeom>
                <a:avLst/>
                <a:gdLst>
                  <a:gd name="T0" fmla="*/ 1 w 3"/>
                  <a:gd name="T1" fmla="*/ 1 h 5"/>
                  <a:gd name="T2" fmla="*/ 2 w 3"/>
                  <a:gd name="T3" fmla="*/ 5 h 5"/>
                  <a:gd name="T4" fmla="*/ 1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3" y="0"/>
                      <a:pt x="2" y="3"/>
                      <a:pt x="2" y="5"/>
                    </a:cubicBezTo>
                    <a:cubicBezTo>
                      <a:pt x="1" y="5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403"/>
              <p:cNvSpPr/>
              <p:nvPr/>
            </p:nvSpPr>
            <p:spPr bwMode="auto">
              <a:xfrm>
                <a:off x="9667876" y="2613026"/>
                <a:ext cx="15875" cy="23813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2"/>
                      <a:pt x="4" y="3"/>
                      <a:pt x="3" y="6"/>
                    </a:cubicBezTo>
                    <a:cubicBezTo>
                      <a:pt x="0" y="5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404"/>
              <p:cNvSpPr/>
              <p:nvPr/>
            </p:nvSpPr>
            <p:spPr bwMode="auto">
              <a:xfrm>
                <a:off x="9713913" y="2613026"/>
                <a:ext cx="44450" cy="147638"/>
              </a:xfrm>
              <a:custGeom>
                <a:avLst/>
                <a:gdLst>
                  <a:gd name="T0" fmla="*/ 5 w 12"/>
                  <a:gd name="T1" fmla="*/ 0 h 39"/>
                  <a:gd name="T2" fmla="*/ 11 w 12"/>
                  <a:gd name="T3" fmla="*/ 1 h 39"/>
                  <a:gd name="T4" fmla="*/ 10 w 12"/>
                  <a:gd name="T5" fmla="*/ 9 h 39"/>
                  <a:gd name="T6" fmla="*/ 8 w 12"/>
                  <a:gd name="T7" fmla="*/ 5 h 39"/>
                  <a:gd name="T8" fmla="*/ 6 w 12"/>
                  <a:gd name="T9" fmla="*/ 25 h 39"/>
                  <a:gd name="T10" fmla="*/ 10 w 12"/>
                  <a:gd name="T11" fmla="*/ 23 h 39"/>
                  <a:gd name="T12" fmla="*/ 5 w 12"/>
                  <a:gd name="T13" fmla="*/ 30 h 39"/>
                  <a:gd name="T14" fmla="*/ 2 w 12"/>
                  <a:gd name="T15" fmla="*/ 38 h 39"/>
                  <a:gd name="T16" fmla="*/ 2 w 12"/>
                  <a:gd name="T17" fmla="*/ 23 h 39"/>
                  <a:gd name="T18" fmla="*/ 5 w 12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9">
                    <a:moveTo>
                      <a:pt x="5" y="0"/>
                    </a:moveTo>
                    <a:cubicBezTo>
                      <a:pt x="7" y="0"/>
                      <a:pt x="8" y="1"/>
                      <a:pt x="11" y="1"/>
                    </a:cubicBezTo>
                    <a:cubicBezTo>
                      <a:pt x="11" y="4"/>
                      <a:pt x="9" y="5"/>
                      <a:pt x="10" y="9"/>
                    </a:cubicBezTo>
                    <a:cubicBezTo>
                      <a:pt x="7" y="13"/>
                      <a:pt x="10" y="4"/>
                      <a:pt x="8" y="5"/>
                    </a:cubicBezTo>
                    <a:cubicBezTo>
                      <a:pt x="7" y="9"/>
                      <a:pt x="7" y="17"/>
                      <a:pt x="6" y="25"/>
                    </a:cubicBezTo>
                    <a:cubicBezTo>
                      <a:pt x="9" y="26"/>
                      <a:pt x="6" y="22"/>
                      <a:pt x="10" y="23"/>
                    </a:cubicBezTo>
                    <a:cubicBezTo>
                      <a:pt x="12" y="27"/>
                      <a:pt x="6" y="27"/>
                      <a:pt x="5" y="30"/>
                    </a:cubicBezTo>
                    <a:cubicBezTo>
                      <a:pt x="4" y="34"/>
                      <a:pt x="8" y="39"/>
                      <a:pt x="2" y="38"/>
                    </a:cubicBezTo>
                    <a:cubicBezTo>
                      <a:pt x="4" y="33"/>
                      <a:pt x="3" y="28"/>
                      <a:pt x="2" y="23"/>
                    </a:cubicBezTo>
                    <a:cubicBezTo>
                      <a:pt x="8" y="19"/>
                      <a:pt x="0" y="7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405"/>
              <p:cNvSpPr/>
              <p:nvPr/>
            </p:nvSpPr>
            <p:spPr bwMode="auto">
              <a:xfrm>
                <a:off x="9766301" y="2617788"/>
                <a:ext cx="15875" cy="30163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1 h 8"/>
                  <a:gd name="T4" fmla="*/ 4 w 4"/>
                  <a:gd name="T5" fmla="*/ 4 h 8"/>
                  <a:gd name="T6" fmla="*/ 0 w 4"/>
                  <a:gd name="T7" fmla="*/ 8 h 8"/>
                  <a:gd name="T8" fmla="*/ 0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3"/>
                      <a:pt x="0" y="4"/>
                      <a:pt x="4" y="4"/>
                    </a:cubicBezTo>
                    <a:cubicBezTo>
                      <a:pt x="4" y="6"/>
                      <a:pt x="3" y="7"/>
                      <a:pt x="0" y="8"/>
                    </a:cubicBezTo>
                    <a:cubicBezTo>
                      <a:pt x="0" y="3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407"/>
              <p:cNvSpPr/>
              <p:nvPr/>
            </p:nvSpPr>
            <p:spPr bwMode="auto">
              <a:xfrm>
                <a:off x="10436226" y="2617788"/>
                <a:ext cx="7938" cy="33338"/>
              </a:xfrm>
              <a:custGeom>
                <a:avLst/>
                <a:gdLst>
                  <a:gd name="T0" fmla="*/ 1 w 2"/>
                  <a:gd name="T1" fmla="*/ 0 h 9"/>
                  <a:gd name="T2" fmla="*/ 2 w 2"/>
                  <a:gd name="T3" fmla="*/ 9 h 9"/>
                  <a:gd name="T4" fmla="*/ 1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2" y="2"/>
                      <a:pt x="2" y="7"/>
                      <a:pt x="2" y="9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Freeform 408"/>
              <p:cNvSpPr/>
              <p:nvPr/>
            </p:nvSpPr>
            <p:spPr bwMode="auto">
              <a:xfrm>
                <a:off x="9796463" y="2624138"/>
                <a:ext cx="33338" cy="173038"/>
              </a:xfrm>
              <a:custGeom>
                <a:avLst/>
                <a:gdLst>
                  <a:gd name="T0" fmla="*/ 6 w 9"/>
                  <a:gd name="T1" fmla="*/ 0 h 46"/>
                  <a:gd name="T2" fmla="*/ 5 w 9"/>
                  <a:gd name="T3" fmla="*/ 46 h 46"/>
                  <a:gd name="T4" fmla="*/ 6 w 9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6">
                    <a:moveTo>
                      <a:pt x="6" y="0"/>
                    </a:moveTo>
                    <a:cubicBezTo>
                      <a:pt x="9" y="11"/>
                      <a:pt x="5" y="32"/>
                      <a:pt x="5" y="46"/>
                    </a:cubicBezTo>
                    <a:cubicBezTo>
                      <a:pt x="0" y="35"/>
                      <a:pt x="3" y="1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409"/>
              <p:cNvSpPr/>
              <p:nvPr/>
            </p:nvSpPr>
            <p:spPr bwMode="auto">
              <a:xfrm>
                <a:off x="9175751" y="2632076"/>
                <a:ext cx="14288" cy="30163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8 h 8"/>
                  <a:gd name="T4" fmla="*/ 1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2" y="2"/>
                      <a:pt x="4" y="8"/>
                      <a:pt x="0" y="8"/>
                    </a:cubicBezTo>
                    <a:cubicBezTo>
                      <a:pt x="0" y="3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Freeform 410"/>
              <p:cNvSpPr/>
              <p:nvPr/>
            </p:nvSpPr>
            <p:spPr bwMode="auto">
              <a:xfrm>
                <a:off x="11088688" y="2632076"/>
                <a:ext cx="14288" cy="22225"/>
              </a:xfrm>
              <a:custGeom>
                <a:avLst/>
                <a:gdLst>
                  <a:gd name="T0" fmla="*/ 1 w 4"/>
                  <a:gd name="T1" fmla="*/ 1 h 6"/>
                  <a:gd name="T2" fmla="*/ 3 w 4"/>
                  <a:gd name="T3" fmla="*/ 6 h 6"/>
                  <a:gd name="T4" fmla="*/ 1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4" y="0"/>
                      <a:pt x="2" y="4"/>
                      <a:pt x="3" y="6"/>
                    </a:cubicBezTo>
                    <a:cubicBezTo>
                      <a:pt x="0" y="5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Freeform 411"/>
              <p:cNvSpPr/>
              <p:nvPr/>
            </p:nvSpPr>
            <p:spPr bwMode="auto">
              <a:xfrm>
                <a:off x="9074151" y="2643188"/>
                <a:ext cx="14288" cy="1111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Freeform 412"/>
              <p:cNvSpPr/>
              <p:nvPr/>
            </p:nvSpPr>
            <p:spPr bwMode="auto">
              <a:xfrm>
                <a:off x="9615488" y="2643188"/>
                <a:ext cx="15875" cy="15875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4" y="1"/>
                      <a:pt x="3" y="2"/>
                      <a:pt x="3" y="4"/>
                    </a:cubicBezTo>
                    <a:cubicBezTo>
                      <a:pt x="0" y="4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Freeform 413"/>
              <p:cNvSpPr/>
              <p:nvPr/>
            </p:nvSpPr>
            <p:spPr bwMode="auto">
              <a:xfrm>
                <a:off x="9988551" y="2647951"/>
                <a:ext cx="19050" cy="30163"/>
              </a:xfrm>
              <a:custGeom>
                <a:avLst/>
                <a:gdLst>
                  <a:gd name="T0" fmla="*/ 3 w 5"/>
                  <a:gd name="T1" fmla="*/ 0 h 8"/>
                  <a:gd name="T2" fmla="*/ 0 w 5"/>
                  <a:gd name="T3" fmla="*/ 6 h 8"/>
                  <a:gd name="T4" fmla="*/ 3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5" y="1"/>
                      <a:pt x="4" y="8"/>
                      <a:pt x="0" y="6"/>
                    </a:cubicBezTo>
                    <a:cubicBezTo>
                      <a:pt x="2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414"/>
              <p:cNvSpPr/>
              <p:nvPr/>
            </p:nvSpPr>
            <p:spPr bwMode="auto">
              <a:xfrm>
                <a:off x="9864726" y="2651126"/>
                <a:ext cx="19050" cy="26988"/>
              </a:xfrm>
              <a:custGeom>
                <a:avLst/>
                <a:gdLst>
                  <a:gd name="T0" fmla="*/ 0 w 5"/>
                  <a:gd name="T1" fmla="*/ 7 h 7"/>
                  <a:gd name="T2" fmla="*/ 1 w 5"/>
                  <a:gd name="T3" fmla="*/ 0 h 7"/>
                  <a:gd name="T4" fmla="*/ 5 w 5"/>
                  <a:gd name="T5" fmla="*/ 1 h 7"/>
                  <a:gd name="T6" fmla="*/ 0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4"/>
                      <a:pt x="2" y="4"/>
                      <a:pt x="1" y="0"/>
                    </a:cubicBezTo>
                    <a:cubicBezTo>
                      <a:pt x="3" y="0"/>
                      <a:pt x="3" y="2"/>
                      <a:pt x="5" y="1"/>
                    </a:cubicBezTo>
                    <a:cubicBezTo>
                      <a:pt x="3" y="3"/>
                      <a:pt x="4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415"/>
              <p:cNvSpPr/>
              <p:nvPr/>
            </p:nvSpPr>
            <p:spPr bwMode="auto">
              <a:xfrm>
                <a:off x="10010776" y="2651126"/>
                <a:ext cx="23813" cy="11113"/>
              </a:xfrm>
              <a:custGeom>
                <a:avLst/>
                <a:gdLst>
                  <a:gd name="T0" fmla="*/ 2 w 6"/>
                  <a:gd name="T1" fmla="*/ 0 h 3"/>
                  <a:gd name="T2" fmla="*/ 5 w 6"/>
                  <a:gd name="T3" fmla="*/ 1 h 3"/>
                  <a:gd name="T4" fmla="*/ 2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4" y="1"/>
                      <a:pt x="5" y="1"/>
                    </a:cubicBezTo>
                    <a:cubicBezTo>
                      <a:pt x="6" y="3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416"/>
              <p:cNvSpPr/>
              <p:nvPr/>
            </p:nvSpPr>
            <p:spPr bwMode="auto">
              <a:xfrm>
                <a:off x="10979151" y="2651126"/>
                <a:ext cx="22225" cy="14288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3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5" y="2"/>
                      <a:pt x="3" y="4"/>
                      <a:pt x="0" y="3"/>
                    </a:cubicBezTo>
                    <a:cubicBezTo>
                      <a:pt x="2" y="2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417"/>
              <p:cNvSpPr/>
              <p:nvPr/>
            </p:nvSpPr>
            <p:spPr bwMode="auto">
              <a:xfrm>
                <a:off x="11190288" y="2651126"/>
                <a:ext cx="7938" cy="14288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3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418"/>
              <p:cNvSpPr/>
              <p:nvPr/>
            </p:nvSpPr>
            <p:spPr bwMode="auto">
              <a:xfrm>
                <a:off x="10433051" y="2654301"/>
                <a:ext cx="15875" cy="46038"/>
              </a:xfrm>
              <a:custGeom>
                <a:avLst/>
                <a:gdLst>
                  <a:gd name="T0" fmla="*/ 2 w 4"/>
                  <a:gd name="T1" fmla="*/ 1 h 12"/>
                  <a:gd name="T2" fmla="*/ 3 w 4"/>
                  <a:gd name="T3" fmla="*/ 12 h 12"/>
                  <a:gd name="T4" fmla="*/ 2 w 4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2" y="1"/>
                    </a:moveTo>
                    <a:cubicBezTo>
                      <a:pt x="4" y="0"/>
                      <a:pt x="2" y="9"/>
                      <a:pt x="3" y="12"/>
                    </a:cubicBezTo>
                    <a:cubicBezTo>
                      <a:pt x="0" y="9"/>
                      <a:pt x="2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419"/>
              <p:cNvSpPr/>
              <p:nvPr/>
            </p:nvSpPr>
            <p:spPr bwMode="auto">
              <a:xfrm>
                <a:off x="9061451" y="2659063"/>
                <a:ext cx="38100" cy="123825"/>
              </a:xfrm>
              <a:custGeom>
                <a:avLst/>
                <a:gdLst>
                  <a:gd name="T0" fmla="*/ 5 w 10"/>
                  <a:gd name="T1" fmla="*/ 0 h 33"/>
                  <a:gd name="T2" fmla="*/ 2 w 10"/>
                  <a:gd name="T3" fmla="*/ 33 h 33"/>
                  <a:gd name="T4" fmla="*/ 4 w 10"/>
                  <a:gd name="T5" fmla="*/ 12 h 33"/>
                  <a:gd name="T6" fmla="*/ 5 w 10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3">
                    <a:moveTo>
                      <a:pt x="5" y="0"/>
                    </a:moveTo>
                    <a:cubicBezTo>
                      <a:pt x="10" y="12"/>
                      <a:pt x="4" y="20"/>
                      <a:pt x="2" y="33"/>
                    </a:cubicBezTo>
                    <a:cubicBezTo>
                      <a:pt x="0" y="28"/>
                      <a:pt x="3" y="18"/>
                      <a:pt x="4" y="12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420"/>
              <p:cNvSpPr/>
              <p:nvPr/>
            </p:nvSpPr>
            <p:spPr bwMode="auto">
              <a:xfrm>
                <a:off x="9909176" y="2659063"/>
                <a:ext cx="22225" cy="36513"/>
              </a:xfrm>
              <a:custGeom>
                <a:avLst/>
                <a:gdLst>
                  <a:gd name="T0" fmla="*/ 1 w 6"/>
                  <a:gd name="T1" fmla="*/ 0 h 10"/>
                  <a:gd name="T2" fmla="*/ 3 w 6"/>
                  <a:gd name="T3" fmla="*/ 3 h 10"/>
                  <a:gd name="T4" fmla="*/ 6 w 6"/>
                  <a:gd name="T5" fmla="*/ 4 h 10"/>
                  <a:gd name="T6" fmla="*/ 5 w 6"/>
                  <a:gd name="T7" fmla="*/ 8 h 10"/>
                  <a:gd name="T8" fmla="*/ 2 w 6"/>
                  <a:gd name="T9" fmla="*/ 7 h 10"/>
                  <a:gd name="T10" fmla="*/ 1 w 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4"/>
                      <a:pt x="4" y="4"/>
                      <a:pt x="6" y="4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2" y="10"/>
                      <a:pt x="3" y="4"/>
                      <a:pt x="2" y="7"/>
                    </a:cubicBezTo>
                    <a:cubicBezTo>
                      <a:pt x="0" y="7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421"/>
              <p:cNvSpPr/>
              <p:nvPr/>
            </p:nvSpPr>
            <p:spPr bwMode="auto">
              <a:xfrm>
                <a:off x="10274301" y="2659063"/>
                <a:ext cx="11113" cy="1111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0 h 3"/>
                  <a:gd name="T4" fmla="*/ 2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1" y="1"/>
                      <a:pt x="3" y="0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422"/>
              <p:cNvSpPr/>
              <p:nvPr/>
            </p:nvSpPr>
            <p:spPr bwMode="auto">
              <a:xfrm>
                <a:off x="11179176" y="2662238"/>
                <a:ext cx="6350" cy="222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0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2" y="0"/>
                      <a:pt x="2" y="4"/>
                      <a:pt x="2" y="6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423"/>
              <p:cNvSpPr/>
              <p:nvPr/>
            </p:nvSpPr>
            <p:spPr bwMode="auto">
              <a:xfrm>
                <a:off x="9961563" y="2665413"/>
                <a:ext cx="19050" cy="23813"/>
              </a:xfrm>
              <a:custGeom>
                <a:avLst/>
                <a:gdLst>
                  <a:gd name="T0" fmla="*/ 1 w 5"/>
                  <a:gd name="T1" fmla="*/ 0 h 6"/>
                  <a:gd name="T2" fmla="*/ 3 w 5"/>
                  <a:gd name="T3" fmla="*/ 6 h 6"/>
                  <a:gd name="T4" fmla="*/ 0 w 5"/>
                  <a:gd name="T5" fmla="*/ 6 h 6"/>
                  <a:gd name="T6" fmla="*/ 1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5" y="2"/>
                      <a:pt x="1" y="3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4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424"/>
              <p:cNvSpPr/>
              <p:nvPr/>
            </p:nvSpPr>
            <p:spPr bwMode="auto">
              <a:xfrm>
                <a:off x="11185526" y="2673351"/>
                <a:ext cx="15875" cy="38100"/>
              </a:xfrm>
              <a:custGeom>
                <a:avLst/>
                <a:gdLst>
                  <a:gd name="T0" fmla="*/ 2 w 4"/>
                  <a:gd name="T1" fmla="*/ 0 h 10"/>
                  <a:gd name="T2" fmla="*/ 3 w 4"/>
                  <a:gd name="T3" fmla="*/ 10 h 10"/>
                  <a:gd name="T4" fmla="*/ 2 w 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4" y="2"/>
                      <a:pt x="2" y="7"/>
                      <a:pt x="3" y="10"/>
                    </a:cubicBezTo>
                    <a:cubicBezTo>
                      <a:pt x="0" y="7"/>
                      <a:pt x="1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425"/>
              <p:cNvSpPr/>
              <p:nvPr/>
            </p:nvSpPr>
            <p:spPr bwMode="auto">
              <a:xfrm>
                <a:off x="11118851" y="2681288"/>
                <a:ext cx="14288" cy="25400"/>
              </a:xfrm>
              <a:custGeom>
                <a:avLst/>
                <a:gdLst>
                  <a:gd name="T0" fmla="*/ 1 w 4"/>
                  <a:gd name="T1" fmla="*/ 0 h 7"/>
                  <a:gd name="T2" fmla="*/ 3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3" y="3"/>
                      <a:pt x="3" y="6"/>
                    </a:cubicBezTo>
                    <a:cubicBezTo>
                      <a:pt x="0" y="7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426"/>
              <p:cNvSpPr/>
              <p:nvPr/>
            </p:nvSpPr>
            <p:spPr bwMode="auto">
              <a:xfrm>
                <a:off x="9159876" y="2695576"/>
                <a:ext cx="46038" cy="109538"/>
              </a:xfrm>
              <a:custGeom>
                <a:avLst/>
                <a:gdLst>
                  <a:gd name="T0" fmla="*/ 4 w 12"/>
                  <a:gd name="T1" fmla="*/ 0 h 29"/>
                  <a:gd name="T2" fmla="*/ 10 w 12"/>
                  <a:gd name="T3" fmla="*/ 16 h 29"/>
                  <a:gd name="T4" fmla="*/ 6 w 12"/>
                  <a:gd name="T5" fmla="*/ 18 h 29"/>
                  <a:gd name="T6" fmla="*/ 9 w 12"/>
                  <a:gd name="T7" fmla="*/ 18 h 29"/>
                  <a:gd name="T8" fmla="*/ 10 w 12"/>
                  <a:gd name="T9" fmla="*/ 23 h 29"/>
                  <a:gd name="T10" fmla="*/ 8 w 12"/>
                  <a:gd name="T11" fmla="*/ 20 h 29"/>
                  <a:gd name="T12" fmla="*/ 4 w 12"/>
                  <a:gd name="T13" fmla="*/ 25 h 29"/>
                  <a:gd name="T14" fmla="*/ 12 w 12"/>
                  <a:gd name="T15" fmla="*/ 27 h 29"/>
                  <a:gd name="T16" fmla="*/ 3 w 12"/>
                  <a:gd name="T17" fmla="*/ 28 h 29"/>
                  <a:gd name="T18" fmla="*/ 4 w 1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9">
                    <a:moveTo>
                      <a:pt x="4" y="0"/>
                    </a:moveTo>
                    <a:cubicBezTo>
                      <a:pt x="9" y="5"/>
                      <a:pt x="9" y="9"/>
                      <a:pt x="10" y="16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20"/>
                      <a:pt x="7" y="18"/>
                      <a:pt x="9" y="18"/>
                    </a:cubicBezTo>
                    <a:cubicBezTo>
                      <a:pt x="9" y="20"/>
                      <a:pt x="8" y="23"/>
                      <a:pt x="10" y="23"/>
                    </a:cubicBezTo>
                    <a:cubicBezTo>
                      <a:pt x="9" y="26"/>
                      <a:pt x="7" y="22"/>
                      <a:pt x="8" y="20"/>
                    </a:cubicBezTo>
                    <a:cubicBezTo>
                      <a:pt x="5" y="20"/>
                      <a:pt x="6" y="24"/>
                      <a:pt x="4" y="25"/>
                    </a:cubicBezTo>
                    <a:cubicBezTo>
                      <a:pt x="5" y="27"/>
                      <a:pt x="10" y="25"/>
                      <a:pt x="12" y="27"/>
                    </a:cubicBezTo>
                    <a:cubicBezTo>
                      <a:pt x="10" y="29"/>
                      <a:pt x="6" y="25"/>
                      <a:pt x="3" y="28"/>
                    </a:cubicBezTo>
                    <a:cubicBezTo>
                      <a:pt x="0" y="19"/>
                      <a:pt x="3" y="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427"/>
              <p:cNvSpPr/>
              <p:nvPr/>
            </p:nvSpPr>
            <p:spPr bwMode="auto">
              <a:xfrm>
                <a:off x="9961563" y="2695576"/>
                <a:ext cx="15875" cy="23813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4" y="4"/>
                      <a:pt x="2" y="6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428"/>
              <p:cNvSpPr/>
              <p:nvPr/>
            </p:nvSpPr>
            <p:spPr bwMode="auto">
              <a:xfrm>
                <a:off x="10493376" y="2703513"/>
                <a:ext cx="22225" cy="30163"/>
              </a:xfrm>
              <a:custGeom>
                <a:avLst/>
                <a:gdLst>
                  <a:gd name="T0" fmla="*/ 4 w 6"/>
                  <a:gd name="T1" fmla="*/ 0 h 8"/>
                  <a:gd name="T2" fmla="*/ 4 w 6"/>
                  <a:gd name="T3" fmla="*/ 8 h 8"/>
                  <a:gd name="T4" fmla="*/ 4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1"/>
                      <a:pt x="5" y="7"/>
                      <a:pt x="4" y="8"/>
                    </a:cubicBezTo>
                    <a:cubicBezTo>
                      <a:pt x="0" y="6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429"/>
              <p:cNvSpPr/>
              <p:nvPr/>
            </p:nvSpPr>
            <p:spPr bwMode="auto">
              <a:xfrm>
                <a:off x="9856788" y="2714626"/>
                <a:ext cx="79375" cy="71438"/>
              </a:xfrm>
              <a:custGeom>
                <a:avLst/>
                <a:gdLst>
                  <a:gd name="T0" fmla="*/ 9 w 21"/>
                  <a:gd name="T1" fmla="*/ 14 h 19"/>
                  <a:gd name="T2" fmla="*/ 9 w 21"/>
                  <a:gd name="T3" fmla="*/ 8 h 19"/>
                  <a:gd name="T4" fmla="*/ 5 w 21"/>
                  <a:gd name="T5" fmla="*/ 12 h 19"/>
                  <a:gd name="T6" fmla="*/ 2 w 21"/>
                  <a:gd name="T7" fmla="*/ 6 h 19"/>
                  <a:gd name="T8" fmla="*/ 9 w 21"/>
                  <a:gd name="T9" fmla="*/ 7 h 19"/>
                  <a:gd name="T10" fmla="*/ 11 w 21"/>
                  <a:gd name="T11" fmla="*/ 0 h 19"/>
                  <a:gd name="T12" fmla="*/ 14 w 21"/>
                  <a:gd name="T13" fmla="*/ 6 h 19"/>
                  <a:gd name="T14" fmla="*/ 11 w 21"/>
                  <a:gd name="T15" fmla="*/ 10 h 19"/>
                  <a:gd name="T16" fmla="*/ 12 w 21"/>
                  <a:gd name="T17" fmla="*/ 16 h 19"/>
                  <a:gd name="T18" fmla="*/ 20 w 21"/>
                  <a:gd name="T19" fmla="*/ 13 h 19"/>
                  <a:gd name="T20" fmla="*/ 20 w 21"/>
                  <a:gd name="T21" fmla="*/ 17 h 19"/>
                  <a:gd name="T22" fmla="*/ 9 w 21"/>
                  <a:gd name="T23" fmla="*/ 19 h 19"/>
                  <a:gd name="T24" fmla="*/ 9 w 21"/>
                  <a:gd name="T25" fmla="*/ 15 h 19"/>
                  <a:gd name="T26" fmla="*/ 3 w 21"/>
                  <a:gd name="T27" fmla="*/ 18 h 19"/>
                  <a:gd name="T28" fmla="*/ 1 w 21"/>
                  <a:gd name="T29" fmla="*/ 14 h 19"/>
                  <a:gd name="T30" fmla="*/ 9 w 21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9">
                    <a:moveTo>
                      <a:pt x="9" y="14"/>
                    </a:moveTo>
                    <a:cubicBezTo>
                      <a:pt x="11" y="13"/>
                      <a:pt x="6" y="10"/>
                      <a:pt x="9" y="8"/>
                    </a:cubicBezTo>
                    <a:cubicBezTo>
                      <a:pt x="8" y="10"/>
                      <a:pt x="4" y="8"/>
                      <a:pt x="5" y="12"/>
                    </a:cubicBezTo>
                    <a:cubicBezTo>
                      <a:pt x="4" y="10"/>
                      <a:pt x="2" y="9"/>
                      <a:pt x="2" y="6"/>
                    </a:cubicBezTo>
                    <a:cubicBezTo>
                      <a:pt x="6" y="7"/>
                      <a:pt x="4" y="7"/>
                      <a:pt x="9" y="7"/>
                    </a:cubicBezTo>
                    <a:cubicBezTo>
                      <a:pt x="11" y="4"/>
                      <a:pt x="10" y="4"/>
                      <a:pt x="11" y="0"/>
                    </a:cubicBezTo>
                    <a:cubicBezTo>
                      <a:pt x="14" y="0"/>
                      <a:pt x="10" y="7"/>
                      <a:pt x="14" y="6"/>
                    </a:cubicBezTo>
                    <a:cubicBezTo>
                      <a:pt x="14" y="9"/>
                      <a:pt x="11" y="8"/>
                      <a:pt x="11" y="10"/>
                    </a:cubicBezTo>
                    <a:cubicBezTo>
                      <a:pt x="11" y="13"/>
                      <a:pt x="14" y="14"/>
                      <a:pt x="12" y="16"/>
                    </a:cubicBezTo>
                    <a:cubicBezTo>
                      <a:pt x="15" y="16"/>
                      <a:pt x="16" y="13"/>
                      <a:pt x="20" y="13"/>
                    </a:cubicBezTo>
                    <a:cubicBezTo>
                      <a:pt x="19" y="15"/>
                      <a:pt x="21" y="15"/>
                      <a:pt x="20" y="17"/>
                    </a:cubicBezTo>
                    <a:cubicBezTo>
                      <a:pt x="15" y="16"/>
                      <a:pt x="13" y="19"/>
                      <a:pt x="9" y="19"/>
                    </a:cubicBezTo>
                    <a:cubicBezTo>
                      <a:pt x="9" y="18"/>
                      <a:pt x="9" y="16"/>
                      <a:pt x="9" y="15"/>
                    </a:cubicBezTo>
                    <a:cubicBezTo>
                      <a:pt x="7" y="16"/>
                      <a:pt x="6" y="18"/>
                      <a:pt x="3" y="18"/>
                    </a:cubicBezTo>
                    <a:cubicBezTo>
                      <a:pt x="4" y="15"/>
                      <a:pt x="0" y="17"/>
                      <a:pt x="1" y="14"/>
                    </a:cubicBezTo>
                    <a:cubicBezTo>
                      <a:pt x="4" y="16"/>
                      <a:pt x="7" y="13"/>
                      <a:pt x="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430"/>
              <p:cNvSpPr/>
              <p:nvPr/>
            </p:nvSpPr>
            <p:spPr bwMode="auto">
              <a:xfrm>
                <a:off x="8904288" y="2722563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4 h 5"/>
                  <a:gd name="T4" fmla="*/ 1 w 5"/>
                  <a:gd name="T5" fmla="*/ 1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5" y="0"/>
                      <a:pt x="5" y="2"/>
                      <a:pt x="5" y="4"/>
                    </a:cubicBezTo>
                    <a:cubicBezTo>
                      <a:pt x="2" y="5"/>
                      <a:pt x="0" y="4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431"/>
              <p:cNvSpPr/>
              <p:nvPr/>
            </p:nvSpPr>
            <p:spPr bwMode="auto">
              <a:xfrm>
                <a:off x="10010776" y="2725738"/>
                <a:ext cx="11113" cy="15875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3 h 4"/>
                  <a:gd name="T4" fmla="*/ 0 w 3"/>
                  <a:gd name="T5" fmla="*/ 2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1" y="4"/>
                      <a:pt x="2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432"/>
              <p:cNvSpPr/>
              <p:nvPr/>
            </p:nvSpPr>
            <p:spPr bwMode="auto">
              <a:xfrm>
                <a:off x="11179176" y="2730501"/>
                <a:ext cx="22225" cy="25400"/>
              </a:xfrm>
              <a:custGeom>
                <a:avLst/>
                <a:gdLst>
                  <a:gd name="T0" fmla="*/ 0 w 6"/>
                  <a:gd name="T1" fmla="*/ 0 h 7"/>
                  <a:gd name="T2" fmla="*/ 5 w 6"/>
                  <a:gd name="T3" fmla="*/ 0 h 7"/>
                  <a:gd name="T4" fmla="*/ 5 w 6"/>
                  <a:gd name="T5" fmla="*/ 7 h 7"/>
                  <a:gd name="T6" fmla="*/ 3 w 6"/>
                  <a:gd name="T7" fmla="*/ 2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6" y="2"/>
                      <a:pt x="4" y="3"/>
                      <a:pt x="5" y="7"/>
                    </a:cubicBezTo>
                    <a:cubicBezTo>
                      <a:pt x="3" y="6"/>
                      <a:pt x="3" y="4"/>
                      <a:pt x="3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433"/>
              <p:cNvSpPr/>
              <p:nvPr/>
            </p:nvSpPr>
            <p:spPr bwMode="auto">
              <a:xfrm>
                <a:off x="10583863" y="2736851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4" y="2"/>
                      <a:pt x="3" y="3"/>
                      <a:pt x="2" y="5"/>
                    </a:cubicBezTo>
                    <a:cubicBezTo>
                      <a:pt x="0" y="5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434"/>
              <p:cNvSpPr/>
              <p:nvPr/>
            </p:nvSpPr>
            <p:spPr bwMode="auto">
              <a:xfrm>
                <a:off x="10271126" y="2741613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2 h 6"/>
                  <a:gd name="T4" fmla="*/ 0 w 5"/>
                  <a:gd name="T5" fmla="*/ 3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1"/>
                      <a:pt x="3" y="2"/>
                      <a:pt x="5" y="2"/>
                    </a:cubicBezTo>
                    <a:cubicBezTo>
                      <a:pt x="4" y="6"/>
                      <a:pt x="3" y="3"/>
                      <a:pt x="0" y="3"/>
                    </a:cubicBezTo>
                    <a:cubicBezTo>
                      <a:pt x="0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435"/>
              <p:cNvSpPr/>
              <p:nvPr/>
            </p:nvSpPr>
            <p:spPr bwMode="auto">
              <a:xfrm>
                <a:off x="9667876" y="2741613"/>
                <a:ext cx="23813" cy="25400"/>
              </a:xfrm>
              <a:custGeom>
                <a:avLst/>
                <a:gdLst>
                  <a:gd name="T0" fmla="*/ 3 w 6"/>
                  <a:gd name="T1" fmla="*/ 3 h 7"/>
                  <a:gd name="T2" fmla="*/ 5 w 6"/>
                  <a:gd name="T3" fmla="*/ 7 h 7"/>
                  <a:gd name="T4" fmla="*/ 3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3"/>
                    </a:moveTo>
                    <a:cubicBezTo>
                      <a:pt x="5" y="0"/>
                      <a:pt x="6" y="5"/>
                      <a:pt x="5" y="7"/>
                    </a:cubicBezTo>
                    <a:cubicBezTo>
                      <a:pt x="0" y="7"/>
                      <a:pt x="5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436"/>
              <p:cNvSpPr/>
              <p:nvPr/>
            </p:nvSpPr>
            <p:spPr bwMode="auto">
              <a:xfrm>
                <a:off x="10010776" y="2747963"/>
                <a:ext cx="19050" cy="15875"/>
              </a:xfrm>
              <a:custGeom>
                <a:avLst/>
                <a:gdLst>
                  <a:gd name="T0" fmla="*/ 1 w 5"/>
                  <a:gd name="T1" fmla="*/ 0 h 4"/>
                  <a:gd name="T2" fmla="*/ 4 w 5"/>
                  <a:gd name="T3" fmla="*/ 0 h 4"/>
                  <a:gd name="T4" fmla="*/ 1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5" y="4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437"/>
              <p:cNvSpPr/>
              <p:nvPr/>
            </p:nvSpPr>
            <p:spPr bwMode="auto">
              <a:xfrm>
                <a:off x="9961563" y="2760663"/>
                <a:ext cx="12700" cy="17463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4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438"/>
              <p:cNvSpPr/>
              <p:nvPr/>
            </p:nvSpPr>
            <p:spPr bwMode="auto">
              <a:xfrm>
                <a:off x="10583863" y="2760663"/>
                <a:ext cx="30163" cy="66675"/>
              </a:xfrm>
              <a:custGeom>
                <a:avLst/>
                <a:gdLst>
                  <a:gd name="T0" fmla="*/ 1 w 8"/>
                  <a:gd name="T1" fmla="*/ 0 h 18"/>
                  <a:gd name="T2" fmla="*/ 2 w 8"/>
                  <a:gd name="T3" fmla="*/ 13 h 18"/>
                  <a:gd name="T4" fmla="*/ 8 w 8"/>
                  <a:gd name="T5" fmla="*/ 15 h 18"/>
                  <a:gd name="T6" fmla="*/ 0 w 8"/>
                  <a:gd name="T7" fmla="*/ 18 h 18"/>
                  <a:gd name="T8" fmla="*/ 1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1" y="0"/>
                    </a:moveTo>
                    <a:cubicBezTo>
                      <a:pt x="4" y="5"/>
                      <a:pt x="3" y="7"/>
                      <a:pt x="2" y="13"/>
                    </a:cubicBezTo>
                    <a:cubicBezTo>
                      <a:pt x="3" y="14"/>
                      <a:pt x="6" y="14"/>
                      <a:pt x="8" y="15"/>
                    </a:cubicBezTo>
                    <a:cubicBezTo>
                      <a:pt x="7" y="17"/>
                      <a:pt x="3" y="16"/>
                      <a:pt x="0" y="18"/>
                    </a:cubicBezTo>
                    <a:cubicBezTo>
                      <a:pt x="0" y="11"/>
                      <a:pt x="1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439"/>
              <p:cNvSpPr/>
              <p:nvPr/>
            </p:nvSpPr>
            <p:spPr bwMode="auto">
              <a:xfrm>
                <a:off x="11174413" y="2763838"/>
                <a:ext cx="23813" cy="30163"/>
              </a:xfrm>
              <a:custGeom>
                <a:avLst/>
                <a:gdLst>
                  <a:gd name="T0" fmla="*/ 3 w 6"/>
                  <a:gd name="T1" fmla="*/ 0 h 8"/>
                  <a:gd name="T2" fmla="*/ 6 w 6"/>
                  <a:gd name="T3" fmla="*/ 0 h 8"/>
                  <a:gd name="T4" fmla="*/ 5 w 6"/>
                  <a:gd name="T5" fmla="*/ 8 h 8"/>
                  <a:gd name="T6" fmla="*/ 2 w 6"/>
                  <a:gd name="T7" fmla="*/ 8 h 8"/>
                  <a:gd name="T8" fmla="*/ 3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3"/>
                      <a:pt x="6" y="6"/>
                      <a:pt x="5" y="8"/>
                    </a:cubicBezTo>
                    <a:cubicBezTo>
                      <a:pt x="3" y="8"/>
                      <a:pt x="2" y="6"/>
                      <a:pt x="2" y="8"/>
                    </a:cubicBezTo>
                    <a:cubicBezTo>
                      <a:pt x="0" y="6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440"/>
              <p:cNvSpPr/>
              <p:nvPr/>
            </p:nvSpPr>
            <p:spPr bwMode="auto">
              <a:xfrm>
                <a:off x="10474326" y="2778126"/>
                <a:ext cx="22225" cy="19050"/>
              </a:xfrm>
              <a:custGeom>
                <a:avLst/>
                <a:gdLst>
                  <a:gd name="T0" fmla="*/ 2 w 6"/>
                  <a:gd name="T1" fmla="*/ 0 h 5"/>
                  <a:gd name="T2" fmla="*/ 6 w 6"/>
                  <a:gd name="T3" fmla="*/ 0 h 5"/>
                  <a:gd name="T4" fmla="*/ 3 w 6"/>
                  <a:gd name="T5" fmla="*/ 5 h 5"/>
                  <a:gd name="T6" fmla="*/ 0 w 6"/>
                  <a:gd name="T7" fmla="*/ 3 h 5"/>
                  <a:gd name="T8" fmla="*/ 2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6" y="2"/>
                      <a:pt x="3" y="2"/>
                      <a:pt x="3" y="5"/>
                    </a:cubicBezTo>
                    <a:cubicBezTo>
                      <a:pt x="2" y="4"/>
                      <a:pt x="2" y="3"/>
                      <a:pt x="0" y="3"/>
                    </a:cubicBezTo>
                    <a:cubicBezTo>
                      <a:pt x="1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441"/>
              <p:cNvSpPr/>
              <p:nvPr/>
            </p:nvSpPr>
            <p:spPr bwMode="auto">
              <a:xfrm>
                <a:off x="10625138" y="2794001"/>
                <a:ext cx="14288" cy="222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0"/>
                      <a:pt x="3" y="5"/>
                      <a:pt x="2" y="6"/>
                    </a:cubicBezTo>
                    <a:cubicBezTo>
                      <a:pt x="0" y="5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442"/>
              <p:cNvSpPr/>
              <p:nvPr/>
            </p:nvSpPr>
            <p:spPr bwMode="auto">
              <a:xfrm>
                <a:off x="10523538" y="2790826"/>
                <a:ext cx="38100" cy="228600"/>
              </a:xfrm>
              <a:custGeom>
                <a:avLst/>
                <a:gdLst>
                  <a:gd name="T0" fmla="*/ 3 w 10"/>
                  <a:gd name="T1" fmla="*/ 60 h 61"/>
                  <a:gd name="T2" fmla="*/ 1 w 10"/>
                  <a:gd name="T3" fmla="*/ 27 h 61"/>
                  <a:gd name="T4" fmla="*/ 4 w 10"/>
                  <a:gd name="T5" fmla="*/ 16 h 61"/>
                  <a:gd name="T6" fmla="*/ 1 w 10"/>
                  <a:gd name="T7" fmla="*/ 16 h 61"/>
                  <a:gd name="T8" fmla="*/ 1 w 10"/>
                  <a:gd name="T9" fmla="*/ 5 h 61"/>
                  <a:gd name="T10" fmla="*/ 10 w 10"/>
                  <a:gd name="T11" fmla="*/ 5 h 61"/>
                  <a:gd name="T12" fmla="*/ 10 w 10"/>
                  <a:gd name="T13" fmla="*/ 10 h 61"/>
                  <a:gd name="T14" fmla="*/ 10 w 10"/>
                  <a:gd name="T15" fmla="*/ 42 h 61"/>
                  <a:gd name="T16" fmla="*/ 5 w 10"/>
                  <a:gd name="T17" fmla="*/ 46 h 61"/>
                  <a:gd name="T18" fmla="*/ 8 w 10"/>
                  <a:gd name="T19" fmla="*/ 58 h 61"/>
                  <a:gd name="T20" fmla="*/ 3 w 10"/>
                  <a:gd name="T21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1">
                    <a:moveTo>
                      <a:pt x="3" y="60"/>
                    </a:moveTo>
                    <a:cubicBezTo>
                      <a:pt x="0" y="46"/>
                      <a:pt x="3" y="38"/>
                      <a:pt x="1" y="27"/>
                    </a:cubicBezTo>
                    <a:cubicBezTo>
                      <a:pt x="6" y="26"/>
                      <a:pt x="1" y="19"/>
                      <a:pt x="4" y="16"/>
                    </a:cubicBezTo>
                    <a:cubicBezTo>
                      <a:pt x="3" y="15"/>
                      <a:pt x="3" y="17"/>
                      <a:pt x="1" y="16"/>
                    </a:cubicBezTo>
                    <a:cubicBezTo>
                      <a:pt x="3" y="13"/>
                      <a:pt x="8" y="6"/>
                      <a:pt x="1" y="5"/>
                    </a:cubicBezTo>
                    <a:cubicBezTo>
                      <a:pt x="4" y="0"/>
                      <a:pt x="7" y="5"/>
                      <a:pt x="10" y="5"/>
                    </a:cubicBezTo>
                    <a:cubicBezTo>
                      <a:pt x="8" y="6"/>
                      <a:pt x="4" y="10"/>
                      <a:pt x="10" y="10"/>
                    </a:cubicBezTo>
                    <a:cubicBezTo>
                      <a:pt x="5" y="21"/>
                      <a:pt x="7" y="32"/>
                      <a:pt x="10" y="42"/>
                    </a:cubicBezTo>
                    <a:cubicBezTo>
                      <a:pt x="7" y="42"/>
                      <a:pt x="7" y="46"/>
                      <a:pt x="5" y="46"/>
                    </a:cubicBezTo>
                    <a:cubicBezTo>
                      <a:pt x="9" y="51"/>
                      <a:pt x="4" y="54"/>
                      <a:pt x="8" y="58"/>
                    </a:cubicBezTo>
                    <a:cubicBezTo>
                      <a:pt x="8" y="61"/>
                      <a:pt x="5" y="61"/>
                      <a:pt x="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443"/>
              <p:cNvSpPr/>
              <p:nvPr/>
            </p:nvSpPr>
            <p:spPr bwMode="auto">
              <a:xfrm>
                <a:off x="9796463" y="2801938"/>
                <a:ext cx="22225" cy="52388"/>
              </a:xfrm>
              <a:custGeom>
                <a:avLst/>
                <a:gdLst>
                  <a:gd name="T0" fmla="*/ 1 w 6"/>
                  <a:gd name="T1" fmla="*/ 0 h 14"/>
                  <a:gd name="T2" fmla="*/ 6 w 6"/>
                  <a:gd name="T3" fmla="*/ 2 h 14"/>
                  <a:gd name="T4" fmla="*/ 4 w 6"/>
                  <a:gd name="T5" fmla="*/ 14 h 14"/>
                  <a:gd name="T6" fmla="*/ 0 w 6"/>
                  <a:gd name="T7" fmla="*/ 12 h 14"/>
                  <a:gd name="T8" fmla="*/ 1 w 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1" y="0"/>
                    </a:moveTo>
                    <a:cubicBezTo>
                      <a:pt x="3" y="0"/>
                      <a:pt x="6" y="0"/>
                      <a:pt x="6" y="2"/>
                    </a:cubicBezTo>
                    <a:cubicBezTo>
                      <a:pt x="2" y="6"/>
                      <a:pt x="6" y="9"/>
                      <a:pt x="4" y="14"/>
                    </a:cubicBezTo>
                    <a:cubicBezTo>
                      <a:pt x="2" y="14"/>
                      <a:pt x="1" y="13"/>
                      <a:pt x="0" y="12"/>
                    </a:cubicBezTo>
                    <a:cubicBezTo>
                      <a:pt x="1" y="9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444"/>
              <p:cNvSpPr/>
              <p:nvPr/>
            </p:nvSpPr>
            <p:spPr bwMode="auto">
              <a:xfrm>
                <a:off x="9747251" y="2805113"/>
                <a:ext cx="34925" cy="33338"/>
              </a:xfrm>
              <a:custGeom>
                <a:avLst/>
                <a:gdLst>
                  <a:gd name="T0" fmla="*/ 6 w 9"/>
                  <a:gd name="T1" fmla="*/ 0 h 9"/>
                  <a:gd name="T2" fmla="*/ 7 w 9"/>
                  <a:gd name="T3" fmla="*/ 9 h 9"/>
                  <a:gd name="T4" fmla="*/ 3 w 9"/>
                  <a:gd name="T5" fmla="*/ 9 h 9"/>
                  <a:gd name="T6" fmla="*/ 4 w 9"/>
                  <a:gd name="T7" fmla="*/ 8 h 9"/>
                  <a:gd name="T8" fmla="*/ 1 w 9"/>
                  <a:gd name="T9" fmla="*/ 6 h 9"/>
                  <a:gd name="T10" fmla="*/ 0 w 9"/>
                  <a:gd name="T11" fmla="*/ 1 h 9"/>
                  <a:gd name="T12" fmla="*/ 6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5"/>
                      <a:pt x="9" y="5"/>
                      <a:pt x="7" y="9"/>
                    </a:cubicBezTo>
                    <a:cubicBezTo>
                      <a:pt x="6" y="9"/>
                      <a:pt x="5" y="9"/>
                      <a:pt x="3" y="9"/>
                    </a:cubicBezTo>
                    <a:cubicBezTo>
                      <a:pt x="3" y="9"/>
                      <a:pt x="4" y="8"/>
                      <a:pt x="4" y="8"/>
                    </a:cubicBezTo>
                    <a:cubicBezTo>
                      <a:pt x="4" y="7"/>
                      <a:pt x="1" y="8"/>
                      <a:pt x="1" y="6"/>
                    </a:cubicBezTo>
                    <a:cubicBezTo>
                      <a:pt x="4" y="3"/>
                      <a:pt x="0" y="4"/>
                      <a:pt x="0" y="1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9" name="Freeform 445"/>
              <p:cNvSpPr/>
              <p:nvPr/>
            </p:nvSpPr>
            <p:spPr bwMode="auto">
              <a:xfrm>
                <a:off x="9950451" y="2805113"/>
                <a:ext cx="26988" cy="30163"/>
              </a:xfrm>
              <a:custGeom>
                <a:avLst/>
                <a:gdLst>
                  <a:gd name="T0" fmla="*/ 1 w 7"/>
                  <a:gd name="T1" fmla="*/ 0 h 8"/>
                  <a:gd name="T2" fmla="*/ 5 w 7"/>
                  <a:gd name="T3" fmla="*/ 8 h 8"/>
                  <a:gd name="T4" fmla="*/ 1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1" y="0"/>
                    </a:moveTo>
                    <a:cubicBezTo>
                      <a:pt x="4" y="1"/>
                      <a:pt x="7" y="6"/>
                      <a:pt x="5" y="8"/>
                    </a:cubicBezTo>
                    <a:cubicBezTo>
                      <a:pt x="0" y="7"/>
                      <a:pt x="2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0" name="Freeform 446"/>
              <p:cNvSpPr/>
              <p:nvPr/>
            </p:nvSpPr>
            <p:spPr bwMode="auto">
              <a:xfrm>
                <a:off x="10320338" y="2808288"/>
                <a:ext cx="25400" cy="57150"/>
              </a:xfrm>
              <a:custGeom>
                <a:avLst/>
                <a:gdLst>
                  <a:gd name="T0" fmla="*/ 4 w 7"/>
                  <a:gd name="T1" fmla="*/ 0 h 15"/>
                  <a:gd name="T2" fmla="*/ 3 w 7"/>
                  <a:gd name="T3" fmla="*/ 15 h 15"/>
                  <a:gd name="T4" fmla="*/ 2 w 7"/>
                  <a:gd name="T5" fmla="*/ 5 h 15"/>
                  <a:gd name="T6" fmla="*/ 4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4" y="0"/>
                    </a:moveTo>
                    <a:cubicBezTo>
                      <a:pt x="7" y="2"/>
                      <a:pt x="6" y="12"/>
                      <a:pt x="3" y="15"/>
                    </a:cubicBezTo>
                    <a:cubicBezTo>
                      <a:pt x="0" y="11"/>
                      <a:pt x="6" y="8"/>
                      <a:pt x="2" y="5"/>
                    </a:cubicBezTo>
                    <a:cubicBezTo>
                      <a:pt x="5" y="5"/>
                      <a:pt x="4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1" name="Freeform 447"/>
              <p:cNvSpPr/>
              <p:nvPr/>
            </p:nvSpPr>
            <p:spPr bwMode="auto">
              <a:xfrm>
                <a:off x="10567988" y="2808288"/>
                <a:ext cx="12700" cy="11113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0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2" name="Freeform 448"/>
              <p:cNvSpPr/>
              <p:nvPr/>
            </p:nvSpPr>
            <p:spPr bwMode="auto">
              <a:xfrm>
                <a:off x="9856788" y="2827338"/>
                <a:ext cx="46038" cy="71438"/>
              </a:xfrm>
              <a:custGeom>
                <a:avLst/>
                <a:gdLst>
                  <a:gd name="T0" fmla="*/ 8 w 12"/>
                  <a:gd name="T1" fmla="*/ 14 h 19"/>
                  <a:gd name="T2" fmla="*/ 10 w 12"/>
                  <a:gd name="T3" fmla="*/ 13 h 19"/>
                  <a:gd name="T4" fmla="*/ 11 w 12"/>
                  <a:gd name="T5" fmla="*/ 19 h 19"/>
                  <a:gd name="T6" fmla="*/ 9 w 12"/>
                  <a:gd name="T7" fmla="*/ 17 h 19"/>
                  <a:gd name="T8" fmla="*/ 7 w 12"/>
                  <a:gd name="T9" fmla="*/ 19 h 19"/>
                  <a:gd name="T10" fmla="*/ 7 w 12"/>
                  <a:gd name="T11" fmla="*/ 9 h 19"/>
                  <a:gd name="T12" fmla="*/ 2 w 12"/>
                  <a:gd name="T13" fmla="*/ 8 h 19"/>
                  <a:gd name="T14" fmla="*/ 1 w 12"/>
                  <a:gd name="T15" fmla="*/ 0 h 19"/>
                  <a:gd name="T16" fmla="*/ 5 w 12"/>
                  <a:gd name="T17" fmla="*/ 7 h 19"/>
                  <a:gd name="T18" fmla="*/ 11 w 12"/>
                  <a:gd name="T19" fmla="*/ 3 h 19"/>
                  <a:gd name="T20" fmla="*/ 8 w 1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9">
                    <a:moveTo>
                      <a:pt x="8" y="14"/>
                    </a:moveTo>
                    <a:cubicBezTo>
                      <a:pt x="8" y="15"/>
                      <a:pt x="10" y="14"/>
                      <a:pt x="10" y="13"/>
                    </a:cubicBezTo>
                    <a:cubicBezTo>
                      <a:pt x="12" y="14"/>
                      <a:pt x="12" y="16"/>
                      <a:pt x="11" y="19"/>
                    </a:cubicBezTo>
                    <a:cubicBezTo>
                      <a:pt x="9" y="19"/>
                      <a:pt x="9" y="18"/>
                      <a:pt x="9" y="17"/>
                    </a:cubicBezTo>
                    <a:cubicBezTo>
                      <a:pt x="8" y="17"/>
                      <a:pt x="7" y="18"/>
                      <a:pt x="7" y="19"/>
                    </a:cubicBezTo>
                    <a:cubicBezTo>
                      <a:pt x="5" y="17"/>
                      <a:pt x="8" y="13"/>
                      <a:pt x="7" y="9"/>
                    </a:cubicBezTo>
                    <a:cubicBezTo>
                      <a:pt x="7" y="7"/>
                      <a:pt x="4" y="9"/>
                      <a:pt x="2" y="8"/>
                    </a:cubicBezTo>
                    <a:cubicBezTo>
                      <a:pt x="3" y="5"/>
                      <a:pt x="0" y="3"/>
                      <a:pt x="1" y="0"/>
                    </a:cubicBezTo>
                    <a:cubicBezTo>
                      <a:pt x="4" y="1"/>
                      <a:pt x="4" y="5"/>
                      <a:pt x="5" y="7"/>
                    </a:cubicBezTo>
                    <a:cubicBezTo>
                      <a:pt x="9" y="8"/>
                      <a:pt x="7" y="3"/>
                      <a:pt x="11" y="3"/>
                    </a:cubicBezTo>
                    <a:cubicBezTo>
                      <a:pt x="8" y="6"/>
                      <a:pt x="9" y="11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" name="Freeform 449"/>
              <p:cNvSpPr/>
              <p:nvPr/>
            </p:nvSpPr>
            <p:spPr bwMode="auto">
              <a:xfrm>
                <a:off x="10621963" y="2827338"/>
                <a:ext cx="17463" cy="60325"/>
              </a:xfrm>
              <a:custGeom>
                <a:avLst/>
                <a:gdLst>
                  <a:gd name="T0" fmla="*/ 2 w 5"/>
                  <a:gd name="T1" fmla="*/ 0 h 16"/>
                  <a:gd name="T2" fmla="*/ 5 w 5"/>
                  <a:gd name="T3" fmla="*/ 16 h 16"/>
                  <a:gd name="T4" fmla="*/ 2 w 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2" y="0"/>
                    </a:moveTo>
                    <a:cubicBezTo>
                      <a:pt x="5" y="6"/>
                      <a:pt x="4" y="9"/>
                      <a:pt x="5" y="16"/>
                    </a:cubicBezTo>
                    <a:cubicBezTo>
                      <a:pt x="0" y="11"/>
                      <a:pt x="1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" name="Freeform 450"/>
              <p:cNvSpPr/>
              <p:nvPr/>
            </p:nvSpPr>
            <p:spPr bwMode="auto">
              <a:xfrm>
                <a:off x="9909176" y="2835276"/>
                <a:ext cx="26988" cy="14288"/>
              </a:xfrm>
              <a:custGeom>
                <a:avLst/>
                <a:gdLst>
                  <a:gd name="T0" fmla="*/ 6 w 7"/>
                  <a:gd name="T1" fmla="*/ 0 h 4"/>
                  <a:gd name="T2" fmla="*/ 3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4"/>
                      <a:pt x="2" y="1"/>
                      <a:pt x="3" y="3"/>
                    </a:cubicBezTo>
                    <a:cubicBezTo>
                      <a:pt x="0" y="2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5" name="Freeform 451"/>
              <p:cNvSpPr/>
              <p:nvPr/>
            </p:nvSpPr>
            <p:spPr bwMode="auto">
              <a:xfrm>
                <a:off x="10591801" y="2835276"/>
                <a:ext cx="22225" cy="25400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2 w 6"/>
                  <a:gd name="T5" fmla="*/ 6 h 7"/>
                  <a:gd name="T6" fmla="*/ 2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1"/>
                      <a:pt x="6" y="2"/>
                      <a:pt x="6" y="4"/>
                    </a:cubicBezTo>
                    <a:cubicBezTo>
                      <a:pt x="3" y="3"/>
                      <a:pt x="5" y="7"/>
                      <a:pt x="2" y="6"/>
                    </a:cubicBezTo>
                    <a:cubicBezTo>
                      <a:pt x="0" y="4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6" name="Freeform 452"/>
              <p:cNvSpPr/>
              <p:nvPr/>
            </p:nvSpPr>
            <p:spPr bwMode="auto">
              <a:xfrm>
                <a:off x="9829801" y="2838451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5 w 5"/>
                  <a:gd name="T3" fmla="*/ 1 h 6"/>
                  <a:gd name="T4" fmla="*/ 1 w 5"/>
                  <a:gd name="T5" fmla="*/ 6 h 6"/>
                  <a:gd name="T6" fmla="*/ 3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4" y="0"/>
                      <a:pt x="4" y="1"/>
                      <a:pt x="5" y="1"/>
                    </a:cubicBezTo>
                    <a:cubicBezTo>
                      <a:pt x="5" y="4"/>
                      <a:pt x="4" y="6"/>
                      <a:pt x="1" y="6"/>
                    </a:cubicBezTo>
                    <a:cubicBezTo>
                      <a:pt x="0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7" name="Freeform 453"/>
              <p:cNvSpPr/>
              <p:nvPr/>
            </p:nvSpPr>
            <p:spPr bwMode="auto">
              <a:xfrm>
                <a:off x="10583863" y="2838451"/>
                <a:ext cx="7938" cy="15875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8" name="Freeform 454"/>
              <p:cNvSpPr/>
              <p:nvPr/>
            </p:nvSpPr>
            <p:spPr bwMode="auto">
              <a:xfrm>
                <a:off x="9744076" y="2846388"/>
                <a:ext cx="14288" cy="22225"/>
              </a:xfrm>
              <a:custGeom>
                <a:avLst/>
                <a:gdLst>
                  <a:gd name="T0" fmla="*/ 0 w 4"/>
                  <a:gd name="T1" fmla="*/ 3 h 6"/>
                  <a:gd name="T2" fmla="*/ 2 w 4"/>
                  <a:gd name="T3" fmla="*/ 6 h 6"/>
                  <a:gd name="T4" fmla="*/ 0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1" y="0"/>
                      <a:pt x="4" y="3"/>
                      <a:pt x="2" y="6"/>
                    </a:cubicBezTo>
                    <a:cubicBezTo>
                      <a:pt x="0" y="6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9" name="Freeform 455"/>
              <p:cNvSpPr/>
              <p:nvPr/>
            </p:nvSpPr>
            <p:spPr bwMode="auto">
              <a:xfrm>
                <a:off x="9958388" y="2854326"/>
                <a:ext cx="11113" cy="14288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0"/>
                      <a:pt x="3" y="3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0" name="Freeform 456"/>
              <p:cNvSpPr/>
              <p:nvPr/>
            </p:nvSpPr>
            <p:spPr bwMode="auto">
              <a:xfrm>
                <a:off x="9977438" y="2860676"/>
                <a:ext cx="22225" cy="38100"/>
              </a:xfrm>
              <a:custGeom>
                <a:avLst/>
                <a:gdLst>
                  <a:gd name="T0" fmla="*/ 3 w 6"/>
                  <a:gd name="T1" fmla="*/ 0 h 10"/>
                  <a:gd name="T2" fmla="*/ 2 w 6"/>
                  <a:gd name="T3" fmla="*/ 10 h 10"/>
                  <a:gd name="T4" fmla="*/ 0 w 6"/>
                  <a:gd name="T5" fmla="*/ 5 h 10"/>
                  <a:gd name="T6" fmla="*/ 3 w 6"/>
                  <a:gd name="T7" fmla="*/ 3 h 10"/>
                  <a:gd name="T8" fmla="*/ 3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cubicBezTo>
                      <a:pt x="6" y="1"/>
                      <a:pt x="5" y="9"/>
                      <a:pt x="2" y="10"/>
                    </a:cubicBezTo>
                    <a:cubicBezTo>
                      <a:pt x="2" y="7"/>
                      <a:pt x="4" y="5"/>
                      <a:pt x="0" y="5"/>
                    </a:cubicBezTo>
                    <a:cubicBezTo>
                      <a:pt x="0" y="4"/>
                      <a:pt x="1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1" name="Freeform 457"/>
              <p:cNvSpPr/>
              <p:nvPr/>
            </p:nvSpPr>
            <p:spPr bwMode="auto">
              <a:xfrm>
                <a:off x="9788526" y="2868613"/>
                <a:ext cx="23813" cy="19050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2"/>
                      <a:pt x="4" y="2"/>
                      <a:pt x="5" y="5"/>
                    </a:cubicBezTo>
                    <a:cubicBezTo>
                      <a:pt x="0" y="5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2" name="Freeform 458"/>
              <p:cNvSpPr/>
              <p:nvPr/>
            </p:nvSpPr>
            <p:spPr bwMode="auto">
              <a:xfrm>
                <a:off x="9913938" y="2868613"/>
                <a:ext cx="14288" cy="22225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0"/>
                      <a:pt x="4" y="5"/>
                      <a:pt x="3" y="6"/>
                    </a:cubicBezTo>
                    <a:cubicBezTo>
                      <a:pt x="0" y="6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3" name="Freeform 459"/>
              <p:cNvSpPr/>
              <p:nvPr/>
            </p:nvSpPr>
            <p:spPr bwMode="auto">
              <a:xfrm>
                <a:off x="10572751" y="2868613"/>
                <a:ext cx="22225" cy="49213"/>
              </a:xfrm>
              <a:custGeom>
                <a:avLst/>
                <a:gdLst>
                  <a:gd name="T0" fmla="*/ 4 w 6"/>
                  <a:gd name="T1" fmla="*/ 0 h 13"/>
                  <a:gd name="T2" fmla="*/ 5 w 6"/>
                  <a:gd name="T3" fmla="*/ 13 h 13"/>
                  <a:gd name="T4" fmla="*/ 4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6" y="5"/>
                      <a:pt x="5" y="10"/>
                      <a:pt x="5" y="13"/>
                    </a:cubicBezTo>
                    <a:cubicBezTo>
                      <a:pt x="0" y="11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4" name="Freeform 460"/>
              <p:cNvSpPr/>
              <p:nvPr/>
            </p:nvSpPr>
            <p:spPr bwMode="auto">
              <a:xfrm>
                <a:off x="9947276" y="2873376"/>
                <a:ext cx="22225" cy="36513"/>
              </a:xfrm>
              <a:custGeom>
                <a:avLst/>
                <a:gdLst>
                  <a:gd name="T0" fmla="*/ 6 w 6"/>
                  <a:gd name="T1" fmla="*/ 0 h 10"/>
                  <a:gd name="T2" fmla="*/ 4 w 6"/>
                  <a:gd name="T3" fmla="*/ 10 h 10"/>
                  <a:gd name="T4" fmla="*/ 0 w 6"/>
                  <a:gd name="T5" fmla="*/ 8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6" y="4"/>
                      <a:pt x="6" y="8"/>
                      <a:pt x="4" y="10"/>
                    </a:cubicBezTo>
                    <a:cubicBezTo>
                      <a:pt x="4" y="8"/>
                      <a:pt x="0" y="9"/>
                      <a:pt x="0" y="8"/>
                    </a:cubicBezTo>
                    <a:cubicBezTo>
                      <a:pt x="1" y="4"/>
                      <a:pt x="1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5" name="Freeform 461"/>
              <p:cNvSpPr/>
              <p:nvPr/>
            </p:nvSpPr>
            <p:spPr bwMode="auto">
              <a:xfrm>
                <a:off x="9732963" y="2876551"/>
                <a:ext cx="19050" cy="85725"/>
              </a:xfrm>
              <a:custGeom>
                <a:avLst/>
                <a:gdLst>
                  <a:gd name="T0" fmla="*/ 5 w 5"/>
                  <a:gd name="T1" fmla="*/ 0 h 23"/>
                  <a:gd name="T2" fmla="*/ 5 w 5"/>
                  <a:gd name="T3" fmla="*/ 21 h 23"/>
                  <a:gd name="T4" fmla="*/ 1 w 5"/>
                  <a:gd name="T5" fmla="*/ 23 h 23"/>
                  <a:gd name="T6" fmla="*/ 0 w 5"/>
                  <a:gd name="T7" fmla="*/ 9 h 23"/>
                  <a:gd name="T8" fmla="*/ 5 w 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cubicBezTo>
                      <a:pt x="5" y="7"/>
                      <a:pt x="2" y="15"/>
                      <a:pt x="5" y="21"/>
                    </a:cubicBezTo>
                    <a:cubicBezTo>
                      <a:pt x="4" y="22"/>
                      <a:pt x="2" y="23"/>
                      <a:pt x="1" y="23"/>
                    </a:cubicBezTo>
                    <a:cubicBezTo>
                      <a:pt x="2" y="16"/>
                      <a:pt x="0" y="16"/>
                      <a:pt x="0" y="9"/>
                    </a:cubicBezTo>
                    <a:cubicBezTo>
                      <a:pt x="3" y="10"/>
                      <a:pt x="1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6" name="Freeform 462"/>
              <p:cNvSpPr/>
              <p:nvPr/>
            </p:nvSpPr>
            <p:spPr bwMode="auto">
              <a:xfrm>
                <a:off x="8847138" y="2884488"/>
                <a:ext cx="11113" cy="17463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0"/>
                      <a:pt x="3" y="2"/>
                      <a:pt x="3" y="5"/>
                    </a:cubicBezTo>
                    <a:cubicBezTo>
                      <a:pt x="2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7" name="Freeform 463"/>
              <p:cNvSpPr/>
              <p:nvPr/>
            </p:nvSpPr>
            <p:spPr bwMode="auto">
              <a:xfrm>
                <a:off x="8975726" y="2884488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2" y="2"/>
                      <a:pt x="4" y="1"/>
                      <a:pt x="4" y="4"/>
                    </a:cubicBezTo>
                    <a:cubicBezTo>
                      <a:pt x="2" y="3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8" name="Freeform 464"/>
              <p:cNvSpPr/>
              <p:nvPr/>
            </p:nvSpPr>
            <p:spPr bwMode="auto">
              <a:xfrm>
                <a:off x="9856788" y="2884488"/>
                <a:ext cx="11113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2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9" name="Freeform 465"/>
              <p:cNvSpPr/>
              <p:nvPr/>
            </p:nvSpPr>
            <p:spPr bwMode="auto">
              <a:xfrm>
                <a:off x="10323513" y="2876551"/>
                <a:ext cx="19050" cy="30163"/>
              </a:xfrm>
              <a:custGeom>
                <a:avLst/>
                <a:gdLst>
                  <a:gd name="T0" fmla="*/ 1 w 5"/>
                  <a:gd name="T1" fmla="*/ 2 h 8"/>
                  <a:gd name="T2" fmla="*/ 4 w 5"/>
                  <a:gd name="T3" fmla="*/ 5 h 8"/>
                  <a:gd name="T4" fmla="*/ 1 w 5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2"/>
                    </a:moveTo>
                    <a:cubicBezTo>
                      <a:pt x="5" y="0"/>
                      <a:pt x="2" y="5"/>
                      <a:pt x="4" y="5"/>
                    </a:cubicBezTo>
                    <a:cubicBezTo>
                      <a:pt x="3" y="8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0" name="Freeform 466"/>
              <p:cNvSpPr/>
              <p:nvPr/>
            </p:nvSpPr>
            <p:spPr bwMode="auto">
              <a:xfrm>
                <a:off x="9793288" y="2887663"/>
                <a:ext cx="22225" cy="38100"/>
              </a:xfrm>
              <a:custGeom>
                <a:avLst/>
                <a:gdLst>
                  <a:gd name="T0" fmla="*/ 1 w 6"/>
                  <a:gd name="T1" fmla="*/ 2 h 10"/>
                  <a:gd name="T2" fmla="*/ 6 w 6"/>
                  <a:gd name="T3" fmla="*/ 7 h 10"/>
                  <a:gd name="T4" fmla="*/ 0 w 6"/>
                  <a:gd name="T5" fmla="*/ 9 h 10"/>
                  <a:gd name="T6" fmla="*/ 1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2"/>
                    </a:moveTo>
                    <a:cubicBezTo>
                      <a:pt x="6" y="0"/>
                      <a:pt x="3" y="6"/>
                      <a:pt x="6" y="7"/>
                    </a:cubicBezTo>
                    <a:cubicBezTo>
                      <a:pt x="5" y="9"/>
                      <a:pt x="3" y="10"/>
                      <a:pt x="0" y="9"/>
                    </a:cubicBezTo>
                    <a:cubicBezTo>
                      <a:pt x="0" y="7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1" name="Freeform 467"/>
              <p:cNvSpPr/>
              <p:nvPr/>
            </p:nvSpPr>
            <p:spPr bwMode="auto">
              <a:xfrm>
                <a:off x="9752013" y="2898776"/>
                <a:ext cx="17463" cy="30163"/>
              </a:xfrm>
              <a:custGeom>
                <a:avLst/>
                <a:gdLst>
                  <a:gd name="T0" fmla="*/ 1 w 5"/>
                  <a:gd name="T1" fmla="*/ 1 h 8"/>
                  <a:gd name="T2" fmla="*/ 0 w 5"/>
                  <a:gd name="T3" fmla="*/ 7 h 8"/>
                  <a:gd name="T4" fmla="*/ 1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1"/>
                    </a:moveTo>
                    <a:cubicBezTo>
                      <a:pt x="5" y="0"/>
                      <a:pt x="3" y="8"/>
                      <a:pt x="0" y="7"/>
                    </a:cubicBezTo>
                    <a:cubicBezTo>
                      <a:pt x="2" y="5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2" name="Freeform 468"/>
              <p:cNvSpPr/>
              <p:nvPr/>
            </p:nvSpPr>
            <p:spPr bwMode="auto">
              <a:xfrm>
                <a:off x="10466388" y="2901951"/>
                <a:ext cx="23813" cy="19050"/>
              </a:xfrm>
              <a:custGeom>
                <a:avLst/>
                <a:gdLst>
                  <a:gd name="T0" fmla="*/ 2 w 6"/>
                  <a:gd name="T1" fmla="*/ 2 h 5"/>
                  <a:gd name="T2" fmla="*/ 4 w 6"/>
                  <a:gd name="T3" fmla="*/ 1 h 5"/>
                  <a:gd name="T4" fmla="*/ 2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6" y="2"/>
                      <a:pt x="0" y="5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469"/>
              <p:cNvSpPr/>
              <p:nvPr/>
            </p:nvSpPr>
            <p:spPr bwMode="auto">
              <a:xfrm>
                <a:off x="10263188" y="2906713"/>
                <a:ext cx="11113" cy="11113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470"/>
              <p:cNvSpPr/>
              <p:nvPr/>
            </p:nvSpPr>
            <p:spPr bwMode="auto">
              <a:xfrm>
                <a:off x="9110663" y="2914651"/>
                <a:ext cx="19050" cy="25400"/>
              </a:xfrm>
              <a:custGeom>
                <a:avLst/>
                <a:gdLst>
                  <a:gd name="T0" fmla="*/ 2 w 5"/>
                  <a:gd name="T1" fmla="*/ 1 h 7"/>
                  <a:gd name="T2" fmla="*/ 1 w 5"/>
                  <a:gd name="T3" fmla="*/ 5 h 7"/>
                  <a:gd name="T4" fmla="*/ 2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1"/>
                    </a:moveTo>
                    <a:cubicBezTo>
                      <a:pt x="4" y="0"/>
                      <a:pt x="5" y="7"/>
                      <a:pt x="1" y="5"/>
                    </a:cubicBezTo>
                    <a:cubicBezTo>
                      <a:pt x="0" y="3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471"/>
              <p:cNvSpPr/>
              <p:nvPr/>
            </p:nvSpPr>
            <p:spPr bwMode="auto">
              <a:xfrm>
                <a:off x="9752013" y="2936876"/>
                <a:ext cx="22225" cy="14288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3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6" name="Freeform 472"/>
              <p:cNvSpPr/>
              <p:nvPr/>
            </p:nvSpPr>
            <p:spPr bwMode="auto">
              <a:xfrm>
                <a:off x="10580688" y="2936876"/>
                <a:ext cx="11113" cy="25400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1"/>
                      <a:pt x="2" y="5"/>
                      <a:pt x="2" y="7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473"/>
              <p:cNvSpPr/>
              <p:nvPr/>
            </p:nvSpPr>
            <p:spPr bwMode="auto">
              <a:xfrm>
                <a:off x="9107488" y="2947988"/>
                <a:ext cx="19050" cy="30163"/>
              </a:xfrm>
              <a:custGeom>
                <a:avLst/>
                <a:gdLst>
                  <a:gd name="T0" fmla="*/ 3 w 5"/>
                  <a:gd name="T1" fmla="*/ 0 h 8"/>
                  <a:gd name="T2" fmla="*/ 4 w 5"/>
                  <a:gd name="T3" fmla="*/ 8 h 8"/>
                  <a:gd name="T4" fmla="*/ 3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5" y="2"/>
                      <a:pt x="5" y="6"/>
                      <a:pt x="4" y="8"/>
                    </a:cubicBezTo>
                    <a:cubicBezTo>
                      <a:pt x="0" y="8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8" name="Freeform 474"/>
              <p:cNvSpPr/>
              <p:nvPr/>
            </p:nvSpPr>
            <p:spPr bwMode="auto">
              <a:xfrm>
                <a:off x="9812338" y="2947988"/>
                <a:ext cx="30163" cy="52388"/>
              </a:xfrm>
              <a:custGeom>
                <a:avLst/>
                <a:gdLst>
                  <a:gd name="T0" fmla="*/ 5 w 8"/>
                  <a:gd name="T1" fmla="*/ 0 h 14"/>
                  <a:gd name="T2" fmla="*/ 8 w 8"/>
                  <a:gd name="T3" fmla="*/ 6 h 14"/>
                  <a:gd name="T4" fmla="*/ 5 w 8"/>
                  <a:gd name="T5" fmla="*/ 11 h 14"/>
                  <a:gd name="T6" fmla="*/ 0 w 8"/>
                  <a:gd name="T7" fmla="*/ 11 h 14"/>
                  <a:gd name="T8" fmla="*/ 5 w 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6" y="2"/>
                      <a:pt x="7" y="4"/>
                      <a:pt x="8" y="6"/>
                    </a:cubicBezTo>
                    <a:cubicBezTo>
                      <a:pt x="7" y="7"/>
                      <a:pt x="1" y="11"/>
                      <a:pt x="5" y="11"/>
                    </a:cubicBezTo>
                    <a:cubicBezTo>
                      <a:pt x="4" y="14"/>
                      <a:pt x="1" y="12"/>
                      <a:pt x="0" y="11"/>
                    </a:cubicBezTo>
                    <a:cubicBezTo>
                      <a:pt x="2" y="7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9" name="Freeform 475"/>
              <p:cNvSpPr/>
              <p:nvPr/>
            </p:nvSpPr>
            <p:spPr bwMode="auto">
              <a:xfrm>
                <a:off x="9913938" y="2962276"/>
                <a:ext cx="22225" cy="19050"/>
              </a:xfrm>
              <a:custGeom>
                <a:avLst/>
                <a:gdLst>
                  <a:gd name="T0" fmla="*/ 2 w 6"/>
                  <a:gd name="T1" fmla="*/ 0 h 5"/>
                  <a:gd name="T2" fmla="*/ 6 w 6"/>
                  <a:gd name="T3" fmla="*/ 3 h 5"/>
                  <a:gd name="T4" fmla="*/ 5 w 6"/>
                  <a:gd name="T5" fmla="*/ 5 h 5"/>
                  <a:gd name="T6" fmla="*/ 0 w 6"/>
                  <a:gd name="T7" fmla="*/ 4 h 5"/>
                  <a:gd name="T8" fmla="*/ 0 w 6"/>
                  <a:gd name="T9" fmla="*/ 1 h 5"/>
                  <a:gd name="T10" fmla="*/ 2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3" y="2"/>
                      <a:pt x="5" y="2"/>
                      <a:pt x="6" y="3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1" y="5"/>
                      <a:pt x="5" y="2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0" name="Freeform 476"/>
              <p:cNvSpPr/>
              <p:nvPr/>
            </p:nvSpPr>
            <p:spPr bwMode="auto">
              <a:xfrm>
                <a:off x="9853613" y="2970213"/>
                <a:ext cx="14288" cy="22225"/>
              </a:xfrm>
              <a:custGeom>
                <a:avLst/>
                <a:gdLst>
                  <a:gd name="T0" fmla="*/ 0 w 4"/>
                  <a:gd name="T1" fmla="*/ 1 h 6"/>
                  <a:gd name="T2" fmla="*/ 4 w 4"/>
                  <a:gd name="T3" fmla="*/ 2 h 6"/>
                  <a:gd name="T4" fmla="*/ 3 w 4"/>
                  <a:gd name="T5" fmla="*/ 6 h 6"/>
                  <a:gd name="T6" fmla="*/ 0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2" y="0"/>
                      <a:pt x="3" y="2"/>
                      <a:pt x="4" y="2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0" y="6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1" name="Freeform 477"/>
              <p:cNvSpPr/>
              <p:nvPr/>
            </p:nvSpPr>
            <p:spPr bwMode="auto">
              <a:xfrm>
                <a:off x="8978901" y="2986088"/>
                <a:ext cx="11113" cy="41275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0 h 11"/>
                  <a:gd name="T4" fmla="*/ 2 w 3"/>
                  <a:gd name="T5" fmla="*/ 11 h 11"/>
                  <a:gd name="T6" fmla="*/ 0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5"/>
                      <a:pt x="2" y="6"/>
                      <a:pt x="2" y="11"/>
                    </a:cubicBezTo>
                    <a:cubicBezTo>
                      <a:pt x="1" y="8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2" name="Freeform 478"/>
              <p:cNvSpPr/>
              <p:nvPr/>
            </p:nvSpPr>
            <p:spPr bwMode="auto">
              <a:xfrm>
                <a:off x="9732963" y="2986088"/>
                <a:ext cx="14288" cy="14288"/>
              </a:xfrm>
              <a:custGeom>
                <a:avLst/>
                <a:gdLst>
                  <a:gd name="T0" fmla="*/ 1 w 4"/>
                  <a:gd name="T1" fmla="*/ 0 h 4"/>
                  <a:gd name="T2" fmla="*/ 3 w 4"/>
                  <a:gd name="T3" fmla="*/ 4 h 4"/>
                  <a:gd name="T4" fmla="*/ 0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0"/>
                      <a:pt x="1" y="1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3" name="Freeform 479"/>
              <p:cNvSpPr/>
              <p:nvPr/>
            </p:nvSpPr>
            <p:spPr bwMode="auto">
              <a:xfrm>
                <a:off x="11001376" y="2992438"/>
                <a:ext cx="15875" cy="26988"/>
              </a:xfrm>
              <a:custGeom>
                <a:avLst/>
                <a:gdLst>
                  <a:gd name="T0" fmla="*/ 2 w 4"/>
                  <a:gd name="T1" fmla="*/ 1 h 7"/>
                  <a:gd name="T2" fmla="*/ 1 w 4"/>
                  <a:gd name="T3" fmla="*/ 5 h 7"/>
                  <a:gd name="T4" fmla="*/ 2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1"/>
                    </a:moveTo>
                    <a:cubicBezTo>
                      <a:pt x="3" y="0"/>
                      <a:pt x="4" y="7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4" name="Freeform 480"/>
              <p:cNvSpPr/>
              <p:nvPr/>
            </p:nvSpPr>
            <p:spPr bwMode="auto">
              <a:xfrm>
                <a:off x="9906001" y="3003551"/>
                <a:ext cx="38100" cy="87313"/>
              </a:xfrm>
              <a:custGeom>
                <a:avLst/>
                <a:gdLst>
                  <a:gd name="T0" fmla="*/ 5 w 10"/>
                  <a:gd name="T1" fmla="*/ 0 h 23"/>
                  <a:gd name="T2" fmla="*/ 8 w 10"/>
                  <a:gd name="T3" fmla="*/ 5 h 23"/>
                  <a:gd name="T4" fmla="*/ 3 w 10"/>
                  <a:gd name="T5" fmla="*/ 23 h 23"/>
                  <a:gd name="T6" fmla="*/ 0 w 10"/>
                  <a:gd name="T7" fmla="*/ 18 h 23"/>
                  <a:gd name="T8" fmla="*/ 5 w 1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5" y="0"/>
                    </a:moveTo>
                    <a:cubicBezTo>
                      <a:pt x="9" y="1"/>
                      <a:pt x="3" y="5"/>
                      <a:pt x="8" y="5"/>
                    </a:cubicBezTo>
                    <a:cubicBezTo>
                      <a:pt x="6" y="10"/>
                      <a:pt x="10" y="22"/>
                      <a:pt x="3" y="23"/>
                    </a:cubicBezTo>
                    <a:cubicBezTo>
                      <a:pt x="1" y="21"/>
                      <a:pt x="5" y="18"/>
                      <a:pt x="0" y="18"/>
                    </a:cubicBezTo>
                    <a:cubicBezTo>
                      <a:pt x="4" y="10"/>
                      <a:pt x="3" y="7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5" name="Freeform 481"/>
              <p:cNvSpPr/>
              <p:nvPr/>
            </p:nvSpPr>
            <p:spPr bwMode="auto">
              <a:xfrm>
                <a:off x="10515601" y="3014663"/>
                <a:ext cx="34925" cy="79375"/>
              </a:xfrm>
              <a:custGeom>
                <a:avLst/>
                <a:gdLst>
                  <a:gd name="T0" fmla="*/ 7 w 9"/>
                  <a:gd name="T1" fmla="*/ 21 h 21"/>
                  <a:gd name="T2" fmla="*/ 2 w 9"/>
                  <a:gd name="T3" fmla="*/ 21 h 21"/>
                  <a:gd name="T4" fmla="*/ 3 w 9"/>
                  <a:gd name="T5" fmla="*/ 0 h 21"/>
                  <a:gd name="T6" fmla="*/ 7 w 9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7" y="21"/>
                    </a:moveTo>
                    <a:cubicBezTo>
                      <a:pt x="5" y="21"/>
                      <a:pt x="4" y="21"/>
                      <a:pt x="2" y="21"/>
                    </a:cubicBezTo>
                    <a:cubicBezTo>
                      <a:pt x="0" y="13"/>
                      <a:pt x="5" y="7"/>
                      <a:pt x="3" y="0"/>
                    </a:cubicBezTo>
                    <a:cubicBezTo>
                      <a:pt x="9" y="4"/>
                      <a:pt x="9" y="1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6" name="Freeform 482"/>
              <p:cNvSpPr/>
              <p:nvPr/>
            </p:nvSpPr>
            <p:spPr bwMode="auto">
              <a:xfrm>
                <a:off x="10594976" y="3014663"/>
                <a:ext cx="15875" cy="15875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1" y="3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7" name="Freeform 483"/>
              <p:cNvSpPr/>
              <p:nvPr/>
            </p:nvSpPr>
            <p:spPr bwMode="auto">
              <a:xfrm>
                <a:off x="8851901" y="3022601"/>
                <a:ext cx="14288" cy="15875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4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1"/>
                      <a:pt x="4" y="3"/>
                      <a:pt x="2" y="4"/>
                    </a:cubicBezTo>
                    <a:cubicBezTo>
                      <a:pt x="0" y="3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8" name="Freeform 484"/>
              <p:cNvSpPr/>
              <p:nvPr/>
            </p:nvSpPr>
            <p:spPr bwMode="auto">
              <a:xfrm>
                <a:off x="9744076" y="3027363"/>
                <a:ext cx="30163" cy="47625"/>
              </a:xfrm>
              <a:custGeom>
                <a:avLst/>
                <a:gdLst>
                  <a:gd name="T0" fmla="*/ 4 w 8"/>
                  <a:gd name="T1" fmla="*/ 1 h 13"/>
                  <a:gd name="T2" fmla="*/ 3 w 8"/>
                  <a:gd name="T3" fmla="*/ 4 h 13"/>
                  <a:gd name="T4" fmla="*/ 8 w 8"/>
                  <a:gd name="T5" fmla="*/ 1 h 13"/>
                  <a:gd name="T6" fmla="*/ 7 w 8"/>
                  <a:gd name="T7" fmla="*/ 7 h 13"/>
                  <a:gd name="T8" fmla="*/ 4 w 8"/>
                  <a:gd name="T9" fmla="*/ 6 h 13"/>
                  <a:gd name="T10" fmla="*/ 3 w 8"/>
                  <a:gd name="T11" fmla="*/ 13 h 13"/>
                  <a:gd name="T12" fmla="*/ 0 w 8"/>
                  <a:gd name="T13" fmla="*/ 12 h 13"/>
                  <a:gd name="T14" fmla="*/ 0 w 8"/>
                  <a:gd name="T15" fmla="*/ 3 h 13"/>
                  <a:gd name="T16" fmla="*/ 4 w 8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4" y="1"/>
                    </a:moveTo>
                    <a:cubicBezTo>
                      <a:pt x="5" y="3"/>
                      <a:pt x="4" y="3"/>
                      <a:pt x="3" y="4"/>
                    </a:cubicBezTo>
                    <a:cubicBezTo>
                      <a:pt x="8" y="6"/>
                      <a:pt x="5" y="0"/>
                      <a:pt x="8" y="1"/>
                    </a:cubicBezTo>
                    <a:cubicBezTo>
                      <a:pt x="8" y="3"/>
                      <a:pt x="7" y="4"/>
                      <a:pt x="7" y="7"/>
                    </a:cubicBezTo>
                    <a:cubicBezTo>
                      <a:pt x="6" y="7"/>
                      <a:pt x="6" y="6"/>
                      <a:pt x="4" y="6"/>
                    </a:cubicBezTo>
                    <a:cubicBezTo>
                      <a:pt x="5" y="9"/>
                      <a:pt x="3" y="10"/>
                      <a:pt x="3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3" y="11"/>
                      <a:pt x="2" y="5"/>
                      <a:pt x="0" y="3"/>
                    </a:cubicBezTo>
                    <a:cubicBezTo>
                      <a:pt x="0" y="1"/>
                      <a:pt x="2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9" name="Freeform 485"/>
              <p:cNvSpPr/>
              <p:nvPr/>
            </p:nvSpPr>
            <p:spPr bwMode="auto">
              <a:xfrm>
                <a:off x="10109201" y="3038476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0 w 5"/>
                  <a:gd name="T3" fmla="*/ 6 h 6"/>
                  <a:gd name="T4" fmla="*/ 2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5" y="2"/>
                      <a:pt x="4" y="6"/>
                      <a:pt x="0" y="6"/>
                    </a:cubicBezTo>
                    <a:cubicBezTo>
                      <a:pt x="0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0" name="Freeform 486"/>
              <p:cNvSpPr/>
              <p:nvPr/>
            </p:nvSpPr>
            <p:spPr bwMode="auto">
              <a:xfrm>
                <a:off x="11420476" y="3030538"/>
                <a:ext cx="14288" cy="25400"/>
              </a:xfrm>
              <a:custGeom>
                <a:avLst/>
                <a:gdLst>
                  <a:gd name="T0" fmla="*/ 0 w 4"/>
                  <a:gd name="T1" fmla="*/ 3 h 7"/>
                  <a:gd name="T2" fmla="*/ 4 w 4"/>
                  <a:gd name="T3" fmla="*/ 4 h 7"/>
                  <a:gd name="T4" fmla="*/ 0 w 4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cubicBezTo>
                      <a:pt x="1" y="0"/>
                      <a:pt x="3" y="4"/>
                      <a:pt x="4" y="4"/>
                    </a:cubicBezTo>
                    <a:cubicBezTo>
                      <a:pt x="3" y="7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1" name="Freeform 487"/>
              <p:cNvSpPr/>
              <p:nvPr/>
            </p:nvSpPr>
            <p:spPr bwMode="auto">
              <a:xfrm>
                <a:off x="10226676" y="3041651"/>
                <a:ext cx="22225" cy="30163"/>
              </a:xfrm>
              <a:custGeom>
                <a:avLst/>
                <a:gdLst>
                  <a:gd name="T0" fmla="*/ 2 w 6"/>
                  <a:gd name="T1" fmla="*/ 0 h 8"/>
                  <a:gd name="T2" fmla="*/ 1 w 6"/>
                  <a:gd name="T3" fmla="*/ 8 h 8"/>
                  <a:gd name="T4" fmla="*/ 2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4" y="1"/>
                      <a:pt x="6" y="8"/>
                      <a:pt x="1" y="8"/>
                    </a:cubicBezTo>
                    <a:cubicBezTo>
                      <a:pt x="0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2" name="Freeform 488"/>
              <p:cNvSpPr/>
              <p:nvPr/>
            </p:nvSpPr>
            <p:spPr bwMode="auto">
              <a:xfrm>
                <a:off x="8847138" y="3063876"/>
                <a:ext cx="15875" cy="41275"/>
              </a:xfrm>
              <a:custGeom>
                <a:avLst/>
                <a:gdLst>
                  <a:gd name="T0" fmla="*/ 1 w 4"/>
                  <a:gd name="T1" fmla="*/ 0 h 11"/>
                  <a:gd name="T2" fmla="*/ 1 w 4"/>
                  <a:gd name="T3" fmla="*/ 11 h 11"/>
                  <a:gd name="T4" fmla="*/ 1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3" y="3"/>
                      <a:pt x="4" y="11"/>
                      <a:pt x="1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3" name="Freeform 489"/>
              <p:cNvSpPr/>
              <p:nvPr/>
            </p:nvSpPr>
            <p:spPr bwMode="auto">
              <a:xfrm>
                <a:off x="9732963" y="3079751"/>
                <a:ext cx="30163" cy="25400"/>
              </a:xfrm>
              <a:custGeom>
                <a:avLst/>
                <a:gdLst>
                  <a:gd name="T0" fmla="*/ 5 w 8"/>
                  <a:gd name="T1" fmla="*/ 0 h 7"/>
                  <a:gd name="T2" fmla="*/ 6 w 8"/>
                  <a:gd name="T3" fmla="*/ 7 h 7"/>
                  <a:gd name="T4" fmla="*/ 5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8" y="0"/>
                      <a:pt x="6" y="5"/>
                      <a:pt x="6" y="7"/>
                    </a:cubicBezTo>
                    <a:cubicBezTo>
                      <a:pt x="0" y="7"/>
                      <a:pt x="3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4" name="Freeform 490"/>
              <p:cNvSpPr/>
              <p:nvPr/>
            </p:nvSpPr>
            <p:spPr bwMode="auto">
              <a:xfrm>
                <a:off x="10101263" y="3098801"/>
                <a:ext cx="19050" cy="25400"/>
              </a:xfrm>
              <a:custGeom>
                <a:avLst/>
                <a:gdLst>
                  <a:gd name="T0" fmla="*/ 3 w 5"/>
                  <a:gd name="T1" fmla="*/ 0 h 7"/>
                  <a:gd name="T2" fmla="*/ 0 w 5"/>
                  <a:gd name="T3" fmla="*/ 5 h 7"/>
                  <a:gd name="T4" fmla="*/ 3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5" y="2"/>
                      <a:pt x="3" y="7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5" name="Freeform 491"/>
              <p:cNvSpPr/>
              <p:nvPr/>
            </p:nvSpPr>
            <p:spPr bwMode="auto">
              <a:xfrm>
                <a:off x="10515601" y="3101976"/>
                <a:ext cx="30163" cy="71438"/>
              </a:xfrm>
              <a:custGeom>
                <a:avLst/>
                <a:gdLst>
                  <a:gd name="T0" fmla="*/ 2 w 8"/>
                  <a:gd name="T1" fmla="*/ 0 h 19"/>
                  <a:gd name="T2" fmla="*/ 6 w 8"/>
                  <a:gd name="T3" fmla="*/ 19 h 19"/>
                  <a:gd name="T4" fmla="*/ 0 w 8"/>
                  <a:gd name="T5" fmla="*/ 19 h 19"/>
                  <a:gd name="T6" fmla="*/ 2 w 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8" y="4"/>
                      <a:pt x="7" y="11"/>
                      <a:pt x="6" y="19"/>
                    </a:cubicBezTo>
                    <a:cubicBezTo>
                      <a:pt x="2" y="16"/>
                      <a:pt x="5" y="18"/>
                      <a:pt x="0" y="19"/>
                    </a:cubicBezTo>
                    <a:cubicBezTo>
                      <a:pt x="1" y="11"/>
                      <a:pt x="1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6" name="Freeform 492"/>
              <p:cNvSpPr/>
              <p:nvPr/>
            </p:nvSpPr>
            <p:spPr bwMode="auto">
              <a:xfrm>
                <a:off x="10353676" y="3109913"/>
                <a:ext cx="19050" cy="33338"/>
              </a:xfrm>
              <a:custGeom>
                <a:avLst/>
                <a:gdLst>
                  <a:gd name="T0" fmla="*/ 2 w 5"/>
                  <a:gd name="T1" fmla="*/ 0 h 9"/>
                  <a:gd name="T2" fmla="*/ 3 w 5"/>
                  <a:gd name="T3" fmla="*/ 9 h 9"/>
                  <a:gd name="T4" fmla="*/ 2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5" y="2"/>
                      <a:pt x="4" y="6"/>
                      <a:pt x="3" y="9"/>
                    </a:cubicBezTo>
                    <a:cubicBezTo>
                      <a:pt x="1" y="7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7" name="Freeform 493"/>
              <p:cNvSpPr/>
              <p:nvPr/>
            </p:nvSpPr>
            <p:spPr bwMode="auto">
              <a:xfrm>
                <a:off x="8828088" y="3124201"/>
                <a:ext cx="41275" cy="228600"/>
              </a:xfrm>
              <a:custGeom>
                <a:avLst/>
                <a:gdLst>
                  <a:gd name="T0" fmla="*/ 5 w 11"/>
                  <a:gd name="T1" fmla="*/ 0 h 61"/>
                  <a:gd name="T2" fmla="*/ 9 w 11"/>
                  <a:gd name="T3" fmla="*/ 0 h 61"/>
                  <a:gd name="T4" fmla="*/ 11 w 11"/>
                  <a:gd name="T5" fmla="*/ 61 h 61"/>
                  <a:gd name="T6" fmla="*/ 5 w 11"/>
                  <a:gd name="T7" fmla="*/ 26 h 61"/>
                  <a:gd name="T8" fmla="*/ 5 w 1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1">
                    <a:moveTo>
                      <a:pt x="5" y="0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8" y="17"/>
                      <a:pt x="9" y="43"/>
                      <a:pt x="11" y="61"/>
                    </a:cubicBezTo>
                    <a:cubicBezTo>
                      <a:pt x="0" y="55"/>
                      <a:pt x="9" y="30"/>
                      <a:pt x="5" y="26"/>
                    </a:cubicBezTo>
                    <a:cubicBezTo>
                      <a:pt x="5" y="14"/>
                      <a:pt x="6" y="1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8" name="Freeform 494"/>
              <p:cNvSpPr/>
              <p:nvPr/>
            </p:nvSpPr>
            <p:spPr bwMode="auto">
              <a:xfrm>
                <a:off x="8990013" y="3124201"/>
                <a:ext cx="12700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9" name="Freeform 495"/>
              <p:cNvSpPr/>
              <p:nvPr/>
            </p:nvSpPr>
            <p:spPr bwMode="auto">
              <a:xfrm>
                <a:off x="10545763" y="3132138"/>
                <a:ext cx="19050" cy="14288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3 h 4"/>
                  <a:gd name="T4" fmla="*/ 3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1" y="3"/>
                    </a:cubicBezTo>
                    <a:cubicBezTo>
                      <a:pt x="0" y="1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Freeform 496"/>
              <p:cNvSpPr/>
              <p:nvPr/>
            </p:nvSpPr>
            <p:spPr bwMode="auto">
              <a:xfrm>
                <a:off x="8983663" y="3157538"/>
                <a:ext cx="19050" cy="30163"/>
              </a:xfrm>
              <a:custGeom>
                <a:avLst/>
                <a:gdLst>
                  <a:gd name="T0" fmla="*/ 5 w 5"/>
                  <a:gd name="T1" fmla="*/ 0 h 8"/>
                  <a:gd name="T2" fmla="*/ 5 w 5"/>
                  <a:gd name="T3" fmla="*/ 3 h 8"/>
                  <a:gd name="T4" fmla="*/ 3 w 5"/>
                  <a:gd name="T5" fmla="*/ 2 h 8"/>
                  <a:gd name="T6" fmla="*/ 2 w 5"/>
                  <a:gd name="T7" fmla="*/ 8 h 8"/>
                  <a:gd name="T8" fmla="*/ 1 w 5"/>
                  <a:gd name="T9" fmla="*/ 1 h 8"/>
                  <a:gd name="T10" fmla="*/ 5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4" y="1"/>
                      <a:pt x="3" y="2"/>
                      <a:pt x="5" y="3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0" y="4"/>
                      <a:pt x="4" y="5"/>
                      <a:pt x="2" y="8"/>
                    </a:cubicBezTo>
                    <a:cubicBezTo>
                      <a:pt x="0" y="7"/>
                      <a:pt x="2" y="3"/>
                      <a:pt x="1" y="1"/>
                    </a:cubicBezTo>
                    <a:cubicBezTo>
                      <a:pt x="3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1" name="Freeform 497"/>
              <p:cNvSpPr/>
              <p:nvPr/>
            </p:nvSpPr>
            <p:spPr bwMode="auto">
              <a:xfrm>
                <a:off x="10199688" y="3162301"/>
                <a:ext cx="11113" cy="14288"/>
              </a:xfrm>
              <a:custGeom>
                <a:avLst/>
                <a:gdLst>
                  <a:gd name="T0" fmla="*/ 1 w 3"/>
                  <a:gd name="T1" fmla="*/ 0 h 4"/>
                  <a:gd name="T2" fmla="*/ 2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3" y="0"/>
                      <a:pt x="2" y="2"/>
                      <a:pt x="2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2" name="Freeform 498"/>
              <p:cNvSpPr/>
              <p:nvPr/>
            </p:nvSpPr>
            <p:spPr bwMode="auto">
              <a:xfrm>
                <a:off x="10334626" y="3168651"/>
                <a:ext cx="11113" cy="15875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3 h 4"/>
                  <a:gd name="T4" fmla="*/ 2 w 3"/>
                  <a:gd name="T5" fmla="*/ 4 h 4"/>
                  <a:gd name="T6" fmla="*/ 0 w 3"/>
                  <a:gd name="T7" fmla="*/ 4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0"/>
                      <a:pt x="1" y="3"/>
                      <a:pt x="3" y="3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3" name="Freeform 499"/>
              <p:cNvSpPr/>
              <p:nvPr/>
            </p:nvSpPr>
            <p:spPr bwMode="auto">
              <a:xfrm>
                <a:off x="9055101" y="3176588"/>
                <a:ext cx="11113" cy="15875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3" y="0"/>
                      <a:pt x="2" y="3"/>
                      <a:pt x="2" y="4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4" name="Freeform 500"/>
              <p:cNvSpPr/>
              <p:nvPr/>
            </p:nvSpPr>
            <p:spPr bwMode="auto">
              <a:xfrm>
                <a:off x="10007601" y="3195638"/>
                <a:ext cx="30163" cy="55563"/>
              </a:xfrm>
              <a:custGeom>
                <a:avLst/>
                <a:gdLst>
                  <a:gd name="T0" fmla="*/ 2 w 8"/>
                  <a:gd name="T1" fmla="*/ 0 h 15"/>
                  <a:gd name="T2" fmla="*/ 7 w 8"/>
                  <a:gd name="T3" fmla="*/ 1 h 15"/>
                  <a:gd name="T4" fmla="*/ 4 w 8"/>
                  <a:gd name="T5" fmla="*/ 9 h 15"/>
                  <a:gd name="T6" fmla="*/ 4 w 8"/>
                  <a:gd name="T7" fmla="*/ 12 h 15"/>
                  <a:gd name="T8" fmla="*/ 7 w 8"/>
                  <a:gd name="T9" fmla="*/ 12 h 15"/>
                  <a:gd name="T10" fmla="*/ 1 w 8"/>
                  <a:gd name="T11" fmla="*/ 14 h 15"/>
                  <a:gd name="T12" fmla="*/ 2 w 8"/>
                  <a:gd name="T13" fmla="*/ 6 h 15"/>
                  <a:gd name="T14" fmla="*/ 5 w 8"/>
                  <a:gd name="T15" fmla="*/ 7 h 15"/>
                  <a:gd name="T16" fmla="*/ 5 w 8"/>
                  <a:gd name="T17" fmla="*/ 4 h 15"/>
                  <a:gd name="T18" fmla="*/ 2 w 8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6" y="0"/>
                      <a:pt x="4" y="3"/>
                      <a:pt x="7" y="1"/>
                    </a:cubicBezTo>
                    <a:cubicBezTo>
                      <a:pt x="7" y="5"/>
                      <a:pt x="8" y="10"/>
                      <a:pt x="4" y="9"/>
                    </a:cubicBezTo>
                    <a:cubicBezTo>
                      <a:pt x="4" y="10"/>
                      <a:pt x="5" y="11"/>
                      <a:pt x="4" y="12"/>
                    </a:cubicBezTo>
                    <a:cubicBezTo>
                      <a:pt x="5" y="11"/>
                      <a:pt x="7" y="10"/>
                      <a:pt x="7" y="12"/>
                    </a:cubicBezTo>
                    <a:cubicBezTo>
                      <a:pt x="7" y="15"/>
                      <a:pt x="4" y="13"/>
                      <a:pt x="1" y="14"/>
                    </a:cubicBezTo>
                    <a:cubicBezTo>
                      <a:pt x="0" y="10"/>
                      <a:pt x="3" y="10"/>
                      <a:pt x="2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5" y="3"/>
                      <a:pt x="1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5" name="Freeform 501"/>
              <p:cNvSpPr/>
              <p:nvPr/>
            </p:nvSpPr>
            <p:spPr bwMode="auto">
              <a:xfrm>
                <a:off x="11434763" y="3222626"/>
                <a:ext cx="19050" cy="25400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6 h 7"/>
                  <a:gd name="T4" fmla="*/ 3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5" y="1"/>
                      <a:pt x="4" y="7"/>
                      <a:pt x="1" y="6"/>
                    </a:cubicBezTo>
                    <a:cubicBezTo>
                      <a:pt x="0" y="3"/>
                      <a:pt x="4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6" name="Freeform 502"/>
              <p:cNvSpPr/>
              <p:nvPr/>
            </p:nvSpPr>
            <p:spPr bwMode="auto">
              <a:xfrm>
                <a:off x="9050338" y="3228976"/>
                <a:ext cx="15875" cy="2222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6 h 6"/>
                  <a:gd name="T4" fmla="*/ 0 w 4"/>
                  <a:gd name="T5" fmla="*/ 1 h 6"/>
                  <a:gd name="T6" fmla="*/ 2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0"/>
                      <a:pt x="3" y="6"/>
                      <a:pt x="0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7" name="Freeform 503"/>
              <p:cNvSpPr/>
              <p:nvPr/>
            </p:nvSpPr>
            <p:spPr bwMode="auto">
              <a:xfrm>
                <a:off x="9991726" y="3244851"/>
                <a:ext cx="23813" cy="22225"/>
              </a:xfrm>
              <a:custGeom>
                <a:avLst/>
                <a:gdLst>
                  <a:gd name="T0" fmla="*/ 2 w 6"/>
                  <a:gd name="T1" fmla="*/ 0 h 6"/>
                  <a:gd name="T2" fmla="*/ 3 w 6"/>
                  <a:gd name="T3" fmla="*/ 6 h 6"/>
                  <a:gd name="T4" fmla="*/ 2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6" y="0"/>
                      <a:pt x="3" y="4"/>
                      <a:pt x="3" y="6"/>
                    </a:cubicBezTo>
                    <a:cubicBezTo>
                      <a:pt x="1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Freeform 504"/>
              <p:cNvSpPr/>
              <p:nvPr/>
            </p:nvSpPr>
            <p:spPr bwMode="auto">
              <a:xfrm>
                <a:off x="8975726" y="3255963"/>
                <a:ext cx="19050" cy="19050"/>
              </a:xfrm>
              <a:custGeom>
                <a:avLst/>
                <a:gdLst>
                  <a:gd name="T0" fmla="*/ 5 w 5"/>
                  <a:gd name="T1" fmla="*/ 0 h 5"/>
                  <a:gd name="T2" fmla="*/ 2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1"/>
                      <a:pt x="5" y="5"/>
                      <a:pt x="2" y="5"/>
                    </a:cubicBezTo>
                    <a:cubicBezTo>
                      <a:pt x="4" y="3"/>
                      <a:pt x="0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Freeform 505"/>
              <p:cNvSpPr/>
              <p:nvPr/>
            </p:nvSpPr>
            <p:spPr bwMode="auto">
              <a:xfrm>
                <a:off x="9906001" y="3255963"/>
                <a:ext cx="22225" cy="41275"/>
              </a:xfrm>
              <a:custGeom>
                <a:avLst/>
                <a:gdLst>
                  <a:gd name="T0" fmla="*/ 3 w 6"/>
                  <a:gd name="T1" fmla="*/ 0 h 11"/>
                  <a:gd name="T2" fmla="*/ 4 w 6"/>
                  <a:gd name="T3" fmla="*/ 11 h 11"/>
                  <a:gd name="T4" fmla="*/ 1 w 6"/>
                  <a:gd name="T5" fmla="*/ 11 h 11"/>
                  <a:gd name="T6" fmla="*/ 3 w 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6" y="1"/>
                      <a:pt x="3" y="9"/>
                      <a:pt x="4" y="11"/>
                    </a:cubicBezTo>
                    <a:cubicBezTo>
                      <a:pt x="3" y="11"/>
                      <a:pt x="2" y="11"/>
                      <a:pt x="1" y="11"/>
                    </a:cubicBezTo>
                    <a:cubicBezTo>
                      <a:pt x="0" y="6"/>
                      <a:pt x="1" y="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0" name="Freeform 506"/>
              <p:cNvSpPr/>
              <p:nvPr/>
            </p:nvSpPr>
            <p:spPr bwMode="auto">
              <a:xfrm>
                <a:off x="9043988" y="3263901"/>
                <a:ext cx="17463" cy="115888"/>
              </a:xfrm>
              <a:custGeom>
                <a:avLst/>
                <a:gdLst>
                  <a:gd name="T0" fmla="*/ 3 w 5"/>
                  <a:gd name="T1" fmla="*/ 0 h 31"/>
                  <a:gd name="T2" fmla="*/ 3 w 5"/>
                  <a:gd name="T3" fmla="*/ 31 h 31"/>
                  <a:gd name="T4" fmla="*/ 3 w 5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1">
                    <a:moveTo>
                      <a:pt x="3" y="0"/>
                    </a:moveTo>
                    <a:cubicBezTo>
                      <a:pt x="5" y="14"/>
                      <a:pt x="4" y="19"/>
                      <a:pt x="3" y="31"/>
                    </a:cubicBezTo>
                    <a:cubicBezTo>
                      <a:pt x="0" y="23"/>
                      <a:pt x="0" y="8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1" name="Freeform 507"/>
              <p:cNvSpPr/>
              <p:nvPr/>
            </p:nvSpPr>
            <p:spPr bwMode="auto">
              <a:xfrm>
                <a:off x="10339388" y="3275013"/>
                <a:ext cx="11113" cy="14288"/>
              </a:xfrm>
              <a:custGeom>
                <a:avLst/>
                <a:gdLst>
                  <a:gd name="T0" fmla="*/ 0 w 3"/>
                  <a:gd name="T1" fmla="*/ 1 h 4"/>
                  <a:gd name="T2" fmla="*/ 1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3" y="0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2" name="Freeform 508"/>
              <p:cNvSpPr/>
              <p:nvPr/>
            </p:nvSpPr>
            <p:spPr bwMode="auto">
              <a:xfrm>
                <a:off x="8978901" y="3294063"/>
                <a:ext cx="26988" cy="104775"/>
              </a:xfrm>
              <a:custGeom>
                <a:avLst/>
                <a:gdLst>
                  <a:gd name="T0" fmla="*/ 1 w 7"/>
                  <a:gd name="T1" fmla="*/ 0 h 28"/>
                  <a:gd name="T2" fmla="*/ 5 w 7"/>
                  <a:gd name="T3" fmla="*/ 27 h 28"/>
                  <a:gd name="T4" fmla="*/ 0 w 7"/>
                  <a:gd name="T5" fmla="*/ 25 h 28"/>
                  <a:gd name="T6" fmla="*/ 1 w 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8">
                    <a:moveTo>
                      <a:pt x="1" y="0"/>
                    </a:moveTo>
                    <a:cubicBezTo>
                      <a:pt x="7" y="6"/>
                      <a:pt x="2" y="22"/>
                      <a:pt x="5" y="27"/>
                    </a:cubicBezTo>
                    <a:cubicBezTo>
                      <a:pt x="2" y="28"/>
                      <a:pt x="2" y="26"/>
                      <a:pt x="0" y="25"/>
                    </a:cubicBezTo>
                    <a:cubicBezTo>
                      <a:pt x="2" y="17"/>
                      <a:pt x="2" y="1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3" name="Freeform 509"/>
              <p:cNvSpPr/>
              <p:nvPr/>
            </p:nvSpPr>
            <p:spPr bwMode="auto">
              <a:xfrm>
                <a:off x="10339388" y="3305176"/>
                <a:ext cx="36513" cy="33338"/>
              </a:xfrm>
              <a:custGeom>
                <a:avLst/>
                <a:gdLst>
                  <a:gd name="T0" fmla="*/ 0 w 10"/>
                  <a:gd name="T1" fmla="*/ 0 h 9"/>
                  <a:gd name="T2" fmla="*/ 8 w 10"/>
                  <a:gd name="T3" fmla="*/ 3 h 9"/>
                  <a:gd name="T4" fmla="*/ 9 w 10"/>
                  <a:gd name="T5" fmla="*/ 9 h 9"/>
                  <a:gd name="T6" fmla="*/ 1 w 10"/>
                  <a:gd name="T7" fmla="*/ 6 h 9"/>
                  <a:gd name="T8" fmla="*/ 0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3" y="0"/>
                      <a:pt x="8" y="3"/>
                      <a:pt x="8" y="3"/>
                    </a:cubicBezTo>
                    <a:cubicBezTo>
                      <a:pt x="10" y="3"/>
                      <a:pt x="8" y="7"/>
                      <a:pt x="9" y="9"/>
                    </a:cubicBezTo>
                    <a:cubicBezTo>
                      <a:pt x="6" y="8"/>
                      <a:pt x="5" y="5"/>
                      <a:pt x="1" y="6"/>
                    </a:cubicBezTo>
                    <a:cubicBezTo>
                      <a:pt x="3" y="2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4" name="Freeform 510"/>
              <p:cNvSpPr/>
              <p:nvPr/>
            </p:nvSpPr>
            <p:spPr bwMode="auto">
              <a:xfrm>
                <a:off x="9909176" y="3319463"/>
                <a:ext cx="15875" cy="19050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4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4" y="1"/>
                      <a:pt x="4" y="4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5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5" name="Freeform 511"/>
              <p:cNvSpPr/>
              <p:nvPr/>
            </p:nvSpPr>
            <p:spPr bwMode="auto">
              <a:xfrm>
                <a:off x="10004426" y="3322638"/>
                <a:ext cx="14288" cy="12700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0 h 3"/>
                  <a:gd name="T4" fmla="*/ 4 w 4"/>
                  <a:gd name="T5" fmla="*/ 1 h 3"/>
                  <a:gd name="T6" fmla="*/ 0 w 4"/>
                  <a:gd name="T7" fmla="*/ 3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6" name="Freeform 512"/>
              <p:cNvSpPr/>
              <p:nvPr/>
            </p:nvSpPr>
            <p:spPr bwMode="auto">
              <a:xfrm>
                <a:off x="9747251" y="3327401"/>
                <a:ext cx="19050" cy="14288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4 h 4"/>
                  <a:gd name="T4" fmla="*/ 2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7" name="Freeform 513"/>
              <p:cNvSpPr/>
              <p:nvPr/>
            </p:nvSpPr>
            <p:spPr bwMode="auto">
              <a:xfrm>
                <a:off x="8945563" y="3341688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5 h 5"/>
                  <a:gd name="T4" fmla="*/ 2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5" y="0"/>
                      <a:pt x="3" y="4"/>
                      <a:pt x="2" y="5"/>
                    </a:cubicBezTo>
                    <a:cubicBezTo>
                      <a:pt x="0" y="4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8" name="Freeform 514"/>
              <p:cNvSpPr/>
              <p:nvPr/>
            </p:nvSpPr>
            <p:spPr bwMode="auto">
              <a:xfrm>
                <a:off x="9894888" y="3346451"/>
                <a:ext cx="25400" cy="17463"/>
              </a:xfrm>
              <a:custGeom>
                <a:avLst/>
                <a:gdLst>
                  <a:gd name="T0" fmla="*/ 6 w 7"/>
                  <a:gd name="T1" fmla="*/ 1 h 5"/>
                  <a:gd name="T2" fmla="*/ 7 w 7"/>
                  <a:gd name="T3" fmla="*/ 5 h 5"/>
                  <a:gd name="T4" fmla="*/ 1 w 7"/>
                  <a:gd name="T5" fmla="*/ 2 h 5"/>
                  <a:gd name="T6" fmla="*/ 6 w 7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3" y="3"/>
                      <a:pt x="7" y="1"/>
                      <a:pt x="7" y="5"/>
                    </a:cubicBezTo>
                    <a:cubicBezTo>
                      <a:pt x="4" y="5"/>
                      <a:pt x="0" y="5"/>
                      <a:pt x="1" y="2"/>
                    </a:cubicBezTo>
                    <a:cubicBezTo>
                      <a:pt x="4" y="2"/>
                      <a:pt x="3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9" name="Freeform 515"/>
              <p:cNvSpPr/>
              <p:nvPr/>
            </p:nvSpPr>
            <p:spPr bwMode="auto">
              <a:xfrm>
                <a:off x="9985376" y="3368676"/>
                <a:ext cx="19050" cy="30163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5" y="1"/>
                      <a:pt x="3" y="5"/>
                      <a:pt x="2" y="8"/>
                    </a:cubicBezTo>
                    <a:cubicBezTo>
                      <a:pt x="0" y="7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0" name="Freeform 516"/>
              <p:cNvSpPr/>
              <p:nvPr/>
            </p:nvSpPr>
            <p:spPr bwMode="auto">
              <a:xfrm>
                <a:off x="11426826" y="3376613"/>
                <a:ext cx="15875" cy="14288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Freeform 517"/>
              <p:cNvSpPr/>
              <p:nvPr/>
            </p:nvSpPr>
            <p:spPr bwMode="auto">
              <a:xfrm>
                <a:off x="9047163" y="3390901"/>
                <a:ext cx="14288" cy="14288"/>
              </a:xfrm>
              <a:custGeom>
                <a:avLst/>
                <a:gdLst>
                  <a:gd name="T0" fmla="*/ 1 w 4"/>
                  <a:gd name="T1" fmla="*/ 0 h 4"/>
                  <a:gd name="T2" fmla="*/ 2 w 4"/>
                  <a:gd name="T3" fmla="*/ 4 h 4"/>
                  <a:gd name="T4" fmla="*/ 1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1"/>
                      <a:pt x="2" y="2"/>
                      <a:pt x="2" y="4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2" name="Freeform 518"/>
              <p:cNvSpPr/>
              <p:nvPr/>
            </p:nvSpPr>
            <p:spPr bwMode="auto">
              <a:xfrm>
                <a:off x="10575926" y="3394076"/>
                <a:ext cx="11113" cy="19050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4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3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Freeform 519"/>
              <p:cNvSpPr/>
              <p:nvPr/>
            </p:nvSpPr>
            <p:spPr bwMode="auto">
              <a:xfrm>
                <a:off x="8978901" y="3421063"/>
                <a:ext cx="15875" cy="19050"/>
              </a:xfrm>
              <a:custGeom>
                <a:avLst/>
                <a:gdLst>
                  <a:gd name="T0" fmla="*/ 2 w 4"/>
                  <a:gd name="T1" fmla="*/ 0 h 5"/>
                  <a:gd name="T2" fmla="*/ 3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2" y="3"/>
                      <a:pt x="3" y="5"/>
                    </a:cubicBezTo>
                    <a:cubicBezTo>
                      <a:pt x="1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4" name="Freeform 520"/>
              <p:cNvSpPr/>
              <p:nvPr/>
            </p:nvSpPr>
            <p:spPr bwMode="auto">
              <a:xfrm>
                <a:off x="10542588" y="3421063"/>
                <a:ext cx="11113" cy="19050"/>
              </a:xfrm>
              <a:custGeom>
                <a:avLst/>
                <a:gdLst>
                  <a:gd name="T0" fmla="*/ 2 w 3"/>
                  <a:gd name="T1" fmla="*/ 0 h 5"/>
                  <a:gd name="T2" fmla="*/ 1 w 3"/>
                  <a:gd name="T3" fmla="*/ 4 h 5"/>
                  <a:gd name="T4" fmla="*/ 2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5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5" name="Freeform 521"/>
              <p:cNvSpPr/>
              <p:nvPr/>
            </p:nvSpPr>
            <p:spPr bwMode="auto">
              <a:xfrm>
                <a:off x="9039226" y="3443288"/>
                <a:ext cx="22225" cy="33338"/>
              </a:xfrm>
              <a:custGeom>
                <a:avLst/>
                <a:gdLst>
                  <a:gd name="T0" fmla="*/ 3 w 6"/>
                  <a:gd name="T1" fmla="*/ 0 h 9"/>
                  <a:gd name="T2" fmla="*/ 4 w 6"/>
                  <a:gd name="T3" fmla="*/ 9 h 9"/>
                  <a:gd name="T4" fmla="*/ 0 w 6"/>
                  <a:gd name="T5" fmla="*/ 3 h 9"/>
                  <a:gd name="T6" fmla="*/ 3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6" y="1"/>
                      <a:pt x="5" y="6"/>
                      <a:pt x="4" y="9"/>
                    </a:cubicBezTo>
                    <a:cubicBezTo>
                      <a:pt x="2" y="8"/>
                      <a:pt x="1" y="5"/>
                      <a:pt x="0" y="3"/>
                    </a:cubicBezTo>
                    <a:cubicBezTo>
                      <a:pt x="2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6" name="Freeform 522"/>
              <p:cNvSpPr/>
              <p:nvPr/>
            </p:nvSpPr>
            <p:spPr bwMode="auto">
              <a:xfrm>
                <a:off x="8701088" y="3454401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2 w 4"/>
                  <a:gd name="T3" fmla="*/ 8 h 8"/>
                  <a:gd name="T4" fmla="*/ 2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4" y="0"/>
                      <a:pt x="4" y="7"/>
                      <a:pt x="2" y="8"/>
                    </a:cubicBezTo>
                    <a:cubicBezTo>
                      <a:pt x="3" y="4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7" name="Freeform 523"/>
              <p:cNvSpPr/>
              <p:nvPr/>
            </p:nvSpPr>
            <p:spPr bwMode="auto">
              <a:xfrm>
                <a:off x="10210801" y="3451226"/>
                <a:ext cx="26988" cy="14288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2 h 4"/>
                  <a:gd name="T4" fmla="*/ 4 w 7"/>
                  <a:gd name="T5" fmla="*/ 1 h 4"/>
                  <a:gd name="T6" fmla="*/ 0 w 7"/>
                  <a:gd name="T7" fmla="*/ 3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4" y="1"/>
                      <a:pt x="4" y="1"/>
                    </a:cubicBezTo>
                    <a:cubicBezTo>
                      <a:pt x="7" y="2"/>
                      <a:pt x="3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8" name="Freeform 524"/>
              <p:cNvSpPr/>
              <p:nvPr/>
            </p:nvSpPr>
            <p:spPr bwMode="auto">
              <a:xfrm>
                <a:off x="8945563" y="3462338"/>
                <a:ext cx="14288" cy="19050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4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2"/>
                      <a:pt x="3" y="4"/>
                    </a:cubicBezTo>
                    <a:cubicBezTo>
                      <a:pt x="0" y="5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9" name="Freeform 525"/>
              <p:cNvSpPr/>
              <p:nvPr/>
            </p:nvSpPr>
            <p:spPr bwMode="auto">
              <a:xfrm>
                <a:off x="8978901" y="3462338"/>
                <a:ext cx="19050" cy="26988"/>
              </a:xfrm>
              <a:custGeom>
                <a:avLst/>
                <a:gdLst>
                  <a:gd name="T0" fmla="*/ 3 w 5"/>
                  <a:gd name="T1" fmla="*/ 0 h 7"/>
                  <a:gd name="T2" fmla="*/ 1 w 5"/>
                  <a:gd name="T3" fmla="*/ 6 h 7"/>
                  <a:gd name="T4" fmla="*/ 3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5" y="1"/>
                      <a:pt x="4" y="7"/>
                      <a:pt x="1" y="6"/>
                    </a:cubicBezTo>
                    <a:cubicBezTo>
                      <a:pt x="2" y="4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0" name="Freeform 526"/>
              <p:cNvSpPr/>
              <p:nvPr/>
            </p:nvSpPr>
            <p:spPr bwMode="auto">
              <a:xfrm>
                <a:off x="8945563" y="3492501"/>
                <a:ext cx="19050" cy="30163"/>
              </a:xfrm>
              <a:custGeom>
                <a:avLst/>
                <a:gdLst>
                  <a:gd name="T0" fmla="*/ 1 w 5"/>
                  <a:gd name="T1" fmla="*/ 0 h 8"/>
                  <a:gd name="T2" fmla="*/ 3 w 5"/>
                  <a:gd name="T3" fmla="*/ 7 h 8"/>
                  <a:gd name="T4" fmla="*/ 1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cubicBezTo>
                      <a:pt x="5" y="1"/>
                      <a:pt x="2" y="3"/>
                      <a:pt x="3" y="7"/>
                    </a:cubicBezTo>
                    <a:cubicBezTo>
                      <a:pt x="0" y="8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1" name="Freeform 527"/>
              <p:cNvSpPr/>
              <p:nvPr/>
            </p:nvSpPr>
            <p:spPr bwMode="auto">
              <a:xfrm>
                <a:off x="8707438" y="3503613"/>
                <a:ext cx="12700" cy="19050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3" y="4"/>
                      <a:pt x="2" y="5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2" name="Freeform 528"/>
              <p:cNvSpPr/>
              <p:nvPr/>
            </p:nvSpPr>
            <p:spPr bwMode="auto">
              <a:xfrm>
                <a:off x="9036051" y="3511551"/>
                <a:ext cx="25400" cy="19050"/>
              </a:xfrm>
              <a:custGeom>
                <a:avLst/>
                <a:gdLst>
                  <a:gd name="T0" fmla="*/ 6 w 7"/>
                  <a:gd name="T1" fmla="*/ 4 h 5"/>
                  <a:gd name="T2" fmla="*/ 1 w 7"/>
                  <a:gd name="T3" fmla="*/ 2 h 5"/>
                  <a:gd name="T4" fmla="*/ 6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4" y="3"/>
                      <a:pt x="0" y="5"/>
                      <a:pt x="1" y="2"/>
                    </a:cubicBezTo>
                    <a:cubicBezTo>
                      <a:pt x="3" y="0"/>
                      <a:pt x="7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3" name="Freeform 529"/>
              <p:cNvSpPr/>
              <p:nvPr/>
            </p:nvSpPr>
            <p:spPr bwMode="auto">
              <a:xfrm>
                <a:off x="8707438" y="3522663"/>
                <a:ext cx="12700" cy="19050"/>
              </a:xfrm>
              <a:custGeom>
                <a:avLst/>
                <a:gdLst>
                  <a:gd name="T0" fmla="*/ 0 w 3"/>
                  <a:gd name="T1" fmla="*/ 1 h 5"/>
                  <a:gd name="T2" fmla="*/ 2 w 3"/>
                  <a:gd name="T3" fmla="*/ 5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2" y="3"/>
                      <a:pt x="2" y="5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4" name="Freeform 530"/>
              <p:cNvSpPr/>
              <p:nvPr/>
            </p:nvSpPr>
            <p:spPr bwMode="auto">
              <a:xfrm>
                <a:off x="9039226" y="3533776"/>
                <a:ext cx="26988" cy="44450"/>
              </a:xfrm>
              <a:custGeom>
                <a:avLst/>
                <a:gdLst>
                  <a:gd name="T0" fmla="*/ 2 w 7"/>
                  <a:gd name="T1" fmla="*/ 3 h 12"/>
                  <a:gd name="T2" fmla="*/ 2 w 7"/>
                  <a:gd name="T3" fmla="*/ 10 h 12"/>
                  <a:gd name="T4" fmla="*/ 2 w 7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2" y="3"/>
                    </a:moveTo>
                    <a:cubicBezTo>
                      <a:pt x="4" y="0"/>
                      <a:pt x="7" y="12"/>
                      <a:pt x="2" y="10"/>
                    </a:cubicBezTo>
                    <a:cubicBezTo>
                      <a:pt x="0" y="6"/>
                      <a:pt x="4" y="5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5" name="Freeform 531"/>
              <p:cNvSpPr/>
              <p:nvPr/>
            </p:nvSpPr>
            <p:spPr bwMode="auto">
              <a:xfrm>
                <a:off x="8707438" y="3544888"/>
                <a:ext cx="12700" cy="44450"/>
              </a:xfrm>
              <a:custGeom>
                <a:avLst/>
                <a:gdLst>
                  <a:gd name="T0" fmla="*/ 1 w 3"/>
                  <a:gd name="T1" fmla="*/ 0 h 12"/>
                  <a:gd name="T2" fmla="*/ 2 w 3"/>
                  <a:gd name="T3" fmla="*/ 12 h 12"/>
                  <a:gd name="T4" fmla="*/ 1 w 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3" y="3"/>
                      <a:pt x="3" y="8"/>
                      <a:pt x="2" y="12"/>
                    </a:cubicBezTo>
                    <a:cubicBezTo>
                      <a:pt x="0" y="9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6" name="Freeform 532"/>
              <p:cNvSpPr/>
              <p:nvPr/>
            </p:nvSpPr>
            <p:spPr bwMode="auto">
              <a:xfrm>
                <a:off x="8972551" y="3559176"/>
                <a:ext cx="17463" cy="19050"/>
              </a:xfrm>
              <a:custGeom>
                <a:avLst/>
                <a:gdLst>
                  <a:gd name="T0" fmla="*/ 5 w 5"/>
                  <a:gd name="T1" fmla="*/ 1 h 5"/>
                  <a:gd name="T2" fmla="*/ 4 w 5"/>
                  <a:gd name="T3" fmla="*/ 5 h 5"/>
                  <a:gd name="T4" fmla="*/ 0 w 5"/>
                  <a:gd name="T5" fmla="*/ 2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4" y="2"/>
                      <a:pt x="4" y="3"/>
                      <a:pt x="4" y="5"/>
                    </a:cubicBezTo>
                    <a:cubicBezTo>
                      <a:pt x="2" y="5"/>
                      <a:pt x="2" y="3"/>
                      <a:pt x="0" y="2"/>
                    </a:cubicBezTo>
                    <a:cubicBezTo>
                      <a:pt x="1" y="1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7" name="Freeform 533"/>
              <p:cNvSpPr/>
              <p:nvPr/>
            </p:nvSpPr>
            <p:spPr bwMode="auto">
              <a:xfrm>
                <a:off x="8712201" y="3589338"/>
                <a:ext cx="11113" cy="26988"/>
              </a:xfrm>
              <a:custGeom>
                <a:avLst/>
                <a:gdLst>
                  <a:gd name="T0" fmla="*/ 0 w 3"/>
                  <a:gd name="T1" fmla="*/ 1 h 7"/>
                  <a:gd name="T2" fmla="*/ 0 w 3"/>
                  <a:gd name="T3" fmla="*/ 6 h 7"/>
                  <a:gd name="T4" fmla="*/ 0 w 3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3" y="0"/>
                      <a:pt x="3" y="7"/>
                      <a:pt x="0" y="6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8" name="Freeform 534"/>
              <p:cNvSpPr/>
              <p:nvPr/>
            </p:nvSpPr>
            <p:spPr bwMode="auto">
              <a:xfrm>
                <a:off x="9028113" y="3624263"/>
                <a:ext cx="38100" cy="30163"/>
              </a:xfrm>
              <a:custGeom>
                <a:avLst/>
                <a:gdLst>
                  <a:gd name="T0" fmla="*/ 5 w 10"/>
                  <a:gd name="T1" fmla="*/ 0 h 8"/>
                  <a:gd name="T2" fmla="*/ 6 w 10"/>
                  <a:gd name="T3" fmla="*/ 8 h 8"/>
                  <a:gd name="T4" fmla="*/ 0 w 10"/>
                  <a:gd name="T5" fmla="*/ 6 h 8"/>
                  <a:gd name="T6" fmla="*/ 5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10" y="0"/>
                      <a:pt x="7" y="6"/>
                      <a:pt x="6" y="8"/>
                    </a:cubicBezTo>
                    <a:cubicBezTo>
                      <a:pt x="4" y="8"/>
                      <a:pt x="1" y="7"/>
                      <a:pt x="0" y="6"/>
                    </a:cubicBezTo>
                    <a:cubicBezTo>
                      <a:pt x="0" y="3"/>
                      <a:pt x="8" y="8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9" name="Freeform 535"/>
              <p:cNvSpPr/>
              <p:nvPr/>
            </p:nvSpPr>
            <p:spPr bwMode="auto">
              <a:xfrm>
                <a:off x="8707438" y="3635376"/>
                <a:ext cx="23813" cy="25400"/>
              </a:xfrm>
              <a:custGeom>
                <a:avLst/>
                <a:gdLst>
                  <a:gd name="T0" fmla="*/ 2 w 6"/>
                  <a:gd name="T1" fmla="*/ 1 h 7"/>
                  <a:gd name="T2" fmla="*/ 3 w 6"/>
                  <a:gd name="T3" fmla="*/ 7 h 7"/>
                  <a:gd name="T4" fmla="*/ 2 w 6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6" y="0"/>
                      <a:pt x="1" y="4"/>
                      <a:pt x="3" y="7"/>
                    </a:cubicBezTo>
                    <a:cubicBezTo>
                      <a:pt x="0" y="7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Freeform 536"/>
              <p:cNvSpPr/>
              <p:nvPr/>
            </p:nvSpPr>
            <p:spPr bwMode="auto">
              <a:xfrm>
                <a:off x="8990013" y="3638551"/>
                <a:ext cx="26988" cy="26988"/>
              </a:xfrm>
              <a:custGeom>
                <a:avLst/>
                <a:gdLst>
                  <a:gd name="T0" fmla="*/ 4 w 7"/>
                  <a:gd name="T1" fmla="*/ 0 h 7"/>
                  <a:gd name="T2" fmla="*/ 5 w 7"/>
                  <a:gd name="T3" fmla="*/ 7 h 7"/>
                  <a:gd name="T4" fmla="*/ 4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7" y="2"/>
                      <a:pt x="5" y="4"/>
                      <a:pt x="5" y="7"/>
                    </a:cubicBezTo>
                    <a:cubicBezTo>
                      <a:pt x="0" y="7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1" name="Freeform 537"/>
              <p:cNvSpPr/>
              <p:nvPr/>
            </p:nvSpPr>
            <p:spPr bwMode="auto">
              <a:xfrm>
                <a:off x="10207626" y="3646488"/>
                <a:ext cx="14288" cy="11113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3 h 3"/>
                  <a:gd name="T4" fmla="*/ 1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4" y="1"/>
                      <a:pt x="3" y="3"/>
                    </a:cubicBezTo>
                    <a:cubicBezTo>
                      <a:pt x="2" y="3"/>
                      <a:pt x="2" y="2"/>
                      <a:pt x="1" y="3"/>
                    </a:cubicBezTo>
                    <a:cubicBezTo>
                      <a:pt x="0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2" name="Freeform 538"/>
              <p:cNvSpPr/>
              <p:nvPr/>
            </p:nvSpPr>
            <p:spPr bwMode="auto">
              <a:xfrm>
                <a:off x="9031288" y="3665538"/>
                <a:ext cx="19050" cy="36513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10 h 10"/>
                  <a:gd name="T4" fmla="*/ 1 w 5"/>
                  <a:gd name="T5" fmla="*/ 10 h 10"/>
                  <a:gd name="T6" fmla="*/ 1 w 5"/>
                  <a:gd name="T7" fmla="*/ 7 h 10"/>
                  <a:gd name="T8" fmla="*/ 5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cubicBezTo>
                      <a:pt x="3" y="4"/>
                      <a:pt x="5" y="6"/>
                      <a:pt x="5" y="10"/>
                    </a:cubicBezTo>
                    <a:cubicBezTo>
                      <a:pt x="4" y="10"/>
                      <a:pt x="3" y="10"/>
                      <a:pt x="1" y="10"/>
                    </a:cubicBezTo>
                    <a:cubicBezTo>
                      <a:pt x="2" y="9"/>
                      <a:pt x="3" y="7"/>
                      <a:pt x="1" y="7"/>
                    </a:cubicBezTo>
                    <a:cubicBezTo>
                      <a:pt x="5" y="5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Freeform 539"/>
              <p:cNvSpPr/>
              <p:nvPr/>
            </p:nvSpPr>
            <p:spPr bwMode="auto">
              <a:xfrm>
                <a:off x="8997951" y="3668713"/>
                <a:ext cx="19050" cy="60325"/>
              </a:xfrm>
              <a:custGeom>
                <a:avLst/>
                <a:gdLst>
                  <a:gd name="T0" fmla="*/ 2 w 5"/>
                  <a:gd name="T1" fmla="*/ 0 h 16"/>
                  <a:gd name="T2" fmla="*/ 4 w 5"/>
                  <a:gd name="T3" fmla="*/ 16 h 16"/>
                  <a:gd name="T4" fmla="*/ 2 w 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2" y="0"/>
                    </a:moveTo>
                    <a:cubicBezTo>
                      <a:pt x="5" y="5"/>
                      <a:pt x="2" y="9"/>
                      <a:pt x="4" y="16"/>
                    </a:cubicBezTo>
                    <a:cubicBezTo>
                      <a:pt x="0" y="13"/>
                      <a:pt x="1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4" name="Freeform 540"/>
              <p:cNvSpPr/>
              <p:nvPr/>
            </p:nvSpPr>
            <p:spPr bwMode="auto">
              <a:xfrm>
                <a:off x="8712201" y="3676651"/>
                <a:ext cx="33338" cy="315913"/>
              </a:xfrm>
              <a:custGeom>
                <a:avLst/>
                <a:gdLst>
                  <a:gd name="T0" fmla="*/ 1 w 9"/>
                  <a:gd name="T1" fmla="*/ 0 h 84"/>
                  <a:gd name="T2" fmla="*/ 4 w 9"/>
                  <a:gd name="T3" fmla="*/ 1 h 84"/>
                  <a:gd name="T4" fmla="*/ 9 w 9"/>
                  <a:gd name="T5" fmla="*/ 84 h 84"/>
                  <a:gd name="T6" fmla="*/ 1 w 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4">
                    <a:moveTo>
                      <a:pt x="1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4" y="25"/>
                      <a:pt x="8" y="55"/>
                      <a:pt x="9" y="84"/>
                    </a:cubicBezTo>
                    <a:cubicBezTo>
                      <a:pt x="0" y="56"/>
                      <a:pt x="2" y="2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5" name="Freeform 541"/>
              <p:cNvSpPr/>
              <p:nvPr/>
            </p:nvSpPr>
            <p:spPr bwMode="auto">
              <a:xfrm>
                <a:off x="10202863" y="3690938"/>
                <a:ext cx="11113" cy="15875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0 h 4"/>
                  <a:gd name="T4" fmla="*/ 0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3" y="4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6" name="Freeform 542"/>
              <p:cNvSpPr/>
              <p:nvPr/>
            </p:nvSpPr>
            <p:spPr bwMode="auto">
              <a:xfrm>
                <a:off x="8990013" y="3767138"/>
                <a:ext cx="30163" cy="4445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6 h 12"/>
                  <a:gd name="T4" fmla="*/ 7 w 8"/>
                  <a:gd name="T5" fmla="*/ 3 h 12"/>
                  <a:gd name="T6" fmla="*/ 6 w 8"/>
                  <a:gd name="T7" fmla="*/ 12 h 12"/>
                  <a:gd name="T8" fmla="*/ 0 w 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0"/>
                      <a:pt x="3" y="3"/>
                      <a:pt x="3" y="6"/>
                    </a:cubicBezTo>
                    <a:cubicBezTo>
                      <a:pt x="5" y="6"/>
                      <a:pt x="4" y="2"/>
                      <a:pt x="7" y="3"/>
                    </a:cubicBezTo>
                    <a:cubicBezTo>
                      <a:pt x="8" y="7"/>
                      <a:pt x="7" y="8"/>
                      <a:pt x="6" y="12"/>
                    </a:cubicBezTo>
                    <a:cubicBezTo>
                      <a:pt x="2" y="10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7" name="Freeform 543"/>
              <p:cNvSpPr/>
              <p:nvPr/>
            </p:nvSpPr>
            <p:spPr bwMode="auto">
              <a:xfrm>
                <a:off x="11276013" y="3762376"/>
                <a:ext cx="15875" cy="22225"/>
              </a:xfrm>
              <a:custGeom>
                <a:avLst/>
                <a:gdLst>
                  <a:gd name="T0" fmla="*/ 1 w 4"/>
                  <a:gd name="T1" fmla="*/ 1 h 6"/>
                  <a:gd name="T2" fmla="*/ 3 w 4"/>
                  <a:gd name="T3" fmla="*/ 6 h 6"/>
                  <a:gd name="T4" fmla="*/ 1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4" y="0"/>
                      <a:pt x="2" y="4"/>
                      <a:pt x="3" y="6"/>
                    </a:cubicBezTo>
                    <a:cubicBezTo>
                      <a:pt x="0" y="6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8" name="Freeform 544"/>
              <p:cNvSpPr/>
              <p:nvPr/>
            </p:nvSpPr>
            <p:spPr bwMode="auto">
              <a:xfrm>
                <a:off x="8948738" y="3770313"/>
                <a:ext cx="15875" cy="19050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4" y="0"/>
                      <a:pt x="4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9" name="Freeform 545"/>
              <p:cNvSpPr/>
              <p:nvPr/>
            </p:nvSpPr>
            <p:spPr bwMode="auto">
              <a:xfrm>
                <a:off x="10213976" y="3797301"/>
                <a:ext cx="15875" cy="25400"/>
              </a:xfrm>
              <a:custGeom>
                <a:avLst/>
                <a:gdLst>
                  <a:gd name="T0" fmla="*/ 0 w 4"/>
                  <a:gd name="T1" fmla="*/ 1 h 7"/>
                  <a:gd name="T2" fmla="*/ 3 w 4"/>
                  <a:gd name="T3" fmla="*/ 7 h 7"/>
                  <a:gd name="T4" fmla="*/ 0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4" y="0"/>
                      <a:pt x="4" y="6"/>
                      <a:pt x="3" y="7"/>
                    </a:cubicBezTo>
                    <a:cubicBezTo>
                      <a:pt x="1" y="6"/>
                      <a:pt x="0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0" name="Freeform 546"/>
              <p:cNvSpPr/>
              <p:nvPr/>
            </p:nvSpPr>
            <p:spPr bwMode="auto">
              <a:xfrm>
                <a:off x="11122026" y="3800476"/>
                <a:ext cx="11113" cy="14288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0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2"/>
                      <a:pt x="3" y="4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1" name="Freeform 547"/>
              <p:cNvSpPr/>
              <p:nvPr/>
            </p:nvSpPr>
            <p:spPr bwMode="auto">
              <a:xfrm>
                <a:off x="11272838" y="3800476"/>
                <a:ext cx="19050" cy="25400"/>
              </a:xfrm>
              <a:custGeom>
                <a:avLst/>
                <a:gdLst>
                  <a:gd name="T0" fmla="*/ 2 w 5"/>
                  <a:gd name="T1" fmla="*/ 0 h 7"/>
                  <a:gd name="T2" fmla="*/ 4 w 5"/>
                  <a:gd name="T3" fmla="*/ 6 h 7"/>
                  <a:gd name="T4" fmla="*/ 2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5" y="1"/>
                      <a:pt x="2" y="3"/>
                      <a:pt x="4" y="6"/>
                    </a:cubicBezTo>
                    <a:cubicBezTo>
                      <a:pt x="0" y="7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2" name="Freeform 548"/>
              <p:cNvSpPr/>
              <p:nvPr/>
            </p:nvSpPr>
            <p:spPr bwMode="auto">
              <a:xfrm>
                <a:off x="10229851" y="3819526"/>
                <a:ext cx="14288" cy="47625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13 h 13"/>
                  <a:gd name="T4" fmla="*/ 2 w 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4" y="1"/>
                      <a:pt x="1" y="10"/>
                      <a:pt x="2" y="13"/>
                    </a:cubicBezTo>
                    <a:cubicBezTo>
                      <a:pt x="0" y="1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3" name="Freeform 549"/>
              <p:cNvSpPr/>
              <p:nvPr/>
            </p:nvSpPr>
            <p:spPr bwMode="auto">
              <a:xfrm>
                <a:off x="8907463" y="3844926"/>
                <a:ext cx="30163" cy="22225"/>
              </a:xfrm>
              <a:custGeom>
                <a:avLst/>
                <a:gdLst>
                  <a:gd name="T0" fmla="*/ 8 w 8"/>
                  <a:gd name="T1" fmla="*/ 2 h 6"/>
                  <a:gd name="T2" fmla="*/ 0 w 8"/>
                  <a:gd name="T3" fmla="*/ 6 h 6"/>
                  <a:gd name="T4" fmla="*/ 0 w 8"/>
                  <a:gd name="T5" fmla="*/ 3 h 6"/>
                  <a:gd name="T6" fmla="*/ 8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cubicBezTo>
                      <a:pt x="6" y="5"/>
                      <a:pt x="5" y="5"/>
                      <a:pt x="0" y="6"/>
                    </a:cubicBezTo>
                    <a:cubicBezTo>
                      <a:pt x="0" y="4"/>
                      <a:pt x="1" y="3"/>
                      <a:pt x="0" y="3"/>
                    </a:cubicBezTo>
                    <a:cubicBezTo>
                      <a:pt x="2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4" name="Freeform 550"/>
              <p:cNvSpPr/>
              <p:nvPr/>
            </p:nvSpPr>
            <p:spPr bwMode="auto">
              <a:xfrm>
                <a:off x="8948738" y="3856038"/>
                <a:ext cx="19050" cy="15875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3" y="1"/>
                      <a:pt x="3" y="0"/>
                      <a:pt x="5" y="1"/>
                    </a:cubicBezTo>
                    <a:cubicBezTo>
                      <a:pt x="5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5" name="Freeform 551"/>
              <p:cNvSpPr/>
              <p:nvPr/>
            </p:nvSpPr>
            <p:spPr bwMode="auto">
              <a:xfrm>
                <a:off x="8948738" y="3890963"/>
                <a:ext cx="19050" cy="25400"/>
              </a:xfrm>
              <a:custGeom>
                <a:avLst/>
                <a:gdLst>
                  <a:gd name="T0" fmla="*/ 3 w 5"/>
                  <a:gd name="T1" fmla="*/ 0 h 7"/>
                  <a:gd name="T2" fmla="*/ 4 w 5"/>
                  <a:gd name="T3" fmla="*/ 5 h 7"/>
                  <a:gd name="T4" fmla="*/ 0 w 5"/>
                  <a:gd name="T5" fmla="*/ 6 h 7"/>
                  <a:gd name="T6" fmla="*/ 0 w 5"/>
                  <a:gd name="T7" fmla="*/ 1 h 7"/>
                  <a:gd name="T8" fmla="*/ 3 w 5"/>
                  <a:gd name="T9" fmla="*/ 2 h 7"/>
                  <a:gd name="T10" fmla="*/ 3 w 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5" y="0"/>
                      <a:pt x="4" y="4"/>
                      <a:pt x="4" y="5"/>
                    </a:cubicBezTo>
                    <a:cubicBezTo>
                      <a:pt x="2" y="3"/>
                      <a:pt x="3" y="7"/>
                      <a:pt x="0" y="6"/>
                    </a:cubicBezTo>
                    <a:cubicBezTo>
                      <a:pt x="1" y="4"/>
                      <a:pt x="1" y="3"/>
                      <a:pt x="0" y="1"/>
                    </a:cubicBezTo>
                    <a:cubicBezTo>
                      <a:pt x="2" y="0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6" name="Freeform 552"/>
              <p:cNvSpPr/>
              <p:nvPr/>
            </p:nvSpPr>
            <p:spPr bwMode="auto">
              <a:xfrm>
                <a:off x="9036051" y="3890963"/>
                <a:ext cx="30163" cy="77788"/>
              </a:xfrm>
              <a:custGeom>
                <a:avLst/>
                <a:gdLst>
                  <a:gd name="T0" fmla="*/ 4 w 8"/>
                  <a:gd name="T1" fmla="*/ 0 h 21"/>
                  <a:gd name="T2" fmla="*/ 8 w 8"/>
                  <a:gd name="T3" fmla="*/ 5 h 21"/>
                  <a:gd name="T4" fmla="*/ 4 w 8"/>
                  <a:gd name="T5" fmla="*/ 6 h 21"/>
                  <a:gd name="T6" fmla="*/ 6 w 8"/>
                  <a:gd name="T7" fmla="*/ 11 h 21"/>
                  <a:gd name="T8" fmla="*/ 0 w 8"/>
                  <a:gd name="T9" fmla="*/ 21 h 21"/>
                  <a:gd name="T10" fmla="*/ 4 w 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1">
                    <a:moveTo>
                      <a:pt x="4" y="0"/>
                    </a:moveTo>
                    <a:cubicBezTo>
                      <a:pt x="6" y="2"/>
                      <a:pt x="7" y="3"/>
                      <a:pt x="8" y="5"/>
                    </a:cubicBezTo>
                    <a:cubicBezTo>
                      <a:pt x="5" y="5"/>
                      <a:pt x="6" y="5"/>
                      <a:pt x="4" y="6"/>
                    </a:cubicBezTo>
                    <a:cubicBezTo>
                      <a:pt x="4" y="9"/>
                      <a:pt x="4" y="11"/>
                      <a:pt x="6" y="11"/>
                    </a:cubicBezTo>
                    <a:cubicBezTo>
                      <a:pt x="2" y="12"/>
                      <a:pt x="5" y="20"/>
                      <a:pt x="0" y="21"/>
                    </a:cubicBezTo>
                    <a:cubicBezTo>
                      <a:pt x="1" y="13"/>
                      <a:pt x="0" y="7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7" name="Freeform 553"/>
              <p:cNvSpPr/>
              <p:nvPr/>
            </p:nvSpPr>
            <p:spPr bwMode="auto">
              <a:xfrm>
                <a:off x="8945563" y="3921126"/>
                <a:ext cx="33338" cy="250825"/>
              </a:xfrm>
              <a:custGeom>
                <a:avLst/>
                <a:gdLst>
                  <a:gd name="T0" fmla="*/ 3 w 9"/>
                  <a:gd name="T1" fmla="*/ 0 h 67"/>
                  <a:gd name="T2" fmla="*/ 6 w 9"/>
                  <a:gd name="T3" fmla="*/ 1 h 67"/>
                  <a:gd name="T4" fmla="*/ 3 w 9"/>
                  <a:gd name="T5" fmla="*/ 6 h 67"/>
                  <a:gd name="T6" fmla="*/ 5 w 9"/>
                  <a:gd name="T7" fmla="*/ 67 h 67"/>
                  <a:gd name="T8" fmla="*/ 3 w 9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7">
                    <a:moveTo>
                      <a:pt x="3" y="0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7" y="5"/>
                      <a:pt x="4" y="4"/>
                      <a:pt x="3" y="6"/>
                    </a:cubicBezTo>
                    <a:cubicBezTo>
                      <a:pt x="9" y="23"/>
                      <a:pt x="8" y="52"/>
                      <a:pt x="5" y="67"/>
                    </a:cubicBezTo>
                    <a:cubicBezTo>
                      <a:pt x="1" y="48"/>
                      <a:pt x="0" y="2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8" name="Freeform 554"/>
              <p:cNvSpPr/>
              <p:nvPr/>
            </p:nvSpPr>
            <p:spPr bwMode="auto">
              <a:xfrm>
                <a:off x="11152188" y="3938588"/>
                <a:ext cx="11113" cy="15875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0"/>
                      <a:pt x="2" y="2"/>
                      <a:pt x="3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9" name="Freeform 555"/>
              <p:cNvSpPr/>
              <p:nvPr/>
            </p:nvSpPr>
            <p:spPr bwMode="auto">
              <a:xfrm>
                <a:off x="9055101" y="3965576"/>
                <a:ext cx="19050" cy="41275"/>
              </a:xfrm>
              <a:custGeom>
                <a:avLst/>
                <a:gdLst>
                  <a:gd name="T0" fmla="*/ 1 w 5"/>
                  <a:gd name="T1" fmla="*/ 5 h 11"/>
                  <a:gd name="T2" fmla="*/ 0 w 5"/>
                  <a:gd name="T3" fmla="*/ 9 h 11"/>
                  <a:gd name="T4" fmla="*/ 1 w 5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1" y="5"/>
                    </a:moveTo>
                    <a:cubicBezTo>
                      <a:pt x="3" y="0"/>
                      <a:pt x="5" y="11"/>
                      <a:pt x="0" y="9"/>
                    </a:cubicBezTo>
                    <a:cubicBezTo>
                      <a:pt x="0" y="7"/>
                      <a:pt x="4" y="6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0" name="Freeform 556"/>
              <p:cNvSpPr/>
              <p:nvPr/>
            </p:nvSpPr>
            <p:spPr bwMode="auto">
              <a:xfrm>
                <a:off x="11137901" y="3979863"/>
                <a:ext cx="41275" cy="34925"/>
              </a:xfrm>
              <a:custGeom>
                <a:avLst/>
                <a:gdLst>
                  <a:gd name="T0" fmla="*/ 5 w 11"/>
                  <a:gd name="T1" fmla="*/ 0 h 9"/>
                  <a:gd name="T2" fmla="*/ 11 w 11"/>
                  <a:gd name="T3" fmla="*/ 5 h 9"/>
                  <a:gd name="T4" fmla="*/ 1 w 11"/>
                  <a:gd name="T5" fmla="*/ 6 h 9"/>
                  <a:gd name="T6" fmla="*/ 0 w 11"/>
                  <a:gd name="T7" fmla="*/ 3 h 9"/>
                  <a:gd name="T8" fmla="*/ 2 w 11"/>
                  <a:gd name="T9" fmla="*/ 5 h 9"/>
                  <a:gd name="T10" fmla="*/ 5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cubicBezTo>
                      <a:pt x="8" y="1"/>
                      <a:pt x="7" y="5"/>
                      <a:pt x="11" y="5"/>
                    </a:cubicBezTo>
                    <a:cubicBezTo>
                      <a:pt x="9" y="9"/>
                      <a:pt x="6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5" y="5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1" name="Freeform 557"/>
              <p:cNvSpPr/>
              <p:nvPr/>
            </p:nvSpPr>
            <p:spPr bwMode="auto">
              <a:xfrm>
                <a:off x="8912226" y="3995738"/>
                <a:ext cx="17463" cy="14288"/>
              </a:xfrm>
              <a:custGeom>
                <a:avLst/>
                <a:gdLst>
                  <a:gd name="T0" fmla="*/ 5 w 5"/>
                  <a:gd name="T1" fmla="*/ 1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4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5" y="2"/>
                      <a:pt x="0" y="2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2" name="Freeform 558"/>
              <p:cNvSpPr/>
              <p:nvPr/>
            </p:nvSpPr>
            <p:spPr bwMode="auto">
              <a:xfrm>
                <a:off x="8904288" y="4014788"/>
                <a:ext cx="19050" cy="22225"/>
              </a:xfrm>
              <a:custGeom>
                <a:avLst/>
                <a:gdLst>
                  <a:gd name="T0" fmla="*/ 4 w 5"/>
                  <a:gd name="T1" fmla="*/ 6 h 6"/>
                  <a:gd name="T2" fmla="*/ 1 w 5"/>
                  <a:gd name="T3" fmla="*/ 5 h 6"/>
                  <a:gd name="T4" fmla="*/ 3 w 5"/>
                  <a:gd name="T5" fmla="*/ 0 h 6"/>
                  <a:gd name="T6" fmla="*/ 4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2" y="6"/>
                      <a:pt x="2" y="5"/>
                      <a:pt x="1" y="5"/>
                    </a:cubicBezTo>
                    <a:cubicBezTo>
                      <a:pt x="0" y="2"/>
                      <a:pt x="2" y="2"/>
                      <a:pt x="3" y="0"/>
                    </a:cubicBezTo>
                    <a:cubicBezTo>
                      <a:pt x="5" y="0"/>
                      <a:pt x="3" y="4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3" name="Freeform 559"/>
              <p:cNvSpPr/>
              <p:nvPr/>
            </p:nvSpPr>
            <p:spPr bwMode="auto">
              <a:xfrm>
                <a:off x="8731251" y="4033838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4" y="2"/>
                      <a:pt x="4" y="4"/>
                    </a:cubicBezTo>
                    <a:cubicBezTo>
                      <a:pt x="2" y="3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4" name="Freeform 560"/>
              <p:cNvSpPr/>
              <p:nvPr/>
            </p:nvSpPr>
            <p:spPr bwMode="auto">
              <a:xfrm>
                <a:off x="8912226" y="4033838"/>
                <a:ext cx="22225" cy="17463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3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3" y="2"/>
                      <a:pt x="2" y="5"/>
                      <a:pt x="0" y="3"/>
                    </a:cubicBezTo>
                    <a:cubicBezTo>
                      <a:pt x="2" y="1"/>
                      <a:pt x="3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5" name="Freeform 561"/>
              <p:cNvSpPr/>
              <p:nvPr/>
            </p:nvSpPr>
            <p:spPr bwMode="auto">
              <a:xfrm>
                <a:off x="8904288" y="4051301"/>
                <a:ext cx="22225" cy="49213"/>
              </a:xfrm>
              <a:custGeom>
                <a:avLst/>
                <a:gdLst>
                  <a:gd name="T0" fmla="*/ 3 w 6"/>
                  <a:gd name="T1" fmla="*/ 0 h 13"/>
                  <a:gd name="T2" fmla="*/ 0 w 6"/>
                  <a:gd name="T3" fmla="*/ 11 h 13"/>
                  <a:gd name="T4" fmla="*/ 3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cubicBezTo>
                      <a:pt x="4" y="2"/>
                      <a:pt x="6" y="13"/>
                      <a:pt x="0" y="11"/>
                    </a:cubicBezTo>
                    <a:cubicBezTo>
                      <a:pt x="2" y="7"/>
                      <a:pt x="0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6" name="Freeform 562"/>
              <p:cNvSpPr/>
              <p:nvPr/>
            </p:nvSpPr>
            <p:spPr bwMode="auto">
              <a:xfrm>
                <a:off x="8731251" y="4067176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4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5" y="4"/>
                      <a:pt x="4" y="6"/>
                    </a:cubicBezTo>
                    <a:cubicBezTo>
                      <a:pt x="0" y="5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7" name="Freeform 563"/>
              <p:cNvSpPr/>
              <p:nvPr/>
            </p:nvSpPr>
            <p:spPr bwMode="auto">
              <a:xfrm>
                <a:off x="8923338" y="4070351"/>
                <a:ext cx="22225" cy="30163"/>
              </a:xfrm>
              <a:custGeom>
                <a:avLst/>
                <a:gdLst>
                  <a:gd name="T0" fmla="*/ 3 w 6"/>
                  <a:gd name="T1" fmla="*/ 1 h 8"/>
                  <a:gd name="T2" fmla="*/ 2 w 6"/>
                  <a:gd name="T3" fmla="*/ 6 h 8"/>
                  <a:gd name="T4" fmla="*/ 3 w 6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6" y="0"/>
                      <a:pt x="5" y="8"/>
                      <a:pt x="2" y="6"/>
                    </a:cubicBezTo>
                    <a:cubicBezTo>
                      <a:pt x="0" y="4"/>
                      <a:pt x="2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8" name="Freeform 564"/>
              <p:cNvSpPr/>
              <p:nvPr/>
            </p:nvSpPr>
            <p:spPr bwMode="auto">
              <a:xfrm>
                <a:off x="11163301" y="4075113"/>
                <a:ext cx="15875" cy="1428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4"/>
                    </a:cubicBezTo>
                    <a:cubicBezTo>
                      <a:pt x="2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9" name="Freeform 565"/>
              <p:cNvSpPr/>
              <p:nvPr/>
            </p:nvSpPr>
            <p:spPr bwMode="auto">
              <a:xfrm>
                <a:off x="9055101" y="4078288"/>
                <a:ext cx="14288" cy="26988"/>
              </a:xfrm>
              <a:custGeom>
                <a:avLst/>
                <a:gdLst>
                  <a:gd name="T0" fmla="*/ 2 w 4"/>
                  <a:gd name="T1" fmla="*/ 0 h 7"/>
                  <a:gd name="T2" fmla="*/ 4 w 4"/>
                  <a:gd name="T3" fmla="*/ 6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4" y="1"/>
                      <a:pt x="4" y="3"/>
                      <a:pt x="4" y="6"/>
                    </a:cubicBezTo>
                    <a:cubicBezTo>
                      <a:pt x="0" y="7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0" name="Freeform 566"/>
              <p:cNvSpPr/>
              <p:nvPr/>
            </p:nvSpPr>
            <p:spPr bwMode="auto">
              <a:xfrm>
                <a:off x="8734426" y="4092576"/>
                <a:ext cx="38100" cy="439738"/>
              </a:xfrm>
              <a:custGeom>
                <a:avLst/>
                <a:gdLst>
                  <a:gd name="T0" fmla="*/ 3 w 10"/>
                  <a:gd name="T1" fmla="*/ 0 h 117"/>
                  <a:gd name="T2" fmla="*/ 6 w 10"/>
                  <a:gd name="T3" fmla="*/ 2 h 117"/>
                  <a:gd name="T4" fmla="*/ 6 w 10"/>
                  <a:gd name="T5" fmla="*/ 46 h 117"/>
                  <a:gd name="T6" fmla="*/ 7 w 10"/>
                  <a:gd name="T7" fmla="*/ 57 h 117"/>
                  <a:gd name="T8" fmla="*/ 9 w 10"/>
                  <a:gd name="T9" fmla="*/ 68 h 117"/>
                  <a:gd name="T10" fmla="*/ 9 w 10"/>
                  <a:gd name="T11" fmla="*/ 90 h 117"/>
                  <a:gd name="T12" fmla="*/ 9 w 10"/>
                  <a:gd name="T13" fmla="*/ 117 h 117"/>
                  <a:gd name="T14" fmla="*/ 6 w 10"/>
                  <a:gd name="T15" fmla="*/ 85 h 117"/>
                  <a:gd name="T16" fmla="*/ 5 w 10"/>
                  <a:gd name="T17" fmla="*/ 80 h 117"/>
                  <a:gd name="T18" fmla="*/ 6 w 10"/>
                  <a:gd name="T19" fmla="*/ 53 h 117"/>
                  <a:gd name="T20" fmla="*/ 3 w 10"/>
                  <a:gd name="T21" fmla="*/ 42 h 117"/>
                  <a:gd name="T22" fmla="*/ 1 w 10"/>
                  <a:gd name="T23" fmla="*/ 3 h 117"/>
                  <a:gd name="T24" fmla="*/ 3 w 10"/>
                  <a:gd name="T2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17">
                    <a:moveTo>
                      <a:pt x="3" y="0"/>
                    </a:moveTo>
                    <a:cubicBezTo>
                      <a:pt x="4" y="1"/>
                      <a:pt x="4" y="3"/>
                      <a:pt x="6" y="2"/>
                    </a:cubicBezTo>
                    <a:cubicBezTo>
                      <a:pt x="3" y="16"/>
                      <a:pt x="8" y="33"/>
                      <a:pt x="6" y="46"/>
                    </a:cubicBezTo>
                    <a:cubicBezTo>
                      <a:pt x="6" y="50"/>
                      <a:pt x="8" y="53"/>
                      <a:pt x="7" y="57"/>
                    </a:cubicBezTo>
                    <a:cubicBezTo>
                      <a:pt x="7" y="61"/>
                      <a:pt x="9" y="64"/>
                      <a:pt x="9" y="68"/>
                    </a:cubicBezTo>
                    <a:cubicBezTo>
                      <a:pt x="10" y="75"/>
                      <a:pt x="9" y="82"/>
                      <a:pt x="9" y="90"/>
                    </a:cubicBezTo>
                    <a:cubicBezTo>
                      <a:pt x="10" y="99"/>
                      <a:pt x="10" y="109"/>
                      <a:pt x="9" y="117"/>
                    </a:cubicBezTo>
                    <a:cubicBezTo>
                      <a:pt x="6" y="107"/>
                      <a:pt x="8" y="96"/>
                      <a:pt x="6" y="85"/>
                    </a:cubicBezTo>
                    <a:cubicBezTo>
                      <a:pt x="6" y="83"/>
                      <a:pt x="5" y="82"/>
                      <a:pt x="5" y="80"/>
                    </a:cubicBezTo>
                    <a:cubicBezTo>
                      <a:pt x="3" y="72"/>
                      <a:pt x="6" y="62"/>
                      <a:pt x="6" y="53"/>
                    </a:cubicBezTo>
                    <a:cubicBezTo>
                      <a:pt x="5" y="49"/>
                      <a:pt x="3" y="46"/>
                      <a:pt x="3" y="42"/>
                    </a:cubicBezTo>
                    <a:cubicBezTo>
                      <a:pt x="1" y="29"/>
                      <a:pt x="6" y="17"/>
                      <a:pt x="1" y="3"/>
                    </a:cubicBezTo>
                    <a:cubicBezTo>
                      <a:pt x="0" y="1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1" name="Freeform 567"/>
              <p:cNvSpPr/>
              <p:nvPr/>
            </p:nvSpPr>
            <p:spPr bwMode="auto">
              <a:xfrm>
                <a:off x="9024938" y="4130676"/>
                <a:ext cx="14288" cy="49213"/>
              </a:xfrm>
              <a:custGeom>
                <a:avLst/>
                <a:gdLst>
                  <a:gd name="T0" fmla="*/ 1 w 4"/>
                  <a:gd name="T1" fmla="*/ 0 h 13"/>
                  <a:gd name="T2" fmla="*/ 2 w 4"/>
                  <a:gd name="T3" fmla="*/ 13 h 13"/>
                  <a:gd name="T4" fmla="*/ 1 w 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3">
                    <a:moveTo>
                      <a:pt x="1" y="0"/>
                    </a:moveTo>
                    <a:cubicBezTo>
                      <a:pt x="4" y="0"/>
                      <a:pt x="4" y="9"/>
                      <a:pt x="2" y="13"/>
                    </a:cubicBezTo>
                    <a:cubicBezTo>
                      <a:pt x="0" y="9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2" name="Freeform 568"/>
              <p:cNvSpPr/>
              <p:nvPr/>
            </p:nvSpPr>
            <p:spPr bwMode="auto">
              <a:xfrm>
                <a:off x="8907463" y="4157663"/>
                <a:ext cx="15875" cy="22225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5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0"/>
                      <a:pt x="4" y="6"/>
                      <a:pt x="0" y="5"/>
                    </a:cubicBezTo>
                    <a:cubicBezTo>
                      <a:pt x="0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3" name="Freeform 569"/>
              <p:cNvSpPr/>
              <p:nvPr/>
            </p:nvSpPr>
            <p:spPr bwMode="auto">
              <a:xfrm>
                <a:off x="11149013" y="4183063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4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1"/>
                      <a:pt x="3" y="2"/>
                      <a:pt x="3" y="4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4" name="Freeform 570"/>
              <p:cNvSpPr/>
              <p:nvPr/>
            </p:nvSpPr>
            <p:spPr bwMode="auto">
              <a:xfrm>
                <a:off x="9058276" y="4194176"/>
                <a:ext cx="19050" cy="26988"/>
              </a:xfrm>
              <a:custGeom>
                <a:avLst/>
                <a:gdLst>
                  <a:gd name="T0" fmla="*/ 2 w 5"/>
                  <a:gd name="T1" fmla="*/ 0 h 7"/>
                  <a:gd name="T2" fmla="*/ 3 w 5"/>
                  <a:gd name="T3" fmla="*/ 3 h 7"/>
                  <a:gd name="T4" fmla="*/ 2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5" y="0"/>
                      <a:pt x="0" y="3"/>
                      <a:pt x="3" y="3"/>
                    </a:cubicBezTo>
                    <a:cubicBezTo>
                      <a:pt x="1" y="7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5" name="Freeform 571"/>
              <p:cNvSpPr/>
              <p:nvPr/>
            </p:nvSpPr>
            <p:spPr bwMode="auto">
              <a:xfrm>
                <a:off x="10237788" y="4194176"/>
                <a:ext cx="11113" cy="22225"/>
              </a:xfrm>
              <a:custGeom>
                <a:avLst/>
                <a:gdLst>
                  <a:gd name="T0" fmla="*/ 0 w 3"/>
                  <a:gd name="T1" fmla="*/ 1 h 6"/>
                  <a:gd name="T2" fmla="*/ 0 w 3"/>
                  <a:gd name="T3" fmla="*/ 4 h 6"/>
                  <a:gd name="T4" fmla="*/ 0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1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6" name="Freeform 572"/>
              <p:cNvSpPr/>
              <p:nvPr/>
            </p:nvSpPr>
            <p:spPr bwMode="auto">
              <a:xfrm>
                <a:off x="9024938" y="4202113"/>
                <a:ext cx="22225" cy="26988"/>
              </a:xfrm>
              <a:custGeom>
                <a:avLst/>
                <a:gdLst>
                  <a:gd name="T0" fmla="*/ 4 w 6"/>
                  <a:gd name="T1" fmla="*/ 0 h 7"/>
                  <a:gd name="T2" fmla="*/ 4 w 6"/>
                  <a:gd name="T3" fmla="*/ 5 h 7"/>
                  <a:gd name="T4" fmla="*/ 1 w 6"/>
                  <a:gd name="T5" fmla="*/ 2 h 7"/>
                  <a:gd name="T6" fmla="*/ 4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6" y="3"/>
                      <a:pt x="2" y="5"/>
                      <a:pt x="4" y="5"/>
                    </a:cubicBezTo>
                    <a:cubicBezTo>
                      <a:pt x="3" y="7"/>
                      <a:pt x="0" y="4"/>
                      <a:pt x="1" y="2"/>
                    </a:cubicBezTo>
                    <a:cubicBezTo>
                      <a:pt x="2" y="2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7" name="Freeform 573"/>
              <p:cNvSpPr/>
              <p:nvPr/>
            </p:nvSpPr>
            <p:spPr bwMode="auto">
              <a:xfrm>
                <a:off x="10229851" y="4229101"/>
                <a:ext cx="19050" cy="22225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6 h 6"/>
                  <a:gd name="T4" fmla="*/ 0 w 5"/>
                  <a:gd name="T5" fmla="*/ 5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3" y="0"/>
                      <a:pt x="5" y="4"/>
                      <a:pt x="3" y="6"/>
                    </a:cubicBezTo>
                    <a:cubicBezTo>
                      <a:pt x="2" y="5"/>
                      <a:pt x="2" y="5"/>
                      <a:pt x="0" y="5"/>
                    </a:cubicBezTo>
                    <a:cubicBezTo>
                      <a:pt x="2" y="3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8" name="Freeform 574"/>
              <p:cNvSpPr/>
              <p:nvPr/>
            </p:nvSpPr>
            <p:spPr bwMode="auto">
              <a:xfrm>
                <a:off x="9028113" y="4246563"/>
                <a:ext cx="19050" cy="26988"/>
              </a:xfrm>
              <a:custGeom>
                <a:avLst/>
                <a:gdLst>
                  <a:gd name="T0" fmla="*/ 2 w 5"/>
                  <a:gd name="T1" fmla="*/ 0 h 7"/>
                  <a:gd name="T2" fmla="*/ 3 w 5"/>
                  <a:gd name="T3" fmla="*/ 7 h 7"/>
                  <a:gd name="T4" fmla="*/ 2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5" y="2"/>
                      <a:pt x="4" y="4"/>
                      <a:pt x="3" y="7"/>
                    </a:cubicBezTo>
                    <a:cubicBezTo>
                      <a:pt x="0" y="7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9" name="Freeform 575"/>
              <p:cNvSpPr/>
              <p:nvPr/>
            </p:nvSpPr>
            <p:spPr bwMode="auto">
              <a:xfrm>
                <a:off x="8907463" y="4270376"/>
                <a:ext cx="11113" cy="17463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0"/>
                      <a:pt x="3" y="4"/>
                      <a:pt x="2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0" name="Freeform 576"/>
              <p:cNvSpPr/>
              <p:nvPr/>
            </p:nvSpPr>
            <p:spPr bwMode="auto">
              <a:xfrm>
                <a:off x="11261726" y="4281488"/>
                <a:ext cx="22225" cy="36513"/>
              </a:xfrm>
              <a:custGeom>
                <a:avLst/>
                <a:gdLst>
                  <a:gd name="T0" fmla="*/ 3 w 6"/>
                  <a:gd name="T1" fmla="*/ 0 h 10"/>
                  <a:gd name="T2" fmla="*/ 4 w 6"/>
                  <a:gd name="T3" fmla="*/ 7 h 10"/>
                  <a:gd name="T4" fmla="*/ 3 w 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cubicBezTo>
                      <a:pt x="6" y="1"/>
                      <a:pt x="1" y="7"/>
                      <a:pt x="4" y="7"/>
                    </a:cubicBezTo>
                    <a:cubicBezTo>
                      <a:pt x="0" y="10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1" name="Freeform 577"/>
              <p:cNvSpPr/>
              <p:nvPr/>
            </p:nvSpPr>
            <p:spPr bwMode="auto">
              <a:xfrm>
                <a:off x="9028113" y="4292601"/>
                <a:ext cx="15875" cy="66675"/>
              </a:xfrm>
              <a:custGeom>
                <a:avLst/>
                <a:gdLst>
                  <a:gd name="T0" fmla="*/ 1 w 4"/>
                  <a:gd name="T1" fmla="*/ 0 h 18"/>
                  <a:gd name="T2" fmla="*/ 4 w 4"/>
                  <a:gd name="T3" fmla="*/ 0 h 18"/>
                  <a:gd name="T4" fmla="*/ 4 w 4"/>
                  <a:gd name="T5" fmla="*/ 18 h 18"/>
                  <a:gd name="T6" fmla="*/ 1 w 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8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7"/>
                      <a:pt x="4" y="9"/>
                      <a:pt x="4" y="18"/>
                    </a:cubicBezTo>
                    <a:cubicBezTo>
                      <a:pt x="0" y="15"/>
                      <a:pt x="3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2" name="Freeform 578"/>
              <p:cNvSpPr/>
              <p:nvPr/>
            </p:nvSpPr>
            <p:spPr bwMode="auto">
              <a:xfrm>
                <a:off x="11209338" y="4311651"/>
                <a:ext cx="14288" cy="36513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10 h 10"/>
                  <a:gd name="T4" fmla="*/ 1 w 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4" y="1"/>
                      <a:pt x="3" y="7"/>
                      <a:pt x="2" y="10"/>
                    </a:cubicBezTo>
                    <a:cubicBezTo>
                      <a:pt x="0" y="8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3" name="Freeform 579"/>
              <p:cNvSpPr/>
              <p:nvPr/>
            </p:nvSpPr>
            <p:spPr bwMode="auto">
              <a:xfrm>
                <a:off x="11209338" y="4460876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5 w 5"/>
                  <a:gd name="T3" fmla="*/ 3 h 6"/>
                  <a:gd name="T4" fmla="*/ 2 w 5"/>
                  <a:gd name="T5" fmla="*/ 6 h 6"/>
                  <a:gd name="T6" fmla="*/ 3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1"/>
                      <a:pt x="4" y="3"/>
                      <a:pt x="5" y="3"/>
                    </a:cubicBezTo>
                    <a:cubicBezTo>
                      <a:pt x="5" y="5"/>
                      <a:pt x="2" y="4"/>
                      <a:pt x="2" y="6"/>
                    </a:cubicBezTo>
                    <a:cubicBezTo>
                      <a:pt x="0" y="5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4" name="Freeform 580"/>
              <p:cNvSpPr/>
              <p:nvPr/>
            </p:nvSpPr>
            <p:spPr bwMode="auto">
              <a:xfrm>
                <a:off x="11253788" y="4468813"/>
                <a:ext cx="15875" cy="14288"/>
              </a:xfrm>
              <a:custGeom>
                <a:avLst/>
                <a:gdLst>
                  <a:gd name="T0" fmla="*/ 4 w 4"/>
                  <a:gd name="T1" fmla="*/ 0 h 4"/>
                  <a:gd name="T2" fmla="*/ 3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1" y="3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5" name="Freeform 581"/>
              <p:cNvSpPr/>
              <p:nvPr/>
            </p:nvSpPr>
            <p:spPr bwMode="auto">
              <a:xfrm>
                <a:off x="11239501" y="4600576"/>
                <a:ext cx="25400" cy="30163"/>
              </a:xfrm>
              <a:custGeom>
                <a:avLst/>
                <a:gdLst>
                  <a:gd name="T0" fmla="*/ 3 w 7"/>
                  <a:gd name="T1" fmla="*/ 0 h 8"/>
                  <a:gd name="T2" fmla="*/ 4 w 7"/>
                  <a:gd name="T3" fmla="*/ 8 h 8"/>
                  <a:gd name="T4" fmla="*/ 3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6" y="1"/>
                      <a:pt x="7" y="6"/>
                      <a:pt x="4" y="8"/>
                    </a:cubicBezTo>
                    <a:cubicBezTo>
                      <a:pt x="0" y="8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6" name="Freeform 582"/>
              <p:cNvSpPr/>
              <p:nvPr/>
            </p:nvSpPr>
            <p:spPr bwMode="auto">
              <a:xfrm>
                <a:off x="8813801" y="4589463"/>
                <a:ext cx="7938" cy="55563"/>
              </a:xfrm>
              <a:custGeom>
                <a:avLst/>
                <a:gdLst>
                  <a:gd name="T0" fmla="*/ 0 w 2"/>
                  <a:gd name="T1" fmla="*/ 6 h 15"/>
                  <a:gd name="T2" fmla="*/ 1 w 2"/>
                  <a:gd name="T3" fmla="*/ 7 h 15"/>
                  <a:gd name="T4" fmla="*/ 0 w 2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5">
                    <a:moveTo>
                      <a:pt x="0" y="6"/>
                    </a:moveTo>
                    <a:cubicBezTo>
                      <a:pt x="1" y="0"/>
                      <a:pt x="2" y="15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7" name="Freeform 583"/>
              <p:cNvSpPr/>
              <p:nvPr/>
            </p:nvSpPr>
            <p:spPr bwMode="auto">
              <a:xfrm>
                <a:off x="11239501" y="4633913"/>
                <a:ext cx="19050" cy="33338"/>
              </a:xfrm>
              <a:custGeom>
                <a:avLst/>
                <a:gdLst>
                  <a:gd name="T0" fmla="*/ 1 w 5"/>
                  <a:gd name="T1" fmla="*/ 0 h 9"/>
                  <a:gd name="T2" fmla="*/ 5 w 5"/>
                  <a:gd name="T3" fmla="*/ 4 h 9"/>
                  <a:gd name="T4" fmla="*/ 4 w 5"/>
                  <a:gd name="T5" fmla="*/ 8 h 9"/>
                  <a:gd name="T6" fmla="*/ 1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2" y="2"/>
                      <a:pt x="2" y="4"/>
                      <a:pt x="5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0" y="9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8" name="Freeform 584"/>
              <p:cNvSpPr/>
              <p:nvPr/>
            </p:nvSpPr>
            <p:spPr bwMode="auto">
              <a:xfrm>
                <a:off x="8810626" y="4672013"/>
                <a:ext cx="14288" cy="22225"/>
              </a:xfrm>
              <a:custGeom>
                <a:avLst/>
                <a:gdLst>
                  <a:gd name="T0" fmla="*/ 1 w 4"/>
                  <a:gd name="T1" fmla="*/ 1 h 6"/>
                  <a:gd name="T2" fmla="*/ 2 w 4"/>
                  <a:gd name="T3" fmla="*/ 6 h 6"/>
                  <a:gd name="T4" fmla="*/ 1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4" y="0"/>
                      <a:pt x="3" y="5"/>
                      <a:pt x="2" y="6"/>
                    </a:cubicBezTo>
                    <a:cubicBezTo>
                      <a:pt x="0" y="6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9" name="Freeform 585"/>
              <p:cNvSpPr/>
              <p:nvPr/>
            </p:nvSpPr>
            <p:spPr bwMode="auto">
              <a:xfrm>
                <a:off x="11239501" y="4683126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5 h 5"/>
                  <a:gd name="T4" fmla="*/ 2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4" y="1"/>
                      <a:pt x="5" y="5"/>
                      <a:pt x="1" y="5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0" name="Freeform 586"/>
              <p:cNvSpPr/>
              <p:nvPr/>
            </p:nvSpPr>
            <p:spPr bwMode="auto">
              <a:xfrm>
                <a:off x="8723313" y="4691063"/>
                <a:ext cx="7938" cy="41275"/>
              </a:xfrm>
              <a:custGeom>
                <a:avLst/>
                <a:gdLst>
                  <a:gd name="T0" fmla="*/ 1 w 2"/>
                  <a:gd name="T1" fmla="*/ 3 h 11"/>
                  <a:gd name="T2" fmla="*/ 2 w 2"/>
                  <a:gd name="T3" fmla="*/ 8 h 11"/>
                  <a:gd name="T4" fmla="*/ 1 w 2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1" y="3"/>
                    </a:moveTo>
                    <a:cubicBezTo>
                      <a:pt x="2" y="0"/>
                      <a:pt x="2" y="6"/>
                      <a:pt x="2" y="8"/>
                    </a:cubicBezTo>
                    <a:cubicBezTo>
                      <a:pt x="0" y="11"/>
                      <a:pt x="1" y="4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1" name="Freeform 587"/>
              <p:cNvSpPr/>
              <p:nvPr/>
            </p:nvSpPr>
            <p:spPr bwMode="auto">
              <a:xfrm>
                <a:off x="11215688" y="4697413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5 h 5"/>
                  <a:gd name="T4" fmla="*/ 3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5" y="1"/>
                      <a:pt x="3" y="5"/>
                      <a:pt x="0" y="5"/>
                    </a:cubicBezTo>
                    <a:cubicBezTo>
                      <a:pt x="1" y="3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2" name="Freeform 588"/>
              <p:cNvSpPr/>
              <p:nvPr/>
            </p:nvSpPr>
            <p:spPr bwMode="auto">
              <a:xfrm>
                <a:off x="11239501" y="4705351"/>
                <a:ext cx="19050" cy="41275"/>
              </a:xfrm>
              <a:custGeom>
                <a:avLst/>
                <a:gdLst>
                  <a:gd name="T0" fmla="*/ 2 w 5"/>
                  <a:gd name="T1" fmla="*/ 0 h 11"/>
                  <a:gd name="T2" fmla="*/ 3 w 5"/>
                  <a:gd name="T3" fmla="*/ 11 h 11"/>
                  <a:gd name="T4" fmla="*/ 2 w 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5" y="4"/>
                      <a:pt x="3" y="5"/>
                      <a:pt x="3" y="11"/>
                    </a:cubicBezTo>
                    <a:cubicBezTo>
                      <a:pt x="0" y="8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3" name="Freeform 589"/>
              <p:cNvSpPr/>
              <p:nvPr/>
            </p:nvSpPr>
            <p:spPr bwMode="auto">
              <a:xfrm>
                <a:off x="11223626" y="4757738"/>
                <a:ext cx="34925" cy="146050"/>
              </a:xfrm>
              <a:custGeom>
                <a:avLst/>
                <a:gdLst>
                  <a:gd name="T0" fmla="*/ 6 w 9"/>
                  <a:gd name="T1" fmla="*/ 0 h 39"/>
                  <a:gd name="T2" fmla="*/ 6 w 9"/>
                  <a:gd name="T3" fmla="*/ 14 h 39"/>
                  <a:gd name="T4" fmla="*/ 3 w 9"/>
                  <a:gd name="T5" fmla="*/ 39 h 39"/>
                  <a:gd name="T6" fmla="*/ 6 w 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9">
                    <a:moveTo>
                      <a:pt x="6" y="0"/>
                    </a:moveTo>
                    <a:cubicBezTo>
                      <a:pt x="9" y="5"/>
                      <a:pt x="6" y="10"/>
                      <a:pt x="6" y="14"/>
                    </a:cubicBezTo>
                    <a:cubicBezTo>
                      <a:pt x="6" y="24"/>
                      <a:pt x="7" y="33"/>
                      <a:pt x="3" y="39"/>
                    </a:cubicBezTo>
                    <a:cubicBezTo>
                      <a:pt x="4" y="24"/>
                      <a:pt x="0" y="1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4" name="Freeform 590"/>
              <p:cNvSpPr/>
              <p:nvPr/>
            </p:nvSpPr>
            <p:spPr bwMode="auto">
              <a:xfrm>
                <a:off x="8915401" y="4784726"/>
                <a:ext cx="19050" cy="14288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4 h 4"/>
                  <a:gd name="T4" fmla="*/ 3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0"/>
                      <a:pt x="3" y="3"/>
                      <a:pt x="3" y="4"/>
                    </a:cubicBezTo>
                    <a:cubicBezTo>
                      <a:pt x="0" y="3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5" name="Freeform 591"/>
              <p:cNvSpPr/>
              <p:nvPr/>
            </p:nvSpPr>
            <p:spPr bwMode="auto">
              <a:xfrm>
                <a:off x="11156951" y="4829176"/>
                <a:ext cx="17463" cy="26988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6 h 7"/>
                  <a:gd name="T4" fmla="*/ 1 w 5"/>
                  <a:gd name="T5" fmla="*/ 7 h 7"/>
                  <a:gd name="T6" fmla="*/ 2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4" y="1"/>
                      <a:pt x="5" y="3"/>
                      <a:pt x="5" y="6"/>
                    </a:cubicBezTo>
                    <a:cubicBezTo>
                      <a:pt x="3" y="6"/>
                      <a:pt x="3" y="7"/>
                      <a:pt x="1" y="7"/>
                    </a:cubicBezTo>
                    <a:cubicBezTo>
                      <a:pt x="0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6" name="Freeform 592"/>
              <p:cNvSpPr/>
              <p:nvPr/>
            </p:nvSpPr>
            <p:spPr bwMode="auto">
              <a:xfrm>
                <a:off x="11171238" y="4870451"/>
                <a:ext cx="7938" cy="15875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4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4"/>
                    </a:cubicBezTo>
                    <a:cubicBezTo>
                      <a:pt x="1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7" name="Freeform 593"/>
              <p:cNvSpPr/>
              <p:nvPr/>
            </p:nvSpPr>
            <p:spPr bwMode="auto">
              <a:xfrm>
                <a:off x="11220451" y="4922838"/>
                <a:ext cx="30163" cy="76200"/>
              </a:xfrm>
              <a:custGeom>
                <a:avLst/>
                <a:gdLst>
                  <a:gd name="T0" fmla="*/ 8 w 8"/>
                  <a:gd name="T1" fmla="*/ 2 h 20"/>
                  <a:gd name="T2" fmla="*/ 4 w 8"/>
                  <a:gd name="T3" fmla="*/ 20 h 20"/>
                  <a:gd name="T4" fmla="*/ 0 w 8"/>
                  <a:gd name="T5" fmla="*/ 15 h 20"/>
                  <a:gd name="T6" fmla="*/ 1 w 8"/>
                  <a:gd name="T7" fmla="*/ 3 h 20"/>
                  <a:gd name="T8" fmla="*/ 8 w 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8" y="2"/>
                    </a:moveTo>
                    <a:cubicBezTo>
                      <a:pt x="3" y="7"/>
                      <a:pt x="6" y="14"/>
                      <a:pt x="4" y="20"/>
                    </a:cubicBezTo>
                    <a:cubicBezTo>
                      <a:pt x="1" y="20"/>
                      <a:pt x="1" y="17"/>
                      <a:pt x="0" y="15"/>
                    </a:cubicBezTo>
                    <a:cubicBezTo>
                      <a:pt x="5" y="16"/>
                      <a:pt x="4" y="3"/>
                      <a:pt x="1" y="3"/>
                    </a:cubicBezTo>
                    <a:cubicBezTo>
                      <a:pt x="3" y="0"/>
                      <a:pt x="5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8" name="Freeform 594"/>
              <p:cNvSpPr/>
              <p:nvPr/>
            </p:nvSpPr>
            <p:spPr bwMode="auto">
              <a:xfrm>
                <a:off x="9043988" y="4957763"/>
                <a:ext cx="25400" cy="22225"/>
              </a:xfrm>
              <a:custGeom>
                <a:avLst/>
                <a:gdLst>
                  <a:gd name="T0" fmla="*/ 2 w 7"/>
                  <a:gd name="T1" fmla="*/ 0 h 6"/>
                  <a:gd name="T2" fmla="*/ 2 w 7"/>
                  <a:gd name="T3" fmla="*/ 6 h 6"/>
                  <a:gd name="T4" fmla="*/ 2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4" y="1"/>
                      <a:pt x="7" y="6"/>
                      <a:pt x="2" y="6"/>
                    </a:cubicBezTo>
                    <a:cubicBezTo>
                      <a:pt x="0" y="4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9" name="Freeform 595"/>
              <p:cNvSpPr/>
              <p:nvPr/>
            </p:nvSpPr>
            <p:spPr bwMode="auto">
              <a:xfrm>
                <a:off x="9058276" y="5081588"/>
                <a:ext cx="30163" cy="36513"/>
              </a:xfrm>
              <a:custGeom>
                <a:avLst/>
                <a:gdLst>
                  <a:gd name="T0" fmla="*/ 3 w 8"/>
                  <a:gd name="T1" fmla="*/ 0 h 10"/>
                  <a:gd name="T2" fmla="*/ 5 w 8"/>
                  <a:gd name="T3" fmla="*/ 5 h 10"/>
                  <a:gd name="T4" fmla="*/ 1 w 8"/>
                  <a:gd name="T5" fmla="*/ 1 h 10"/>
                  <a:gd name="T6" fmla="*/ 3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8" y="2"/>
                      <a:pt x="1" y="6"/>
                      <a:pt x="5" y="5"/>
                    </a:cubicBezTo>
                    <a:cubicBezTo>
                      <a:pt x="4" y="10"/>
                      <a:pt x="0" y="5"/>
                      <a:pt x="1" y="1"/>
                    </a:cubicBezTo>
                    <a:cubicBezTo>
                      <a:pt x="2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0" name="Freeform 596"/>
              <p:cNvSpPr/>
              <p:nvPr/>
            </p:nvSpPr>
            <p:spPr bwMode="auto">
              <a:xfrm>
                <a:off x="8737601" y="5084763"/>
                <a:ext cx="19050" cy="74613"/>
              </a:xfrm>
              <a:custGeom>
                <a:avLst/>
                <a:gdLst>
                  <a:gd name="T0" fmla="*/ 3 w 5"/>
                  <a:gd name="T1" fmla="*/ 0 h 20"/>
                  <a:gd name="T2" fmla="*/ 5 w 5"/>
                  <a:gd name="T3" fmla="*/ 20 h 20"/>
                  <a:gd name="T4" fmla="*/ 3 w 5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0">
                    <a:moveTo>
                      <a:pt x="3" y="0"/>
                    </a:moveTo>
                    <a:cubicBezTo>
                      <a:pt x="4" y="5"/>
                      <a:pt x="4" y="13"/>
                      <a:pt x="5" y="20"/>
                    </a:cubicBezTo>
                    <a:cubicBezTo>
                      <a:pt x="0" y="17"/>
                      <a:pt x="2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1" name="Freeform 597"/>
              <p:cNvSpPr/>
              <p:nvPr/>
            </p:nvSpPr>
            <p:spPr bwMode="auto">
              <a:xfrm>
                <a:off x="11283951" y="5208588"/>
                <a:ext cx="11113" cy="22225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5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6"/>
                      <a:pt x="1" y="5"/>
                    </a:cubicBezTo>
                    <a:cubicBezTo>
                      <a:pt x="0" y="2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2" name="Freeform 598"/>
              <p:cNvSpPr/>
              <p:nvPr/>
            </p:nvSpPr>
            <p:spPr bwMode="auto">
              <a:xfrm>
                <a:off x="8666163" y="5216526"/>
                <a:ext cx="23813" cy="33338"/>
              </a:xfrm>
              <a:custGeom>
                <a:avLst/>
                <a:gdLst>
                  <a:gd name="T0" fmla="*/ 2 w 6"/>
                  <a:gd name="T1" fmla="*/ 0 h 9"/>
                  <a:gd name="T2" fmla="*/ 3 w 6"/>
                  <a:gd name="T3" fmla="*/ 9 h 9"/>
                  <a:gd name="T4" fmla="*/ 2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6" y="1"/>
                      <a:pt x="3" y="4"/>
                      <a:pt x="3" y="9"/>
                    </a:cubicBezTo>
                    <a:cubicBezTo>
                      <a:pt x="0" y="8"/>
                      <a:pt x="4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3" name="Freeform 599"/>
              <p:cNvSpPr/>
              <p:nvPr/>
            </p:nvSpPr>
            <p:spPr bwMode="auto">
              <a:xfrm>
                <a:off x="11171238" y="5257801"/>
                <a:ext cx="22225" cy="36513"/>
              </a:xfrm>
              <a:custGeom>
                <a:avLst/>
                <a:gdLst>
                  <a:gd name="T0" fmla="*/ 3 w 6"/>
                  <a:gd name="T1" fmla="*/ 0 h 10"/>
                  <a:gd name="T2" fmla="*/ 6 w 6"/>
                  <a:gd name="T3" fmla="*/ 7 h 10"/>
                  <a:gd name="T4" fmla="*/ 3 w 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cubicBezTo>
                      <a:pt x="5" y="0"/>
                      <a:pt x="1" y="7"/>
                      <a:pt x="6" y="7"/>
                    </a:cubicBezTo>
                    <a:cubicBezTo>
                      <a:pt x="1" y="10"/>
                      <a:pt x="0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4" name="Freeform 600"/>
              <p:cNvSpPr/>
              <p:nvPr/>
            </p:nvSpPr>
            <p:spPr bwMode="auto">
              <a:xfrm>
                <a:off x="8761413" y="5268913"/>
                <a:ext cx="19050" cy="14288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4 h 4"/>
                  <a:gd name="T4" fmla="*/ 2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5" name="Freeform 601"/>
              <p:cNvSpPr/>
              <p:nvPr/>
            </p:nvSpPr>
            <p:spPr bwMode="auto">
              <a:xfrm>
                <a:off x="11253788" y="5299076"/>
                <a:ext cx="19050" cy="2222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4 h 6"/>
                  <a:gd name="T4" fmla="*/ 2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4" y="0"/>
                      <a:pt x="3" y="4"/>
                      <a:pt x="5" y="4"/>
                    </a:cubicBezTo>
                    <a:cubicBezTo>
                      <a:pt x="4" y="6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6" name="Freeform 602"/>
              <p:cNvSpPr/>
              <p:nvPr/>
            </p:nvSpPr>
            <p:spPr bwMode="auto">
              <a:xfrm>
                <a:off x="8767763" y="5302251"/>
                <a:ext cx="12700" cy="15875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0"/>
                      <a:pt x="3" y="2"/>
                      <a:pt x="2" y="4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7" name="Freeform 603"/>
              <p:cNvSpPr/>
              <p:nvPr/>
            </p:nvSpPr>
            <p:spPr bwMode="auto">
              <a:xfrm>
                <a:off x="11149013" y="5343526"/>
                <a:ext cx="49213" cy="30163"/>
              </a:xfrm>
              <a:custGeom>
                <a:avLst/>
                <a:gdLst>
                  <a:gd name="T0" fmla="*/ 13 w 13"/>
                  <a:gd name="T1" fmla="*/ 4 h 8"/>
                  <a:gd name="T2" fmla="*/ 8 w 13"/>
                  <a:gd name="T3" fmla="*/ 8 h 8"/>
                  <a:gd name="T4" fmla="*/ 0 w 13"/>
                  <a:gd name="T5" fmla="*/ 2 h 8"/>
                  <a:gd name="T6" fmla="*/ 13 w 1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3" y="4"/>
                    </a:moveTo>
                    <a:cubicBezTo>
                      <a:pt x="11" y="6"/>
                      <a:pt x="10" y="8"/>
                      <a:pt x="8" y="8"/>
                    </a:cubicBezTo>
                    <a:cubicBezTo>
                      <a:pt x="5" y="7"/>
                      <a:pt x="1" y="6"/>
                      <a:pt x="0" y="2"/>
                    </a:cubicBezTo>
                    <a:cubicBezTo>
                      <a:pt x="4" y="0"/>
                      <a:pt x="10" y="2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8" name="Freeform 604"/>
              <p:cNvSpPr/>
              <p:nvPr/>
            </p:nvSpPr>
            <p:spPr bwMode="auto">
              <a:xfrm>
                <a:off x="8772526" y="5351463"/>
                <a:ext cx="11113" cy="14288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3 h 4"/>
                  <a:gd name="T6" fmla="*/ 1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9" name="Freeform 605"/>
              <p:cNvSpPr/>
              <p:nvPr/>
            </p:nvSpPr>
            <p:spPr bwMode="auto">
              <a:xfrm>
                <a:off x="11283951" y="5354638"/>
                <a:ext cx="22225" cy="109538"/>
              </a:xfrm>
              <a:custGeom>
                <a:avLst/>
                <a:gdLst>
                  <a:gd name="T0" fmla="*/ 2 w 6"/>
                  <a:gd name="T1" fmla="*/ 0 h 29"/>
                  <a:gd name="T2" fmla="*/ 5 w 6"/>
                  <a:gd name="T3" fmla="*/ 1 h 29"/>
                  <a:gd name="T4" fmla="*/ 5 w 6"/>
                  <a:gd name="T5" fmla="*/ 14 h 29"/>
                  <a:gd name="T6" fmla="*/ 2 w 6"/>
                  <a:gd name="T7" fmla="*/ 16 h 29"/>
                  <a:gd name="T8" fmla="*/ 0 w 6"/>
                  <a:gd name="T9" fmla="*/ 28 h 29"/>
                  <a:gd name="T10" fmla="*/ 2 w 6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9">
                    <a:moveTo>
                      <a:pt x="2" y="0"/>
                    </a:moveTo>
                    <a:cubicBezTo>
                      <a:pt x="3" y="1"/>
                      <a:pt x="4" y="1"/>
                      <a:pt x="5" y="1"/>
                    </a:cubicBezTo>
                    <a:cubicBezTo>
                      <a:pt x="5" y="5"/>
                      <a:pt x="1" y="11"/>
                      <a:pt x="5" y="14"/>
                    </a:cubicBezTo>
                    <a:cubicBezTo>
                      <a:pt x="5" y="18"/>
                      <a:pt x="4" y="14"/>
                      <a:pt x="2" y="16"/>
                    </a:cubicBezTo>
                    <a:cubicBezTo>
                      <a:pt x="2" y="20"/>
                      <a:pt x="6" y="29"/>
                      <a:pt x="0" y="28"/>
                    </a:cubicBezTo>
                    <a:cubicBezTo>
                      <a:pt x="2" y="17"/>
                      <a:pt x="1" y="8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0" name="Freeform 606"/>
              <p:cNvSpPr/>
              <p:nvPr/>
            </p:nvSpPr>
            <p:spPr bwMode="auto">
              <a:xfrm>
                <a:off x="11253788" y="5362576"/>
                <a:ext cx="19050" cy="30163"/>
              </a:xfrm>
              <a:custGeom>
                <a:avLst/>
                <a:gdLst>
                  <a:gd name="T0" fmla="*/ 2 w 5"/>
                  <a:gd name="T1" fmla="*/ 1 h 8"/>
                  <a:gd name="T2" fmla="*/ 4 w 5"/>
                  <a:gd name="T3" fmla="*/ 7 h 8"/>
                  <a:gd name="T4" fmla="*/ 2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1"/>
                    </a:moveTo>
                    <a:cubicBezTo>
                      <a:pt x="5" y="0"/>
                      <a:pt x="3" y="5"/>
                      <a:pt x="4" y="7"/>
                    </a:cubicBezTo>
                    <a:cubicBezTo>
                      <a:pt x="0" y="8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1" name="Freeform 608"/>
              <p:cNvSpPr/>
              <p:nvPr/>
            </p:nvSpPr>
            <p:spPr bwMode="auto">
              <a:xfrm>
                <a:off x="8775701" y="5384800"/>
                <a:ext cx="19050" cy="26988"/>
              </a:xfrm>
              <a:custGeom>
                <a:avLst/>
                <a:gdLst>
                  <a:gd name="T0" fmla="*/ 1 w 5"/>
                  <a:gd name="T1" fmla="*/ 1 h 7"/>
                  <a:gd name="T2" fmla="*/ 4 w 5"/>
                  <a:gd name="T3" fmla="*/ 4 h 7"/>
                  <a:gd name="T4" fmla="*/ 1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5" y="0"/>
                      <a:pt x="2" y="4"/>
                      <a:pt x="4" y="4"/>
                    </a:cubicBezTo>
                    <a:cubicBezTo>
                      <a:pt x="3" y="7"/>
                      <a:pt x="0" y="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2" name="Freeform 609"/>
              <p:cNvSpPr/>
              <p:nvPr/>
            </p:nvSpPr>
            <p:spPr bwMode="auto">
              <a:xfrm>
                <a:off x="11283951" y="5502275"/>
                <a:ext cx="22225" cy="22225"/>
              </a:xfrm>
              <a:custGeom>
                <a:avLst/>
                <a:gdLst>
                  <a:gd name="T0" fmla="*/ 2 w 6"/>
                  <a:gd name="T1" fmla="*/ 0 h 6"/>
                  <a:gd name="T2" fmla="*/ 4 w 6"/>
                  <a:gd name="T3" fmla="*/ 6 h 6"/>
                  <a:gd name="T4" fmla="*/ 2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6" y="1"/>
                      <a:pt x="3" y="3"/>
                      <a:pt x="4" y="6"/>
                    </a:cubicBezTo>
                    <a:cubicBezTo>
                      <a:pt x="0" y="6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3" name="Freeform 610"/>
              <p:cNvSpPr/>
              <p:nvPr/>
            </p:nvSpPr>
            <p:spPr bwMode="auto">
              <a:xfrm>
                <a:off x="8753476" y="5519738"/>
                <a:ext cx="33338" cy="57150"/>
              </a:xfrm>
              <a:custGeom>
                <a:avLst/>
                <a:gdLst>
                  <a:gd name="T0" fmla="*/ 4 w 9"/>
                  <a:gd name="T1" fmla="*/ 0 h 15"/>
                  <a:gd name="T2" fmla="*/ 6 w 9"/>
                  <a:gd name="T3" fmla="*/ 15 h 15"/>
                  <a:gd name="T4" fmla="*/ 4 w 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4" y="0"/>
                    </a:moveTo>
                    <a:cubicBezTo>
                      <a:pt x="9" y="2"/>
                      <a:pt x="7" y="10"/>
                      <a:pt x="6" y="15"/>
                    </a:cubicBezTo>
                    <a:cubicBezTo>
                      <a:pt x="0" y="15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4" name="Freeform 611"/>
              <p:cNvSpPr/>
              <p:nvPr/>
            </p:nvSpPr>
            <p:spPr bwMode="auto">
              <a:xfrm>
                <a:off x="11291888" y="5524500"/>
                <a:ext cx="11113" cy="22225"/>
              </a:xfrm>
              <a:custGeom>
                <a:avLst/>
                <a:gdLst>
                  <a:gd name="T0" fmla="*/ 0 w 3"/>
                  <a:gd name="T1" fmla="*/ 2 h 6"/>
                  <a:gd name="T2" fmla="*/ 0 w 3"/>
                  <a:gd name="T3" fmla="*/ 4 h 6"/>
                  <a:gd name="T4" fmla="*/ 0 w 3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cubicBezTo>
                      <a:pt x="3" y="0"/>
                      <a:pt x="3" y="6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5" name="Freeform 612"/>
              <p:cNvSpPr/>
              <p:nvPr/>
            </p:nvSpPr>
            <p:spPr bwMode="auto">
              <a:xfrm>
                <a:off x="8794751" y="5554663"/>
                <a:ext cx="11113" cy="14288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4 h 4"/>
                  <a:gd name="T4" fmla="*/ 0 w 3"/>
                  <a:gd name="T5" fmla="*/ 3 h 4"/>
                  <a:gd name="T6" fmla="*/ 0 w 3"/>
                  <a:gd name="T7" fmla="*/ 1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6" name="Freeform 613"/>
              <p:cNvSpPr/>
              <p:nvPr/>
            </p:nvSpPr>
            <p:spPr bwMode="auto">
              <a:xfrm>
                <a:off x="11283951" y="5613400"/>
                <a:ext cx="22225" cy="38100"/>
              </a:xfrm>
              <a:custGeom>
                <a:avLst/>
                <a:gdLst>
                  <a:gd name="T0" fmla="*/ 2 w 6"/>
                  <a:gd name="T1" fmla="*/ 0 h 10"/>
                  <a:gd name="T2" fmla="*/ 4 w 6"/>
                  <a:gd name="T3" fmla="*/ 10 h 10"/>
                  <a:gd name="T4" fmla="*/ 2 w 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6" y="0"/>
                      <a:pt x="4" y="7"/>
                      <a:pt x="4" y="10"/>
                    </a:cubicBezTo>
                    <a:cubicBezTo>
                      <a:pt x="3" y="7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7" name="Freeform 614"/>
              <p:cNvSpPr/>
              <p:nvPr/>
            </p:nvSpPr>
            <p:spPr bwMode="auto">
              <a:xfrm>
                <a:off x="8723313" y="5648325"/>
                <a:ext cx="3175" cy="36513"/>
              </a:xfrm>
              <a:custGeom>
                <a:avLst/>
                <a:gdLst>
                  <a:gd name="T0" fmla="*/ 0 w 1"/>
                  <a:gd name="T1" fmla="*/ 3 h 10"/>
                  <a:gd name="T2" fmla="*/ 1 w 1"/>
                  <a:gd name="T3" fmla="*/ 7 h 10"/>
                  <a:gd name="T4" fmla="*/ 0 w 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3"/>
                    </a:moveTo>
                    <a:cubicBezTo>
                      <a:pt x="1" y="0"/>
                      <a:pt x="1" y="6"/>
                      <a:pt x="1" y="7"/>
                    </a:cubicBezTo>
                    <a:cubicBezTo>
                      <a:pt x="0" y="10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8" name="Freeform 615"/>
              <p:cNvSpPr/>
              <p:nvPr/>
            </p:nvSpPr>
            <p:spPr bwMode="auto">
              <a:xfrm>
                <a:off x="8723313" y="5700713"/>
                <a:ext cx="11113" cy="30163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3" y="1"/>
                      <a:pt x="3" y="5"/>
                      <a:pt x="3" y="8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9" name="Freeform 616"/>
              <p:cNvSpPr/>
              <p:nvPr/>
            </p:nvSpPr>
            <p:spPr bwMode="auto">
              <a:xfrm>
                <a:off x="8764588" y="5753100"/>
                <a:ext cx="26988" cy="192088"/>
              </a:xfrm>
              <a:custGeom>
                <a:avLst/>
                <a:gdLst>
                  <a:gd name="T0" fmla="*/ 2 w 7"/>
                  <a:gd name="T1" fmla="*/ 0 h 51"/>
                  <a:gd name="T2" fmla="*/ 6 w 7"/>
                  <a:gd name="T3" fmla="*/ 51 h 51"/>
                  <a:gd name="T4" fmla="*/ 2 w 7"/>
                  <a:gd name="T5" fmla="*/ 25 h 51"/>
                  <a:gd name="T6" fmla="*/ 2 w 7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1">
                    <a:moveTo>
                      <a:pt x="2" y="0"/>
                    </a:moveTo>
                    <a:cubicBezTo>
                      <a:pt x="7" y="18"/>
                      <a:pt x="5" y="35"/>
                      <a:pt x="6" y="51"/>
                    </a:cubicBezTo>
                    <a:cubicBezTo>
                      <a:pt x="0" y="47"/>
                      <a:pt x="3" y="34"/>
                      <a:pt x="2" y="25"/>
                    </a:cubicBezTo>
                    <a:cubicBezTo>
                      <a:pt x="2" y="18"/>
                      <a:pt x="1" y="8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0" name="Freeform 617"/>
              <p:cNvSpPr/>
              <p:nvPr/>
            </p:nvSpPr>
            <p:spPr bwMode="auto">
              <a:xfrm>
                <a:off x="11393488" y="5761038"/>
                <a:ext cx="22225" cy="22225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1 h 6"/>
                  <a:gd name="T4" fmla="*/ 1 w 6"/>
                  <a:gd name="T5" fmla="*/ 5 h 6"/>
                  <a:gd name="T6" fmla="*/ 3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5"/>
                      <a:pt x="4" y="6"/>
                      <a:pt x="1" y="5"/>
                    </a:cubicBezTo>
                    <a:cubicBezTo>
                      <a:pt x="0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1" name="Freeform 618"/>
              <p:cNvSpPr/>
              <p:nvPr/>
            </p:nvSpPr>
            <p:spPr bwMode="auto">
              <a:xfrm>
                <a:off x="11288713" y="5780088"/>
                <a:ext cx="17463" cy="58738"/>
              </a:xfrm>
              <a:custGeom>
                <a:avLst/>
                <a:gdLst>
                  <a:gd name="T0" fmla="*/ 2 w 5"/>
                  <a:gd name="T1" fmla="*/ 0 h 16"/>
                  <a:gd name="T2" fmla="*/ 5 w 5"/>
                  <a:gd name="T3" fmla="*/ 12 h 16"/>
                  <a:gd name="T4" fmla="*/ 0 w 5"/>
                  <a:gd name="T5" fmla="*/ 12 h 16"/>
                  <a:gd name="T6" fmla="*/ 2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2" y="0"/>
                    </a:moveTo>
                    <a:cubicBezTo>
                      <a:pt x="5" y="4"/>
                      <a:pt x="0" y="10"/>
                      <a:pt x="5" y="12"/>
                    </a:cubicBezTo>
                    <a:cubicBezTo>
                      <a:pt x="5" y="16"/>
                      <a:pt x="2" y="13"/>
                      <a:pt x="0" y="12"/>
                    </a:cubicBezTo>
                    <a:cubicBezTo>
                      <a:pt x="2" y="9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2" name="Freeform 619"/>
              <p:cNvSpPr/>
              <p:nvPr/>
            </p:nvSpPr>
            <p:spPr bwMode="auto">
              <a:xfrm>
                <a:off x="11396663" y="5797550"/>
                <a:ext cx="19050" cy="23813"/>
              </a:xfrm>
              <a:custGeom>
                <a:avLst/>
                <a:gdLst>
                  <a:gd name="T0" fmla="*/ 2 w 5"/>
                  <a:gd name="T1" fmla="*/ 1 h 6"/>
                  <a:gd name="T2" fmla="*/ 5 w 5"/>
                  <a:gd name="T3" fmla="*/ 4 h 6"/>
                  <a:gd name="T4" fmla="*/ 0 w 5"/>
                  <a:gd name="T5" fmla="*/ 4 h 6"/>
                  <a:gd name="T6" fmla="*/ 2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5" y="0"/>
                      <a:pt x="5" y="3"/>
                      <a:pt x="5" y="4"/>
                    </a:cubicBezTo>
                    <a:cubicBezTo>
                      <a:pt x="4" y="6"/>
                      <a:pt x="2" y="6"/>
                      <a:pt x="0" y="4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3" name="Freeform 620"/>
              <p:cNvSpPr/>
              <p:nvPr/>
            </p:nvSpPr>
            <p:spPr bwMode="auto">
              <a:xfrm>
                <a:off x="8734426" y="5821363"/>
                <a:ext cx="19050" cy="146050"/>
              </a:xfrm>
              <a:custGeom>
                <a:avLst/>
                <a:gdLst>
                  <a:gd name="T0" fmla="*/ 1 w 5"/>
                  <a:gd name="T1" fmla="*/ 0 h 39"/>
                  <a:gd name="T2" fmla="*/ 4 w 5"/>
                  <a:gd name="T3" fmla="*/ 39 h 39"/>
                  <a:gd name="T4" fmla="*/ 1 w 5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9">
                    <a:moveTo>
                      <a:pt x="1" y="0"/>
                    </a:moveTo>
                    <a:cubicBezTo>
                      <a:pt x="4" y="10"/>
                      <a:pt x="5" y="28"/>
                      <a:pt x="4" y="39"/>
                    </a:cubicBezTo>
                    <a:cubicBezTo>
                      <a:pt x="1" y="26"/>
                      <a:pt x="0" y="1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4" name="Freeform 621"/>
              <p:cNvSpPr/>
              <p:nvPr/>
            </p:nvSpPr>
            <p:spPr bwMode="auto">
              <a:xfrm>
                <a:off x="11393488" y="5824538"/>
                <a:ext cx="26988" cy="68263"/>
              </a:xfrm>
              <a:custGeom>
                <a:avLst/>
                <a:gdLst>
                  <a:gd name="T0" fmla="*/ 5 w 7"/>
                  <a:gd name="T1" fmla="*/ 0 h 18"/>
                  <a:gd name="T2" fmla="*/ 5 w 7"/>
                  <a:gd name="T3" fmla="*/ 18 h 18"/>
                  <a:gd name="T4" fmla="*/ 1 w 7"/>
                  <a:gd name="T5" fmla="*/ 18 h 18"/>
                  <a:gd name="T6" fmla="*/ 5 w 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5" y="0"/>
                    </a:moveTo>
                    <a:cubicBezTo>
                      <a:pt x="7" y="6"/>
                      <a:pt x="5" y="11"/>
                      <a:pt x="5" y="18"/>
                    </a:cubicBezTo>
                    <a:cubicBezTo>
                      <a:pt x="4" y="18"/>
                      <a:pt x="3" y="18"/>
                      <a:pt x="1" y="18"/>
                    </a:cubicBezTo>
                    <a:cubicBezTo>
                      <a:pt x="3" y="12"/>
                      <a:pt x="0" y="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5" name="Freeform 622"/>
              <p:cNvSpPr/>
              <p:nvPr/>
            </p:nvSpPr>
            <p:spPr bwMode="auto">
              <a:xfrm>
                <a:off x="11291888" y="5846763"/>
                <a:ext cx="14288" cy="19050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3" y="0"/>
                      <a:pt x="4" y="3"/>
                      <a:pt x="2" y="5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6" name="Freeform 623"/>
              <p:cNvSpPr/>
              <p:nvPr/>
            </p:nvSpPr>
            <p:spPr bwMode="auto">
              <a:xfrm>
                <a:off x="11291888" y="5884863"/>
                <a:ext cx="11113" cy="1111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2" y="3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7" name="Freeform 624"/>
              <p:cNvSpPr/>
              <p:nvPr/>
            </p:nvSpPr>
            <p:spPr bwMode="auto">
              <a:xfrm>
                <a:off x="11272838" y="5892800"/>
                <a:ext cx="7938" cy="14288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0"/>
                      <a:pt x="2" y="2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8" name="Freeform 625"/>
              <p:cNvSpPr/>
              <p:nvPr/>
            </p:nvSpPr>
            <p:spPr bwMode="auto">
              <a:xfrm>
                <a:off x="11272838" y="5903913"/>
                <a:ext cx="38100" cy="93663"/>
              </a:xfrm>
              <a:custGeom>
                <a:avLst/>
                <a:gdLst>
                  <a:gd name="T0" fmla="*/ 6 w 10"/>
                  <a:gd name="T1" fmla="*/ 0 h 25"/>
                  <a:gd name="T2" fmla="*/ 9 w 10"/>
                  <a:gd name="T3" fmla="*/ 6 h 25"/>
                  <a:gd name="T4" fmla="*/ 7 w 10"/>
                  <a:gd name="T5" fmla="*/ 25 h 25"/>
                  <a:gd name="T6" fmla="*/ 6 w 1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5">
                    <a:moveTo>
                      <a:pt x="6" y="0"/>
                    </a:moveTo>
                    <a:cubicBezTo>
                      <a:pt x="9" y="1"/>
                      <a:pt x="6" y="12"/>
                      <a:pt x="9" y="6"/>
                    </a:cubicBezTo>
                    <a:cubicBezTo>
                      <a:pt x="7" y="12"/>
                      <a:pt x="10" y="19"/>
                      <a:pt x="7" y="25"/>
                    </a:cubicBezTo>
                    <a:cubicBezTo>
                      <a:pt x="0" y="22"/>
                      <a:pt x="7" y="7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9" name="Freeform 626"/>
              <p:cNvSpPr/>
              <p:nvPr/>
            </p:nvSpPr>
            <p:spPr bwMode="auto">
              <a:xfrm>
                <a:off x="11272838" y="5907088"/>
                <a:ext cx="7938" cy="41275"/>
              </a:xfrm>
              <a:custGeom>
                <a:avLst/>
                <a:gdLst>
                  <a:gd name="T0" fmla="*/ 1 w 2"/>
                  <a:gd name="T1" fmla="*/ 3 h 11"/>
                  <a:gd name="T2" fmla="*/ 2 w 2"/>
                  <a:gd name="T3" fmla="*/ 8 h 11"/>
                  <a:gd name="T4" fmla="*/ 1 w 2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1" y="3"/>
                    </a:moveTo>
                    <a:cubicBezTo>
                      <a:pt x="2" y="0"/>
                      <a:pt x="2" y="7"/>
                      <a:pt x="2" y="8"/>
                    </a:cubicBezTo>
                    <a:cubicBezTo>
                      <a:pt x="0" y="11"/>
                      <a:pt x="1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0" name="Freeform 627"/>
              <p:cNvSpPr/>
              <p:nvPr/>
            </p:nvSpPr>
            <p:spPr bwMode="auto">
              <a:xfrm>
                <a:off x="8659813" y="5921375"/>
                <a:ext cx="22225" cy="23813"/>
              </a:xfrm>
              <a:custGeom>
                <a:avLst/>
                <a:gdLst>
                  <a:gd name="T0" fmla="*/ 2 w 6"/>
                  <a:gd name="T1" fmla="*/ 0 h 6"/>
                  <a:gd name="T2" fmla="*/ 5 w 6"/>
                  <a:gd name="T3" fmla="*/ 6 h 6"/>
                  <a:gd name="T4" fmla="*/ 2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4" y="1"/>
                      <a:pt x="6" y="2"/>
                      <a:pt x="5" y="6"/>
                    </a:cubicBezTo>
                    <a:cubicBezTo>
                      <a:pt x="0" y="6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1" name="Freeform 628"/>
              <p:cNvSpPr/>
              <p:nvPr/>
            </p:nvSpPr>
            <p:spPr bwMode="auto">
              <a:xfrm>
                <a:off x="11276013" y="5964238"/>
                <a:ext cx="12700" cy="28575"/>
              </a:xfrm>
              <a:custGeom>
                <a:avLst/>
                <a:gdLst>
                  <a:gd name="T0" fmla="*/ 0 w 3"/>
                  <a:gd name="T1" fmla="*/ 2 h 8"/>
                  <a:gd name="T2" fmla="*/ 0 w 3"/>
                  <a:gd name="T3" fmla="*/ 6 h 8"/>
                  <a:gd name="T4" fmla="*/ 0 w 3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2"/>
                    </a:moveTo>
                    <a:cubicBezTo>
                      <a:pt x="3" y="0"/>
                      <a:pt x="3" y="8"/>
                      <a:pt x="0" y="6"/>
                    </a:cubicBezTo>
                    <a:cubicBezTo>
                      <a:pt x="0" y="3"/>
                      <a:pt x="0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2" name="Freeform 629"/>
              <p:cNvSpPr/>
              <p:nvPr/>
            </p:nvSpPr>
            <p:spPr bwMode="auto">
              <a:xfrm>
                <a:off x="11310938" y="5975350"/>
                <a:ext cx="11113" cy="14288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3" name="Freeform 630"/>
              <p:cNvSpPr/>
              <p:nvPr/>
            </p:nvSpPr>
            <p:spPr bwMode="auto">
              <a:xfrm>
                <a:off x="11288713" y="6011863"/>
                <a:ext cx="25400" cy="93663"/>
              </a:xfrm>
              <a:custGeom>
                <a:avLst/>
                <a:gdLst>
                  <a:gd name="T0" fmla="*/ 2 w 7"/>
                  <a:gd name="T1" fmla="*/ 0 h 25"/>
                  <a:gd name="T2" fmla="*/ 4 w 7"/>
                  <a:gd name="T3" fmla="*/ 25 h 25"/>
                  <a:gd name="T4" fmla="*/ 2 w 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2" y="0"/>
                    </a:moveTo>
                    <a:cubicBezTo>
                      <a:pt x="7" y="6"/>
                      <a:pt x="3" y="13"/>
                      <a:pt x="4" y="25"/>
                    </a:cubicBezTo>
                    <a:cubicBezTo>
                      <a:pt x="0" y="20"/>
                      <a:pt x="3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4" name="Freeform 631"/>
              <p:cNvSpPr/>
              <p:nvPr/>
            </p:nvSpPr>
            <p:spPr bwMode="auto">
              <a:xfrm>
                <a:off x="8761413" y="6034088"/>
                <a:ext cx="25400" cy="53975"/>
              </a:xfrm>
              <a:custGeom>
                <a:avLst/>
                <a:gdLst>
                  <a:gd name="T0" fmla="*/ 4 w 7"/>
                  <a:gd name="T1" fmla="*/ 0 h 14"/>
                  <a:gd name="T2" fmla="*/ 3 w 7"/>
                  <a:gd name="T3" fmla="*/ 14 h 14"/>
                  <a:gd name="T4" fmla="*/ 4 w 7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4" y="0"/>
                    </a:moveTo>
                    <a:cubicBezTo>
                      <a:pt x="7" y="3"/>
                      <a:pt x="5" y="12"/>
                      <a:pt x="3" y="14"/>
                    </a:cubicBezTo>
                    <a:cubicBezTo>
                      <a:pt x="0" y="10"/>
                      <a:pt x="5" y="5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5" name="Freeform 632"/>
              <p:cNvSpPr/>
              <p:nvPr/>
            </p:nvSpPr>
            <p:spPr bwMode="auto">
              <a:xfrm>
                <a:off x="11310938" y="6046788"/>
                <a:ext cx="22225" cy="11113"/>
              </a:xfrm>
              <a:custGeom>
                <a:avLst/>
                <a:gdLst>
                  <a:gd name="T0" fmla="*/ 6 w 6"/>
                  <a:gd name="T1" fmla="*/ 1 h 3"/>
                  <a:gd name="T2" fmla="*/ 0 w 6"/>
                  <a:gd name="T3" fmla="*/ 2 h 3"/>
                  <a:gd name="T4" fmla="*/ 6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4" y="3"/>
                      <a:pt x="4" y="2"/>
                      <a:pt x="0" y="2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6" name="Freeform 633"/>
              <p:cNvSpPr/>
              <p:nvPr/>
            </p:nvSpPr>
            <p:spPr bwMode="auto">
              <a:xfrm>
                <a:off x="8791576" y="6057900"/>
                <a:ext cx="6350" cy="17463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3"/>
                      <a:pt x="2" y="5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7" name="Freeform 634"/>
              <p:cNvSpPr/>
              <p:nvPr/>
            </p:nvSpPr>
            <p:spPr bwMode="auto">
              <a:xfrm>
                <a:off x="8745538" y="6102350"/>
                <a:ext cx="15875" cy="22225"/>
              </a:xfrm>
              <a:custGeom>
                <a:avLst/>
                <a:gdLst>
                  <a:gd name="T0" fmla="*/ 3 w 4"/>
                  <a:gd name="T1" fmla="*/ 0 h 6"/>
                  <a:gd name="T2" fmla="*/ 3 w 4"/>
                  <a:gd name="T3" fmla="*/ 6 h 6"/>
                  <a:gd name="T4" fmla="*/ 0 w 4"/>
                  <a:gd name="T5" fmla="*/ 4 h 6"/>
                  <a:gd name="T6" fmla="*/ 3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4" y="3"/>
                      <a:pt x="3" y="4"/>
                      <a:pt x="3" y="6"/>
                    </a:cubicBezTo>
                    <a:cubicBezTo>
                      <a:pt x="2" y="5"/>
                      <a:pt x="2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8" name="Freeform 635"/>
              <p:cNvSpPr/>
              <p:nvPr/>
            </p:nvSpPr>
            <p:spPr bwMode="auto">
              <a:xfrm>
                <a:off x="11314113" y="6110288"/>
                <a:ext cx="19050" cy="25400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2 h 7"/>
                  <a:gd name="T4" fmla="*/ 5 w 5"/>
                  <a:gd name="T5" fmla="*/ 7 h 7"/>
                  <a:gd name="T6" fmla="*/ 2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3" y="1"/>
                      <a:pt x="3" y="2"/>
                      <a:pt x="5" y="2"/>
                    </a:cubicBezTo>
                    <a:cubicBezTo>
                      <a:pt x="4" y="5"/>
                      <a:pt x="4" y="4"/>
                      <a:pt x="5" y="7"/>
                    </a:cubicBezTo>
                    <a:cubicBezTo>
                      <a:pt x="0" y="7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9" name="Freeform 636"/>
              <p:cNvSpPr/>
              <p:nvPr/>
            </p:nvSpPr>
            <p:spPr bwMode="auto">
              <a:xfrm>
                <a:off x="11280776" y="6154738"/>
                <a:ext cx="7938" cy="41275"/>
              </a:xfrm>
              <a:custGeom>
                <a:avLst/>
                <a:gdLst>
                  <a:gd name="T0" fmla="*/ 1 w 2"/>
                  <a:gd name="T1" fmla="*/ 2 h 11"/>
                  <a:gd name="T2" fmla="*/ 2 w 2"/>
                  <a:gd name="T3" fmla="*/ 8 h 11"/>
                  <a:gd name="T4" fmla="*/ 1 w 2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1" y="2"/>
                    </a:moveTo>
                    <a:cubicBezTo>
                      <a:pt x="2" y="0"/>
                      <a:pt x="1" y="7"/>
                      <a:pt x="2" y="8"/>
                    </a:cubicBezTo>
                    <a:cubicBezTo>
                      <a:pt x="0" y="11"/>
                      <a:pt x="1" y="4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0" name="Freeform 637"/>
              <p:cNvSpPr/>
              <p:nvPr/>
            </p:nvSpPr>
            <p:spPr bwMode="auto">
              <a:xfrm>
                <a:off x="11295063" y="6200775"/>
                <a:ext cx="23813" cy="52388"/>
              </a:xfrm>
              <a:custGeom>
                <a:avLst/>
                <a:gdLst>
                  <a:gd name="T0" fmla="*/ 1 w 6"/>
                  <a:gd name="T1" fmla="*/ 0 h 14"/>
                  <a:gd name="T2" fmla="*/ 6 w 6"/>
                  <a:gd name="T3" fmla="*/ 1 h 14"/>
                  <a:gd name="T4" fmla="*/ 3 w 6"/>
                  <a:gd name="T5" fmla="*/ 14 h 14"/>
                  <a:gd name="T6" fmla="*/ 1 w 6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1" y="0"/>
                    </a:moveTo>
                    <a:cubicBezTo>
                      <a:pt x="5" y="0"/>
                      <a:pt x="3" y="3"/>
                      <a:pt x="6" y="1"/>
                    </a:cubicBezTo>
                    <a:cubicBezTo>
                      <a:pt x="5" y="5"/>
                      <a:pt x="4" y="10"/>
                      <a:pt x="3" y="14"/>
                    </a:cubicBezTo>
                    <a:cubicBezTo>
                      <a:pt x="0" y="12"/>
                      <a:pt x="3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1" name="Freeform 638"/>
              <p:cNvSpPr/>
              <p:nvPr/>
            </p:nvSpPr>
            <p:spPr bwMode="auto">
              <a:xfrm>
                <a:off x="11420476" y="6223000"/>
                <a:ext cx="11113" cy="6350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2" name="Freeform 639"/>
              <p:cNvSpPr/>
              <p:nvPr/>
            </p:nvSpPr>
            <p:spPr bwMode="auto">
              <a:xfrm>
                <a:off x="11280776" y="6229350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4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0"/>
                      <a:pt x="3" y="1"/>
                      <a:pt x="2" y="4"/>
                    </a:cubicBezTo>
                    <a:cubicBezTo>
                      <a:pt x="0" y="5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3" name="Freeform 640"/>
              <p:cNvSpPr/>
              <p:nvPr/>
            </p:nvSpPr>
            <p:spPr bwMode="auto">
              <a:xfrm>
                <a:off x="8737601" y="6300788"/>
                <a:ext cx="68263" cy="431800"/>
              </a:xfrm>
              <a:custGeom>
                <a:avLst/>
                <a:gdLst>
                  <a:gd name="T0" fmla="*/ 7 w 18"/>
                  <a:gd name="T1" fmla="*/ 0 h 115"/>
                  <a:gd name="T2" fmla="*/ 7 w 18"/>
                  <a:gd name="T3" fmla="*/ 74 h 115"/>
                  <a:gd name="T4" fmla="*/ 13 w 18"/>
                  <a:gd name="T5" fmla="*/ 59 h 115"/>
                  <a:gd name="T6" fmla="*/ 12 w 18"/>
                  <a:gd name="T7" fmla="*/ 80 h 115"/>
                  <a:gd name="T8" fmla="*/ 8 w 18"/>
                  <a:gd name="T9" fmla="*/ 75 h 115"/>
                  <a:gd name="T10" fmla="*/ 6 w 18"/>
                  <a:gd name="T11" fmla="*/ 111 h 115"/>
                  <a:gd name="T12" fmla="*/ 9 w 18"/>
                  <a:gd name="T13" fmla="*/ 107 h 115"/>
                  <a:gd name="T14" fmla="*/ 5 w 18"/>
                  <a:gd name="T15" fmla="*/ 115 h 115"/>
                  <a:gd name="T16" fmla="*/ 4 w 18"/>
                  <a:gd name="T17" fmla="*/ 49 h 115"/>
                  <a:gd name="T18" fmla="*/ 7 w 18"/>
                  <a:gd name="T1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15">
                    <a:moveTo>
                      <a:pt x="7" y="0"/>
                    </a:moveTo>
                    <a:cubicBezTo>
                      <a:pt x="10" y="22"/>
                      <a:pt x="6" y="50"/>
                      <a:pt x="7" y="74"/>
                    </a:cubicBezTo>
                    <a:cubicBezTo>
                      <a:pt x="12" y="71"/>
                      <a:pt x="9" y="64"/>
                      <a:pt x="13" y="59"/>
                    </a:cubicBezTo>
                    <a:cubicBezTo>
                      <a:pt x="13" y="67"/>
                      <a:pt x="18" y="74"/>
                      <a:pt x="12" y="80"/>
                    </a:cubicBezTo>
                    <a:cubicBezTo>
                      <a:pt x="9" y="80"/>
                      <a:pt x="9" y="77"/>
                      <a:pt x="8" y="75"/>
                    </a:cubicBezTo>
                    <a:cubicBezTo>
                      <a:pt x="8" y="86"/>
                      <a:pt x="9" y="95"/>
                      <a:pt x="6" y="111"/>
                    </a:cubicBezTo>
                    <a:cubicBezTo>
                      <a:pt x="9" y="112"/>
                      <a:pt x="6" y="106"/>
                      <a:pt x="9" y="107"/>
                    </a:cubicBezTo>
                    <a:cubicBezTo>
                      <a:pt x="12" y="113"/>
                      <a:pt x="6" y="111"/>
                      <a:pt x="5" y="115"/>
                    </a:cubicBezTo>
                    <a:cubicBezTo>
                      <a:pt x="0" y="90"/>
                      <a:pt x="9" y="65"/>
                      <a:pt x="4" y="49"/>
                    </a:cubicBezTo>
                    <a:cubicBezTo>
                      <a:pt x="8" y="32"/>
                      <a:pt x="1" y="1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4" name="Freeform 641"/>
              <p:cNvSpPr/>
              <p:nvPr/>
            </p:nvSpPr>
            <p:spPr bwMode="auto">
              <a:xfrm>
                <a:off x="11322051" y="6300788"/>
                <a:ext cx="14288" cy="15875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0"/>
                      <a:pt x="1" y="2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5" name="Freeform 642"/>
              <p:cNvSpPr/>
              <p:nvPr/>
            </p:nvSpPr>
            <p:spPr bwMode="auto">
              <a:xfrm>
                <a:off x="8674101" y="6313488"/>
                <a:ext cx="15875" cy="17463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4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0"/>
                      <a:pt x="4" y="1"/>
                      <a:pt x="3" y="4"/>
                    </a:cubicBezTo>
                    <a:cubicBezTo>
                      <a:pt x="0" y="5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6" name="Freeform 643"/>
              <p:cNvSpPr/>
              <p:nvPr/>
            </p:nvSpPr>
            <p:spPr bwMode="auto">
              <a:xfrm>
                <a:off x="8805863" y="6319838"/>
                <a:ext cx="19050" cy="203200"/>
              </a:xfrm>
              <a:custGeom>
                <a:avLst/>
                <a:gdLst>
                  <a:gd name="T0" fmla="*/ 0 w 5"/>
                  <a:gd name="T1" fmla="*/ 0 h 54"/>
                  <a:gd name="T2" fmla="*/ 4 w 5"/>
                  <a:gd name="T3" fmla="*/ 54 h 54"/>
                  <a:gd name="T4" fmla="*/ 0 w 5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4">
                    <a:moveTo>
                      <a:pt x="0" y="0"/>
                    </a:moveTo>
                    <a:cubicBezTo>
                      <a:pt x="4" y="15"/>
                      <a:pt x="5" y="40"/>
                      <a:pt x="4" y="54"/>
                    </a:cubicBezTo>
                    <a:cubicBezTo>
                      <a:pt x="0" y="38"/>
                      <a:pt x="1" y="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7" name="Freeform 644"/>
              <p:cNvSpPr/>
              <p:nvPr/>
            </p:nvSpPr>
            <p:spPr bwMode="auto">
              <a:xfrm>
                <a:off x="11390313" y="6372225"/>
                <a:ext cx="17463" cy="19050"/>
              </a:xfrm>
              <a:custGeom>
                <a:avLst/>
                <a:gdLst>
                  <a:gd name="T0" fmla="*/ 4 w 5"/>
                  <a:gd name="T1" fmla="*/ 0 h 5"/>
                  <a:gd name="T2" fmla="*/ 3 w 5"/>
                  <a:gd name="T3" fmla="*/ 5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3"/>
                      <a:pt x="3" y="3"/>
                      <a:pt x="3" y="5"/>
                    </a:cubicBezTo>
                    <a:cubicBezTo>
                      <a:pt x="2" y="4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8" name="Freeform 645"/>
              <p:cNvSpPr/>
              <p:nvPr/>
            </p:nvSpPr>
            <p:spPr bwMode="auto">
              <a:xfrm>
                <a:off x="11276013" y="6380163"/>
                <a:ext cx="23813" cy="22225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6" y="6"/>
                      <a:pt x="0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9" name="Freeform 646"/>
              <p:cNvSpPr/>
              <p:nvPr/>
            </p:nvSpPr>
            <p:spPr bwMode="auto">
              <a:xfrm>
                <a:off x="11366501" y="6432550"/>
                <a:ext cx="30163" cy="33338"/>
              </a:xfrm>
              <a:custGeom>
                <a:avLst/>
                <a:gdLst>
                  <a:gd name="T0" fmla="*/ 6 w 8"/>
                  <a:gd name="T1" fmla="*/ 0 h 9"/>
                  <a:gd name="T2" fmla="*/ 3 w 8"/>
                  <a:gd name="T3" fmla="*/ 9 h 9"/>
                  <a:gd name="T4" fmla="*/ 0 w 8"/>
                  <a:gd name="T5" fmla="*/ 7 h 9"/>
                  <a:gd name="T6" fmla="*/ 6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cubicBezTo>
                      <a:pt x="8" y="2"/>
                      <a:pt x="4" y="6"/>
                      <a:pt x="3" y="9"/>
                    </a:cubicBezTo>
                    <a:cubicBezTo>
                      <a:pt x="2" y="9"/>
                      <a:pt x="2" y="6"/>
                      <a:pt x="0" y="7"/>
                    </a:cubicBezTo>
                    <a:cubicBezTo>
                      <a:pt x="0" y="3"/>
                      <a:pt x="5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0" name="Freeform 647"/>
              <p:cNvSpPr/>
              <p:nvPr/>
            </p:nvSpPr>
            <p:spPr bwMode="auto">
              <a:xfrm>
                <a:off x="11349038" y="6459538"/>
                <a:ext cx="17463" cy="25400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5 h 7"/>
                  <a:gd name="T4" fmla="*/ 2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3" y="2"/>
                      <a:pt x="5" y="2"/>
                      <a:pt x="5" y="5"/>
                    </a:cubicBezTo>
                    <a:cubicBezTo>
                      <a:pt x="0" y="7"/>
                      <a:pt x="2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1" name="Freeform 648"/>
              <p:cNvSpPr/>
              <p:nvPr/>
            </p:nvSpPr>
            <p:spPr bwMode="auto">
              <a:xfrm>
                <a:off x="11360151" y="6481763"/>
                <a:ext cx="22225" cy="19050"/>
              </a:xfrm>
              <a:custGeom>
                <a:avLst/>
                <a:gdLst>
                  <a:gd name="T0" fmla="*/ 4 w 6"/>
                  <a:gd name="T1" fmla="*/ 0 h 5"/>
                  <a:gd name="T2" fmla="*/ 1 w 6"/>
                  <a:gd name="T3" fmla="*/ 5 h 5"/>
                  <a:gd name="T4" fmla="*/ 4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6" y="1"/>
                      <a:pt x="3" y="5"/>
                      <a:pt x="1" y="5"/>
                    </a:cubicBezTo>
                    <a:cubicBezTo>
                      <a:pt x="0" y="1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2" name="Freeform 649"/>
              <p:cNvSpPr/>
              <p:nvPr/>
            </p:nvSpPr>
            <p:spPr bwMode="auto">
              <a:xfrm>
                <a:off x="8689976" y="6545263"/>
                <a:ext cx="17463" cy="38100"/>
              </a:xfrm>
              <a:custGeom>
                <a:avLst/>
                <a:gdLst>
                  <a:gd name="T0" fmla="*/ 2 w 5"/>
                  <a:gd name="T1" fmla="*/ 0 h 10"/>
                  <a:gd name="T2" fmla="*/ 3 w 5"/>
                  <a:gd name="T3" fmla="*/ 10 h 10"/>
                  <a:gd name="T4" fmla="*/ 2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5" y="3"/>
                      <a:pt x="4" y="6"/>
                      <a:pt x="3" y="10"/>
                    </a:cubicBezTo>
                    <a:cubicBezTo>
                      <a:pt x="0" y="8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3" name="Freeform 650"/>
              <p:cNvSpPr/>
              <p:nvPr/>
            </p:nvSpPr>
            <p:spPr bwMode="auto">
              <a:xfrm>
                <a:off x="8813801" y="6550025"/>
                <a:ext cx="11113" cy="33338"/>
              </a:xfrm>
              <a:custGeom>
                <a:avLst/>
                <a:gdLst>
                  <a:gd name="T0" fmla="*/ 1 w 3"/>
                  <a:gd name="T1" fmla="*/ 0 h 9"/>
                  <a:gd name="T2" fmla="*/ 3 w 3"/>
                  <a:gd name="T3" fmla="*/ 9 h 9"/>
                  <a:gd name="T4" fmla="*/ 1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cubicBezTo>
                      <a:pt x="3" y="2"/>
                      <a:pt x="3" y="5"/>
                      <a:pt x="3" y="9"/>
                    </a:cubicBezTo>
                    <a:cubicBezTo>
                      <a:pt x="0" y="8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4" name="Freeform 651"/>
              <p:cNvSpPr/>
              <p:nvPr/>
            </p:nvSpPr>
            <p:spPr bwMode="auto">
              <a:xfrm>
                <a:off x="11288713" y="6572250"/>
                <a:ext cx="22225" cy="22225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6" y="6"/>
                      <a:pt x="0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5" name="Freeform 652"/>
              <p:cNvSpPr/>
              <p:nvPr/>
            </p:nvSpPr>
            <p:spPr bwMode="auto">
              <a:xfrm>
                <a:off x="8689976" y="6602413"/>
                <a:ext cx="25400" cy="77788"/>
              </a:xfrm>
              <a:custGeom>
                <a:avLst/>
                <a:gdLst>
                  <a:gd name="T0" fmla="*/ 2 w 7"/>
                  <a:gd name="T1" fmla="*/ 0 h 21"/>
                  <a:gd name="T2" fmla="*/ 4 w 7"/>
                  <a:gd name="T3" fmla="*/ 21 h 21"/>
                  <a:gd name="T4" fmla="*/ 2 w 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1">
                    <a:moveTo>
                      <a:pt x="2" y="0"/>
                    </a:moveTo>
                    <a:cubicBezTo>
                      <a:pt x="7" y="3"/>
                      <a:pt x="5" y="13"/>
                      <a:pt x="4" y="21"/>
                    </a:cubicBezTo>
                    <a:cubicBezTo>
                      <a:pt x="0" y="16"/>
                      <a:pt x="4" y="7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6" name="Freeform 653"/>
              <p:cNvSpPr/>
              <p:nvPr/>
            </p:nvSpPr>
            <p:spPr bwMode="auto">
              <a:xfrm>
                <a:off x="11291888" y="6616700"/>
                <a:ext cx="11113" cy="22225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5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1"/>
                      <a:pt x="3" y="3"/>
                      <a:pt x="3" y="5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7" name="Freeform 654"/>
              <p:cNvSpPr/>
              <p:nvPr/>
            </p:nvSpPr>
            <p:spPr bwMode="auto">
              <a:xfrm>
                <a:off x="11325226" y="6619875"/>
                <a:ext cx="23813" cy="38100"/>
              </a:xfrm>
              <a:custGeom>
                <a:avLst/>
                <a:gdLst>
                  <a:gd name="T0" fmla="*/ 2 w 6"/>
                  <a:gd name="T1" fmla="*/ 10 h 10"/>
                  <a:gd name="T2" fmla="*/ 5 w 6"/>
                  <a:gd name="T3" fmla="*/ 0 h 10"/>
                  <a:gd name="T4" fmla="*/ 5 w 6"/>
                  <a:gd name="T5" fmla="*/ 5 h 10"/>
                  <a:gd name="T6" fmla="*/ 2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cubicBezTo>
                      <a:pt x="1" y="8"/>
                      <a:pt x="1" y="0"/>
                      <a:pt x="5" y="0"/>
                    </a:cubicBezTo>
                    <a:cubicBezTo>
                      <a:pt x="6" y="3"/>
                      <a:pt x="0" y="5"/>
                      <a:pt x="5" y="5"/>
                    </a:cubicBezTo>
                    <a:cubicBezTo>
                      <a:pt x="5" y="8"/>
                      <a:pt x="2" y="8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8" name="Freeform 655"/>
              <p:cNvSpPr/>
              <p:nvPr/>
            </p:nvSpPr>
            <p:spPr bwMode="auto">
              <a:xfrm>
                <a:off x="11291888" y="6643688"/>
                <a:ext cx="30163" cy="123825"/>
              </a:xfrm>
              <a:custGeom>
                <a:avLst/>
                <a:gdLst>
                  <a:gd name="T0" fmla="*/ 4 w 8"/>
                  <a:gd name="T1" fmla="*/ 0 h 33"/>
                  <a:gd name="T2" fmla="*/ 3 w 8"/>
                  <a:gd name="T3" fmla="*/ 24 h 33"/>
                  <a:gd name="T4" fmla="*/ 0 w 8"/>
                  <a:gd name="T5" fmla="*/ 32 h 33"/>
                  <a:gd name="T6" fmla="*/ 4 w 8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3">
                    <a:moveTo>
                      <a:pt x="4" y="0"/>
                    </a:moveTo>
                    <a:cubicBezTo>
                      <a:pt x="8" y="5"/>
                      <a:pt x="4" y="17"/>
                      <a:pt x="3" y="24"/>
                    </a:cubicBezTo>
                    <a:cubicBezTo>
                      <a:pt x="3" y="27"/>
                      <a:pt x="6" y="33"/>
                      <a:pt x="0" y="32"/>
                    </a:cubicBezTo>
                    <a:cubicBezTo>
                      <a:pt x="4" y="18"/>
                      <a:pt x="0" y="1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9" name="Freeform 656"/>
              <p:cNvSpPr/>
              <p:nvPr/>
            </p:nvSpPr>
            <p:spPr bwMode="auto">
              <a:xfrm>
                <a:off x="8753476" y="6745288"/>
                <a:ext cx="11113" cy="41275"/>
              </a:xfrm>
              <a:custGeom>
                <a:avLst/>
                <a:gdLst>
                  <a:gd name="T0" fmla="*/ 1 w 3"/>
                  <a:gd name="T1" fmla="*/ 0 h 11"/>
                  <a:gd name="T2" fmla="*/ 1 w 3"/>
                  <a:gd name="T3" fmla="*/ 11 h 11"/>
                  <a:gd name="T4" fmla="*/ 1 w 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3" y="2"/>
                      <a:pt x="3" y="9"/>
                      <a:pt x="1" y="11"/>
                    </a:cubicBezTo>
                    <a:cubicBezTo>
                      <a:pt x="0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0" name="Freeform 657"/>
              <p:cNvSpPr/>
              <p:nvPr/>
            </p:nvSpPr>
            <p:spPr bwMode="auto">
              <a:xfrm>
                <a:off x="8764588" y="6748463"/>
                <a:ext cx="19050" cy="22225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6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5" y="0"/>
                      <a:pt x="2" y="4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1" name="Freeform 658"/>
              <p:cNvSpPr/>
              <p:nvPr/>
            </p:nvSpPr>
            <p:spPr bwMode="auto">
              <a:xfrm>
                <a:off x="11283951" y="6773863"/>
                <a:ext cx="19050" cy="49213"/>
              </a:xfrm>
              <a:custGeom>
                <a:avLst/>
                <a:gdLst>
                  <a:gd name="T0" fmla="*/ 1 w 5"/>
                  <a:gd name="T1" fmla="*/ 0 h 13"/>
                  <a:gd name="T2" fmla="*/ 5 w 5"/>
                  <a:gd name="T3" fmla="*/ 0 h 13"/>
                  <a:gd name="T4" fmla="*/ 5 w 5"/>
                  <a:gd name="T5" fmla="*/ 13 h 13"/>
                  <a:gd name="T6" fmla="*/ 1 w 5"/>
                  <a:gd name="T7" fmla="*/ 13 h 13"/>
                  <a:gd name="T8" fmla="*/ 1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5"/>
                      <a:pt x="4" y="6"/>
                      <a:pt x="5" y="13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0" y="9"/>
                      <a:pt x="4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2" name="Freeform 659"/>
              <p:cNvSpPr/>
              <p:nvPr/>
            </p:nvSpPr>
            <p:spPr bwMode="auto">
              <a:xfrm>
                <a:off x="8745538" y="6789738"/>
                <a:ext cx="22225" cy="22225"/>
              </a:xfrm>
              <a:custGeom>
                <a:avLst/>
                <a:gdLst>
                  <a:gd name="T0" fmla="*/ 3 w 6"/>
                  <a:gd name="T1" fmla="*/ 1 h 6"/>
                  <a:gd name="T2" fmla="*/ 4 w 6"/>
                  <a:gd name="T3" fmla="*/ 6 h 6"/>
                  <a:gd name="T4" fmla="*/ 3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6" y="0"/>
                      <a:pt x="4" y="4"/>
                      <a:pt x="4" y="6"/>
                    </a:cubicBezTo>
                    <a:cubicBezTo>
                      <a:pt x="0" y="6"/>
                      <a:pt x="3" y="4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3" name="Freeform 660"/>
              <p:cNvSpPr/>
              <p:nvPr/>
            </p:nvSpPr>
            <p:spPr bwMode="auto">
              <a:xfrm>
                <a:off x="8693151" y="6808788"/>
                <a:ext cx="22225" cy="55563"/>
              </a:xfrm>
              <a:custGeom>
                <a:avLst/>
                <a:gdLst>
                  <a:gd name="T0" fmla="*/ 2 w 6"/>
                  <a:gd name="T1" fmla="*/ 0 h 15"/>
                  <a:gd name="T2" fmla="*/ 2 w 6"/>
                  <a:gd name="T3" fmla="*/ 15 h 15"/>
                  <a:gd name="T4" fmla="*/ 2 w 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6" y="4"/>
                      <a:pt x="3" y="10"/>
                      <a:pt x="2" y="15"/>
                    </a:cubicBezTo>
                    <a:cubicBezTo>
                      <a:pt x="0" y="12"/>
                      <a:pt x="3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4" name="Freeform 661"/>
              <p:cNvSpPr/>
              <p:nvPr/>
            </p:nvSpPr>
            <p:spPr bwMode="auto">
              <a:xfrm>
                <a:off x="11280776" y="6827838"/>
                <a:ext cx="11113" cy="47625"/>
              </a:xfrm>
              <a:custGeom>
                <a:avLst/>
                <a:gdLst>
                  <a:gd name="T0" fmla="*/ 1 w 3"/>
                  <a:gd name="T1" fmla="*/ 0 h 13"/>
                  <a:gd name="T2" fmla="*/ 3 w 3"/>
                  <a:gd name="T3" fmla="*/ 10 h 13"/>
                  <a:gd name="T4" fmla="*/ 1 w 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1" y="0"/>
                    </a:moveTo>
                    <a:cubicBezTo>
                      <a:pt x="3" y="2"/>
                      <a:pt x="3" y="5"/>
                      <a:pt x="3" y="10"/>
                    </a:cubicBezTo>
                    <a:cubicBezTo>
                      <a:pt x="0" y="13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5" name="Freeform 662"/>
              <p:cNvSpPr/>
              <p:nvPr/>
            </p:nvSpPr>
            <p:spPr bwMode="auto">
              <a:xfrm>
                <a:off x="8753476" y="6831013"/>
                <a:ext cx="14288" cy="44450"/>
              </a:xfrm>
              <a:custGeom>
                <a:avLst/>
                <a:gdLst>
                  <a:gd name="T0" fmla="*/ 1 w 4"/>
                  <a:gd name="T1" fmla="*/ 0 h 12"/>
                  <a:gd name="T2" fmla="*/ 2 w 4"/>
                  <a:gd name="T3" fmla="*/ 12 h 12"/>
                  <a:gd name="T4" fmla="*/ 1 w 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4" y="2"/>
                      <a:pt x="2" y="8"/>
                      <a:pt x="2" y="12"/>
                    </a:cubicBezTo>
                    <a:cubicBezTo>
                      <a:pt x="0" y="10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6" name="Freeform 663"/>
              <p:cNvSpPr/>
              <p:nvPr/>
            </p:nvSpPr>
            <p:spPr bwMode="auto">
              <a:xfrm>
                <a:off x="11295063" y="6834188"/>
                <a:ext cx="11113" cy="23813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5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0"/>
                      <a:pt x="3" y="6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7" name="Freeform 664"/>
              <p:cNvSpPr/>
              <p:nvPr/>
            </p:nvSpPr>
            <p:spPr bwMode="auto">
              <a:xfrm>
                <a:off x="10753726" y="6858000"/>
                <a:ext cx="25400" cy="36513"/>
              </a:xfrm>
              <a:custGeom>
                <a:avLst/>
                <a:gdLst>
                  <a:gd name="T0" fmla="*/ 3 w 7"/>
                  <a:gd name="T1" fmla="*/ 1 h 10"/>
                  <a:gd name="T2" fmla="*/ 6 w 7"/>
                  <a:gd name="T3" fmla="*/ 7 h 10"/>
                  <a:gd name="T4" fmla="*/ 1 w 7"/>
                  <a:gd name="T5" fmla="*/ 9 h 10"/>
                  <a:gd name="T6" fmla="*/ 3 w 7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3" y="1"/>
                    </a:moveTo>
                    <a:cubicBezTo>
                      <a:pt x="7" y="0"/>
                      <a:pt x="6" y="4"/>
                      <a:pt x="6" y="7"/>
                    </a:cubicBezTo>
                    <a:cubicBezTo>
                      <a:pt x="4" y="8"/>
                      <a:pt x="4" y="10"/>
                      <a:pt x="1" y="9"/>
                    </a:cubicBezTo>
                    <a:cubicBezTo>
                      <a:pt x="0" y="7"/>
                      <a:pt x="2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8" name="Freeform 665"/>
              <p:cNvSpPr/>
              <p:nvPr/>
            </p:nvSpPr>
            <p:spPr bwMode="auto">
              <a:xfrm>
                <a:off x="11291888" y="6872288"/>
                <a:ext cx="14288" cy="96838"/>
              </a:xfrm>
              <a:custGeom>
                <a:avLst/>
                <a:gdLst>
                  <a:gd name="T0" fmla="*/ 1 w 4"/>
                  <a:gd name="T1" fmla="*/ 1 h 26"/>
                  <a:gd name="T2" fmla="*/ 3 w 4"/>
                  <a:gd name="T3" fmla="*/ 2 h 26"/>
                  <a:gd name="T4" fmla="*/ 2 w 4"/>
                  <a:gd name="T5" fmla="*/ 26 h 26"/>
                  <a:gd name="T6" fmla="*/ 1 w 4"/>
                  <a:gd name="T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6">
                    <a:moveTo>
                      <a:pt x="1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4" y="12"/>
                      <a:pt x="2" y="16"/>
                      <a:pt x="2" y="26"/>
                    </a:cubicBezTo>
                    <a:cubicBezTo>
                      <a:pt x="0" y="19"/>
                      <a:pt x="2" y="9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9" name="Freeform 666"/>
              <p:cNvSpPr/>
              <p:nvPr/>
            </p:nvSpPr>
            <p:spPr bwMode="auto">
              <a:xfrm>
                <a:off x="8753476" y="6880225"/>
                <a:ext cx="11113" cy="22225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4 h 6"/>
                  <a:gd name="T4" fmla="*/ 1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3" y="0"/>
                      <a:pt x="3" y="6"/>
                      <a:pt x="1" y="4"/>
                    </a:cubicBezTo>
                    <a:cubicBezTo>
                      <a:pt x="0" y="3"/>
                      <a:pt x="2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0" name="Freeform 667"/>
              <p:cNvSpPr/>
              <p:nvPr/>
            </p:nvSpPr>
            <p:spPr bwMode="auto">
              <a:xfrm>
                <a:off x="10718801" y="6921500"/>
                <a:ext cx="41275" cy="52388"/>
              </a:xfrm>
              <a:custGeom>
                <a:avLst/>
                <a:gdLst>
                  <a:gd name="T0" fmla="*/ 7 w 11"/>
                  <a:gd name="T1" fmla="*/ 0 h 14"/>
                  <a:gd name="T2" fmla="*/ 11 w 11"/>
                  <a:gd name="T3" fmla="*/ 8 h 14"/>
                  <a:gd name="T4" fmla="*/ 2 w 11"/>
                  <a:gd name="T5" fmla="*/ 14 h 14"/>
                  <a:gd name="T6" fmla="*/ 7 w 1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7" y="0"/>
                    </a:moveTo>
                    <a:cubicBezTo>
                      <a:pt x="9" y="1"/>
                      <a:pt x="4" y="8"/>
                      <a:pt x="11" y="8"/>
                    </a:cubicBezTo>
                    <a:cubicBezTo>
                      <a:pt x="10" y="12"/>
                      <a:pt x="4" y="10"/>
                      <a:pt x="2" y="14"/>
                    </a:cubicBezTo>
                    <a:cubicBezTo>
                      <a:pt x="0" y="10"/>
                      <a:pt x="6" y="5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1" name="Freeform 668"/>
              <p:cNvSpPr/>
              <p:nvPr/>
            </p:nvSpPr>
            <p:spPr bwMode="auto">
              <a:xfrm>
                <a:off x="8693151" y="6924675"/>
                <a:ext cx="14288" cy="30163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8 h 8"/>
                  <a:gd name="T4" fmla="*/ 1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4" y="2"/>
                      <a:pt x="4" y="6"/>
                      <a:pt x="0" y="8"/>
                    </a:cubicBezTo>
                    <a:cubicBezTo>
                      <a:pt x="1" y="5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2" name="Freeform 669"/>
              <p:cNvSpPr/>
              <p:nvPr/>
            </p:nvSpPr>
            <p:spPr bwMode="auto">
              <a:xfrm>
                <a:off x="8685213" y="6962775"/>
                <a:ext cx="19050" cy="107950"/>
              </a:xfrm>
              <a:custGeom>
                <a:avLst/>
                <a:gdLst>
                  <a:gd name="T0" fmla="*/ 0 w 5"/>
                  <a:gd name="T1" fmla="*/ 29 h 29"/>
                  <a:gd name="T2" fmla="*/ 3 w 5"/>
                  <a:gd name="T3" fmla="*/ 0 h 29"/>
                  <a:gd name="T4" fmla="*/ 0 w 5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9">
                    <a:moveTo>
                      <a:pt x="0" y="29"/>
                    </a:moveTo>
                    <a:cubicBezTo>
                      <a:pt x="4" y="19"/>
                      <a:pt x="0" y="8"/>
                      <a:pt x="3" y="0"/>
                    </a:cubicBezTo>
                    <a:cubicBezTo>
                      <a:pt x="5" y="8"/>
                      <a:pt x="4" y="23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3" name="Freeform 670"/>
              <p:cNvSpPr/>
              <p:nvPr/>
            </p:nvSpPr>
            <p:spPr bwMode="auto">
              <a:xfrm>
                <a:off x="11264901" y="6962775"/>
                <a:ext cx="19050" cy="25400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6 h 7"/>
                  <a:gd name="T4" fmla="*/ 1 w 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5" y="0"/>
                      <a:pt x="2" y="7"/>
                      <a:pt x="0" y="6"/>
                    </a:cubicBezTo>
                    <a:cubicBezTo>
                      <a:pt x="1" y="5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4" name="Freeform 671"/>
              <p:cNvSpPr/>
              <p:nvPr/>
            </p:nvSpPr>
            <p:spPr bwMode="auto">
              <a:xfrm>
                <a:off x="10790238" y="6969125"/>
                <a:ext cx="7938" cy="12700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5" name="Freeform 672"/>
              <p:cNvSpPr/>
              <p:nvPr/>
            </p:nvSpPr>
            <p:spPr bwMode="auto">
              <a:xfrm>
                <a:off x="11291888" y="6973888"/>
                <a:ext cx="14288" cy="33338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8 h 9"/>
                  <a:gd name="T4" fmla="*/ 1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3" y="1"/>
                      <a:pt x="4" y="9"/>
                      <a:pt x="0" y="8"/>
                    </a:cubicBezTo>
                    <a:cubicBezTo>
                      <a:pt x="1" y="6"/>
                      <a:pt x="2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6" name="Freeform 673"/>
              <p:cNvSpPr/>
              <p:nvPr/>
            </p:nvSpPr>
            <p:spPr bwMode="auto">
              <a:xfrm>
                <a:off x="11258551" y="7004050"/>
                <a:ext cx="14288" cy="25400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4" y="1"/>
                      <a:pt x="2" y="7"/>
                      <a:pt x="0" y="7"/>
                    </a:cubicBezTo>
                    <a:cubicBezTo>
                      <a:pt x="0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7" name="Freeform 674"/>
              <p:cNvSpPr/>
              <p:nvPr/>
            </p:nvSpPr>
            <p:spPr bwMode="auto">
              <a:xfrm>
                <a:off x="11283951" y="7011988"/>
                <a:ext cx="15875" cy="69850"/>
              </a:xfrm>
              <a:custGeom>
                <a:avLst/>
                <a:gdLst>
                  <a:gd name="T0" fmla="*/ 2 w 4"/>
                  <a:gd name="T1" fmla="*/ 0 h 19"/>
                  <a:gd name="T2" fmla="*/ 2 w 4"/>
                  <a:gd name="T3" fmla="*/ 19 h 19"/>
                  <a:gd name="T4" fmla="*/ 2 w 4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9">
                    <a:moveTo>
                      <a:pt x="2" y="0"/>
                    </a:moveTo>
                    <a:cubicBezTo>
                      <a:pt x="4" y="4"/>
                      <a:pt x="4" y="15"/>
                      <a:pt x="2" y="19"/>
                    </a:cubicBezTo>
                    <a:cubicBezTo>
                      <a:pt x="0" y="14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8" name="Freeform 675"/>
              <p:cNvSpPr/>
              <p:nvPr/>
            </p:nvSpPr>
            <p:spPr bwMode="auto">
              <a:xfrm>
                <a:off x="10693401" y="7011988"/>
                <a:ext cx="11113" cy="17463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4 h 5"/>
                  <a:gd name="T4" fmla="*/ 0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3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9" name="Freeform 676"/>
              <p:cNvSpPr/>
              <p:nvPr/>
            </p:nvSpPr>
            <p:spPr bwMode="auto">
              <a:xfrm>
                <a:off x="8780463" y="7048500"/>
                <a:ext cx="30163" cy="120650"/>
              </a:xfrm>
              <a:custGeom>
                <a:avLst/>
                <a:gdLst>
                  <a:gd name="T0" fmla="*/ 0 w 8"/>
                  <a:gd name="T1" fmla="*/ 0 h 32"/>
                  <a:gd name="T2" fmla="*/ 0 w 8"/>
                  <a:gd name="T3" fmla="*/ 32 h 32"/>
                  <a:gd name="T4" fmla="*/ 0 w 8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2">
                    <a:moveTo>
                      <a:pt x="0" y="0"/>
                    </a:moveTo>
                    <a:cubicBezTo>
                      <a:pt x="3" y="8"/>
                      <a:pt x="8" y="25"/>
                      <a:pt x="0" y="32"/>
                    </a:cubicBezTo>
                    <a:cubicBezTo>
                      <a:pt x="0" y="20"/>
                      <a:pt x="0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0" name="Freeform 677"/>
              <p:cNvSpPr/>
              <p:nvPr/>
            </p:nvSpPr>
            <p:spPr bwMode="auto">
              <a:xfrm>
                <a:off x="9134476" y="7059613"/>
                <a:ext cx="25400" cy="52388"/>
              </a:xfrm>
              <a:custGeom>
                <a:avLst/>
                <a:gdLst>
                  <a:gd name="T0" fmla="*/ 2 w 7"/>
                  <a:gd name="T1" fmla="*/ 0 h 14"/>
                  <a:gd name="T2" fmla="*/ 4 w 7"/>
                  <a:gd name="T3" fmla="*/ 14 h 14"/>
                  <a:gd name="T4" fmla="*/ 0 w 7"/>
                  <a:gd name="T5" fmla="*/ 14 h 14"/>
                  <a:gd name="T6" fmla="*/ 2 w 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7" y="1"/>
                      <a:pt x="2" y="9"/>
                      <a:pt x="4" y="14"/>
                    </a:cubicBezTo>
                    <a:cubicBezTo>
                      <a:pt x="3" y="14"/>
                      <a:pt x="2" y="14"/>
                      <a:pt x="0" y="14"/>
                    </a:cubicBezTo>
                    <a:cubicBezTo>
                      <a:pt x="0" y="6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1" name="Freeform 678"/>
              <p:cNvSpPr/>
              <p:nvPr/>
            </p:nvSpPr>
            <p:spPr bwMode="auto">
              <a:xfrm>
                <a:off x="11242676" y="7064375"/>
                <a:ext cx="19050" cy="14288"/>
              </a:xfrm>
              <a:custGeom>
                <a:avLst/>
                <a:gdLst>
                  <a:gd name="T0" fmla="*/ 3 w 5"/>
                  <a:gd name="T1" fmla="*/ 0 h 4"/>
                  <a:gd name="T2" fmla="*/ 3 w 5"/>
                  <a:gd name="T3" fmla="*/ 4 h 4"/>
                  <a:gd name="T4" fmla="*/ 3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0"/>
                      <a:pt x="3" y="4"/>
                      <a:pt x="3" y="4"/>
                    </a:cubicBezTo>
                    <a:cubicBezTo>
                      <a:pt x="0" y="3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2" name="Freeform 679"/>
              <p:cNvSpPr/>
              <p:nvPr/>
            </p:nvSpPr>
            <p:spPr bwMode="auto">
              <a:xfrm>
                <a:off x="11283951" y="7086600"/>
                <a:ext cx="15875" cy="44450"/>
              </a:xfrm>
              <a:custGeom>
                <a:avLst/>
                <a:gdLst>
                  <a:gd name="T0" fmla="*/ 1 w 4"/>
                  <a:gd name="T1" fmla="*/ 0 h 12"/>
                  <a:gd name="T2" fmla="*/ 2 w 4"/>
                  <a:gd name="T3" fmla="*/ 12 h 12"/>
                  <a:gd name="T4" fmla="*/ 1 w 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1" y="0"/>
                    </a:moveTo>
                    <a:cubicBezTo>
                      <a:pt x="4" y="2"/>
                      <a:pt x="4" y="7"/>
                      <a:pt x="2" y="12"/>
                    </a:cubicBezTo>
                    <a:cubicBezTo>
                      <a:pt x="0" y="10"/>
                      <a:pt x="2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3" name="Freeform 680"/>
              <p:cNvSpPr/>
              <p:nvPr/>
            </p:nvSpPr>
            <p:spPr bwMode="auto">
              <a:xfrm>
                <a:off x="11122026" y="7100888"/>
                <a:ext cx="26988" cy="106363"/>
              </a:xfrm>
              <a:custGeom>
                <a:avLst/>
                <a:gdLst>
                  <a:gd name="T0" fmla="*/ 2 w 7"/>
                  <a:gd name="T1" fmla="*/ 0 h 28"/>
                  <a:gd name="T2" fmla="*/ 3 w 7"/>
                  <a:gd name="T3" fmla="*/ 28 h 28"/>
                  <a:gd name="T4" fmla="*/ 2 w 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8">
                    <a:moveTo>
                      <a:pt x="2" y="0"/>
                    </a:moveTo>
                    <a:cubicBezTo>
                      <a:pt x="7" y="7"/>
                      <a:pt x="5" y="19"/>
                      <a:pt x="3" y="28"/>
                    </a:cubicBezTo>
                    <a:cubicBezTo>
                      <a:pt x="0" y="19"/>
                      <a:pt x="3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4" name="Freeform 681"/>
              <p:cNvSpPr/>
              <p:nvPr/>
            </p:nvSpPr>
            <p:spPr bwMode="auto">
              <a:xfrm>
                <a:off x="9118601" y="7135813"/>
                <a:ext cx="38100" cy="36513"/>
              </a:xfrm>
              <a:custGeom>
                <a:avLst/>
                <a:gdLst>
                  <a:gd name="T0" fmla="*/ 2 w 10"/>
                  <a:gd name="T1" fmla="*/ 0 h 10"/>
                  <a:gd name="T2" fmla="*/ 10 w 10"/>
                  <a:gd name="T3" fmla="*/ 5 h 10"/>
                  <a:gd name="T4" fmla="*/ 9 w 10"/>
                  <a:gd name="T5" fmla="*/ 9 h 10"/>
                  <a:gd name="T6" fmla="*/ 1 w 10"/>
                  <a:gd name="T7" fmla="*/ 8 h 10"/>
                  <a:gd name="T8" fmla="*/ 2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7" y="2"/>
                      <a:pt x="5" y="4"/>
                      <a:pt x="10" y="5"/>
                    </a:cubicBezTo>
                    <a:cubicBezTo>
                      <a:pt x="10" y="7"/>
                      <a:pt x="8" y="7"/>
                      <a:pt x="9" y="9"/>
                    </a:cubicBezTo>
                    <a:cubicBezTo>
                      <a:pt x="5" y="10"/>
                      <a:pt x="4" y="10"/>
                      <a:pt x="1" y="8"/>
                    </a:cubicBezTo>
                    <a:cubicBezTo>
                      <a:pt x="0" y="3"/>
                      <a:pt x="2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5" name="Freeform 682"/>
              <p:cNvSpPr/>
              <p:nvPr/>
            </p:nvSpPr>
            <p:spPr bwMode="auto">
              <a:xfrm>
                <a:off x="11269663" y="7153275"/>
                <a:ext cx="30163" cy="161925"/>
              </a:xfrm>
              <a:custGeom>
                <a:avLst/>
                <a:gdLst>
                  <a:gd name="T0" fmla="*/ 5 w 8"/>
                  <a:gd name="T1" fmla="*/ 0 h 43"/>
                  <a:gd name="T2" fmla="*/ 5 w 8"/>
                  <a:gd name="T3" fmla="*/ 43 h 43"/>
                  <a:gd name="T4" fmla="*/ 5 w 8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3">
                    <a:moveTo>
                      <a:pt x="5" y="0"/>
                    </a:moveTo>
                    <a:cubicBezTo>
                      <a:pt x="8" y="10"/>
                      <a:pt x="4" y="31"/>
                      <a:pt x="5" y="43"/>
                    </a:cubicBezTo>
                    <a:cubicBezTo>
                      <a:pt x="0" y="30"/>
                      <a:pt x="7" y="15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6" name="Freeform 683"/>
              <p:cNvSpPr/>
              <p:nvPr/>
            </p:nvSpPr>
            <p:spPr bwMode="auto">
              <a:xfrm>
                <a:off x="10391776" y="7158038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7" name="Freeform 684"/>
              <p:cNvSpPr/>
              <p:nvPr/>
            </p:nvSpPr>
            <p:spPr bwMode="auto">
              <a:xfrm>
                <a:off x="9525001" y="7161213"/>
                <a:ext cx="15875" cy="22225"/>
              </a:xfrm>
              <a:custGeom>
                <a:avLst/>
                <a:gdLst>
                  <a:gd name="T0" fmla="*/ 1 w 4"/>
                  <a:gd name="T1" fmla="*/ 0 h 6"/>
                  <a:gd name="T2" fmla="*/ 2 w 4"/>
                  <a:gd name="T3" fmla="*/ 6 h 6"/>
                  <a:gd name="T4" fmla="*/ 1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4" y="1"/>
                      <a:pt x="2" y="4"/>
                      <a:pt x="2" y="6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8" name="Freeform 685"/>
              <p:cNvSpPr/>
              <p:nvPr/>
            </p:nvSpPr>
            <p:spPr bwMode="auto">
              <a:xfrm>
                <a:off x="9931401" y="7177088"/>
                <a:ext cx="49213" cy="184150"/>
              </a:xfrm>
              <a:custGeom>
                <a:avLst/>
                <a:gdLst>
                  <a:gd name="T0" fmla="*/ 9 w 13"/>
                  <a:gd name="T1" fmla="*/ 0 h 49"/>
                  <a:gd name="T2" fmla="*/ 9 w 13"/>
                  <a:gd name="T3" fmla="*/ 49 h 49"/>
                  <a:gd name="T4" fmla="*/ 0 w 13"/>
                  <a:gd name="T5" fmla="*/ 39 h 49"/>
                  <a:gd name="T6" fmla="*/ 9 w 1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9" y="0"/>
                    </a:moveTo>
                    <a:cubicBezTo>
                      <a:pt x="10" y="19"/>
                      <a:pt x="13" y="38"/>
                      <a:pt x="9" y="49"/>
                    </a:cubicBezTo>
                    <a:cubicBezTo>
                      <a:pt x="6" y="46"/>
                      <a:pt x="3" y="42"/>
                      <a:pt x="0" y="39"/>
                    </a:cubicBezTo>
                    <a:cubicBezTo>
                      <a:pt x="5" y="28"/>
                      <a:pt x="8" y="1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9" name="Freeform 686"/>
              <p:cNvSpPr/>
              <p:nvPr/>
            </p:nvSpPr>
            <p:spPr bwMode="auto">
              <a:xfrm>
                <a:off x="10334626" y="7180263"/>
                <a:ext cx="19050" cy="44450"/>
              </a:xfrm>
              <a:custGeom>
                <a:avLst/>
                <a:gdLst>
                  <a:gd name="T0" fmla="*/ 3 w 5"/>
                  <a:gd name="T1" fmla="*/ 0 h 12"/>
                  <a:gd name="T2" fmla="*/ 3 w 5"/>
                  <a:gd name="T3" fmla="*/ 12 h 12"/>
                  <a:gd name="T4" fmla="*/ 3 w 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5" y="2"/>
                      <a:pt x="4" y="10"/>
                      <a:pt x="3" y="12"/>
                    </a:cubicBezTo>
                    <a:cubicBezTo>
                      <a:pt x="0" y="11"/>
                      <a:pt x="3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0" name="Freeform 687"/>
              <p:cNvSpPr/>
              <p:nvPr/>
            </p:nvSpPr>
            <p:spPr bwMode="auto">
              <a:xfrm>
                <a:off x="10112376" y="7180263"/>
                <a:ext cx="19050" cy="14288"/>
              </a:xfrm>
              <a:custGeom>
                <a:avLst/>
                <a:gdLst>
                  <a:gd name="T0" fmla="*/ 4 w 5"/>
                  <a:gd name="T1" fmla="*/ 4 h 4"/>
                  <a:gd name="T2" fmla="*/ 0 w 5"/>
                  <a:gd name="T3" fmla="*/ 4 h 4"/>
                  <a:gd name="T4" fmla="*/ 4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4"/>
                      <a:pt x="2" y="4"/>
                      <a:pt x="0" y="4"/>
                    </a:cubicBezTo>
                    <a:cubicBezTo>
                      <a:pt x="0" y="0"/>
                      <a:pt x="5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688"/>
              <p:cNvSpPr/>
              <p:nvPr/>
            </p:nvSpPr>
            <p:spPr bwMode="auto">
              <a:xfrm>
                <a:off x="10768013" y="7207250"/>
                <a:ext cx="22225" cy="28575"/>
              </a:xfrm>
              <a:custGeom>
                <a:avLst/>
                <a:gdLst>
                  <a:gd name="T0" fmla="*/ 3 w 6"/>
                  <a:gd name="T1" fmla="*/ 0 h 8"/>
                  <a:gd name="T2" fmla="*/ 3 w 6"/>
                  <a:gd name="T3" fmla="*/ 8 h 8"/>
                  <a:gd name="T4" fmla="*/ 3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6" y="2"/>
                      <a:pt x="2" y="4"/>
                      <a:pt x="3" y="8"/>
                    </a:cubicBezTo>
                    <a:cubicBezTo>
                      <a:pt x="0" y="6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689"/>
              <p:cNvSpPr/>
              <p:nvPr/>
            </p:nvSpPr>
            <p:spPr bwMode="auto">
              <a:xfrm>
                <a:off x="11050588" y="7210425"/>
                <a:ext cx="19050" cy="33338"/>
              </a:xfrm>
              <a:custGeom>
                <a:avLst/>
                <a:gdLst>
                  <a:gd name="T0" fmla="*/ 1 w 5"/>
                  <a:gd name="T1" fmla="*/ 0 h 9"/>
                  <a:gd name="T2" fmla="*/ 2 w 5"/>
                  <a:gd name="T3" fmla="*/ 9 h 9"/>
                  <a:gd name="T4" fmla="*/ 1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4" y="2"/>
                      <a:pt x="5" y="7"/>
                      <a:pt x="2" y="9"/>
                    </a:cubicBezTo>
                    <a:cubicBezTo>
                      <a:pt x="0" y="8"/>
                      <a:pt x="2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690"/>
              <p:cNvSpPr/>
              <p:nvPr/>
            </p:nvSpPr>
            <p:spPr bwMode="auto">
              <a:xfrm>
                <a:off x="10466388" y="7221538"/>
                <a:ext cx="23813" cy="19050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4 h 5"/>
                  <a:gd name="T4" fmla="*/ 3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6" y="0"/>
                      <a:pt x="4" y="5"/>
                      <a:pt x="2" y="4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691"/>
              <p:cNvSpPr/>
              <p:nvPr/>
            </p:nvSpPr>
            <p:spPr bwMode="auto">
              <a:xfrm>
                <a:off x="9777413" y="7224713"/>
                <a:ext cx="11113" cy="23813"/>
              </a:xfrm>
              <a:custGeom>
                <a:avLst/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692"/>
              <p:cNvSpPr/>
              <p:nvPr/>
            </p:nvSpPr>
            <p:spPr bwMode="auto">
              <a:xfrm>
                <a:off x="9845676" y="7224713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5 h 5"/>
                  <a:gd name="T4" fmla="*/ 2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5" y="0"/>
                      <a:pt x="3" y="5"/>
                      <a:pt x="0" y="5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693"/>
              <p:cNvSpPr/>
              <p:nvPr/>
            </p:nvSpPr>
            <p:spPr bwMode="auto">
              <a:xfrm>
                <a:off x="10120313" y="7224713"/>
                <a:ext cx="46038" cy="101600"/>
              </a:xfrm>
              <a:custGeom>
                <a:avLst/>
                <a:gdLst>
                  <a:gd name="T0" fmla="*/ 6 w 12"/>
                  <a:gd name="T1" fmla="*/ 3 h 27"/>
                  <a:gd name="T2" fmla="*/ 12 w 12"/>
                  <a:gd name="T3" fmla="*/ 12 h 27"/>
                  <a:gd name="T4" fmla="*/ 7 w 12"/>
                  <a:gd name="T5" fmla="*/ 27 h 27"/>
                  <a:gd name="T6" fmla="*/ 0 w 12"/>
                  <a:gd name="T7" fmla="*/ 14 h 27"/>
                  <a:gd name="T8" fmla="*/ 3 w 12"/>
                  <a:gd name="T9" fmla="*/ 4 h 27"/>
                  <a:gd name="T10" fmla="*/ 4 w 12"/>
                  <a:gd name="T11" fmla="*/ 7 h 27"/>
                  <a:gd name="T12" fmla="*/ 6 w 12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7">
                    <a:moveTo>
                      <a:pt x="6" y="3"/>
                    </a:moveTo>
                    <a:cubicBezTo>
                      <a:pt x="9" y="2"/>
                      <a:pt x="5" y="15"/>
                      <a:pt x="12" y="12"/>
                    </a:cubicBezTo>
                    <a:cubicBezTo>
                      <a:pt x="11" y="18"/>
                      <a:pt x="10" y="20"/>
                      <a:pt x="7" y="27"/>
                    </a:cubicBezTo>
                    <a:cubicBezTo>
                      <a:pt x="2" y="25"/>
                      <a:pt x="0" y="21"/>
                      <a:pt x="0" y="14"/>
                    </a:cubicBezTo>
                    <a:cubicBezTo>
                      <a:pt x="5" y="12"/>
                      <a:pt x="1" y="8"/>
                      <a:pt x="3" y="4"/>
                    </a:cubicBezTo>
                    <a:cubicBezTo>
                      <a:pt x="4" y="0"/>
                      <a:pt x="4" y="6"/>
                      <a:pt x="4" y="7"/>
                    </a:cubicBezTo>
                    <a:cubicBezTo>
                      <a:pt x="6" y="7"/>
                      <a:pt x="6" y="5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694"/>
              <p:cNvSpPr/>
              <p:nvPr/>
            </p:nvSpPr>
            <p:spPr bwMode="auto">
              <a:xfrm>
                <a:off x="10320338" y="7265988"/>
                <a:ext cx="11113" cy="23813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6 h 6"/>
                  <a:gd name="T6" fmla="*/ 0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3" y="0"/>
                      <a:pt x="3" y="4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2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695"/>
              <p:cNvSpPr/>
              <p:nvPr/>
            </p:nvSpPr>
            <p:spPr bwMode="auto">
              <a:xfrm>
                <a:off x="9280526" y="7315200"/>
                <a:ext cx="22225" cy="46038"/>
              </a:xfrm>
              <a:custGeom>
                <a:avLst/>
                <a:gdLst>
                  <a:gd name="T0" fmla="*/ 3 w 6"/>
                  <a:gd name="T1" fmla="*/ 0 h 12"/>
                  <a:gd name="T2" fmla="*/ 2 w 6"/>
                  <a:gd name="T3" fmla="*/ 12 h 12"/>
                  <a:gd name="T4" fmla="*/ 3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3" y="0"/>
                    </a:moveTo>
                    <a:cubicBezTo>
                      <a:pt x="5" y="2"/>
                      <a:pt x="6" y="11"/>
                      <a:pt x="2" y="12"/>
                    </a:cubicBezTo>
                    <a:cubicBezTo>
                      <a:pt x="0" y="8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696"/>
              <p:cNvSpPr/>
              <p:nvPr/>
            </p:nvSpPr>
            <p:spPr bwMode="auto">
              <a:xfrm>
                <a:off x="11276013" y="7319963"/>
                <a:ext cx="15875" cy="82550"/>
              </a:xfrm>
              <a:custGeom>
                <a:avLst/>
                <a:gdLst>
                  <a:gd name="T0" fmla="*/ 1 w 4"/>
                  <a:gd name="T1" fmla="*/ 0 h 22"/>
                  <a:gd name="T2" fmla="*/ 3 w 4"/>
                  <a:gd name="T3" fmla="*/ 22 h 22"/>
                  <a:gd name="T4" fmla="*/ 1 w 4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2">
                    <a:moveTo>
                      <a:pt x="1" y="0"/>
                    </a:moveTo>
                    <a:cubicBezTo>
                      <a:pt x="4" y="4"/>
                      <a:pt x="3" y="16"/>
                      <a:pt x="3" y="22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697"/>
              <p:cNvSpPr/>
              <p:nvPr/>
            </p:nvSpPr>
            <p:spPr bwMode="auto">
              <a:xfrm>
                <a:off x="10139363" y="7367588"/>
                <a:ext cx="14288" cy="26988"/>
              </a:xfrm>
              <a:custGeom>
                <a:avLst/>
                <a:gdLst>
                  <a:gd name="T0" fmla="*/ 1 w 4"/>
                  <a:gd name="T1" fmla="*/ 0 h 7"/>
                  <a:gd name="T2" fmla="*/ 3 w 4"/>
                  <a:gd name="T3" fmla="*/ 6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4" y="0"/>
                      <a:pt x="3" y="3"/>
                      <a:pt x="3" y="6"/>
                    </a:cubicBezTo>
                    <a:cubicBezTo>
                      <a:pt x="0" y="7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698"/>
              <p:cNvSpPr/>
              <p:nvPr/>
            </p:nvSpPr>
            <p:spPr bwMode="auto">
              <a:xfrm>
                <a:off x="8937626" y="7394575"/>
                <a:ext cx="22225" cy="22225"/>
              </a:xfrm>
              <a:custGeom>
                <a:avLst/>
                <a:gdLst>
                  <a:gd name="T0" fmla="*/ 2 w 6"/>
                  <a:gd name="T1" fmla="*/ 0 h 6"/>
                  <a:gd name="T2" fmla="*/ 3 w 6"/>
                  <a:gd name="T3" fmla="*/ 6 h 6"/>
                  <a:gd name="T4" fmla="*/ 0 w 6"/>
                  <a:gd name="T5" fmla="*/ 1 h 6"/>
                  <a:gd name="T6" fmla="*/ 2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6" y="1"/>
                      <a:pt x="3" y="3"/>
                      <a:pt x="3" y="6"/>
                    </a:cubicBezTo>
                    <a:cubicBezTo>
                      <a:pt x="2" y="5"/>
                      <a:pt x="0" y="4"/>
                      <a:pt x="0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699"/>
              <p:cNvSpPr/>
              <p:nvPr/>
            </p:nvSpPr>
            <p:spPr bwMode="auto">
              <a:xfrm>
                <a:off x="9110663" y="7397750"/>
                <a:ext cx="30163" cy="82550"/>
              </a:xfrm>
              <a:custGeom>
                <a:avLst/>
                <a:gdLst>
                  <a:gd name="T0" fmla="*/ 5 w 8"/>
                  <a:gd name="T1" fmla="*/ 0 h 22"/>
                  <a:gd name="T2" fmla="*/ 7 w 8"/>
                  <a:gd name="T3" fmla="*/ 22 h 22"/>
                  <a:gd name="T4" fmla="*/ 5 w 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2">
                    <a:moveTo>
                      <a:pt x="5" y="0"/>
                    </a:moveTo>
                    <a:cubicBezTo>
                      <a:pt x="8" y="2"/>
                      <a:pt x="7" y="15"/>
                      <a:pt x="7" y="22"/>
                    </a:cubicBezTo>
                    <a:cubicBezTo>
                      <a:pt x="0" y="19"/>
                      <a:pt x="7" y="9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700"/>
              <p:cNvSpPr/>
              <p:nvPr/>
            </p:nvSpPr>
            <p:spPr bwMode="auto">
              <a:xfrm>
                <a:off x="9217026" y="7469188"/>
                <a:ext cx="41275" cy="63500"/>
              </a:xfrm>
              <a:custGeom>
                <a:avLst/>
                <a:gdLst>
                  <a:gd name="T0" fmla="*/ 6 w 11"/>
                  <a:gd name="T1" fmla="*/ 0 h 17"/>
                  <a:gd name="T2" fmla="*/ 10 w 11"/>
                  <a:gd name="T3" fmla="*/ 17 h 17"/>
                  <a:gd name="T4" fmla="*/ 6 w 11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6" y="0"/>
                    </a:moveTo>
                    <a:cubicBezTo>
                      <a:pt x="10" y="3"/>
                      <a:pt x="11" y="13"/>
                      <a:pt x="10" y="17"/>
                    </a:cubicBezTo>
                    <a:cubicBezTo>
                      <a:pt x="0" y="17"/>
                      <a:pt x="8" y="8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701"/>
              <p:cNvSpPr/>
              <p:nvPr/>
            </p:nvSpPr>
            <p:spPr bwMode="auto">
              <a:xfrm>
                <a:off x="9612313" y="7499350"/>
                <a:ext cx="25400" cy="30163"/>
              </a:xfrm>
              <a:custGeom>
                <a:avLst/>
                <a:gdLst>
                  <a:gd name="T0" fmla="*/ 5 w 7"/>
                  <a:gd name="T1" fmla="*/ 0 h 8"/>
                  <a:gd name="T2" fmla="*/ 7 w 7"/>
                  <a:gd name="T3" fmla="*/ 5 h 8"/>
                  <a:gd name="T4" fmla="*/ 4 w 7"/>
                  <a:gd name="T5" fmla="*/ 7 h 8"/>
                  <a:gd name="T6" fmla="*/ 0 w 7"/>
                  <a:gd name="T7" fmla="*/ 5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6" y="1"/>
                      <a:pt x="7" y="3"/>
                      <a:pt x="7" y="5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1" y="8"/>
                      <a:pt x="2" y="5"/>
                      <a:pt x="0" y="5"/>
                    </a:cubicBezTo>
                    <a:cubicBezTo>
                      <a:pt x="0" y="2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702"/>
              <p:cNvSpPr/>
              <p:nvPr/>
            </p:nvSpPr>
            <p:spPr bwMode="auto">
              <a:xfrm>
                <a:off x="10079038" y="7510463"/>
                <a:ext cx="19050" cy="33338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9 h 9"/>
                  <a:gd name="T4" fmla="*/ 0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2" y="2"/>
                      <a:pt x="5" y="8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6" name="Freeform 703"/>
              <p:cNvSpPr/>
              <p:nvPr/>
            </p:nvSpPr>
            <p:spPr bwMode="auto">
              <a:xfrm>
                <a:off x="9593263" y="638175"/>
                <a:ext cx="11113" cy="85725"/>
              </a:xfrm>
              <a:custGeom>
                <a:avLst/>
                <a:gdLst>
                  <a:gd name="T0" fmla="*/ 3 w 3"/>
                  <a:gd name="T1" fmla="*/ 0 h 23"/>
                  <a:gd name="T2" fmla="*/ 3 w 3"/>
                  <a:gd name="T3" fmla="*/ 23 h 23"/>
                  <a:gd name="T4" fmla="*/ 3 w 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3">
                    <a:moveTo>
                      <a:pt x="3" y="0"/>
                    </a:moveTo>
                    <a:cubicBezTo>
                      <a:pt x="2" y="7"/>
                      <a:pt x="3" y="12"/>
                      <a:pt x="3" y="23"/>
                    </a:cubicBezTo>
                    <a:cubicBezTo>
                      <a:pt x="0" y="17"/>
                      <a:pt x="0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7" name="Freeform 704"/>
              <p:cNvSpPr/>
              <p:nvPr/>
            </p:nvSpPr>
            <p:spPr bwMode="auto">
              <a:xfrm>
                <a:off x="9540876" y="960438"/>
                <a:ext cx="30163" cy="19050"/>
              </a:xfrm>
              <a:custGeom>
                <a:avLst/>
                <a:gdLst>
                  <a:gd name="T0" fmla="*/ 5 w 8"/>
                  <a:gd name="T1" fmla="*/ 0 h 5"/>
                  <a:gd name="T2" fmla="*/ 4 w 8"/>
                  <a:gd name="T3" fmla="*/ 5 h 5"/>
                  <a:gd name="T4" fmla="*/ 4 w 8"/>
                  <a:gd name="T5" fmla="*/ 2 h 5"/>
                  <a:gd name="T6" fmla="*/ 5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6" y="2"/>
                      <a:pt x="8" y="5"/>
                      <a:pt x="4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0" y="4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705"/>
              <p:cNvSpPr/>
              <p:nvPr/>
            </p:nvSpPr>
            <p:spPr bwMode="auto">
              <a:xfrm>
                <a:off x="9491663" y="1028700"/>
                <a:ext cx="19050" cy="22225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0"/>
                      <a:pt x="5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706"/>
              <p:cNvSpPr/>
              <p:nvPr/>
            </p:nvSpPr>
            <p:spPr bwMode="auto">
              <a:xfrm>
                <a:off x="9604376" y="1058863"/>
                <a:ext cx="26988" cy="38100"/>
              </a:xfrm>
              <a:custGeom>
                <a:avLst/>
                <a:gdLst>
                  <a:gd name="T0" fmla="*/ 0 w 7"/>
                  <a:gd name="T1" fmla="*/ 0 h 10"/>
                  <a:gd name="T2" fmla="*/ 1 w 7"/>
                  <a:gd name="T3" fmla="*/ 4 h 10"/>
                  <a:gd name="T4" fmla="*/ 7 w 7"/>
                  <a:gd name="T5" fmla="*/ 4 h 10"/>
                  <a:gd name="T6" fmla="*/ 3 w 7"/>
                  <a:gd name="T7" fmla="*/ 10 h 10"/>
                  <a:gd name="T8" fmla="*/ 0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0"/>
                    </a:moveTo>
                    <a:cubicBezTo>
                      <a:pt x="3" y="1"/>
                      <a:pt x="1" y="2"/>
                      <a:pt x="1" y="4"/>
                    </a:cubicBezTo>
                    <a:cubicBezTo>
                      <a:pt x="4" y="5"/>
                      <a:pt x="5" y="2"/>
                      <a:pt x="7" y="4"/>
                    </a:cubicBezTo>
                    <a:cubicBezTo>
                      <a:pt x="6" y="6"/>
                      <a:pt x="4" y="7"/>
                      <a:pt x="3" y="10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0" name="Freeform 707"/>
              <p:cNvSpPr/>
              <p:nvPr/>
            </p:nvSpPr>
            <p:spPr bwMode="auto">
              <a:xfrm>
                <a:off x="10406063" y="1103313"/>
                <a:ext cx="23813" cy="34925"/>
              </a:xfrm>
              <a:custGeom>
                <a:avLst/>
                <a:gdLst>
                  <a:gd name="T0" fmla="*/ 3 w 6"/>
                  <a:gd name="T1" fmla="*/ 0 h 9"/>
                  <a:gd name="T2" fmla="*/ 1 w 6"/>
                  <a:gd name="T3" fmla="*/ 9 h 9"/>
                  <a:gd name="T4" fmla="*/ 3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6" y="2"/>
                      <a:pt x="2" y="7"/>
                      <a:pt x="1" y="9"/>
                    </a:cubicBezTo>
                    <a:cubicBezTo>
                      <a:pt x="0" y="6"/>
                      <a:pt x="4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1" name="Freeform 708"/>
              <p:cNvSpPr/>
              <p:nvPr/>
            </p:nvSpPr>
            <p:spPr bwMode="auto">
              <a:xfrm>
                <a:off x="11069638" y="1231900"/>
                <a:ext cx="14288" cy="25400"/>
              </a:xfrm>
              <a:custGeom>
                <a:avLst/>
                <a:gdLst>
                  <a:gd name="T0" fmla="*/ 2 w 4"/>
                  <a:gd name="T1" fmla="*/ 6 h 7"/>
                  <a:gd name="T2" fmla="*/ 3 w 4"/>
                  <a:gd name="T3" fmla="*/ 6 h 7"/>
                  <a:gd name="T4" fmla="*/ 2 w 4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6"/>
                    </a:moveTo>
                    <a:cubicBezTo>
                      <a:pt x="0" y="0"/>
                      <a:pt x="4" y="4"/>
                      <a:pt x="3" y="6"/>
                    </a:cubicBezTo>
                    <a:cubicBezTo>
                      <a:pt x="2" y="7"/>
                      <a:pt x="2" y="7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709"/>
              <p:cNvSpPr/>
              <p:nvPr/>
            </p:nvSpPr>
            <p:spPr bwMode="auto">
              <a:xfrm>
                <a:off x="9464676" y="1328738"/>
                <a:ext cx="26988" cy="11113"/>
              </a:xfrm>
              <a:custGeom>
                <a:avLst/>
                <a:gdLst>
                  <a:gd name="T0" fmla="*/ 6 w 7"/>
                  <a:gd name="T1" fmla="*/ 0 h 3"/>
                  <a:gd name="T2" fmla="*/ 3 w 7"/>
                  <a:gd name="T3" fmla="*/ 3 h 3"/>
                  <a:gd name="T4" fmla="*/ 6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cubicBezTo>
                      <a:pt x="7" y="3"/>
                      <a:pt x="3" y="1"/>
                      <a:pt x="3" y="3"/>
                    </a:cubicBezTo>
                    <a:cubicBezTo>
                      <a:pt x="0" y="2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710"/>
              <p:cNvSpPr/>
              <p:nvPr/>
            </p:nvSpPr>
            <p:spPr bwMode="auto">
              <a:xfrm>
                <a:off x="9502776" y="1350963"/>
                <a:ext cx="26988" cy="12700"/>
              </a:xfrm>
              <a:custGeom>
                <a:avLst/>
                <a:gdLst>
                  <a:gd name="T0" fmla="*/ 1 w 7"/>
                  <a:gd name="T1" fmla="*/ 2 h 3"/>
                  <a:gd name="T2" fmla="*/ 7 w 7"/>
                  <a:gd name="T3" fmla="*/ 1 h 3"/>
                  <a:gd name="T4" fmla="*/ 1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1" y="2"/>
                    </a:moveTo>
                    <a:cubicBezTo>
                      <a:pt x="0" y="1"/>
                      <a:pt x="6" y="0"/>
                      <a:pt x="7" y="1"/>
                    </a:cubicBezTo>
                    <a:cubicBezTo>
                      <a:pt x="6" y="2"/>
                      <a:pt x="3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711"/>
              <p:cNvSpPr>
                <a:spLocks noEditPoints="1"/>
              </p:cNvSpPr>
              <p:nvPr/>
            </p:nvSpPr>
            <p:spPr bwMode="auto">
              <a:xfrm>
                <a:off x="8753476" y="1374775"/>
                <a:ext cx="2522538" cy="6196013"/>
              </a:xfrm>
              <a:custGeom>
                <a:avLst/>
                <a:gdLst>
                  <a:gd name="T0" fmla="*/ 189 w 670"/>
                  <a:gd name="T1" fmla="*/ 185 h 1650"/>
                  <a:gd name="T2" fmla="*/ 206 w 670"/>
                  <a:gd name="T3" fmla="*/ 206 h 1650"/>
                  <a:gd name="T4" fmla="*/ 227 w 670"/>
                  <a:gd name="T5" fmla="*/ 361 h 1650"/>
                  <a:gd name="T6" fmla="*/ 248 w 670"/>
                  <a:gd name="T7" fmla="*/ 321 h 1650"/>
                  <a:gd name="T8" fmla="*/ 244 w 670"/>
                  <a:gd name="T9" fmla="*/ 464 h 1650"/>
                  <a:gd name="T10" fmla="*/ 271 w 670"/>
                  <a:gd name="T11" fmla="*/ 474 h 1650"/>
                  <a:gd name="T12" fmla="*/ 286 w 670"/>
                  <a:gd name="T13" fmla="*/ 434 h 1650"/>
                  <a:gd name="T14" fmla="*/ 298 w 670"/>
                  <a:gd name="T15" fmla="*/ 689 h 1650"/>
                  <a:gd name="T16" fmla="*/ 329 w 670"/>
                  <a:gd name="T17" fmla="*/ 450 h 1650"/>
                  <a:gd name="T18" fmla="*/ 333 w 670"/>
                  <a:gd name="T19" fmla="*/ 468 h 1650"/>
                  <a:gd name="T20" fmla="*/ 351 w 670"/>
                  <a:gd name="T21" fmla="*/ 486 h 1650"/>
                  <a:gd name="T22" fmla="*/ 372 w 670"/>
                  <a:gd name="T23" fmla="*/ 430 h 1650"/>
                  <a:gd name="T24" fmla="*/ 385 w 670"/>
                  <a:gd name="T25" fmla="*/ 460 h 1650"/>
                  <a:gd name="T26" fmla="*/ 400 w 670"/>
                  <a:gd name="T27" fmla="*/ 454 h 1650"/>
                  <a:gd name="T28" fmla="*/ 432 w 670"/>
                  <a:gd name="T29" fmla="*/ 492 h 1650"/>
                  <a:gd name="T30" fmla="*/ 480 w 670"/>
                  <a:gd name="T31" fmla="*/ 530 h 1650"/>
                  <a:gd name="T32" fmla="*/ 494 w 670"/>
                  <a:gd name="T33" fmla="*/ 450 h 1650"/>
                  <a:gd name="T34" fmla="*/ 536 w 670"/>
                  <a:gd name="T35" fmla="*/ 366 h 1650"/>
                  <a:gd name="T36" fmla="*/ 594 w 670"/>
                  <a:gd name="T37" fmla="*/ 202 h 1650"/>
                  <a:gd name="T38" fmla="*/ 603 w 670"/>
                  <a:gd name="T39" fmla="*/ 529 h 1650"/>
                  <a:gd name="T40" fmla="*/ 629 w 670"/>
                  <a:gd name="T41" fmla="*/ 338 h 1650"/>
                  <a:gd name="T42" fmla="*/ 629 w 670"/>
                  <a:gd name="T43" fmla="*/ 701 h 1650"/>
                  <a:gd name="T44" fmla="*/ 643 w 670"/>
                  <a:gd name="T45" fmla="*/ 939 h 1650"/>
                  <a:gd name="T46" fmla="*/ 663 w 670"/>
                  <a:gd name="T47" fmla="*/ 1033 h 1650"/>
                  <a:gd name="T48" fmla="*/ 631 w 670"/>
                  <a:gd name="T49" fmla="*/ 1466 h 1650"/>
                  <a:gd name="T50" fmla="*/ 481 w 670"/>
                  <a:gd name="T51" fmla="*/ 1533 h 1650"/>
                  <a:gd name="T52" fmla="*/ 339 w 670"/>
                  <a:gd name="T53" fmla="*/ 1496 h 1650"/>
                  <a:gd name="T54" fmla="*/ 218 w 670"/>
                  <a:gd name="T55" fmla="*/ 1522 h 1650"/>
                  <a:gd name="T56" fmla="*/ 108 w 670"/>
                  <a:gd name="T57" fmla="*/ 1478 h 1650"/>
                  <a:gd name="T58" fmla="*/ 20 w 670"/>
                  <a:gd name="T59" fmla="*/ 1170 h 1650"/>
                  <a:gd name="T60" fmla="*/ 40 w 670"/>
                  <a:gd name="T61" fmla="*/ 782 h 1650"/>
                  <a:gd name="T62" fmla="*/ 64 w 670"/>
                  <a:gd name="T63" fmla="*/ 700 h 1650"/>
                  <a:gd name="T64" fmla="*/ 88 w 670"/>
                  <a:gd name="T65" fmla="*/ 608 h 1650"/>
                  <a:gd name="T66" fmla="*/ 100 w 670"/>
                  <a:gd name="T67" fmla="*/ 466 h 1650"/>
                  <a:gd name="T68" fmla="*/ 162 w 670"/>
                  <a:gd name="T69" fmla="*/ 211 h 1650"/>
                  <a:gd name="T70" fmla="*/ 211 w 670"/>
                  <a:gd name="T71" fmla="*/ 147 h 1650"/>
                  <a:gd name="T72" fmla="*/ 198 w 670"/>
                  <a:gd name="T73" fmla="*/ 237 h 1650"/>
                  <a:gd name="T74" fmla="*/ 139 w 670"/>
                  <a:gd name="T75" fmla="*/ 272 h 1650"/>
                  <a:gd name="T76" fmla="*/ 524 w 670"/>
                  <a:gd name="T77" fmla="*/ 352 h 1650"/>
                  <a:gd name="T78" fmla="*/ 461 w 670"/>
                  <a:gd name="T79" fmla="*/ 419 h 1650"/>
                  <a:gd name="T80" fmla="*/ 240 w 670"/>
                  <a:gd name="T81" fmla="*/ 427 h 1650"/>
                  <a:gd name="T82" fmla="*/ 278 w 670"/>
                  <a:gd name="T83" fmla="*/ 452 h 1650"/>
                  <a:gd name="T84" fmla="*/ 466 w 670"/>
                  <a:gd name="T85" fmla="*/ 521 h 1650"/>
                  <a:gd name="T86" fmla="*/ 386 w 670"/>
                  <a:gd name="T87" fmla="*/ 723 h 1650"/>
                  <a:gd name="T88" fmla="*/ 381 w 670"/>
                  <a:gd name="T89" fmla="*/ 639 h 1650"/>
                  <a:gd name="T90" fmla="*/ 256 w 670"/>
                  <a:gd name="T91" fmla="*/ 521 h 1650"/>
                  <a:gd name="T92" fmla="*/ 282 w 670"/>
                  <a:gd name="T93" fmla="*/ 541 h 1650"/>
                  <a:gd name="T94" fmla="*/ 280 w 670"/>
                  <a:gd name="T95" fmla="*/ 542 h 1650"/>
                  <a:gd name="T96" fmla="*/ 245 w 670"/>
                  <a:gd name="T97" fmla="*/ 559 h 1650"/>
                  <a:gd name="T98" fmla="*/ 242 w 670"/>
                  <a:gd name="T99" fmla="*/ 603 h 1650"/>
                  <a:gd name="T100" fmla="*/ 357 w 670"/>
                  <a:gd name="T101" fmla="*/ 644 h 1650"/>
                  <a:gd name="T102" fmla="*/ 424 w 670"/>
                  <a:gd name="T103" fmla="*/ 705 h 1650"/>
                  <a:gd name="T104" fmla="*/ 331 w 670"/>
                  <a:gd name="T105" fmla="*/ 747 h 1650"/>
                  <a:gd name="T106" fmla="*/ 87 w 670"/>
                  <a:gd name="T107" fmla="*/ 866 h 1650"/>
                  <a:gd name="T108" fmla="*/ 89 w 670"/>
                  <a:gd name="T109" fmla="*/ 984 h 1650"/>
                  <a:gd name="T110" fmla="*/ 49 w 670"/>
                  <a:gd name="T111" fmla="*/ 882 h 1650"/>
                  <a:gd name="T112" fmla="*/ 52 w 670"/>
                  <a:gd name="T113" fmla="*/ 909 h 1650"/>
                  <a:gd name="T114" fmla="*/ 637 w 670"/>
                  <a:gd name="T115" fmla="*/ 979 h 1650"/>
                  <a:gd name="T116" fmla="*/ 655 w 670"/>
                  <a:gd name="T117" fmla="*/ 1074 h 1650"/>
                  <a:gd name="T118" fmla="*/ 540 w 670"/>
                  <a:gd name="T119" fmla="*/ 1413 h 1650"/>
                  <a:gd name="T120" fmla="*/ 125 w 670"/>
                  <a:gd name="T121" fmla="*/ 1469 h 1650"/>
                  <a:gd name="T122" fmla="*/ 208 w 670"/>
                  <a:gd name="T123" fmla="*/ 1521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1650">
                    <a:moveTo>
                      <a:pt x="187" y="219"/>
                    </a:moveTo>
                    <a:cubicBezTo>
                      <a:pt x="190" y="217"/>
                      <a:pt x="191" y="210"/>
                      <a:pt x="190" y="206"/>
                    </a:cubicBezTo>
                    <a:cubicBezTo>
                      <a:pt x="186" y="208"/>
                      <a:pt x="182" y="207"/>
                      <a:pt x="176" y="206"/>
                    </a:cubicBezTo>
                    <a:cubicBezTo>
                      <a:pt x="176" y="210"/>
                      <a:pt x="171" y="210"/>
                      <a:pt x="170" y="218"/>
                    </a:cubicBezTo>
                    <a:cubicBezTo>
                      <a:pt x="165" y="215"/>
                      <a:pt x="169" y="208"/>
                      <a:pt x="169" y="204"/>
                    </a:cubicBezTo>
                    <a:cubicBezTo>
                      <a:pt x="171" y="190"/>
                      <a:pt x="171" y="174"/>
                      <a:pt x="172" y="162"/>
                    </a:cubicBezTo>
                    <a:cubicBezTo>
                      <a:pt x="174" y="150"/>
                      <a:pt x="178" y="138"/>
                      <a:pt x="176" y="127"/>
                    </a:cubicBezTo>
                    <a:cubicBezTo>
                      <a:pt x="176" y="126"/>
                      <a:pt x="174" y="124"/>
                      <a:pt x="174" y="123"/>
                    </a:cubicBezTo>
                    <a:cubicBezTo>
                      <a:pt x="174" y="119"/>
                      <a:pt x="177" y="116"/>
                      <a:pt x="178" y="112"/>
                    </a:cubicBezTo>
                    <a:cubicBezTo>
                      <a:pt x="179" y="108"/>
                      <a:pt x="177" y="103"/>
                      <a:pt x="177" y="99"/>
                    </a:cubicBezTo>
                    <a:cubicBezTo>
                      <a:pt x="178" y="95"/>
                      <a:pt x="181" y="85"/>
                      <a:pt x="182" y="77"/>
                    </a:cubicBezTo>
                    <a:cubicBezTo>
                      <a:pt x="183" y="67"/>
                      <a:pt x="184" y="56"/>
                      <a:pt x="185" y="45"/>
                    </a:cubicBezTo>
                    <a:cubicBezTo>
                      <a:pt x="191" y="39"/>
                      <a:pt x="188" y="29"/>
                      <a:pt x="188" y="18"/>
                    </a:cubicBezTo>
                    <a:cubicBezTo>
                      <a:pt x="192" y="14"/>
                      <a:pt x="191" y="6"/>
                      <a:pt x="190" y="3"/>
                    </a:cubicBezTo>
                    <a:cubicBezTo>
                      <a:pt x="190" y="0"/>
                      <a:pt x="194" y="1"/>
                      <a:pt x="197" y="1"/>
                    </a:cubicBezTo>
                    <a:cubicBezTo>
                      <a:pt x="198" y="4"/>
                      <a:pt x="194" y="2"/>
                      <a:pt x="193" y="3"/>
                    </a:cubicBezTo>
                    <a:cubicBezTo>
                      <a:pt x="194" y="24"/>
                      <a:pt x="189" y="43"/>
                      <a:pt x="192" y="54"/>
                    </a:cubicBezTo>
                    <a:cubicBezTo>
                      <a:pt x="188" y="58"/>
                      <a:pt x="192" y="63"/>
                      <a:pt x="188" y="67"/>
                    </a:cubicBezTo>
                    <a:cubicBezTo>
                      <a:pt x="188" y="68"/>
                      <a:pt x="189" y="68"/>
                      <a:pt x="191" y="68"/>
                    </a:cubicBezTo>
                    <a:cubicBezTo>
                      <a:pt x="188" y="71"/>
                      <a:pt x="188" y="76"/>
                      <a:pt x="187" y="80"/>
                    </a:cubicBezTo>
                    <a:cubicBezTo>
                      <a:pt x="187" y="82"/>
                      <a:pt x="188" y="80"/>
                      <a:pt x="190" y="80"/>
                    </a:cubicBezTo>
                    <a:cubicBezTo>
                      <a:pt x="187" y="88"/>
                      <a:pt x="184" y="103"/>
                      <a:pt x="186" y="111"/>
                    </a:cubicBezTo>
                    <a:cubicBezTo>
                      <a:pt x="181" y="114"/>
                      <a:pt x="185" y="121"/>
                      <a:pt x="183" y="127"/>
                    </a:cubicBezTo>
                    <a:cubicBezTo>
                      <a:pt x="182" y="130"/>
                      <a:pt x="180" y="131"/>
                      <a:pt x="180" y="132"/>
                    </a:cubicBezTo>
                    <a:cubicBezTo>
                      <a:pt x="180" y="134"/>
                      <a:pt x="181" y="154"/>
                      <a:pt x="182" y="156"/>
                    </a:cubicBezTo>
                    <a:cubicBezTo>
                      <a:pt x="183" y="158"/>
                      <a:pt x="185" y="158"/>
                      <a:pt x="187" y="159"/>
                    </a:cubicBezTo>
                    <a:cubicBezTo>
                      <a:pt x="186" y="163"/>
                      <a:pt x="182" y="157"/>
                      <a:pt x="180" y="161"/>
                    </a:cubicBezTo>
                    <a:cubicBezTo>
                      <a:pt x="180" y="166"/>
                      <a:pt x="179" y="172"/>
                      <a:pt x="179" y="178"/>
                    </a:cubicBezTo>
                    <a:cubicBezTo>
                      <a:pt x="185" y="178"/>
                      <a:pt x="184" y="170"/>
                      <a:pt x="186" y="166"/>
                    </a:cubicBezTo>
                    <a:cubicBezTo>
                      <a:pt x="190" y="166"/>
                      <a:pt x="184" y="174"/>
                      <a:pt x="190" y="171"/>
                    </a:cubicBezTo>
                    <a:cubicBezTo>
                      <a:pt x="190" y="174"/>
                      <a:pt x="186" y="173"/>
                      <a:pt x="187" y="178"/>
                    </a:cubicBezTo>
                    <a:cubicBezTo>
                      <a:pt x="189" y="176"/>
                      <a:pt x="191" y="181"/>
                      <a:pt x="189" y="185"/>
                    </a:cubicBezTo>
                    <a:cubicBezTo>
                      <a:pt x="186" y="180"/>
                      <a:pt x="184" y="191"/>
                      <a:pt x="186" y="193"/>
                    </a:cubicBezTo>
                    <a:cubicBezTo>
                      <a:pt x="188" y="192"/>
                      <a:pt x="186" y="187"/>
                      <a:pt x="190" y="188"/>
                    </a:cubicBezTo>
                    <a:cubicBezTo>
                      <a:pt x="189" y="189"/>
                      <a:pt x="189" y="190"/>
                      <a:pt x="191" y="190"/>
                    </a:cubicBezTo>
                    <a:cubicBezTo>
                      <a:pt x="196" y="163"/>
                      <a:pt x="195" y="128"/>
                      <a:pt x="203" y="99"/>
                    </a:cubicBezTo>
                    <a:cubicBezTo>
                      <a:pt x="206" y="100"/>
                      <a:pt x="205" y="103"/>
                      <a:pt x="204" y="105"/>
                    </a:cubicBezTo>
                    <a:cubicBezTo>
                      <a:pt x="206" y="105"/>
                      <a:pt x="207" y="105"/>
                      <a:pt x="209" y="105"/>
                    </a:cubicBezTo>
                    <a:cubicBezTo>
                      <a:pt x="209" y="102"/>
                      <a:pt x="209" y="98"/>
                      <a:pt x="210" y="96"/>
                    </a:cubicBezTo>
                    <a:cubicBezTo>
                      <a:pt x="211" y="96"/>
                      <a:pt x="211" y="99"/>
                      <a:pt x="212" y="100"/>
                    </a:cubicBezTo>
                    <a:cubicBezTo>
                      <a:pt x="214" y="101"/>
                      <a:pt x="212" y="97"/>
                      <a:pt x="213" y="96"/>
                    </a:cubicBezTo>
                    <a:cubicBezTo>
                      <a:pt x="212" y="94"/>
                      <a:pt x="208" y="95"/>
                      <a:pt x="209" y="93"/>
                    </a:cubicBezTo>
                    <a:cubicBezTo>
                      <a:pt x="208" y="88"/>
                      <a:pt x="215" y="91"/>
                      <a:pt x="215" y="86"/>
                    </a:cubicBezTo>
                    <a:cubicBezTo>
                      <a:pt x="213" y="101"/>
                      <a:pt x="215" y="126"/>
                      <a:pt x="214" y="150"/>
                    </a:cubicBezTo>
                    <a:cubicBezTo>
                      <a:pt x="214" y="150"/>
                      <a:pt x="215" y="149"/>
                      <a:pt x="216" y="149"/>
                    </a:cubicBezTo>
                    <a:cubicBezTo>
                      <a:pt x="218" y="148"/>
                      <a:pt x="214" y="146"/>
                      <a:pt x="215" y="144"/>
                    </a:cubicBezTo>
                    <a:cubicBezTo>
                      <a:pt x="224" y="147"/>
                      <a:pt x="213" y="150"/>
                      <a:pt x="216" y="159"/>
                    </a:cubicBezTo>
                    <a:cubicBezTo>
                      <a:pt x="216" y="161"/>
                      <a:pt x="219" y="160"/>
                      <a:pt x="218" y="164"/>
                    </a:cubicBezTo>
                    <a:cubicBezTo>
                      <a:pt x="217" y="166"/>
                      <a:pt x="218" y="159"/>
                      <a:pt x="216" y="160"/>
                    </a:cubicBezTo>
                    <a:cubicBezTo>
                      <a:pt x="210" y="165"/>
                      <a:pt x="215" y="166"/>
                      <a:pt x="215" y="172"/>
                    </a:cubicBezTo>
                    <a:cubicBezTo>
                      <a:pt x="218" y="171"/>
                      <a:pt x="216" y="173"/>
                      <a:pt x="218" y="174"/>
                    </a:cubicBezTo>
                    <a:cubicBezTo>
                      <a:pt x="216" y="174"/>
                      <a:pt x="213" y="177"/>
                      <a:pt x="213" y="182"/>
                    </a:cubicBezTo>
                    <a:cubicBezTo>
                      <a:pt x="212" y="180"/>
                      <a:pt x="207" y="185"/>
                      <a:pt x="208" y="179"/>
                    </a:cubicBezTo>
                    <a:cubicBezTo>
                      <a:pt x="212" y="180"/>
                      <a:pt x="210" y="178"/>
                      <a:pt x="213" y="173"/>
                    </a:cubicBezTo>
                    <a:cubicBezTo>
                      <a:pt x="212" y="174"/>
                      <a:pt x="211" y="173"/>
                      <a:pt x="211" y="172"/>
                    </a:cubicBezTo>
                    <a:cubicBezTo>
                      <a:pt x="208" y="176"/>
                      <a:pt x="209" y="177"/>
                      <a:pt x="205" y="173"/>
                    </a:cubicBezTo>
                    <a:cubicBezTo>
                      <a:pt x="203" y="175"/>
                      <a:pt x="200" y="175"/>
                      <a:pt x="197" y="176"/>
                    </a:cubicBezTo>
                    <a:cubicBezTo>
                      <a:pt x="198" y="182"/>
                      <a:pt x="199" y="189"/>
                      <a:pt x="198" y="195"/>
                    </a:cubicBezTo>
                    <a:cubicBezTo>
                      <a:pt x="200" y="197"/>
                      <a:pt x="202" y="194"/>
                      <a:pt x="204" y="195"/>
                    </a:cubicBezTo>
                    <a:cubicBezTo>
                      <a:pt x="204" y="198"/>
                      <a:pt x="201" y="196"/>
                      <a:pt x="199" y="196"/>
                    </a:cubicBezTo>
                    <a:cubicBezTo>
                      <a:pt x="200" y="200"/>
                      <a:pt x="198" y="200"/>
                      <a:pt x="199" y="203"/>
                    </a:cubicBezTo>
                    <a:cubicBezTo>
                      <a:pt x="201" y="202"/>
                      <a:pt x="205" y="203"/>
                      <a:pt x="204" y="199"/>
                    </a:cubicBezTo>
                    <a:cubicBezTo>
                      <a:pt x="208" y="199"/>
                      <a:pt x="206" y="205"/>
                      <a:pt x="211" y="204"/>
                    </a:cubicBezTo>
                    <a:cubicBezTo>
                      <a:pt x="211" y="206"/>
                      <a:pt x="208" y="206"/>
                      <a:pt x="206" y="206"/>
                    </a:cubicBezTo>
                    <a:cubicBezTo>
                      <a:pt x="206" y="213"/>
                      <a:pt x="212" y="218"/>
                      <a:pt x="211" y="226"/>
                    </a:cubicBezTo>
                    <a:cubicBezTo>
                      <a:pt x="213" y="227"/>
                      <a:pt x="213" y="224"/>
                      <a:pt x="216" y="225"/>
                    </a:cubicBezTo>
                    <a:cubicBezTo>
                      <a:pt x="216" y="227"/>
                      <a:pt x="216" y="228"/>
                      <a:pt x="216" y="230"/>
                    </a:cubicBezTo>
                    <a:cubicBezTo>
                      <a:pt x="214" y="232"/>
                      <a:pt x="213" y="230"/>
                      <a:pt x="211" y="230"/>
                    </a:cubicBezTo>
                    <a:cubicBezTo>
                      <a:pt x="211" y="234"/>
                      <a:pt x="217" y="233"/>
                      <a:pt x="215" y="240"/>
                    </a:cubicBezTo>
                    <a:cubicBezTo>
                      <a:pt x="217" y="240"/>
                      <a:pt x="218" y="238"/>
                      <a:pt x="219" y="238"/>
                    </a:cubicBezTo>
                    <a:cubicBezTo>
                      <a:pt x="218" y="234"/>
                      <a:pt x="220" y="232"/>
                      <a:pt x="220" y="229"/>
                    </a:cubicBezTo>
                    <a:cubicBezTo>
                      <a:pt x="221" y="226"/>
                      <a:pt x="216" y="229"/>
                      <a:pt x="217" y="225"/>
                    </a:cubicBezTo>
                    <a:cubicBezTo>
                      <a:pt x="218" y="223"/>
                      <a:pt x="219" y="226"/>
                      <a:pt x="222" y="225"/>
                    </a:cubicBezTo>
                    <a:cubicBezTo>
                      <a:pt x="224" y="222"/>
                      <a:pt x="218" y="225"/>
                      <a:pt x="219" y="221"/>
                    </a:cubicBezTo>
                    <a:cubicBezTo>
                      <a:pt x="222" y="222"/>
                      <a:pt x="223" y="221"/>
                      <a:pt x="223" y="219"/>
                    </a:cubicBezTo>
                    <a:cubicBezTo>
                      <a:pt x="223" y="218"/>
                      <a:pt x="222" y="217"/>
                      <a:pt x="222" y="216"/>
                    </a:cubicBezTo>
                    <a:cubicBezTo>
                      <a:pt x="221" y="216"/>
                      <a:pt x="222" y="217"/>
                      <a:pt x="221" y="218"/>
                    </a:cubicBezTo>
                    <a:cubicBezTo>
                      <a:pt x="223" y="212"/>
                      <a:pt x="224" y="206"/>
                      <a:pt x="222" y="203"/>
                    </a:cubicBezTo>
                    <a:cubicBezTo>
                      <a:pt x="221" y="203"/>
                      <a:pt x="220" y="203"/>
                      <a:pt x="219" y="203"/>
                    </a:cubicBezTo>
                    <a:cubicBezTo>
                      <a:pt x="218" y="204"/>
                      <a:pt x="225" y="202"/>
                      <a:pt x="227" y="199"/>
                    </a:cubicBezTo>
                    <a:cubicBezTo>
                      <a:pt x="227" y="221"/>
                      <a:pt x="226" y="240"/>
                      <a:pt x="225" y="267"/>
                    </a:cubicBezTo>
                    <a:cubicBezTo>
                      <a:pt x="227" y="266"/>
                      <a:pt x="227" y="263"/>
                      <a:pt x="227" y="262"/>
                    </a:cubicBezTo>
                    <a:cubicBezTo>
                      <a:pt x="232" y="267"/>
                      <a:pt x="223" y="268"/>
                      <a:pt x="225" y="274"/>
                    </a:cubicBezTo>
                    <a:cubicBezTo>
                      <a:pt x="226" y="276"/>
                      <a:pt x="231" y="274"/>
                      <a:pt x="229" y="279"/>
                    </a:cubicBezTo>
                    <a:cubicBezTo>
                      <a:pt x="227" y="279"/>
                      <a:pt x="228" y="276"/>
                      <a:pt x="226" y="276"/>
                    </a:cubicBezTo>
                    <a:cubicBezTo>
                      <a:pt x="225" y="277"/>
                      <a:pt x="224" y="279"/>
                      <a:pt x="224" y="282"/>
                    </a:cubicBezTo>
                    <a:cubicBezTo>
                      <a:pt x="227" y="283"/>
                      <a:pt x="225" y="279"/>
                      <a:pt x="228" y="280"/>
                    </a:cubicBezTo>
                    <a:cubicBezTo>
                      <a:pt x="228" y="284"/>
                      <a:pt x="227" y="283"/>
                      <a:pt x="228" y="286"/>
                    </a:cubicBezTo>
                    <a:cubicBezTo>
                      <a:pt x="223" y="286"/>
                      <a:pt x="226" y="289"/>
                      <a:pt x="224" y="291"/>
                    </a:cubicBezTo>
                    <a:cubicBezTo>
                      <a:pt x="225" y="294"/>
                      <a:pt x="226" y="291"/>
                      <a:pt x="228" y="291"/>
                    </a:cubicBezTo>
                    <a:cubicBezTo>
                      <a:pt x="224" y="295"/>
                      <a:pt x="224" y="304"/>
                      <a:pt x="225" y="308"/>
                    </a:cubicBezTo>
                    <a:cubicBezTo>
                      <a:pt x="229" y="309"/>
                      <a:pt x="229" y="308"/>
                      <a:pt x="233" y="309"/>
                    </a:cubicBezTo>
                    <a:cubicBezTo>
                      <a:pt x="231" y="312"/>
                      <a:pt x="230" y="308"/>
                      <a:pt x="224" y="310"/>
                    </a:cubicBezTo>
                    <a:cubicBezTo>
                      <a:pt x="226" y="316"/>
                      <a:pt x="224" y="322"/>
                      <a:pt x="227" y="324"/>
                    </a:cubicBezTo>
                    <a:cubicBezTo>
                      <a:pt x="222" y="334"/>
                      <a:pt x="223" y="348"/>
                      <a:pt x="222" y="362"/>
                    </a:cubicBezTo>
                    <a:cubicBezTo>
                      <a:pt x="224" y="359"/>
                      <a:pt x="224" y="360"/>
                      <a:pt x="227" y="361"/>
                    </a:cubicBezTo>
                    <a:cubicBezTo>
                      <a:pt x="226" y="362"/>
                      <a:pt x="225" y="364"/>
                      <a:pt x="222" y="363"/>
                    </a:cubicBezTo>
                    <a:cubicBezTo>
                      <a:pt x="224" y="371"/>
                      <a:pt x="218" y="378"/>
                      <a:pt x="224" y="381"/>
                    </a:cubicBezTo>
                    <a:cubicBezTo>
                      <a:pt x="222" y="385"/>
                      <a:pt x="220" y="389"/>
                      <a:pt x="223" y="396"/>
                    </a:cubicBezTo>
                    <a:cubicBezTo>
                      <a:pt x="224" y="394"/>
                      <a:pt x="229" y="390"/>
                      <a:pt x="228" y="388"/>
                    </a:cubicBezTo>
                    <a:cubicBezTo>
                      <a:pt x="227" y="385"/>
                      <a:pt x="224" y="389"/>
                      <a:pt x="226" y="386"/>
                    </a:cubicBezTo>
                    <a:cubicBezTo>
                      <a:pt x="229" y="382"/>
                      <a:pt x="227" y="374"/>
                      <a:pt x="228" y="366"/>
                    </a:cubicBezTo>
                    <a:cubicBezTo>
                      <a:pt x="229" y="367"/>
                      <a:pt x="232" y="367"/>
                      <a:pt x="231" y="370"/>
                    </a:cubicBezTo>
                    <a:cubicBezTo>
                      <a:pt x="233" y="366"/>
                      <a:pt x="235" y="359"/>
                      <a:pt x="229" y="358"/>
                    </a:cubicBezTo>
                    <a:cubicBezTo>
                      <a:pt x="230" y="354"/>
                      <a:pt x="232" y="360"/>
                      <a:pt x="235" y="356"/>
                    </a:cubicBezTo>
                    <a:cubicBezTo>
                      <a:pt x="233" y="345"/>
                      <a:pt x="237" y="339"/>
                      <a:pt x="234" y="332"/>
                    </a:cubicBezTo>
                    <a:cubicBezTo>
                      <a:pt x="231" y="335"/>
                      <a:pt x="233" y="334"/>
                      <a:pt x="228" y="333"/>
                    </a:cubicBezTo>
                    <a:cubicBezTo>
                      <a:pt x="232" y="332"/>
                      <a:pt x="231" y="326"/>
                      <a:pt x="235" y="329"/>
                    </a:cubicBezTo>
                    <a:cubicBezTo>
                      <a:pt x="236" y="310"/>
                      <a:pt x="238" y="302"/>
                      <a:pt x="237" y="287"/>
                    </a:cubicBezTo>
                    <a:cubicBezTo>
                      <a:pt x="234" y="286"/>
                      <a:pt x="237" y="291"/>
                      <a:pt x="234" y="290"/>
                    </a:cubicBezTo>
                    <a:cubicBezTo>
                      <a:pt x="235" y="285"/>
                      <a:pt x="239" y="283"/>
                      <a:pt x="238" y="276"/>
                    </a:cubicBezTo>
                    <a:cubicBezTo>
                      <a:pt x="238" y="273"/>
                      <a:pt x="232" y="277"/>
                      <a:pt x="233" y="274"/>
                    </a:cubicBezTo>
                    <a:cubicBezTo>
                      <a:pt x="232" y="271"/>
                      <a:pt x="236" y="273"/>
                      <a:pt x="237" y="273"/>
                    </a:cubicBezTo>
                    <a:cubicBezTo>
                      <a:pt x="239" y="268"/>
                      <a:pt x="243" y="255"/>
                      <a:pt x="235" y="253"/>
                    </a:cubicBezTo>
                    <a:cubicBezTo>
                      <a:pt x="238" y="253"/>
                      <a:pt x="239" y="247"/>
                      <a:pt x="238" y="241"/>
                    </a:cubicBezTo>
                    <a:cubicBezTo>
                      <a:pt x="242" y="247"/>
                      <a:pt x="239" y="236"/>
                      <a:pt x="246" y="241"/>
                    </a:cubicBezTo>
                    <a:cubicBezTo>
                      <a:pt x="246" y="244"/>
                      <a:pt x="243" y="240"/>
                      <a:pt x="241" y="243"/>
                    </a:cubicBezTo>
                    <a:cubicBezTo>
                      <a:pt x="247" y="246"/>
                      <a:pt x="248" y="256"/>
                      <a:pt x="241" y="259"/>
                    </a:cubicBezTo>
                    <a:cubicBezTo>
                      <a:pt x="242" y="261"/>
                      <a:pt x="246" y="259"/>
                      <a:pt x="245" y="258"/>
                    </a:cubicBezTo>
                    <a:cubicBezTo>
                      <a:pt x="248" y="260"/>
                      <a:pt x="244" y="268"/>
                      <a:pt x="251" y="266"/>
                    </a:cubicBezTo>
                    <a:cubicBezTo>
                      <a:pt x="251" y="275"/>
                      <a:pt x="251" y="283"/>
                      <a:pt x="248" y="296"/>
                    </a:cubicBezTo>
                    <a:cubicBezTo>
                      <a:pt x="246" y="296"/>
                      <a:pt x="248" y="293"/>
                      <a:pt x="246" y="292"/>
                    </a:cubicBezTo>
                    <a:cubicBezTo>
                      <a:pt x="242" y="296"/>
                      <a:pt x="245" y="302"/>
                      <a:pt x="243" y="306"/>
                    </a:cubicBezTo>
                    <a:cubicBezTo>
                      <a:pt x="247" y="306"/>
                      <a:pt x="246" y="301"/>
                      <a:pt x="247" y="299"/>
                    </a:cubicBezTo>
                    <a:cubicBezTo>
                      <a:pt x="250" y="302"/>
                      <a:pt x="246" y="312"/>
                      <a:pt x="250" y="314"/>
                    </a:cubicBezTo>
                    <a:cubicBezTo>
                      <a:pt x="248" y="313"/>
                      <a:pt x="249" y="316"/>
                      <a:pt x="246" y="316"/>
                    </a:cubicBezTo>
                    <a:cubicBezTo>
                      <a:pt x="245" y="313"/>
                      <a:pt x="248" y="311"/>
                      <a:pt x="245" y="308"/>
                    </a:cubicBezTo>
                    <a:cubicBezTo>
                      <a:pt x="241" y="312"/>
                      <a:pt x="245" y="318"/>
                      <a:pt x="248" y="321"/>
                    </a:cubicBezTo>
                    <a:cubicBezTo>
                      <a:pt x="248" y="323"/>
                      <a:pt x="247" y="325"/>
                      <a:pt x="247" y="328"/>
                    </a:cubicBezTo>
                    <a:cubicBezTo>
                      <a:pt x="246" y="328"/>
                      <a:pt x="246" y="327"/>
                      <a:pt x="244" y="327"/>
                    </a:cubicBezTo>
                    <a:cubicBezTo>
                      <a:pt x="238" y="335"/>
                      <a:pt x="254" y="349"/>
                      <a:pt x="242" y="350"/>
                    </a:cubicBezTo>
                    <a:cubicBezTo>
                      <a:pt x="242" y="354"/>
                      <a:pt x="246" y="353"/>
                      <a:pt x="246" y="356"/>
                    </a:cubicBezTo>
                    <a:cubicBezTo>
                      <a:pt x="242" y="366"/>
                      <a:pt x="247" y="371"/>
                      <a:pt x="241" y="380"/>
                    </a:cubicBezTo>
                    <a:cubicBezTo>
                      <a:pt x="240" y="384"/>
                      <a:pt x="245" y="381"/>
                      <a:pt x="243" y="386"/>
                    </a:cubicBezTo>
                    <a:cubicBezTo>
                      <a:pt x="243" y="388"/>
                      <a:pt x="239" y="387"/>
                      <a:pt x="241" y="393"/>
                    </a:cubicBezTo>
                    <a:cubicBezTo>
                      <a:pt x="241" y="395"/>
                      <a:pt x="242" y="393"/>
                      <a:pt x="243" y="393"/>
                    </a:cubicBezTo>
                    <a:cubicBezTo>
                      <a:pt x="241" y="398"/>
                      <a:pt x="248" y="402"/>
                      <a:pt x="242" y="401"/>
                    </a:cubicBezTo>
                    <a:cubicBezTo>
                      <a:pt x="243" y="402"/>
                      <a:pt x="244" y="403"/>
                      <a:pt x="243" y="406"/>
                    </a:cubicBezTo>
                    <a:cubicBezTo>
                      <a:pt x="246" y="406"/>
                      <a:pt x="244" y="402"/>
                      <a:pt x="247" y="403"/>
                    </a:cubicBezTo>
                    <a:cubicBezTo>
                      <a:pt x="248" y="407"/>
                      <a:pt x="243" y="404"/>
                      <a:pt x="244" y="409"/>
                    </a:cubicBezTo>
                    <a:cubicBezTo>
                      <a:pt x="245" y="412"/>
                      <a:pt x="249" y="406"/>
                      <a:pt x="248" y="411"/>
                    </a:cubicBezTo>
                    <a:cubicBezTo>
                      <a:pt x="245" y="410"/>
                      <a:pt x="242" y="411"/>
                      <a:pt x="241" y="413"/>
                    </a:cubicBezTo>
                    <a:cubicBezTo>
                      <a:pt x="241" y="417"/>
                      <a:pt x="243" y="413"/>
                      <a:pt x="244" y="415"/>
                    </a:cubicBezTo>
                    <a:cubicBezTo>
                      <a:pt x="246" y="417"/>
                      <a:pt x="242" y="419"/>
                      <a:pt x="244" y="419"/>
                    </a:cubicBezTo>
                    <a:cubicBezTo>
                      <a:pt x="243" y="423"/>
                      <a:pt x="242" y="417"/>
                      <a:pt x="241" y="417"/>
                    </a:cubicBezTo>
                    <a:cubicBezTo>
                      <a:pt x="242" y="419"/>
                      <a:pt x="239" y="421"/>
                      <a:pt x="239" y="424"/>
                    </a:cubicBezTo>
                    <a:cubicBezTo>
                      <a:pt x="242" y="425"/>
                      <a:pt x="243" y="429"/>
                      <a:pt x="247" y="429"/>
                    </a:cubicBezTo>
                    <a:cubicBezTo>
                      <a:pt x="246" y="431"/>
                      <a:pt x="242" y="432"/>
                      <a:pt x="246" y="434"/>
                    </a:cubicBezTo>
                    <a:cubicBezTo>
                      <a:pt x="245" y="435"/>
                      <a:pt x="243" y="436"/>
                      <a:pt x="240" y="435"/>
                    </a:cubicBezTo>
                    <a:cubicBezTo>
                      <a:pt x="239" y="437"/>
                      <a:pt x="240" y="438"/>
                      <a:pt x="241" y="439"/>
                    </a:cubicBezTo>
                    <a:cubicBezTo>
                      <a:pt x="244" y="437"/>
                      <a:pt x="245" y="439"/>
                      <a:pt x="249" y="439"/>
                    </a:cubicBezTo>
                    <a:cubicBezTo>
                      <a:pt x="247" y="440"/>
                      <a:pt x="246" y="442"/>
                      <a:pt x="245" y="444"/>
                    </a:cubicBezTo>
                    <a:cubicBezTo>
                      <a:pt x="243" y="444"/>
                      <a:pt x="243" y="442"/>
                      <a:pt x="241" y="441"/>
                    </a:cubicBezTo>
                    <a:cubicBezTo>
                      <a:pt x="240" y="441"/>
                      <a:pt x="241" y="444"/>
                      <a:pt x="240" y="445"/>
                    </a:cubicBezTo>
                    <a:cubicBezTo>
                      <a:pt x="242" y="445"/>
                      <a:pt x="244" y="445"/>
                      <a:pt x="246" y="446"/>
                    </a:cubicBezTo>
                    <a:cubicBezTo>
                      <a:pt x="246" y="453"/>
                      <a:pt x="244" y="458"/>
                      <a:pt x="243" y="462"/>
                    </a:cubicBezTo>
                    <a:cubicBezTo>
                      <a:pt x="240" y="462"/>
                      <a:pt x="241" y="461"/>
                      <a:pt x="242" y="459"/>
                    </a:cubicBezTo>
                    <a:cubicBezTo>
                      <a:pt x="241" y="460"/>
                      <a:pt x="241" y="459"/>
                      <a:pt x="241" y="459"/>
                    </a:cubicBezTo>
                    <a:cubicBezTo>
                      <a:pt x="239" y="459"/>
                      <a:pt x="240" y="462"/>
                      <a:pt x="238" y="461"/>
                    </a:cubicBezTo>
                    <a:cubicBezTo>
                      <a:pt x="239" y="466"/>
                      <a:pt x="242" y="463"/>
                      <a:pt x="244" y="464"/>
                    </a:cubicBezTo>
                    <a:cubicBezTo>
                      <a:pt x="246" y="467"/>
                      <a:pt x="244" y="469"/>
                      <a:pt x="245" y="471"/>
                    </a:cubicBezTo>
                    <a:cubicBezTo>
                      <a:pt x="244" y="474"/>
                      <a:pt x="240" y="471"/>
                      <a:pt x="239" y="470"/>
                    </a:cubicBezTo>
                    <a:cubicBezTo>
                      <a:pt x="237" y="474"/>
                      <a:pt x="241" y="473"/>
                      <a:pt x="243" y="474"/>
                    </a:cubicBezTo>
                    <a:cubicBezTo>
                      <a:pt x="244" y="476"/>
                      <a:pt x="240" y="474"/>
                      <a:pt x="239" y="475"/>
                    </a:cubicBezTo>
                    <a:cubicBezTo>
                      <a:pt x="238" y="477"/>
                      <a:pt x="237" y="481"/>
                      <a:pt x="239" y="484"/>
                    </a:cubicBezTo>
                    <a:cubicBezTo>
                      <a:pt x="244" y="485"/>
                      <a:pt x="239" y="481"/>
                      <a:pt x="241" y="479"/>
                    </a:cubicBezTo>
                    <a:cubicBezTo>
                      <a:pt x="243" y="481"/>
                      <a:pt x="245" y="483"/>
                      <a:pt x="245" y="486"/>
                    </a:cubicBezTo>
                    <a:cubicBezTo>
                      <a:pt x="238" y="487"/>
                      <a:pt x="245" y="494"/>
                      <a:pt x="245" y="497"/>
                    </a:cubicBezTo>
                    <a:cubicBezTo>
                      <a:pt x="244" y="499"/>
                      <a:pt x="242" y="496"/>
                      <a:pt x="241" y="499"/>
                    </a:cubicBezTo>
                    <a:cubicBezTo>
                      <a:pt x="241" y="503"/>
                      <a:pt x="244" y="503"/>
                      <a:pt x="245" y="505"/>
                    </a:cubicBezTo>
                    <a:cubicBezTo>
                      <a:pt x="245" y="508"/>
                      <a:pt x="243" y="511"/>
                      <a:pt x="242" y="514"/>
                    </a:cubicBezTo>
                    <a:cubicBezTo>
                      <a:pt x="243" y="515"/>
                      <a:pt x="243" y="516"/>
                      <a:pt x="244" y="516"/>
                    </a:cubicBezTo>
                    <a:cubicBezTo>
                      <a:pt x="248" y="516"/>
                      <a:pt x="248" y="513"/>
                      <a:pt x="248" y="510"/>
                    </a:cubicBezTo>
                    <a:cubicBezTo>
                      <a:pt x="244" y="506"/>
                      <a:pt x="250" y="502"/>
                      <a:pt x="246" y="496"/>
                    </a:cubicBezTo>
                    <a:cubicBezTo>
                      <a:pt x="252" y="491"/>
                      <a:pt x="245" y="486"/>
                      <a:pt x="250" y="480"/>
                    </a:cubicBezTo>
                    <a:cubicBezTo>
                      <a:pt x="253" y="481"/>
                      <a:pt x="257" y="483"/>
                      <a:pt x="259" y="486"/>
                    </a:cubicBezTo>
                    <a:cubicBezTo>
                      <a:pt x="256" y="487"/>
                      <a:pt x="257" y="484"/>
                      <a:pt x="255" y="484"/>
                    </a:cubicBezTo>
                    <a:cubicBezTo>
                      <a:pt x="254" y="486"/>
                      <a:pt x="256" y="490"/>
                      <a:pt x="254" y="490"/>
                    </a:cubicBezTo>
                    <a:cubicBezTo>
                      <a:pt x="254" y="491"/>
                      <a:pt x="256" y="491"/>
                      <a:pt x="258" y="491"/>
                    </a:cubicBezTo>
                    <a:cubicBezTo>
                      <a:pt x="257" y="497"/>
                      <a:pt x="253" y="500"/>
                      <a:pt x="254" y="505"/>
                    </a:cubicBezTo>
                    <a:cubicBezTo>
                      <a:pt x="254" y="506"/>
                      <a:pt x="256" y="505"/>
                      <a:pt x="258" y="506"/>
                    </a:cubicBezTo>
                    <a:cubicBezTo>
                      <a:pt x="259" y="507"/>
                      <a:pt x="255" y="509"/>
                      <a:pt x="258" y="509"/>
                    </a:cubicBezTo>
                    <a:cubicBezTo>
                      <a:pt x="254" y="512"/>
                      <a:pt x="255" y="510"/>
                      <a:pt x="253" y="514"/>
                    </a:cubicBezTo>
                    <a:cubicBezTo>
                      <a:pt x="255" y="515"/>
                      <a:pt x="255" y="518"/>
                      <a:pt x="257" y="520"/>
                    </a:cubicBezTo>
                    <a:cubicBezTo>
                      <a:pt x="261" y="519"/>
                      <a:pt x="260" y="512"/>
                      <a:pt x="262" y="509"/>
                    </a:cubicBezTo>
                    <a:cubicBezTo>
                      <a:pt x="263" y="509"/>
                      <a:pt x="264" y="510"/>
                      <a:pt x="265" y="508"/>
                    </a:cubicBezTo>
                    <a:cubicBezTo>
                      <a:pt x="267" y="514"/>
                      <a:pt x="262" y="522"/>
                      <a:pt x="264" y="531"/>
                    </a:cubicBezTo>
                    <a:cubicBezTo>
                      <a:pt x="267" y="527"/>
                      <a:pt x="265" y="524"/>
                      <a:pt x="269" y="524"/>
                    </a:cubicBezTo>
                    <a:cubicBezTo>
                      <a:pt x="267" y="517"/>
                      <a:pt x="267" y="515"/>
                      <a:pt x="269" y="508"/>
                    </a:cubicBezTo>
                    <a:cubicBezTo>
                      <a:pt x="267" y="504"/>
                      <a:pt x="265" y="509"/>
                      <a:pt x="261" y="508"/>
                    </a:cubicBezTo>
                    <a:cubicBezTo>
                      <a:pt x="254" y="497"/>
                      <a:pt x="265" y="489"/>
                      <a:pt x="261" y="477"/>
                    </a:cubicBezTo>
                    <a:cubicBezTo>
                      <a:pt x="265" y="474"/>
                      <a:pt x="270" y="482"/>
                      <a:pt x="271" y="474"/>
                    </a:cubicBezTo>
                    <a:cubicBezTo>
                      <a:pt x="267" y="471"/>
                      <a:pt x="261" y="478"/>
                      <a:pt x="258" y="472"/>
                    </a:cubicBezTo>
                    <a:cubicBezTo>
                      <a:pt x="256" y="474"/>
                      <a:pt x="256" y="479"/>
                      <a:pt x="250" y="478"/>
                    </a:cubicBezTo>
                    <a:cubicBezTo>
                      <a:pt x="250" y="476"/>
                      <a:pt x="251" y="472"/>
                      <a:pt x="249" y="472"/>
                    </a:cubicBezTo>
                    <a:cubicBezTo>
                      <a:pt x="249" y="471"/>
                      <a:pt x="251" y="471"/>
                      <a:pt x="252" y="471"/>
                    </a:cubicBezTo>
                    <a:cubicBezTo>
                      <a:pt x="251" y="468"/>
                      <a:pt x="250" y="466"/>
                      <a:pt x="248" y="466"/>
                    </a:cubicBezTo>
                    <a:cubicBezTo>
                      <a:pt x="248" y="464"/>
                      <a:pt x="250" y="464"/>
                      <a:pt x="251" y="464"/>
                    </a:cubicBezTo>
                    <a:cubicBezTo>
                      <a:pt x="249" y="458"/>
                      <a:pt x="252" y="455"/>
                      <a:pt x="250" y="448"/>
                    </a:cubicBezTo>
                    <a:cubicBezTo>
                      <a:pt x="249" y="448"/>
                      <a:pt x="249" y="449"/>
                      <a:pt x="249" y="450"/>
                    </a:cubicBezTo>
                    <a:cubicBezTo>
                      <a:pt x="253" y="438"/>
                      <a:pt x="249" y="423"/>
                      <a:pt x="257" y="412"/>
                    </a:cubicBezTo>
                    <a:cubicBezTo>
                      <a:pt x="256" y="410"/>
                      <a:pt x="255" y="414"/>
                      <a:pt x="255" y="414"/>
                    </a:cubicBezTo>
                    <a:cubicBezTo>
                      <a:pt x="253" y="405"/>
                      <a:pt x="256" y="395"/>
                      <a:pt x="257" y="384"/>
                    </a:cubicBezTo>
                    <a:cubicBezTo>
                      <a:pt x="257" y="383"/>
                      <a:pt x="255" y="383"/>
                      <a:pt x="254" y="383"/>
                    </a:cubicBezTo>
                    <a:cubicBezTo>
                      <a:pt x="256" y="381"/>
                      <a:pt x="257" y="378"/>
                      <a:pt x="258" y="375"/>
                    </a:cubicBezTo>
                    <a:cubicBezTo>
                      <a:pt x="260" y="375"/>
                      <a:pt x="259" y="378"/>
                      <a:pt x="262" y="377"/>
                    </a:cubicBezTo>
                    <a:cubicBezTo>
                      <a:pt x="256" y="404"/>
                      <a:pt x="259" y="418"/>
                      <a:pt x="257" y="451"/>
                    </a:cubicBezTo>
                    <a:cubicBezTo>
                      <a:pt x="257" y="453"/>
                      <a:pt x="259" y="453"/>
                      <a:pt x="261" y="453"/>
                    </a:cubicBezTo>
                    <a:cubicBezTo>
                      <a:pt x="258" y="456"/>
                      <a:pt x="256" y="458"/>
                      <a:pt x="255" y="462"/>
                    </a:cubicBezTo>
                    <a:cubicBezTo>
                      <a:pt x="262" y="462"/>
                      <a:pt x="253" y="467"/>
                      <a:pt x="256" y="471"/>
                    </a:cubicBezTo>
                    <a:cubicBezTo>
                      <a:pt x="259" y="471"/>
                      <a:pt x="259" y="469"/>
                      <a:pt x="259" y="466"/>
                    </a:cubicBezTo>
                    <a:cubicBezTo>
                      <a:pt x="263" y="469"/>
                      <a:pt x="262" y="464"/>
                      <a:pt x="266" y="464"/>
                    </a:cubicBezTo>
                    <a:cubicBezTo>
                      <a:pt x="264" y="467"/>
                      <a:pt x="270" y="470"/>
                      <a:pt x="265" y="472"/>
                    </a:cubicBezTo>
                    <a:cubicBezTo>
                      <a:pt x="270" y="473"/>
                      <a:pt x="269" y="469"/>
                      <a:pt x="271" y="468"/>
                    </a:cubicBezTo>
                    <a:cubicBezTo>
                      <a:pt x="275" y="468"/>
                      <a:pt x="277" y="470"/>
                      <a:pt x="279" y="471"/>
                    </a:cubicBezTo>
                    <a:cubicBezTo>
                      <a:pt x="277" y="468"/>
                      <a:pt x="278" y="466"/>
                      <a:pt x="272" y="466"/>
                    </a:cubicBezTo>
                    <a:cubicBezTo>
                      <a:pt x="273" y="461"/>
                      <a:pt x="270" y="462"/>
                      <a:pt x="268" y="461"/>
                    </a:cubicBezTo>
                    <a:cubicBezTo>
                      <a:pt x="269" y="460"/>
                      <a:pt x="270" y="459"/>
                      <a:pt x="272" y="459"/>
                    </a:cubicBezTo>
                    <a:cubicBezTo>
                      <a:pt x="275" y="452"/>
                      <a:pt x="266" y="452"/>
                      <a:pt x="269" y="448"/>
                    </a:cubicBezTo>
                    <a:cubicBezTo>
                      <a:pt x="272" y="448"/>
                      <a:pt x="268" y="453"/>
                      <a:pt x="272" y="452"/>
                    </a:cubicBezTo>
                    <a:cubicBezTo>
                      <a:pt x="275" y="446"/>
                      <a:pt x="272" y="437"/>
                      <a:pt x="276" y="436"/>
                    </a:cubicBezTo>
                    <a:cubicBezTo>
                      <a:pt x="274" y="435"/>
                      <a:pt x="274" y="423"/>
                      <a:pt x="278" y="419"/>
                    </a:cubicBezTo>
                    <a:cubicBezTo>
                      <a:pt x="281" y="423"/>
                      <a:pt x="278" y="427"/>
                      <a:pt x="279" y="434"/>
                    </a:cubicBezTo>
                    <a:cubicBezTo>
                      <a:pt x="280" y="435"/>
                      <a:pt x="283" y="431"/>
                      <a:pt x="286" y="434"/>
                    </a:cubicBezTo>
                    <a:cubicBezTo>
                      <a:pt x="283" y="441"/>
                      <a:pt x="286" y="441"/>
                      <a:pt x="288" y="448"/>
                    </a:cubicBezTo>
                    <a:cubicBezTo>
                      <a:pt x="283" y="451"/>
                      <a:pt x="285" y="461"/>
                      <a:pt x="289" y="465"/>
                    </a:cubicBezTo>
                    <a:cubicBezTo>
                      <a:pt x="285" y="464"/>
                      <a:pt x="284" y="471"/>
                      <a:pt x="286" y="473"/>
                    </a:cubicBezTo>
                    <a:cubicBezTo>
                      <a:pt x="285" y="475"/>
                      <a:pt x="283" y="475"/>
                      <a:pt x="282" y="474"/>
                    </a:cubicBezTo>
                    <a:cubicBezTo>
                      <a:pt x="282" y="475"/>
                      <a:pt x="279" y="484"/>
                      <a:pt x="284" y="485"/>
                    </a:cubicBezTo>
                    <a:cubicBezTo>
                      <a:pt x="281" y="488"/>
                      <a:pt x="276" y="485"/>
                      <a:pt x="275" y="489"/>
                    </a:cubicBezTo>
                    <a:cubicBezTo>
                      <a:pt x="276" y="492"/>
                      <a:pt x="278" y="489"/>
                      <a:pt x="280" y="489"/>
                    </a:cubicBezTo>
                    <a:cubicBezTo>
                      <a:pt x="283" y="493"/>
                      <a:pt x="281" y="495"/>
                      <a:pt x="281" y="502"/>
                    </a:cubicBezTo>
                    <a:cubicBezTo>
                      <a:pt x="281" y="505"/>
                      <a:pt x="286" y="502"/>
                      <a:pt x="285" y="507"/>
                    </a:cubicBezTo>
                    <a:cubicBezTo>
                      <a:pt x="281" y="504"/>
                      <a:pt x="279" y="510"/>
                      <a:pt x="280" y="517"/>
                    </a:cubicBezTo>
                    <a:cubicBezTo>
                      <a:pt x="280" y="518"/>
                      <a:pt x="282" y="518"/>
                      <a:pt x="283" y="518"/>
                    </a:cubicBezTo>
                    <a:cubicBezTo>
                      <a:pt x="282" y="520"/>
                      <a:pt x="279" y="523"/>
                      <a:pt x="282" y="526"/>
                    </a:cubicBezTo>
                    <a:cubicBezTo>
                      <a:pt x="283" y="523"/>
                      <a:pt x="282" y="521"/>
                      <a:pt x="286" y="524"/>
                    </a:cubicBezTo>
                    <a:cubicBezTo>
                      <a:pt x="286" y="513"/>
                      <a:pt x="287" y="502"/>
                      <a:pt x="288" y="493"/>
                    </a:cubicBezTo>
                    <a:cubicBezTo>
                      <a:pt x="291" y="496"/>
                      <a:pt x="291" y="491"/>
                      <a:pt x="292" y="489"/>
                    </a:cubicBezTo>
                    <a:cubicBezTo>
                      <a:pt x="292" y="486"/>
                      <a:pt x="288" y="488"/>
                      <a:pt x="287" y="486"/>
                    </a:cubicBezTo>
                    <a:cubicBezTo>
                      <a:pt x="287" y="485"/>
                      <a:pt x="289" y="484"/>
                      <a:pt x="289" y="481"/>
                    </a:cubicBezTo>
                    <a:cubicBezTo>
                      <a:pt x="290" y="478"/>
                      <a:pt x="292" y="483"/>
                      <a:pt x="293" y="480"/>
                    </a:cubicBezTo>
                    <a:cubicBezTo>
                      <a:pt x="294" y="476"/>
                      <a:pt x="291" y="479"/>
                      <a:pt x="289" y="479"/>
                    </a:cubicBezTo>
                    <a:cubicBezTo>
                      <a:pt x="289" y="467"/>
                      <a:pt x="292" y="459"/>
                      <a:pt x="290" y="446"/>
                    </a:cubicBezTo>
                    <a:cubicBezTo>
                      <a:pt x="293" y="446"/>
                      <a:pt x="294" y="445"/>
                      <a:pt x="297" y="445"/>
                    </a:cubicBezTo>
                    <a:cubicBezTo>
                      <a:pt x="294" y="442"/>
                      <a:pt x="293" y="437"/>
                      <a:pt x="291" y="433"/>
                    </a:cubicBezTo>
                    <a:cubicBezTo>
                      <a:pt x="294" y="432"/>
                      <a:pt x="295" y="434"/>
                      <a:pt x="298" y="434"/>
                    </a:cubicBezTo>
                    <a:cubicBezTo>
                      <a:pt x="293" y="430"/>
                      <a:pt x="303" y="427"/>
                      <a:pt x="302" y="421"/>
                    </a:cubicBezTo>
                    <a:cubicBezTo>
                      <a:pt x="303" y="423"/>
                      <a:pt x="305" y="424"/>
                      <a:pt x="307" y="425"/>
                    </a:cubicBezTo>
                    <a:cubicBezTo>
                      <a:pt x="303" y="467"/>
                      <a:pt x="299" y="524"/>
                      <a:pt x="298" y="561"/>
                    </a:cubicBezTo>
                    <a:cubicBezTo>
                      <a:pt x="298" y="563"/>
                      <a:pt x="304" y="559"/>
                      <a:pt x="303" y="564"/>
                    </a:cubicBezTo>
                    <a:cubicBezTo>
                      <a:pt x="301" y="566"/>
                      <a:pt x="300" y="564"/>
                      <a:pt x="297" y="564"/>
                    </a:cubicBezTo>
                    <a:cubicBezTo>
                      <a:pt x="298" y="592"/>
                      <a:pt x="295" y="604"/>
                      <a:pt x="298" y="627"/>
                    </a:cubicBezTo>
                    <a:cubicBezTo>
                      <a:pt x="301" y="622"/>
                      <a:pt x="300" y="628"/>
                      <a:pt x="301" y="629"/>
                    </a:cubicBezTo>
                    <a:cubicBezTo>
                      <a:pt x="298" y="628"/>
                      <a:pt x="297" y="638"/>
                      <a:pt x="300" y="641"/>
                    </a:cubicBezTo>
                    <a:cubicBezTo>
                      <a:pt x="297" y="656"/>
                      <a:pt x="301" y="675"/>
                      <a:pt x="298" y="689"/>
                    </a:cubicBezTo>
                    <a:cubicBezTo>
                      <a:pt x="300" y="689"/>
                      <a:pt x="301" y="689"/>
                      <a:pt x="303" y="689"/>
                    </a:cubicBezTo>
                    <a:cubicBezTo>
                      <a:pt x="302" y="682"/>
                      <a:pt x="305" y="670"/>
                      <a:pt x="300" y="665"/>
                    </a:cubicBezTo>
                    <a:cubicBezTo>
                      <a:pt x="306" y="661"/>
                      <a:pt x="302" y="651"/>
                      <a:pt x="302" y="643"/>
                    </a:cubicBezTo>
                    <a:cubicBezTo>
                      <a:pt x="302" y="639"/>
                      <a:pt x="304" y="636"/>
                      <a:pt x="304" y="632"/>
                    </a:cubicBezTo>
                    <a:cubicBezTo>
                      <a:pt x="304" y="632"/>
                      <a:pt x="301" y="629"/>
                      <a:pt x="301" y="628"/>
                    </a:cubicBezTo>
                    <a:cubicBezTo>
                      <a:pt x="301" y="626"/>
                      <a:pt x="303" y="629"/>
                      <a:pt x="304" y="626"/>
                    </a:cubicBezTo>
                    <a:cubicBezTo>
                      <a:pt x="304" y="624"/>
                      <a:pt x="302" y="623"/>
                      <a:pt x="303" y="622"/>
                    </a:cubicBezTo>
                    <a:cubicBezTo>
                      <a:pt x="304" y="620"/>
                      <a:pt x="307" y="618"/>
                      <a:pt x="306" y="614"/>
                    </a:cubicBezTo>
                    <a:cubicBezTo>
                      <a:pt x="314" y="624"/>
                      <a:pt x="306" y="644"/>
                      <a:pt x="310" y="656"/>
                    </a:cubicBezTo>
                    <a:cubicBezTo>
                      <a:pt x="314" y="624"/>
                      <a:pt x="311" y="584"/>
                      <a:pt x="314" y="552"/>
                    </a:cubicBezTo>
                    <a:cubicBezTo>
                      <a:pt x="316" y="550"/>
                      <a:pt x="316" y="552"/>
                      <a:pt x="319" y="552"/>
                    </a:cubicBezTo>
                    <a:cubicBezTo>
                      <a:pt x="319" y="548"/>
                      <a:pt x="319" y="545"/>
                      <a:pt x="319" y="542"/>
                    </a:cubicBezTo>
                    <a:cubicBezTo>
                      <a:pt x="317" y="540"/>
                      <a:pt x="315" y="543"/>
                      <a:pt x="313" y="541"/>
                    </a:cubicBezTo>
                    <a:cubicBezTo>
                      <a:pt x="318" y="531"/>
                      <a:pt x="312" y="522"/>
                      <a:pt x="317" y="514"/>
                    </a:cubicBezTo>
                    <a:cubicBezTo>
                      <a:pt x="316" y="520"/>
                      <a:pt x="319" y="521"/>
                      <a:pt x="320" y="525"/>
                    </a:cubicBezTo>
                    <a:cubicBezTo>
                      <a:pt x="323" y="519"/>
                      <a:pt x="321" y="513"/>
                      <a:pt x="322" y="505"/>
                    </a:cubicBezTo>
                    <a:cubicBezTo>
                      <a:pt x="319" y="504"/>
                      <a:pt x="317" y="505"/>
                      <a:pt x="317" y="508"/>
                    </a:cubicBezTo>
                    <a:cubicBezTo>
                      <a:pt x="312" y="504"/>
                      <a:pt x="320" y="502"/>
                      <a:pt x="321" y="498"/>
                    </a:cubicBezTo>
                    <a:cubicBezTo>
                      <a:pt x="321" y="496"/>
                      <a:pt x="320" y="496"/>
                      <a:pt x="317" y="496"/>
                    </a:cubicBezTo>
                    <a:cubicBezTo>
                      <a:pt x="318" y="496"/>
                      <a:pt x="325" y="493"/>
                      <a:pt x="323" y="486"/>
                    </a:cubicBezTo>
                    <a:cubicBezTo>
                      <a:pt x="320" y="486"/>
                      <a:pt x="318" y="487"/>
                      <a:pt x="318" y="490"/>
                    </a:cubicBezTo>
                    <a:cubicBezTo>
                      <a:pt x="316" y="490"/>
                      <a:pt x="316" y="487"/>
                      <a:pt x="316" y="484"/>
                    </a:cubicBezTo>
                    <a:cubicBezTo>
                      <a:pt x="319" y="485"/>
                      <a:pt x="321" y="483"/>
                      <a:pt x="323" y="483"/>
                    </a:cubicBezTo>
                    <a:cubicBezTo>
                      <a:pt x="323" y="478"/>
                      <a:pt x="323" y="473"/>
                      <a:pt x="323" y="468"/>
                    </a:cubicBezTo>
                    <a:cubicBezTo>
                      <a:pt x="316" y="470"/>
                      <a:pt x="323" y="480"/>
                      <a:pt x="318" y="483"/>
                    </a:cubicBezTo>
                    <a:cubicBezTo>
                      <a:pt x="316" y="459"/>
                      <a:pt x="319" y="439"/>
                      <a:pt x="319" y="411"/>
                    </a:cubicBezTo>
                    <a:cubicBezTo>
                      <a:pt x="321" y="411"/>
                      <a:pt x="321" y="413"/>
                      <a:pt x="323" y="412"/>
                    </a:cubicBezTo>
                    <a:cubicBezTo>
                      <a:pt x="322" y="429"/>
                      <a:pt x="321" y="442"/>
                      <a:pt x="323" y="455"/>
                    </a:cubicBezTo>
                    <a:cubicBezTo>
                      <a:pt x="326" y="452"/>
                      <a:pt x="320" y="444"/>
                      <a:pt x="326" y="442"/>
                    </a:cubicBezTo>
                    <a:cubicBezTo>
                      <a:pt x="322" y="436"/>
                      <a:pt x="328" y="436"/>
                      <a:pt x="327" y="431"/>
                    </a:cubicBezTo>
                    <a:cubicBezTo>
                      <a:pt x="329" y="431"/>
                      <a:pt x="326" y="437"/>
                      <a:pt x="331" y="435"/>
                    </a:cubicBezTo>
                    <a:cubicBezTo>
                      <a:pt x="328" y="440"/>
                      <a:pt x="331" y="444"/>
                      <a:pt x="329" y="450"/>
                    </a:cubicBezTo>
                    <a:cubicBezTo>
                      <a:pt x="330" y="451"/>
                      <a:pt x="331" y="452"/>
                      <a:pt x="332" y="454"/>
                    </a:cubicBezTo>
                    <a:cubicBezTo>
                      <a:pt x="335" y="451"/>
                      <a:pt x="335" y="444"/>
                      <a:pt x="333" y="439"/>
                    </a:cubicBezTo>
                    <a:cubicBezTo>
                      <a:pt x="333" y="437"/>
                      <a:pt x="336" y="437"/>
                      <a:pt x="337" y="435"/>
                    </a:cubicBezTo>
                    <a:cubicBezTo>
                      <a:pt x="333" y="433"/>
                      <a:pt x="336" y="431"/>
                      <a:pt x="335" y="428"/>
                    </a:cubicBezTo>
                    <a:cubicBezTo>
                      <a:pt x="336" y="429"/>
                      <a:pt x="337" y="431"/>
                      <a:pt x="338" y="432"/>
                    </a:cubicBezTo>
                    <a:cubicBezTo>
                      <a:pt x="340" y="429"/>
                      <a:pt x="339" y="422"/>
                      <a:pt x="339" y="418"/>
                    </a:cubicBezTo>
                    <a:cubicBezTo>
                      <a:pt x="338" y="415"/>
                      <a:pt x="337" y="418"/>
                      <a:pt x="334" y="416"/>
                    </a:cubicBezTo>
                    <a:cubicBezTo>
                      <a:pt x="331" y="417"/>
                      <a:pt x="334" y="420"/>
                      <a:pt x="334" y="422"/>
                    </a:cubicBezTo>
                    <a:cubicBezTo>
                      <a:pt x="333" y="421"/>
                      <a:pt x="331" y="421"/>
                      <a:pt x="330" y="421"/>
                    </a:cubicBezTo>
                    <a:cubicBezTo>
                      <a:pt x="330" y="424"/>
                      <a:pt x="330" y="426"/>
                      <a:pt x="333" y="426"/>
                    </a:cubicBezTo>
                    <a:cubicBezTo>
                      <a:pt x="331" y="427"/>
                      <a:pt x="329" y="429"/>
                      <a:pt x="326" y="429"/>
                    </a:cubicBezTo>
                    <a:cubicBezTo>
                      <a:pt x="326" y="424"/>
                      <a:pt x="322" y="414"/>
                      <a:pt x="329" y="410"/>
                    </a:cubicBezTo>
                    <a:cubicBezTo>
                      <a:pt x="329" y="414"/>
                      <a:pt x="334" y="412"/>
                      <a:pt x="337" y="415"/>
                    </a:cubicBezTo>
                    <a:cubicBezTo>
                      <a:pt x="338" y="415"/>
                      <a:pt x="339" y="413"/>
                      <a:pt x="339" y="411"/>
                    </a:cubicBezTo>
                    <a:cubicBezTo>
                      <a:pt x="340" y="409"/>
                      <a:pt x="336" y="407"/>
                      <a:pt x="336" y="410"/>
                    </a:cubicBezTo>
                    <a:cubicBezTo>
                      <a:pt x="332" y="407"/>
                      <a:pt x="340" y="408"/>
                      <a:pt x="338" y="404"/>
                    </a:cubicBezTo>
                    <a:cubicBezTo>
                      <a:pt x="337" y="402"/>
                      <a:pt x="333" y="403"/>
                      <a:pt x="332" y="400"/>
                    </a:cubicBezTo>
                    <a:cubicBezTo>
                      <a:pt x="331" y="398"/>
                      <a:pt x="336" y="400"/>
                      <a:pt x="335" y="397"/>
                    </a:cubicBezTo>
                    <a:cubicBezTo>
                      <a:pt x="337" y="397"/>
                      <a:pt x="335" y="401"/>
                      <a:pt x="337" y="401"/>
                    </a:cubicBezTo>
                    <a:cubicBezTo>
                      <a:pt x="342" y="399"/>
                      <a:pt x="336" y="394"/>
                      <a:pt x="338" y="391"/>
                    </a:cubicBezTo>
                    <a:cubicBezTo>
                      <a:pt x="343" y="391"/>
                      <a:pt x="343" y="395"/>
                      <a:pt x="340" y="397"/>
                    </a:cubicBezTo>
                    <a:cubicBezTo>
                      <a:pt x="340" y="415"/>
                      <a:pt x="351" y="434"/>
                      <a:pt x="341" y="450"/>
                    </a:cubicBezTo>
                    <a:cubicBezTo>
                      <a:pt x="350" y="459"/>
                      <a:pt x="339" y="464"/>
                      <a:pt x="341" y="475"/>
                    </a:cubicBezTo>
                    <a:cubicBezTo>
                      <a:pt x="346" y="472"/>
                      <a:pt x="343" y="469"/>
                      <a:pt x="343" y="463"/>
                    </a:cubicBezTo>
                    <a:cubicBezTo>
                      <a:pt x="346" y="466"/>
                      <a:pt x="344" y="467"/>
                      <a:pt x="345" y="472"/>
                    </a:cubicBezTo>
                    <a:cubicBezTo>
                      <a:pt x="348" y="471"/>
                      <a:pt x="348" y="467"/>
                      <a:pt x="353" y="468"/>
                    </a:cubicBezTo>
                    <a:cubicBezTo>
                      <a:pt x="353" y="472"/>
                      <a:pt x="348" y="472"/>
                      <a:pt x="345" y="473"/>
                    </a:cubicBezTo>
                    <a:cubicBezTo>
                      <a:pt x="345" y="474"/>
                      <a:pt x="347" y="474"/>
                      <a:pt x="348" y="474"/>
                    </a:cubicBezTo>
                    <a:cubicBezTo>
                      <a:pt x="347" y="479"/>
                      <a:pt x="342" y="475"/>
                      <a:pt x="339" y="479"/>
                    </a:cubicBezTo>
                    <a:cubicBezTo>
                      <a:pt x="339" y="471"/>
                      <a:pt x="338" y="467"/>
                      <a:pt x="340" y="463"/>
                    </a:cubicBezTo>
                    <a:cubicBezTo>
                      <a:pt x="340" y="462"/>
                      <a:pt x="338" y="463"/>
                      <a:pt x="337" y="462"/>
                    </a:cubicBezTo>
                    <a:cubicBezTo>
                      <a:pt x="340" y="466"/>
                      <a:pt x="336" y="466"/>
                      <a:pt x="333" y="468"/>
                    </a:cubicBezTo>
                    <a:cubicBezTo>
                      <a:pt x="333" y="466"/>
                      <a:pt x="336" y="461"/>
                      <a:pt x="334" y="463"/>
                    </a:cubicBezTo>
                    <a:cubicBezTo>
                      <a:pt x="333" y="459"/>
                      <a:pt x="340" y="461"/>
                      <a:pt x="343" y="459"/>
                    </a:cubicBezTo>
                    <a:cubicBezTo>
                      <a:pt x="343" y="458"/>
                      <a:pt x="343" y="457"/>
                      <a:pt x="343" y="456"/>
                    </a:cubicBezTo>
                    <a:cubicBezTo>
                      <a:pt x="340" y="454"/>
                      <a:pt x="343" y="459"/>
                      <a:pt x="339" y="458"/>
                    </a:cubicBezTo>
                    <a:cubicBezTo>
                      <a:pt x="340" y="456"/>
                      <a:pt x="339" y="456"/>
                      <a:pt x="337" y="456"/>
                    </a:cubicBezTo>
                    <a:cubicBezTo>
                      <a:pt x="341" y="448"/>
                      <a:pt x="339" y="442"/>
                      <a:pt x="338" y="433"/>
                    </a:cubicBezTo>
                    <a:cubicBezTo>
                      <a:pt x="336" y="441"/>
                      <a:pt x="336" y="443"/>
                      <a:pt x="337" y="458"/>
                    </a:cubicBezTo>
                    <a:cubicBezTo>
                      <a:pt x="335" y="459"/>
                      <a:pt x="332" y="456"/>
                      <a:pt x="330" y="455"/>
                    </a:cubicBezTo>
                    <a:cubicBezTo>
                      <a:pt x="329" y="457"/>
                      <a:pt x="327" y="469"/>
                      <a:pt x="330" y="472"/>
                    </a:cubicBezTo>
                    <a:cubicBezTo>
                      <a:pt x="326" y="478"/>
                      <a:pt x="326" y="489"/>
                      <a:pt x="329" y="497"/>
                    </a:cubicBezTo>
                    <a:cubicBezTo>
                      <a:pt x="325" y="509"/>
                      <a:pt x="325" y="528"/>
                      <a:pt x="327" y="539"/>
                    </a:cubicBezTo>
                    <a:cubicBezTo>
                      <a:pt x="322" y="566"/>
                      <a:pt x="331" y="581"/>
                      <a:pt x="325" y="606"/>
                    </a:cubicBezTo>
                    <a:cubicBezTo>
                      <a:pt x="325" y="607"/>
                      <a:pt x="327" y="607"/>
                      <a:pt x="327" y="608"/>
                    </a:cubicBezTo>
                    <a:cubicBezTo>
                      <a:pt x="326" y="613"/>
                      <a:pt x="325" y="621"/>
                      <a:pt x="326" y="627"/>
                    </a:cubicBezTo>
                    <a:cubicBezTo>
                      <a:pt x="327" y="633"/>
                      <a:pt x="324" y="662"/>
                      <a:pt x="327" y="679"/>
                    </a:cubicBezTo>
                    <a:cubicBezTo>
                      <a:pt x="329" y="694"/>
                      <a:pt x="323" y="717"/>
                      <a:pt x="332" y="729"/>
                    </a:cubicBezTo>
                    <a:cubicBezTo>
                      <a:pt x="326" y="732"/>
                      <a:pt x="330" y="740"/>
                      <a:pt x="332" y="745"/>
                    </a:cubicBezTo>
                    <a:cubicBezTo>
                      <a:pt x="334" y="737"/>
                      <a:pt x="335" y="728"/>
                      <a:pt x="331" y="723"/>
                    </a:cubicBezTo>
                    <a:cubicBezTo>
                      <a:pt x="334" y="701"/>
                      <a:pt x="331" y="669"/>
                      <a:pt x="332" y="631"/>
                    </a:cubicBezTo>
                    <a:cubicBezTo>
                      <a:pt x="332" y="630"/>
                      <a:pt x="330" y="631"/>
                      <a:pt x="329" y="630"/>
                    </a:cubicBezTo>
                    <a:cubicBezTo>
                      <a:pt x="334" y="623"/>
                      <a:pt x="330" y="603"/>
                      <a:pt x="331" y="598"/>
                    </a:cubicBezTo>
                    <a:cubicBezTo>
                      <a:pt x="332" y="580"/>
                      <a:pt x="334" y="554"/>
                      <a:pt x="331" y="539"/>
                    </a:cubicBezTo>
                    <a:cubicBezTo>
                      <a:pt x="335" y="536"/>
                      <a:pt x="330" y="530"/>
                      <a:pt x="333" y="526"/>
                    </a:cubicBezTo>
                    <a:cubicBezTo>
                      <a:pt x="336" y="525"/>
                      <a:pt x="335" y="528"/>
                      <a:pt x="337" y="530"/>
                    </a:cubicBezTo>
                    <a:cubicBezTo>
                      <a:pt x="341" y="530"/>
                      <a:pt x="336" y="522"/>
                      <a:pt x="340" y="523"/>
                    </a:cubicBezTo>
                    <a:cubicBezTo>
                      <a:pt x="342" y="520"/>
                      <a:pt x="337" y="522"/>
                      <a:pt x="338" y="519"/>
                    </a:cubicBezTo>
                    <a:cubicBezTo>
                      <a:pt x="342" y="519"/>
                      <a:pt x="341" y="514"/>
                      <a:pt x="340" y="511"/>
                    </a:cubicBezTo>
                    <a:cubicBezTo>
                      <a:pt x="339" y="512"/>
                      <a:pt x="338" y="513"/>
                      <a:pt x="336" y="512"/>
                    </a:cubicBezTo>
                    <a:cubicBezTo>
                      <a:pt x="335" y="512"/>
                      <a:pt x="339" y="510"/>
                      <a:pt x="340" y="508"/>
                    </a:cubicBezTo>
                    <a:cubicBezTo>
                      <a:pt x="337" y="506"/>
                      <a:pt x="343" y="503"/>
                      <a:pt x="343" y="497"/>
                    </a:cubicBezTo>
                    <a:cubicBezTo>
                      <a:pt x="344" y="490"/>
                      <a:pt x="340" y="481"/>
                      <a:pt x="346" y="482"/>
                    </a:cubicBezTo>
                    <a:cubicBezTo>
                      <a:pt x="348" y="484"/>
                      <a:pt x="346" y="489"/>
                      <a:pt x="351" y="486"/>
                    </a:cubicBezTo>
                    <a:cubicBezTo>
                      <a:pt x="347" y="499"/>
                      <a:pt x="351" y="504"/>
                      <a:pt x="347" y="518"/>
                    </a:cubicBezTo>
                    <a:cubicBezTo>
                      <a:pt x="350" y="518"/>
                      <a:pt x="352" y="517"/>
                      <a:pt x="354" y="515"/>
                    </a:cubicBezTo>
                    <a:cubicBezTo>
                      <a:pt x="354" y="512"/>
                      <a:pt x="350" y="513"/>
                      <a:pt x="349" y="511"/>
                    </a:cubicBezTo>
                    <a:cubicBezTo>
                      <a:pt x="349" y="509"/>
                      <a:pt x="353" y="509"/>
                      <a:pt x="355" y="506"/>
                    </a:cubicBezTo>
                    <a:cubicBezTo>
                      <a:pt x="353" y="496"/>
                      <a:pt x="356" y="492"/>
                      <a:pt x="355" y="483"/>
                    </a:cubicBezTo>
                    <a:cubicBezTo>
                      <a:pt x="356" y="485"/>
                      <a:pt x="356" y="484"/>
                      <a:pt x="358" y="483"/>
                    </a:cubicBezTo>
                    <a:cubicBezTo>
                      <a:pt x="356" y="479"/>
                      <a:pt x="356" y="479"/>
                      <a:pt x="358" y="475"/>
                    </a:cubicBezTo>
                    <a:cubicBezTo>
                      <a:pt x="359" y="472"/>
                      <a:pt x="351" y="470"/>
                      <a:pt x="356" y="469"/>
                    </a:cubicBezTo>
                    <a:cubicBezTo>
                      <a:pt x="356" y="471"/>
                      <a:pt x="361" y="471"/>
                      <a:pt x="363" y="473"/>
                    </a:cubicBezTo>
                    <a:cubicBezTo>
                      <a:pt x="359" y="475"/>
                      <a:pt x="360" y="482"/>
                      <a:pt x="359" y="487"/>
                    </a:cubicBezTo>
                    <a:cubicBezTo>
                      <a:pt x="363" y="483"/>
                      <a:pt x="359" y="494"/>
                      <a:pt x="361" y="496"/>
                    </a:cubicBezTo>
                    <a:cubicBezTo>
                      <a:pt x="359" y="496"/>
                      <a:pt x="358" y="496"/>
                      <a:pt x="358" y="497"/>
                    </a:cubicBezTo>
                    <a:cubicBezTo>
                      <a:pt x="356" y="500"/>
                      <a:pt x="361" y="498"/>
                      <a:pt x="360" y="501"/>
                    </a:cubicBezTo>
                    <a:cubicBezTo>
                      <a:pt x="357" y="501"/>
                      <a:pt x="358" y="502"/>
                      <a:pt x="360" y="502"/>
                    </a:cubicBezTo>
                    <a:cubicBezTo>
                      <a:pt x="359" y="503"/>
                      <a:pt x="358" y="504"/>
                      <a:pt x="357" y="504"/>
                    </a:cubicBezTo>
                    <a:cubicBezTo>
                      <a:pt x="357" y="506"/>
                      <a:pt x="359" y="506"/>
                      <a:pt x="360" y="507"/>
                    </a:cubicBezTo>
                    <a:cubicBezTo>
                      <a:pt x="359" y="509"/>
                      <a:pt x="358" y="509"/>
                      <a:pt x="357" y="509"/>
                    </a:cubicBezTo>
                    <a:cubicBezTo>
                      <a:pt x="357" y="515"/>
                      <a:pt x="357" y="527"/>
                      <a:pt x="356" y="534"/>
                    </a:cubicBezTo>
                    <a:cubicBezTo>
                      <a:pt x="356" y="537"/>
                      <a:pt x="359" y="536"/>
                      <a:pt x="360" y="538"/>
                    </a:cubicBezTo>
                    <a:cubicBezTo>
                      <a:pt x="361" y="537"/>
                      <a:pt x="364" y="532"/>
                      <a:pt x="361" y="531"/>
                    </a:cubicBezTo>
                    <a:cubicBezTo>
                      <a:pt x="365" y="520"/>
                      <a:pt x="362" y="513"/>
                      <a:pt x="365" y="501"/>
                    </a:cubicBezTo>
                    <a:cubicBezTo>
                      <a:pt x="366" y="499"/>
                      <a:pt x="365" y="498"/>
                      <a:pt x="362" y="498"/>
                    </a:cubicBezTo>
                    <a:cubicBezTo>
                      <a:pt x="366" y="495"/>
                      <a:pt x="367" y="492"/>
                      <a:pt x="364" y="488"/>
                    </a:cubicBezTo>
                    <a:cubicBezTo>
                      <a:pt x="367" y="483"/>
                      <a:pt x="374" y="471"/>
                      <a:pt x="366" y="469"/>
                    </a:cubicBezTo>
                    <a:cubicBezTo>
                      <a:pt x="372" y="460"/>
                      <a:pt x="368" y="452"/>
                      <a:pt x="373" y="443"/>
                    </a:cubicBezTo>
                    <a:cubicBezTo>
                      <a:pt x="373" y="441"/>
                      <a:pt x="369" y="442"/>
                      <a:pt x="370" y="439"/>
                    </a:cubicBezTo>
                    <a:cubicBezTo>
                      <a:pt x="375" y="440"/>
                      <a:pt x="373" y="434"/>
                      <a:pt x="374" y="431"/>
                    </a:cubicBezTo>
                    <a:cubicBezTo>
                      <a:pt x="369" y="431"/>
                      <a:pt x="373" y="433"/>
                      <a:pt x="372" y="436"/>
                    </a:cubicBezTo>
                    <a:cubicBezTo>
                      <a:pt x="371" y="438"/>
                      <a:pt x="368" y="437"/>
                      <a:pt x="368" y="438"/>
                    </a:cubicBezTo>
                    <a:cubicBezTo>
                      <a:pt x="368" y="436"/>
                      <a:pt x="370" y="429"/>
                      <a:pt x="367" y="425"/>
                    </a:cubicBezTo>
                    <a:cubicBezTo>
                      <a:pt x="368" y="423"/>
                      <a:pt x="370" y="423"/>
                      <a:pt x="372" y="423"/>
                    </a:cubicBezTo>
                    <a:cubicBezTo>
                      <a:pt x="373" y="426"/>
                      <a:pt x="372" y="426"/>
                      <a:pt x="372" y="430"/>
                    </a:cubicBezTo>
                    <a:cubicBezTo>
                      <a:pt x="376" y="427"/>
                      <a:pt x="374" y="421"/>
                      <a:pt x="375" y="415"/>
                    </a:cubicBezTo>
                    <a:cubicBezTo>
                      <a:pt x="371" y="416"/>
                      <a:pt x="373" y="420"/>
                      <a:pt x="371" y="422"/>
                    </a:cubicBezTo>
                    <a:cubicBezTo>
                      <a:pt x="366" y="416"/>
                      <a:pt x="372" y="412"/>
                      <a:pt x="369" y="404"/>
                    </a:cubicBezTo>
                    <a:cubicBezTo>
                      <a:pt x="366" y="403"/>
                      <a:pt x="367" y="407"/>
                      <a:pt x="363" y="406"/>
                    </a:cubicBezTo>
                    <a:cubicBezTo>
                      <a:pt x="364" y="403"/>
                      <a:pt x="364" y="401"/>
                      <a:pt x="361" y="401"/>
                    </a:cubicBezTo>
                    <a:cubicBezTo>
                      <a:pt x="367" y="398"/>
                      <a:pt x="366" y="390"/>
                      <a:pt x="364" y="385"/>
                    </a:cubicBezTo>
                    <a:cubicBezTo>
                      <a:pt x="369" y="369"/>
                      <a:pt x="366" y="337"/>
                      <a:pt x="370" y="327"/>
                    </a:cubicBezTo>
                    <a:cubicBezTo>
                      <a:pt x="374" y="329"/>
                      <a:pt x="372" y="330"/>
                      <a:pt x="375" y="334"/>
                    </a:cubicBezTo>
                    <a:cubicBezTo>
                      <a:pt x="374" y="333"/>
                      <a:pt x="373" y="332"/>
                      <a:pt x="372" y="332"/>
                    </a:cubicBezTo>
                    <a:cubicBezTo>
                      <a:pt x="371" y="352"/>
                      <a:pt x="371" y="363"/>
                      <a:pt x="369" y="382"/>
                    </a:cubicBezTo>
                    <a:cubicBezTo>
                      <a:pt x="370" y="383"/>
                      <a:pt x="372" y="383"/>
                      <a:pt x="374" y="384"/>
                    </a:cubicBezTo>
                    <a:cubicBezTo>
                      <a:pt x="370" y="386"/>
                      <a:pt x="375" y="391"/>
                      <a:pt x="370" y="391"/>
                    </a:cubicBezTo>
                    <a:cubicBezTo>
                      <a:pt x="369" y="388"/>
                      <a:pt x="372" y="388"/>
                      <a:pt x="371" y="386"/>
                    </a:cubicBezTo>
                    <a:cubicBezTo>
                      <a:pt x="367" y="388"/>
                      <a:pt x="369" y="393"/>
                      <a:pt x="368" y="400"/>
                    </a:cubicBezTo>
                    <a:cubicBezTo>
                      <a:pt x="370" y="398"/>
                      <a:pt x="372" y="397"/>
                      <a:pt x="372" y="393"/>
                    </a:cubicBezTo>
                    <a:cubicBezTo>
                      <a:pt x="376" y="398"/>
                      <a:pt x="371" y="407"/>
                      <a:pt x="374" y="413"/>
                    </a:cubicBezTo>
                    <a:cubicBezTo>
                      <a:pt x="379" y="411"/>
                      <a:pt x="375" y="407"/>
                      <a:pt x="375" y="403"/>
                    </a:cubicBezTo>
                    <a:cubicBezTo>
                      <a:pt x="380" y="407"/>
                      <a:pt x="376" y="390"/>
                      <a:pt x="376" y="389"/>
                    </a:cubicBezTo>
                    <a:cubicBezTo>
                      <a:pt x="376" y="382"/>
                      <a:pt x="383" y="375"/>
                      <a:pt x="378" y="371"/>
                    </a:cubicBezTo>
                    <a:cubicBezTo>
                      <a:pt x="384" y="355"/>
                      <a:pt x="388" y="334"/>
                      <a:pt x="383" y="318"/>
                    </a:cubicBezTo>
                    <a:cubicBezTo>
                      <a:pt x="385" y="321"/>
                      <a:pt x="386" y="318"/>
                      <a:pt x="385" y="315"/>
                    </a:cubicBezTo>
                    <a:cubicBezTo>
                      <a:pt x="385" y="313"/>
                      <a:pt x="384" y="314"/>
                      <a:pt x="383" y="314"/>
                    </a:cubicBezTo>
                    <a:cubicBezTo>
                      <a:pt x="385" y="310"/>
                      <a:pt x="381" y="310"/>
                      <a:pt x="383" y="308"/>
                    </a:cubicBezTo>
                    <a:cubicBezTo>
                      <a:pt x="386" y="307"/>
                      <a:pt x="384" y="310"/>
                      <a:pt x="385" y="312"/>
                    </a:cubicBezTo>
                    <a:cubicBezTo>
                      <a:pt x="387" y="308"/>
                      <a:pt x="385" y="300"/>
                      <a:pt x="390" y="299"/>
                    </a:cubicBezTo>
                    <a:cubicBezTo>
                      <a:pt x="394" y="316"/>
                      <a:pt x="385" y="327"/>
                      <a:pt x="389" y="339"/>
                    </a:cubicBezTo>
                    <a:cubicBezTo>
                      <a:pt x="387" y="369"/>
                      <a:pt x="386" y="421"/>
                      <a:pt x="385" y="443"/>
                    </a:cubicBezTo>
                    <a:cubicBezTo>
                      <a:pt x="388" y="442"/>
                      <a:pt x="387" y="449"/>
                      <a:pt x="389" y="450"/>
                    </a:cubicBezTo>
                    <a:cubicBezTo>
                      <a:pt x="389" y="452"/>
                      <a:pt x="386" y="450"/>
                      <a:pt x="385" y="451"/>
                    </a:cubicBezTo>
                    <a:cubicBezTo>
                      <a:pt x="385" y="453"/>
                      <a:pt x="385" y="456"/>
                      <a:pt x="385" y="459"/>
                    </a:cubicBezTo>
                    <a:cubicBezTo>
                      <a:pt x="388" y="454"/>
                      <a:pt x="387" y="459"/>
                      <a:pt x="389" y="458"/>
                    </a:cubicBezTo>
                    <a:cubicBezTo>
                      <a:pt x="391" y="459"/>
                      <a:pt x="387" y="461"/>
                      <a:pt x="385" y="460"/>
                    </a:cubicBezTo>
                    <a:cubicBezTo>
                      <a:pt x="385" y="463"/>
                      <a:pt x="385" y="465"/>
                      <a:pt x="384" y="466"/>
                    </a:cubicBezTo>
                    <a:cubicBezTo>
                      <a:pt x="387" y="467"/>
                      <a:pt x="387" y="464"/>
                      <a:pt x="390" y="465"/>
                    </a:cubicBezTo>
                    <a:cubicBezTo>
                      <a:pt x="385" y="469"/>
                      <a:pt x="392" y="470"/>
                      <a:pt x="389" y="474"/>
                    </a:cubicBezTo>
                    <a:cubicBezTo>
                      <a:pt x="387" y="473"/>
                      <a:pt x="387" y="472"/>
                      <a:pt x="388" y="471"/>
                    </a:cubicBezTo>
                    <a:cubicBezTo>
                      <a:pt x="387" y="472"/>
                      <a:pt x="386" y="474"/>
                      <a:pt x="384" y="472"/>
                    </a:cubicBezTo>
                    <a:cubicBezTo>
                      <a:pt x="383" y="476"/>
                      <a:pt x="383" y="476"/>
                      <a:pt x="383" y="479"/>
                    </a:cubicBezTo>
                    <a:cubicBezTo>
                      <a:pt x="383" y="480"/>
                      <a:pt x="384" y="482"/>
                      <a:pt x="387" y="482"/>
                    </a:cubicBezTo>
                    <a:cubicBezTo>
                      <a:pt x="387" y="485"/>
                      <a:pt x="385" y="481"/>
                      <a:pt x="383" y="483"/>
                    </a:cubicBezTo>
                    <a:cubicBezTo>
                      <a:pt x="384" y="487"/>
                      <a:pt x="388" y="484"/>
                      <a:pt x="388" y="489"/>
                    </a:cubicBezTo>
                    <a:cubicBezTo>
                      <a:pt x="387" y="491"/>
                      <a:pt x="384" y="490"/>
                      <a:pt x="383" y="491"/>
                    </a:cubicBezTo>
                    <a:cubicBezTo>
                      <a:pt x="382" y="499"/>
                      <a:pt x="383" y="502"/>
                      <a:pt x="382" y="507"/>
                    </a:cubicBezTo>
                    <a:cubicBezTo>
                      <a:pt x="385" y="506"/>
                      <a:pt x="383" y="499"/>
                      <a:pt x="385" y="496"/>
                    </a:cubicBezTo>
                    <a:cubicBezTo>
                      <a:pt x="389" y="497"/>
                      <a:pt x="387" y="501"/>
                      <a:pt x="385" y="503"/>
                    </a:cubicBezTo>
                    <a:cubicBezTo>
                      <a:pt x="389" y="504"/>
                      <a:pt x="386" y="505"/>
                      <a:pt x="388" y="508"/>
                    </a:cubicBezTo>
                    <a:cubicBezTo>
                      <a:pt x="389" y="505"/>
                      <a:pt x="392" y="507"/>
                      <a:pt x="390" y="501"/>
                    </a:cubicBezTo>
                    <a:cubicBezTo>
                      <a:pt x="396" y="506"/>
                      <a:pt x="390" y="514"/>
                      <a:pt x="392" y="523"/>
                    </a:cubicBezTo>
                    <a:cubicBezTo>
                      <a:pt x="395" y="523"/>
                      <a:pt x="395" y="520"/>
                      <a:pt x="399" y="521"/>
                    </a:cubicBezTo>
                    <a:cubicBezTo>
                      <a:pt x="399" y="518"/>
                      <a:pt x="399" y="516"/>
                      <a:pt x="399" y="513"/>
                    </a:cubicBezTo>
                    <a:cubicBezTo>
                      <a:pt x="398" y="511"/>
                      <a:pt x="397" y="516"/>
                      <a:pt x="395" y="513"/>
                    </a:cubicBezTo>
                    <a:cubicBezTo>
                      <a:pt x="393" y="507"/>
                      <a:pt x="397" y="503"/>
                      <a:pt x="395" y="499"/>
                    </a:cubicBezTo>
                    <a:cubicBezTo>
                      <a:pt x="398" y="496"/>
                      <a:pt x="396" y="507"/>
                      <a:pt x="399" y="507"/>
                    </a:cubicBezTo>
                    <a:cubicBezTo>
                      <a:pt x="401" y="502"/>
                      <a:pt x="398" y="497"/>
                      <a:pt x="400" y="493"/>
                    </a:cubicBezTo>
                    <a:cubicBezTo>
                      <a:pt x="400" y="492"/>
                      <a:pt x="397" y="492"/>
                      <a:pt x="397" y="493"/>
                    </a:cubicBezTo>
                    <a:cubicBezTo>
                      <a:pt x="395" y="491"/>
                      <a:pt x="397" y="488"/>
                      <a:pt x="397" y="485"/>
                    </a:cubicBezTo>
                    <a:cubicBezTo>
                      <a:pt x="398" y="486"/>
                      <a:pt x="398" y="487"/>
                      <a:pt x="399" y="488"/>
                    </a:cubicBezTo>
                    <a:cubicBezTo>
                      <a:pt x="404" y="485"/>
                      <a:pt x="394" y="477"/>
                      <a:pt x="400" y="479"/>
                    </a:cubicBezTo>
                    <a:cubicBezTo>
                      <a:pt x="400" y="477"/>
                      <a:pt x="397" y="478"/>
                      <a:pt x="396" y="478"/>
                    </a:cubicBezTo>
                    <a:cubicBezTo>
                      <a:pt x="398" y="474"/>
                      <a:pt x="397" y="468"/>
                      <a:pt x="397" y="463"/>
                    </a:cubicBezTo>
                    <a:cubicBezTo>
                      <a:pt x="399" y="463"/>
                      <a:pt x="400" y="464"/>
                      <a:pt x="401" y="464"/>
                    </a:cubicBezTo>
                    <a:cubicBezTo>
                      <a:pt x="403" y="464"/>
                      <a:pt x="401" y="461"/>
                      <a:pt x="403" y="460"/>
                    </a:cubicBezTo>
                    <a:cubicBezTo>
                      <a:pt x="401" y="459"/>
                      <a:pt x="400" y="456"/>
                      <a:pt x="398" y="455"/>
                    </a:cubicBezTo>
                    <a:cubicBezTo>
                      <a:pt x="398" y="452"/>
                      <a:pt x="399" y="454"/>
                      <a:pt x="400" y="454"/>
                    </a:cubicBezTo>
                    <a:cubicBezTo>
                      <a:pt x="394" y="445"/>
                      <a:pt x="402" y="433"/>
                      <a:pt x="399" y="424"/>
                    </a:cubicBezTo>
                    <a:cubicBezTo>
                      <a:pt x="401" y="424"/>
                      <a:pt x="401" y="423"/>
                      <a:pt x="402" y="422"/>
                    </a:cubicBezTo>
                    <a:cubicBezTo>
                      <a:pt x="404" y="423"/>
                      <a:pt x="405" y="424"/>
                      <a:pt x="407" y="425"/>
                    </a:cubicBezTo>
                    <a:cubicBezTo>
                      <a:pt x="410" y="423"/>
                      <a:pt x="409" y="410"/>
                      <a:pt x="406" y="411"/>
                    </a:cubicBezTo>
                    <a:cubicBezTo>
                      <a:pt x="406" y="411"/>
                      <a:pt x="408" y="412"/>
                      <a:pt x="408" y="411"/>
                    </a:cubicBezTo>
                    <a:cubicBezTo>
                      <a:pt x="413" y="394"/>
                      <a:pt x="409" y="367"/>
                      <a:pt x="409" y="339"/>
                    </a:cubicBezTo>
                    <a:cubicBezTo>
                      <a:pt x="412" y="340"/>
                      <a:pt x="409" y="348"/>
                      <a:pt x="414" y="346"/>
                    </a:cubicBezTo>
                    <a:cubicBezTo>
                      <a:pt x="415" y="349"/>
                      <a:pt x="412" y="348"/>
                      <a:pt x="411" y="349"/>
                    </a:cubicBezTo>
                    <a:cubicBezTo>
                      <a:pt x="412" y="352"/>
                      <a:pt x="414" y="355"/>
                      <a:pt x="415" y="358"/>
                    </a:cubicBezTo>
                    <a:cubicBezTo>
                      <a:pt x="414" y="359"/>
                      <a:pt x="414" y="361"/>
                      <a:pt x="412" y="363"/>
                    </a:cubicBezTo>
                    <a:cubicBezTo>
                      <a:pt x="415" y="382"/>
                      <a:pt x="409" y="406"/>
                      <a:pt x="419" y="423"/>
                    </a:cubicBezTo>
                    <a:cubicBezTo>
                      <a:pt x="417" y="428"/>
                      <a:pt x="418" y="434"/>
                      <a:pt x="420" y="438"/>
                    </a:cubicBezTo>
                    <a:cubicBezTo>
                      <a:pt x="417" y="443"/>
                      <a:pt x="417" y="449"/>
                      <a:pt x="417" y="455"/>
                    </a:cubicBezTo>
                    <a:cubicBezTo>
                      <a:pt x="417" y="480"/>
                      <a:pt x="419" y="514"/>
                      <a:pt x="419" y="542"/>
                    </a:cubicBezTo>
                    <a:cubicBezTo>
                      <a:pt x="422" y="543"/>
                      <a:pt x="422" y="541"/>
                      <a:pt x="424" y="540"/>
                    </a:cubicBezTo>
                    <a:cubicBezTo>
                      <a:pt x="424" y="538"/>
                      <a:pt x="419" y="541"/>
                      <a:pt x="420" y="537"/>
                    </a:cubicBezTo>
                    <a:cubicBezTo>
                      <a:pt x="422" y="537"/>
                      <a:pt x="422" y="538"/>
                      <a:pt x="424" y="538"/>
                    </a:cubicBezTo>
                    <a:cubicBezTo>
                      <a:pt x="426" y="537"/>
                      <a:pt x="423" y="535"/>
                      <a:pt x="424" y="531"/>
                    </a:cubicBezTo>
                    <a:cubicBezTo>
                      <a:pt x="423" y="532"/>
                      <a:pt x="422" y="533"/>
                      <a:pt x="420" y="532"/>
                    </a:cubicBezTo>
                    <a:cubicBezTo>
                      <a:pt x="421" y="531"/>
                      <a:pt x="422" y="530"/>
                      <a:pt x="425" y="531"/>
                    </a:cubicBezTo>
                    <a:cubicBezTo>
                      <a:pt x="424" y="529"/>
                      <a:pt x="424" y="528"/>
                      <a:pt x="424" y="526"/>
                    </a:cubicBezTo>
                    <a:cubicBezTo>
                      <a:pt x="427" y="525"/>
                      <a:pt x="426" y="525"/>
                      <a:pt x="429" y="524"/>
                    </a:cubicBezTo>
                    <a:cubicBezTo>
                      <a:pt x="432" y="527"/>
                      <a:pt x="427" y="528"/>
                      <a:pt x="428" y="531"/>
                    </a:cubicBezTo>
                    <a:cubicBezTo>
                      <a:pt x="429" y="531"/>
                      <a:pt x="428" y="530"/>
                      <a:pt x="429" y="530"/>
                    </a:cubicBezTo>
                    <a:cubicBezTo>
                      <a:pt x="430" y="530"/>
                      <a:pt x="429" y="533"/>
                      <a:pt x="431" y="533"/>
                    </a:cubicBezTo>
                    <a:cubicBezTo>
                      <a:pt x="432" y="530"/>
                      <a:pt x="435" y="521"/>
                      <a:pt x="432" y="520"/>
                    </a:cubicBezTo>
                    <a:cubicBezTo>
                      <a:pt x="436" y="513"/>
                      <a:pt x="436" y="504"/>
                      <a:pt x="435" y="497"/>
                    </a:cubicBezTo>
                    <a:cubicBezTo>
                      <a:pt x="435" y="498"/>
                      <a:pt x="430" y="501"/>
                      <a:pt x="434" y="501"/>
                    </a:cubicBezTo>
                    <a:cubicBezTo>
                      <a:pt x="433" y="504"/>
                      <a:pt x="426" y="504"/>
                      <a:pt x="424" y="502"/>
                    </a:cubicBezTo>
                    <a:cubicBezTo>
                      <a:pt x="424" y="500"/>
                      <a:pt x="426" y="501"/>
                      <a:pt x="428" y="501"/>
                    </a:cubicBezTo>
                    <a:cubicBezTo>
                      <a:pt x="426" y="500"/>
                      <a:pt x="424" y="499"/>
                      <a:pt x="423" y="497"/>
                    </a:cubicBezTo>
                    <a:cubicBezTo>
                      <a:pt x="425" y="496"/>
                      <a:pt x="432" y="497"/>
                      <a:pt x="432" y="492"/>
                    </a:cubicBezTo>
                    <a:cubicBezTo>
                      <a:pt x="432" y="490"/>
                      <a:pt x="430" y="490"/>
                      <a:pt x="429" y="490"/>
                    </a:cubicBezTo>
                    <a:cubicBezTo>
                      <a:pt x="430" y="488"/>
                      <a:pt x="431" y="484"/>
                      <a:pt x="433" y="486"/>
                    </a:cubicBezTo>
                    <a:cubicBezTo>
                      <a:pt x="434" y="484"/>
                      <a:pt x="434" y="482"/>
                      <a:pt x="432" y="482"/>
                    </a:cubicBezTo>
                    <a:cubicBezTo>
                      <a:pt x="442" y="464"/>
                      <a:pt x="438" y="441"/>
                      <a:pt x="442" y="418"/>
                    </a:cubicBezTo>
                    <a:cubicBezTo>
                      <a:pt x="442" y="417"/>
                      <a:pt x="440" y="417"/>
                      <a:pt x="439" y="417"/>
                    </a:cubicBezTo>
                    <a:cubicBezTo>
                      <a:pt x="442" y="412"/>
                      <a:pt x="446" y="401"/>
                      <a:pt x="442" y="396"/>
                    </a:cubicBezTo>
                    <a:cubicBezTo>
                      <a:pt x="448" y="388"/>
                      <a:pt x="445" y="376"/>
                      <a:pt x="447" y="370"/>
                    </a:cubicBezTo>
                    <a:cubicBezTo>
                      <a:pt x="450" y="371"/>
                      <a:pt x="449" y="369"/>
                      <a:pt x="453" y="367"/>
                    </a:cubicBezTo>
                    <a:cubicBezTo>
                      <a:pt x="452" y="368"/>
                      <a:pt x="452" y="371"/>
                      <a:pt x="452" y="373"/>
                    </a:cubicBezTo>
                    <a:cubicBezTo>
                      <a:pt x="453" y="373"/>
                      <a:pt x="454" y="373"/>
                      <a:pt x="455" y="372"/>
                    </a:cubicBezTo>
                    <a:cubicBezTo>
                      <a:pt x="456" y="373"/>
                      <a:pt x="455" y="377"/>
                      <a:pt x="457" y="379"/>
                    </a:cubicBezTo>
                    <a:cubicBezTo>
                      <a:pt x="454" y="378"/>
                      <a:pt x="454" y="380"/>
                      <a:pt x="452" y="380"/>
                    </a:cubicBezTo>
                    <a:cubicBezTo>
                      <a:pt x="452" y="385"/>
                      <a:pt x="454" y="388"/>
                      <a:pt x="455" y="395"/>
                    </a:cubicBezTo>
                    <a:cubicBezTo>
                      <a:pt x="459" y="393"/>
                      <a:pt x="457" y="392"/>
                      <a:pt x="461" y="394"/>
                    </a:cubicBezTo>
                    <a:cubicBezTo>
                      <a:pt x="468" y="388"/>
                      <a:pt x="459" y="382"/>
                      <a:pt x="466" y="378"/>
                    </a:cubicBezTo>
                    <a:cubicBezTo>
                      <a:pt x="465" y="376"/>
                      <a:pt x="463" y="375"/>
                      <a:pt x="464" y="372"/>
                    </a:cubicBezTo>
                    <a:cubicBezTo>
                      <a:pt x="469" y="374"/>
                      <a:pt x="467" y="367"/>
                      <a:pt x="468" y="364"/>
                    </a:cubicBezTo>
                    <a:cubicBezTo>
                      <a:pt x="472" y="406"/>
                      <a:pt x="462" y="440"/>
                      <a:pt x="467" y="473"/>
                    </a:cubicBezTo>
                    <a:cubicBezTo>
                      <a:pt x="465" y="476"/>
                      <a:pt x="464" y="486"/>
                      <a:pt x="465" y="489"/>
                    </a:cubicBezTo>
                    <a:cubicBezTo>
                      <a:pt x="468" y="488"/>
                      <a:pt x="469" y="485"/>
                      <a:pt x="469" y="481"/>
                    </a:cubicBezTo>
                    <a:cubicBezTo>
                      <a:pt x="472" y="481"/>
                      <a:pt x="473" y="479"/>
                      <a:pt x="475" y="481"/>
                    </a:cubicBezTo>
                    <a:cubicBezTo>
                      <a:pt x="474" y="486"/>
                      <a:pt x="477" y="486"/>
                      <a:pt x="477" y="490"/>
                    </a:cubicBezTo>
                    <a:cubicBezTo>
                      <a:pt x="479" y="491"/>
                      <a:pt x="479" y="488"/>
                      <a:pt x="481" y="489"/>
                    </a:cubicBezTo>
                    <a:cubicBezTo>
                      <a:pt x="481" y="491"/>
                      <a:pt x="478" y="493"/>
                      <a:pt x="476" y="491"/>
                    </a:cubicBezTo>
                    <a:cubicBezTo>
                      <a:pt x="475" y="497"/>
                      <a:pt x="473" y="500"/>
                      <a:pt x="475" y="507"/>
                    </a:cubicBezTo>
                    <a:cubicBezTo>
                      <a:pt x="476" y="508"/>
                      <a:pt x="477" y="507"/>
                      <a:pt x="477" y="506"/>
                    </a:cubicBezTo>
                    <a:cubicBezTo>
                      <a:pt x="479" y="506"/>
                      <a:pt x="480" y="509"/>
                      <a:pt x="480" y="512"/>
                    </a:cubicBezTo>
                    <a:cubicBezTo>
                      <a:pt x="476" y="514"/>
                      <a:pt x="478" y="510"/>
                      <a:pt x="475" y="510"/>
                    </a:cubicBezTo>
                    <a:cubicBezTo>
                      <a:pt x="473" y="512"/>
                      <a:pt x="476" y="517"/>
                      <a:pt x="475" y="521"/>
                    </a:cubicBezTo>
                    <a:cubicBezTo>
                      <a:pt x="476" y="521"/>
                      <a:pt x="476" y="519"/>
                      <a:pt x="476" y="517"/>
                    </a:cubicBezTo>
                    <a:cubicBezTo>
                      <a:pt x="478" y="516"/>
                      <a:pt x="478" y="518"/>
                      <a:pt x="481" y="518"/>
                    </a:cubicBezTo>
                    <a:cubicBezTo>
                      <a:pt x="479" y="520"/>
                      <a:pt x="474" y="529"/>
                      <a:pt x="480" y="530"/>
                    </a:cubicBezTo>
                    <a:cubicBezTo>
                      <a:pt x="479" y="531"/>
                      <a:pt x="477" y="535"/>
                      <a:pt x="479" y="535"/>
                    </a:cubicBezTo>
                    <a:cubicBezTo>
                      <a:pt x="478" y="539"/>
                      <a:pt x="477" y="536"/>
                      <a:pt x="474" y="536"/>
                    </a:cubicBezTo>
                    <a:cubicBezTo>
                      <a:pt x="474" y="538"/>
                      <a:pt x="474" y="540"/>
                      <a:pt x="474" y="542"/>
                    </a:cubicBezTo>
                    <a:cubicBezTo>
                      <a:pt x="475" y="542"/>
                      <a:pt x="477" y="537"/>
                      <a:pt x="478" y="539"/>
                    </a:cubicBezTo>
                    <a:cubicBezTo>
                      <a:pt x="478" y="540"/>
                      <a:pt x="478" y="541"/>
                      <a:pt x="479" y="541"/>
                    </a:cubicBezTo>
                    <a:cubicBezTo>
                      <a:pt x="478" y="543"/>
                      <a:pt x="474" y="541"/>
                      <a:pt x="474" y="543"/>
                    </a:cubicBezTo>
                    <a:cubicBezTo>
                      <a:pt x="476" y="546"/>
                      <a:pt x="471" y="555"/>
                      <a:pt x="478" y="555"/>
                    </a:cubicBezTo>
                    <a:cubicBezTo>
                      <a:pt x="473" y="558"/>
                      <a:pt x="474" y="563"/>
                      <a:pt x="475" y="570"/>
                    </a:cubicBezTo>
                    <a:cubicBezTo>
                      <a:pt x="476" y="569"/>
                      <a:pt x="476" y="569"/>
                      <a:pt x="478" y="569"/>
                    </a:cubicBezTo>
                    <a:cubicBezTo>
                      <a:pt x="478" y="573"/>
                      <a:pt x="474" y="568"/>
                      <a:pt x="475" y="573"/>
                    </a:cubicBezTo>
                    <a:cubicBezTo>
                      <a:pt x="475" y="575"/>
                      <a:pt x="476" y="572"/>
                      <a:pt x="478" y="574"/>
                    </a:cubicBezTo>
                    <a:cubicBezTo>
                      <a:pt x="477" y="586"/>
                      <a:pt x="478" y="594"/>
                      <a:pt x="481" y="598"/>
                    </a:cubicBezTo>
                    <a:cubicBezTo>
                      <a:pt x="481" y="600"/>
                      <a:pt x="479" y="600"/>
                      <a:pt x="477" y="601"/>
                    </a:cubicBezTo>
                    <a:cubicBezTo>
                      <a:pt x="477" y="603"/>
                      <a:pt x="479" y="603"/>
                      <a:pt x="481" y="603"/>
                    </a:cubicBezTo>
                    <a:cubicBezTo>
                      <a:pt x="483" y="600"/>
                      <a:pt x="482" y="596"/>
                      <a:pt x="483" y="593"/>
                    </a:cubicBezTo>
                    <a:cubicBezTo>
                      <a:pt x="485" y="595"/>
                      <a:pt x="487" y="599"/>
                      <a:pt x="483" y="601"/>
                    </a:cubicBezTo>
                    <a:cubicBezTo>
                      <a:pt x="484" y="602"/>
                      <a:pt x="484" y="605"/>
                      <a:pt x="486" y="604"/>
                    </a:cubicBezTo>
                    <a:cubicBezTo>
                      <a:pt x="483" y="615"/>
                      <a:pt x="485" y="630"/>
                      <a:pt x="485" y="642"/>
                    </a:cubicBezTo>
                    <a:cubicBezTo>
                      <a:pt x="492" y="637"/>
                      <a:pt x="486" y="626"/>
                      <a:pt x="489" y="620"/>
                    </a:cubicBezTo>
                    <a:cubicBezTo>
                      <a:pt x="489" y="618"/>
                      <a:pt x="487" y="617"/>
                      <a:pt x="486" y="616"/>
                    </a:cubicBezTo>
                    <a:cubicBezTo>
                      <a:pt x="486" y="612"/>
                      <a:pt x="487" y="616"/>
                      <a:pt x="489" y="615"/>
                    </a:cubicBezTo>
                    <a:cubicBezTo>
                      <a:pt x="486" y="609"/>
                      <a:pt x="491" y="604"/>
                      <a:pt x="487" y="600"/>
                    </a:cubicBezTo>
                    <a:cubicBezTo>
                      <a:pt x="491" y="596"/>
                      <a:pt x="492" y="582"/>
                      <a:pt x="487" y="579"/>
                    </a:cubicBezTo>
                    <a:cubicBezTo>
                      <a:pt x="487" y="577"/>
                      <a:pt x="489" y="578"/>
                      <a:pt x="490" y="578"/>
                    </a:cubicBezTo>
                    <a:cubicBezTo>
                      <a:pt x="489" y="560"/>
                      <a:pt x="495" y="534"/>
                      <a:pt x="489" y="518"/>
                    </a:cubicBezTo>
                    <a:cubicBezTo>
                      <a:pt x="490" y="518"/>
                      <a:pt x="490" y="520"/>
                      <a:pt x="491" y="520"/>
                    </a:cubicBezTo>
                    <a:cubicBezTo>
                      <a:pt x="494" y="511"/>
                      <a:pt x="492" y="497"/>
                      <a:pt x="494" y="489"/>
                    </a:cubicBezTo>
                    <a:cubicBezTo>
                      <a:pt x="492" y="486"/>
                      <a:pt x="491" y="489"/>
                      <a:pt x="489" y="487"/>
                    </a:cubicBezTo>
                    <a:cubicBezTo>
                      <a:pt x="491" y="486"/>
                      <a:pt x="493" y="485"/>
                      <a:pt x="495" y="484"/>
                    </a:cubicBezTo>
                    <a:cubicBezTo>
                      <a:pt x="494" y="474"/>
                      <a:pt x="494" y="467"/>
                      <a:pt x="490" y="460"/>
                    </a:cubicBezTo>
                    <a:cubicBezTo>
                      <a:pt x="494" y="458"/>
                      <a:pt x="495" y="452"/>
                      <a:pt x="490" y="450"/>
                    </a:cubicBezTo>
                    <a:cubicBezTo>
                      <a:pt x="490" y="447"/>
                      <a:pt x="493" y="450"/>
                      <a:pt x="494" y="450"/>
                    </a:cubicBezTo>
                    <a:cubicBezTo>
                      <a:pt x="495" y="447"/>
                      <a:pt x="497" y="441"/>
                      <a:pt x="494" y="440"/>
                    </a:cubicBezTo>
                    <a:cubicBezTo>
                      <a:pt x="493" y="437"/>
                      <a:pt x="497" y="439"/>
                      <a:pt x="496" y="435"/>
                    </a:cubicBezTo>
                    <a:cubicBezTo>
                      <a:pt x="498" y="435"/>
                      <a:pt x="498" y="436"/>
                      <a:pt x="498" y="437"/>
                    </a:cubicBezTo>
                    <a:cubicBezTo>
                      <a:pt x="500" y="437"/>
                      <a:pt x="498" y="433"/>
                      <a:pt x="499" y="432"/>
                    </a:cubicBezTo>
                    <a:cubicBezTo>
                      <a:pt x="499" y="429"/>
                      <a:pt x="494" y="431"/>
                      <a:pt x="494" y="428"/>
                    </a:cubicBezTo>
                    <a:cubicBezTo>
                      <a:pt x="492" y="427"/>
                      <a:pt x="495" y="432"/>
                      <a:pt x="491" y="431"/>
                    </a:cubicBezTo>
                    <a:cubicBezTo>
                      <a:pt x="491" y="429"/>
                      <a:pt x="491" y="427"/>
                      <a:pt x="491" y="426"/>
                    </a:cubicBezTo>
                    <a:cubicBezTo>
                      <a:pt x="493" y="425"/>
                      <a:pt x="495" y="426"/>
                      <a:pt x="496" y="423"/>
                    </a:cubicBezTo>
                    <a:cubicBezTo>
                      <a:pt x="494" y="419"/>
                      <a:pt x="492" y="426"/>
                      <a:pt x="490" y="423"/>
                    </a:cubicBezTo>
                    <a:cubicBezTo>
                      <a:pt x="491" y="419"/>
                      <a:pt x="490" y="419"/>
                      <a:pt x="491" y="416"/>
                    </a:cubicBezTo>
                    <a:cubicBezTo>
                      <a:pt x="494" y="416"/>
                      <a:pt x="493" y="418"/>
                      <a:pt x="495" y="419"/>
                    </a:cubicBezTo>
                    <a:cubicBezTo>
                      <a:pt x="495" y="416"/>
                      <a:pt x="500" y="407"/>
                      <a:pt x="496" y="407"/>
                    </a:cubicBezTo>
                    <a:cubicBezTo>
                      <a:pt x="497" y="404"/>
                      <a:pt x="498" y="406"/>
                      <a:pt x="502" y="405"/>
                    </a:cubicBezTo>
                    <a:cubicBezTo>
                      <a:pt x="502" y="384"/>
                      <a:pt x="508" y="367"/>
                      <a:pt x="506" y="346"/>
                    </a:cubicBezTo>
                    <a:cubicBezTo>
                      <a:pt x="512" y="351"/>
                      <a:pt x="511" y="339"/>
                      <a:pt x="510" y="335"/>
                    </a:cubicBezTo>
                    <a:cubicBezTo>
                      <a:pt x="508" y="337"/>
                      <a:pt x="508" y="341"/>
                      <a:pt x="508" y="342"/>
                    </a:cubicBezTo>
                    <a:cubicBezTo>
                      <a:pt x="504" y="342"/>
                      <a:pt x="508" y="328"/>
                      <a:pt x="505" y="326"/>
                    </a:cubicBezTo>
                    <a:cubicBezTo>
                      <a:pt x="507" y="324"/>
                      <a:pt x="505" y="323"/>
                      <a:pt x="507" y="321"/>
                    </a:cubicBezTo>
                    <a:cubicBezTo>
                      <a:pt x="513" y="324"/>
                      <a:pt x="507" y="329"/>
                      <a:pt x="510" y="334"/>
                    </a:cubicBezTo>
                    <a:cubicBezTo>
                      <a:pt x="513" y="306"/>
                      <a:pt x="514" y="279"/>
                      <a:pt x="515" y="256"/>
                    </a:cubicBezTo>
                    <a:cubicBezTo>
                      <a:pt x="517" y="257"/>
                      <a:pt x="521" y="255"/>
                      <a:pt x="525" y="256"/>
                    </a:cubicBezTo>
                    <a:cubicBezTo>
                      <a:pt x="525" y="270"/>
                      <a:pt x="524" y="279"/>
                      <a:pt x="524" y="292"/>
                    </a:cubicBezTo>
                    <a:cubicBezTo>
                      <a:pt x="520" y="289"/>
                      <a:pt x="520" y="294"/>
                      <a:pt x="516" y="295"/>
                    </a:cubicBezTo>
                    <a:cubicBezTo>
                      <a:pt x="517" y="298"/>
                      <a:pt x="519" y="305"/>
                      <a:pt x="522" y="302"/>
                    </a:cubicBezTo>
                    <a:cubicBezTo>
                      <a:pt x="524" y="302"/>
                      <a:pt x="522" y="307"/>
                      <a:pt x="523" y="309"/>
                    </a:cubicBezTo>
                    <a:cubicBezTo>
                      <a:pt x="521" y="307"/>
                      <a:pt x="520" y="309"/>
                      <a:pt x="519" y="311"/>
                    </a:cubicBezTo>
                    <a:cubicBezTo>
                      <a:pt x="520" y="313"/>
                      <a:pt x="520" y="312"/>
                      <a:pt x="523" y="312"/>
                    </a:cubicBezTo>
                    <a:cubicBezTo>
                      <a:pt x="522" y="318"/>
                      <a:pt x="521" y="325"/>
                      <a:pt x="523" y="333"/>
                    </a:cubicBezTo>
                    <a:cubicBezTo>
                      <a:pt x="529" y="326"/>
                      <a:pt x="524" y="317"/>
                      <a:pt x="527" y="311"/>
                    </a:cubicBezTo>
                    <a:cubicBezTo>
                      <a:pt x="540" y="310"/>
                      <a:pt x="532" y="323"/>
                      <a:pt x="537" y="329"/>
                    </a:cubicBezTo>
                    <a:cubicBezTo>
                      <a:pt x="534" y="338"/>
                      <a:pt x="537" y="352"/>
                      <a:pt x="534" y="361"/>
                    </a:cubicBezTo>
                    <a:cubicBezTo>
                      <a:pt x="536" y="361"/>
                      <a:pt x="537" y="362"/>
                      <a:pt x="536" y="366"/>
                    </a:cubicBezTo>
                    <a:cubicBezTo>
                      <a:pt x="535" y="362"/>
                      <a:pt x="533" y="364"/>
                      <a:pt x="530" y="366"/>
                    </a:cubicBezTo>
                    <a:cubicBezTo>
                      <a:pt x="535" y="373"/>
                      <a:pt x="529" y="384"/>
                      <a:pt x="538" y="382"/>
                    </a:cubicBezTo>
                    <a:cubicBezTo>
                      <a:pt x="538" y="376"/>
                      <a:pt x="538" y="375"/>
                      <a:pt x="538" y="369"/>
                    </a:cubicBezTo>
                    <a:cubicBezTo>
                      <a:pt x="538" y="368"/>
                      <a:pt x="536" y="369"/>
                      <a:pt x="536" y="370"/>
                    </a:cubicBezTo>
                    <a:cubicBezTo>
                      <a:pt x="539" y="360"/>
                      <a:pt x="540" y="343"/>
                      <a:pt x="540" y="330"/>
                    </a:cubicBezTo>
                    <a:cubicBezTo>
                      <a:pt x="546" y="316"/>
                      <a:pt x="549" y="291"/>
                      <a:pt x="546" y="275"/>
                    </a:cubicBezTo>
                    <a:cubicBezTo>
                      <a:pt x="549" y="275"/>
                      <a:pt x="550" y="277"/>
                      <a:pt x="553" y="276"/>
                    </a:cubicBezTo>
                    <a:cubicBezTo>
                      <a:pt x="555" y="278"/>
                      <a:pt x="553" y="280"/>
                      <a:pt x="554" y="283"/>
                    </a:cubicBezTo>
                    <a:cubicBezTo>
                      <a:pt x="542" y="280"/>
                      <a:pt x="556" y="296"/>
                      <a:pt x="552" y="298"/>
                    </a:cubicBezTo>
                    <a:cubicBezTo>
                      <a:pt x="552" y="301"/>
                      <a:pt x="554" y="302"/>
                      <a:pt x="555" y="303"/>
                    </a:cubicBezTo>
                    <a:cubicBezTo>
                      <a:pt x="557" y="303"/>
                      <a:pt x="558" y="301"/>
                      <a:pt x="557" y="299"/>
                    </a:cubicBezTo>
                    <a:cubicBezTo>
                      <a:pt x="553" y="298"/>
                      <a:pt x="559" y="303"/>
                      <a:pt x="554" y="302"/>
                    </a:cubicBezTo>
                    <a:cubicBezTo>
                      <a:pt x="553" y="299"/>
                      <a:pt x="553" y="298"/>
                      <a:pt x="556" y="297"/>
                    </a:cubicBezTo>
                    <a:cubicBezTo>
                      <a:pt x="556" y="295"/>
                      <a:pt x="554" y="294"/>
                      <a:pt x="553" y="291"/>
                    </a:cubicBezTo>
                    <a:cubicBezTo>
                      <a:pt x="557" y="292"/>
                      <a:pt x="556" y="289"/>
                      <a:pt x="559" y="290"/>
                    </a:cubicBezTo>
                    <a:cubicBezTo>
                      <a:pt x="563" y="296"/>
                      <a:pt x="557" y="309"/>
                      <a:pt x="563" y="318"/>
                    </a:cubicBezTo>
                    <a:cubicBezTo>
                      <a:pt x="568" y="299"/>
                      <a:pt x="570" y="290"/>
                      <a:pt x="567" y="269"/>
                    </a:cubicBezTo>
                    <a:cubicBezTo>
                      <a:pt x="573" y="260"/>
                      <a:pt x="571" y="240"/>
                      <a:pt x="573" y="229"/>
                    </a:cubicBezTo>
                    <a:cubicBezTo>
                      <a:pt x="574" y="228"/>
                      <a:pt x="576" y="232"/>
                      <a:pt x="577" y="229"/>
                    </a:cubicBezTo>
                    <a:cubicBezTo>
                      <a:pt x="577" y="225"/>
                      <a:pt x="576" y="229"/>
                      <a:pt x="574" y="228"/>
                    </a:cubicBezTo>
                    <a:cubicBezTo>
                      <a:pt x="575" y="226"/>
                      <a:pt x="573" y="225"/>
                      <a:pt x="575" y="222"/>
                    </a:cubicBezTo>
                    <a:cubicBezTo>
                      <a:pt x="576" y="223"/>
                      <a:pt x="575" y="225"/>
                      <a:pt x="576" y="226"/>
                    </a:cubicBezTo>
                    <a:cubicBezTo>
                      <a:pt x="580" y="222"/>
                      <a:pt x="575" y="219"/>
                      <a:pt x="577" y="214"/>
                    </a:cubicBezTo>
                    <a:cubicBezTo>
                      <a:pt x="579" y="214"/>
                      <a:pt x="581" y="214"/>
                      <a:pt x="582" y="214"/>
                    </a:cubicBezTo>
                    <a:cubicBezTo>
                      <a:pt x="577" y="218"/>
                      <a:pt x="586" y="234"/>
                      <a:pt x="578" y="237"/>
                    </a:cubicBezTo>
                    <a:cubicBezTo>
                      <a:pt x="582" y="241"/>
                      <a:pt x="579" y="242"/>
                      <a:pt x="578" y="247"/>
                    </a:cubicBezTo>
                    <a:cubicBezTo>
                      <a:pt x="581" y="255"/>
                      <a:pt x="578" y="256"/>
                      <a:pt x="578" y="267"/>
                    </a:cubicBezTo>
                    <a:cubicBezTo>
                      <a:pt x="579" y="267"/>
                      <a:pt x="580" y="266"/>
                      <a:pt x="580" y="267"/>
                    </a:cubicBezTo>
                    <a:cubicBezTo>
                      <a:pt x="586" y="230"/>
                      <a:pt x="586" y="181"/>
                      <a:pt x="591" y="150"/>
                    </a:cubicBezTo>
                    <a:cubicBezTo>
                      <a:pt x="595" y="164"/>
                      <a:pt x="592" y="175"/>
                      <a:pt x="591" y="190"/>
                    </a:cubicBezTo>
                    <a:cubicBezTo>
                      <a:pt x="591" y="192"/>
                      <a:pt x="592" y="193"/>
                      <a:pt x="595" y="194"/>
                    </a:cubicBezTo>
                    <a:cubicBezTo>
                      <a:pt x="594" y="195"/>
                      <a:pt x="587" y="201"/>
                      <a:pt x="594" y="202"/>
                    </a:cubicBezTo>
                    <a:cubicBezTo>
                      <a:pt x="592" y="204"/>
                      <a:pt x="590" y="205"/>
                      <a:pt x="590" y="208"/>
                    </a:cubicBezTo>
                    <a:cubicBezTo>
                      <a:pt x="590" y="210"/>
                      <a:pt x="593" y="209"/>
                      <a:pt x="594" y="210"/>
                    </a:cubicBezTo>
                    <a:cubicBezTo>
                      <a:pt x="587" y="212"/>
                      <a:pt x="591" y="225"/>
                      <a:pt x="589" y="233"/>
                    </a:cubicBezTo>
                    <a:cubicBezTo>
                      <a:pt x="589" y="234"/>
                      <a:pt x="590" y="233"/>
                      <a:pt x="592" y="233"/>
                    </a:cubicBezTo>
                    <a:cubicBezTo>
                      <a:pt x="592" y="236"/>
                      <a:pt x="591" y="237"/>
                      <a:pt x="592" y="240"/>
                    </a:cubicBezTo>
                    <a:cubicBezTo>
                      <a:pt x="590" y="239"/>
                      <a:pt x="589" y="240"/>
                      <a:pt x="588" y="241"/>
                    </a:cubicBezTo>
                    <a:cubicBezTo>
                      <a:pt x="589" y="242"/>
                      <a:pt x="590" y="243"/>
                      <a:pt x="591" y="243"/>
                    </a:cubicBezTo>
                    <a:cubicBezTo>
                      <a:pt x="591" y="258"/>
                      <a:pt x="592" y="273"/>
                      <a:pt x="588" y="289"/>
                    </a:cubicBezTo>
                    <a:cubicBezTo>
                      <a:pt x="588" y="290"/>
                      <a:pt x="589" y="292"/>
                      <a:pt x="590" y="292"/>
                    </a:cubicBezTo>
                    <a:cubicBezTo>
                      <a:pt x="585" y="301"/>
                      <a:pt x="593" y="315"/>
                      <a:pt x="584" y="318"/>
                    </a:cubicBezTo>
                    <a:cubicBezTo>
                      <a:pt x="591" y="332"/>
                      <a:pt x="586" y="358"/>
                      <a:pt x="588" y="375"/>
                    </a:cubicBezTo>
                    <a:cubicBezTo>
                      <a:pt x="591" y="365"/>
                      <a:pt x="591" y="355"/>
                      <a:pt x="591" y="345"/>
                    </a:cubicBezTo>
                    <a:cubicBezTo>
                      <a:pt x="595" y="344"/>
                      <a:pt x="594" y="348"/>
                      <a:pt x="597" y="348"/>
                    </a:cubicBezTo>
                    <a:cubicBezTo>
                      <a:pt x="596" y="381"/>
                      <a:pt x="594" y="403"/>
                      <a:pt x="596" y="436"/>
                    </a:cubicBezTo>
                    <a:cubicBezTo>
                      <a:pt x="594" y="437"/>
                      <a:pt x="592" y="439"/>
                      <a:pt x="590" y="437"/>
                    </a:cubicBezTo>
                    <a:cubicBezTo>
                      <a:pt x="590" y="438"/>
                      <a:pt x="590" y="439"/>
                      <a:pt x="590" y="440"/>
                    </a:cubicBezTo>
                    <a:cubicBezTo>
                      <a:pt x="590" y="442"/>
                      <a:pt x="591" y="440"/>
                      <a:pt x="591" y="439"/>
                    </a:cubicBezTo>
                    <a:cubicBezTo>
                      <a:pt x="594" y="440"/>
                      <a:pt x="594" y="443"/>
                      <a:pt x="595" y="446"/>
                    </a:cubicBezTo>
                    <a:cubicBezTo>
                      <a:pt x="592" y="447"/>
                      <a:pt x="592" y="445"/>
                      <a:pt x="591" y="444"/>
                    </a:cubicBezTo>
                    <a:cubicBezTo>
                      <a:pt x="587" y="446"/>
                      <a:pt x="591" y="450"/>
                      <a:pt x="590" y="455"/>
                    </a:cubicBezTo>
                    <a:cubicBezTo>
                      <a:pt x="593" y="454"/>
                      <a:pt x="590" y="450"/>
                      <a:pt x="593" y="448"/>
                    </a:cubicBezTo>
                    <a:cubicBezTo>
                      <a:pt x="596" y="452"/>
                      <a:pt x="595" y="461"/>
                      <a:pt x="593" y="468"/>
                    </a:cubicBezTo>
                    <a:cubicBezTo>
                      <a:pt x="590" y="468"/>
                      <a:pt x="591" y="464"/>
                      <a:pt x="591" y="461"/>
                    </a:cubicBezTo>
                    <a:cubicBezTo>
                      <a:pt x="589" y="472"/>
                      <a:pt x="587" y="481"/>
                      <a:pt x="587" y="491"/>
                    </a:cubicBezTo>
                    <a:cubicBezTo>
                      <a:pt x="586" y="492"/>
                      <a:pt x="585" y="492"/>
                      <a:pt x="583" y="492"/>
                    </a:cubicBezTo>
                    <a:cubicBezTo>
                      <a:pt x="588" y="497"/>
                      <a:pt x="583" y="504"/>
                      <a:pt x="586" y="511"/>
                    </a:cubicBezTo>
                    <a:cubicBezTo>
                      <a:pt x="590" y="500"/>
                      <a:pt x="591" y="489"/>
                      <a:pt x="590" y="477"/>
                    </a:cubicBezTo>
                    <a:cubicBezTo>
                      <a:pt x="594" y="475"/>
                      <a:pt x="592" y="478"/>
                      <a:pt x="597" y="478"/>
                    </a:cubicBezTo>
                    <a:cubicBezTo>
                      <a:pt x="596" y="481"/>
                      <a:pt x="592" y="480"/>
                      <a:pt x="592" y="483"/>
                    </a:cubicBezTo>
                    <a:cubicBezTo>
                      <a:pt x="593" y="487"/>
                      <a:pt x="594" y="484"/>
                      <a:pt x="596" y="485"/>
                    </a:cubicBezTo>
                    <a:cubicBezTo>
                      <a:pt x="597" y="515"/>
                      <a:pt x="592" y="556"/>
                      <a:pt x="595" y="592"/>
                    </a:cubicBezTo>
                    <a:cubicBezTo>
                      <a:pt x="600" y="575"/>
                      <a:pt x="599" y="546"/>
                      <a:pt x="603" y="529"/>
                    </a:cubicBezTo>
                    <a:cubicBezTo>
                      <a:pt x="603" y="528"/>
                      <a:pt x="602" y="528"/>
                      <a:pt x="601" y="527"/>
                    </a:cubicBezTo>
                    <a:cubicBezTo>
                      <a:pt x="604" y="514"/>
                      <a:pt x="601" y="495"/>
                      <a:pt x="608" y="486"/>
                    </a:cubicBezTo>
                    <a:cubicBezTo>
                      <a:pt x="608" y="485"/>
                      <a:pt x="607" y="486"/>
                      <a:pt x="606" y="485"/>
                    </a:cubicBezTo>
                    <a:cubicBezTo>
                      <a:pt x="608" y="482"/>
                      <a:pt x="613" y="482"/>
                      <a:pt x="615" y="484"/>
                    </a:cubicBezTo>
                    <a:cubicBezTo>
                      <a:pt x="614" y="485"/>
                      <a:pt x="614" y="487"/>
                      <a:pt x="614" y="488"/>
                    </a:cubicBezTo>
                    <a:cubicBezTo>
                      <a:pt x="612" y="488"/>
                      <a:pt x="613" y="485"/>
                      <a:pt x="610" y="486"/>
                    </a:cubicBezTo>
                    <a:cubicBezTo>
                      <a:pt x="609" y="491"/>
                      <a:pt x="614" y="490"/>
                      <a:pt x="614" y="494"/>
                    </a:cubicBezTo>
                    <a:cubicBezTo>
                      <a:pt x="615" y="498"/>
                      <a:pt x="610" y="496"/>
                      <a:pt x="610" y="499"/>
                    </a:cubicBezTo>
                    <a:cubicBezTo>
                      <a:pt x="611" y="500"/>
                      <a:pt x="614" y="500"/>
                      <a:pt x="615" y="502"/>
                    </a:cubicBezTo>
                    <a:cubicBezTo>
                      <a:pt x="614" y="504"/>
                      <a:pt x="613" y="508"/>
                      <a:pt x="609" y="506"/>
                    </a:cubicBezTo>
                    <a:cubicBezTo>
                      <a:pt x="609" y="510"/>
                      <a:pt x="611" y="510"/>
                      <a:pt x="613" y="512"/>
                    </a:cubicBezTo>
                    <a:cubicBezTo>
                      <a:pt x="610" y="519"/>
                      <a:pt x="616" y="530"/>
                      <a:pt x="609" y="531"/>
                    </a:cubicBezTo>
                    <a:cubicBezTo>
                      <a:pt x="611" y="535"/>
                      <a:pt x="611" y="540"/>
                      <a:pt x="609" y="544"/>
                    </a:cubicBezTo>
                    <a:cubicBezTo>
                      <a:pt x="613" y="545"/>
                      <a:pt x="612" y="541"/>
                      <a:pt x="612" y="538"/>
                    </a:cubicBezTo>
                    <a:cubicBezTo>
                      <a:pt x="615" y="538"/>
                      <a:pt x="616" y="541"/>
                      <a:pt x="616" y="545"/>
                    </a:cubicBezTo>
                    <a:cubicBezTo>
                      <a:pt x="625" y="543"/>
                      <a:pt x="622" y="530"/>
                      <a:pt x="623" y="520"/>
                    </a:cubicBezTo>
                    <a:cubicBezTo>
                      <a:pt x="624" y="508"/>
                      <a:pt x="628" y="489"/>
                      <a:pt x="623" y="478"/>
                    </a:cubicBezTo>
                    <a:cubicBezTo>
                      <a:pt x="623" y="476"/>
                      <a:pt x="629" y="470"/>
                      <a:pt x="623" y="470"/>
                    </a:cubicBezTo>
                    <a:cubicBezTo>
                      <a:pt x="624" y="468"/>
                      <a:pt x="622" y="463"/>
                      <a:pt x="626" y="464"/>
                    </a:cubicBezTo>
                    <a:cubicBezTo>
                      <a:pt x="624" y="457"/>
                      <a:pt x="630" y="452"/>
                      <a:pt x="628" y="443"/>
                    </a:cubicBezTo>
                    <a:cubicBezTo>
                      <a:pt x="628" y="441"/>
                      <a:pt x="625" y="444"/>
                      <a:pt x="625" y="446"/>
                    </a:cubicBezTo>
                    <a:cubicBezTo>
                      <a:pt x="622" y="435"/>
                      <a:pt x="630" y="423"/>
                      <a:pt x="630" y="407"/>
                    </a:cubicBezTo>
                    <a:cubicBezTo>
                      <a:pt x="629" y="405"/>
                      <a:pt x="630" y="401"/>
                      <a:pt x="626" y="402"/>
                    </a:cubicBezTo>
                    <a:cubicBezTo>
                      <a:pt x="628" y="394"/>
                      <a:pt x="629" y="391"/>
                      <a:pt x="630" y="384"/>
                    </a:cubicBezTo>
                    <a:cubicBezTo>
                      <a:pt x="630" y="382"/>
                      <a:pt x="629" y="384"/>
                      <a:pt x="627" y="384"/>
                    </a:cubicBezTo>
                    <a:cubicBezTo>
                      <a:pt x="627" y="381"/>
                      <a:pt x="631" y="382"/>
                      <a:pt x="630" y="380"/>
                    </a:cubicBezTo>
                    <a:cubicBezTo>
                      <a:pt x="625" y="380"/>
                      <a:pt x="633" y="376"/>
                      <a:pt x="628" y="375"/>
                    </a:cubicBezTo>
                    <a:cubicBezTo>
                      <a:pt x="629" y="373"/>
                      <a:pt x="629" y="371"/>
                      <a:pt x="631" y="370"/>
                    </a:cubicBezTo>
                    <a:cubicBezTo>
                      <a:pt x="631" y="367"/>
                      <a:pt x="629" y="370"/>
                      <a:pt x="628" y="368"/>
                    </a:cubicBezTo>
                    <a:cubicBezTo>
                      <a:pt x="628" y="367"/>
                      <a:pt x="628" y="366"/>
                      <a:pt x="628" y="364"/>
                    </a:cubicBezTo>
                    <a:cubicBezTo>
                      <a:pt x="630" y="364"/>
                      <a:pt x="631" y="365"/>
                      <a:pt x="632" y="365"/>
                    </a:cubicBezTo>
                    <a:cubicBezTo>
                      <a:pt x="631" y="354"/>
                      <a:pt x="636" y="343"/>
                      <a:pt x="629" y="338"/>
                    </a:cubicBezTo>
                    <a:cubicBezTo>
                      <a:pt x="631" y="335"/>
                      <a:pt x="634" y="334"/>
                      <a:pt x="634" y="331"/>
                    </a:cubicBezTo>
                    <a:cubicBezTo>
                      <a:pt x="634" y="329"/>
                      <a:pt x="632" y="329"/>
                      <a:pt x="630" y="329"/>
                    </a:cubicBezTo>
                    <a:cubicBezTo>
                      <a:pt x="632" y="311"/>
                      <a:pt x="629" y="296"/>
                      <a:pt x="632" y="278"/>
                    </a:cubicBezTo>
                    <a:cubicBezTo>
                      <a:pt x="634" y="280"/>
                      <a:pt x="637" y="279"/>
                      <a:pt x="640" y="279"/>
                    </a:cubicBezTo>
                    <a:cubicBezTo>
                      <a:pt x="638" y="281"/>
                      <a:pt x="636" y="283"/>
                      <a:pt x="633" y="285"/>
                    </a:cubicBezTo>
                    <a:cubicBezTo>
                      <a:pt x="638" y="284"/>
                      <a:pt x="639" y="291"/>
                      <a:pt x="640" y="296"/>
                    </a:cubicBezTo>
                    <a:cubicBezTo>
                      <a:pt x="639" y="297"/>
                      <a:pt x="638" y="297"/>
                      <a:pt x="636" y="297"/>
                    </a:cubicBezTo>
                    <a:cubicBezTo>
                      <a:pt x="636" y="301"/>
                      <a:pt x="639" y="299"/>
                      <a:pt x="636" y="301"/>
                    </a:cubicBezTo>
                    <a:cubicBezTo>
                      <a:pt x="636" y="302"/>
                      <a:pt x="638" y="302"/>
                      <a:pt x="639" y="302"/>
                    </a:cubicBezTo>
                    <a:cubicBezTo>
                      <a:pt x="640" y="318"/>
                      <a:pt x="639" y="352"/>
                      <a:pt x="637" y="367"/>
                    </a:cubicBezTo>
                    <a:cubicBezTo>
                      <a:pt x="635" y="361"/>
                      <a:pt x="637" y="356"/>
                      <a:pt x="636" y="349"/>
                    </a:cubicBezTo>
                    <a:cubicBezTo>
                      <a:pt x="633" y="361"/>
                      <a:pt x="637" y="375"/>
                      <a:pt x="640" y="387"/>
                    </a:cubicBezTo>
                    <a:cubicBezTo>
                      <a:pt x="634" y="428"/>
                      <a:pt x="637" y="460"/>
                      <a:pt x="634" y="505"/>
                    </a:cubicBezTo>
                    <a:cubicBezTo>
                      <a:pt x="632" y="505"/>
                      <a:pt x="633" y="507"/>
                      <a:pt x="631" y="506"/>
                    </a:cubicBezTo>
                    <a:cubicBezTo>
                      <a:pt x="634" y="524"/>
                      <a:pt x="631" y="548"/>
                      <a:pt x="630" y="562"/>
                    </a:cubicBezTo>
                    <a:cubicBezTo>
                      <a:pt x="631" y="568"/>
                      <a:pt x="633" y="574"/>
                      <a:pt x="629" y="578"/>
                    </a:cubicBezTo>
                    <a:cubicBezTo>
                      <a:pt x="629" y="578"/>
                      <a:pt x="633" y="580"/>
                      <a:pt x="632" y="579"/>
                    </a:cubicBezTo>
                    <a:cubicBezTo>
                      <a:pt x="630" y="582"/>
                      <a:pt x="628" y="589"/>
                      <a:pt x="633" y="594"/>
                    </a:cubicBezTo>
                    <a:cubicBezTo>
                      <a:pt x="625" y="598"/>
                      <a:pt x="631" y="609"/>
                      <a:pt x="627" y="613"/>
                    </a:cubicBezTo>
                    <a:cubicBezTo>
                      <a:pt x="629" y="614"/>
                      <a:pt x="631" y="614"/>
                      <a:pt x="632" y="617"/>
                    </a:cubicBezTo>
                    <a:cubicBezTo>
                      <a:pt x="632" y="620"/>
                      <a:pt x="628" y="620"/>
                      <a:pt x="625" y="622"/>
                    </a:cubicBezTo>
                    <a:cubicBezTo>
                      <a:pt x="624" y="625"/>
                      <a:pt x="629" y="624"/>
                      <a:pt x="629" y="626"/>
                    </a:cubicBezTo>
                    <a:cubicBezTo>
                      <a:pt x="630" y="625"/>
                      <a:pt x="630" y="624"/>
                      <a:pt x="630" y="623"/>
                    </a:cubicBezTo>
                    <a:cubicBezTo>
                      <a:pt x="634" y="624"/>
                      <a:pt x="631" y="626"/>
                      <a:pt x="632" y="629"/>
                    </a:cubicBezTo>
                    <a:cubicBezTo>
                      <a:pt x="630" y="628"/>
                      <a:pt x="631" y="629"/>
                      <a:pt x="628" y="629"/>
                    </a:cubicBezTo>
                    <a:cubicBezTo>
                      <a:pt x="627" y="634"/>
                      <a:pt x="630" y="634"/>
                      <a:pt x="630" y="638"/>
                    </a:cubicBezTo>
                    <a:cubicBezTo>
                      <a:pt x="628" y="640"/>
                      <a:pt x="628" y="638"/>
                      <a:pt x="625" y="638"/>
                    </a:cubicBezTo>
                    <a:cubicBezTo>
                      <a:pt x="627" y="645"/>
                      <a:pt x="624" y="652"/>
                      <a:pt x="628" y="658"/>
                    </a:cubicBezTo>
                    <a:cubicBezTo>
                      <a:pt x="622" y="665"/>
                      <a:pt x="628" y="675"/>
                      <a:pt x="627" y="683"/>
                    </a:cubicBezTo>
                    <a:cubicBezTo>
                      <a:pt x="630" y="683"/>
                      <a:pt x="630" y="682"/>
                      <a:pt x="630" y="680"/>
                    </a:cubicBezTo>
                    <a:cubicBezTo>
                      <a:pt x="631" y="684"/>
                      <a:pt x="625" y="688"/>
                      <a:pt x="625" y="694"/>
                    </a:cubicBezTo>
                    <a:cubicBezTo>
                      <a:pt x="626" y="697"/>
                      <a:pt x="629" y="698"/>
                      <a:pt x="629" y="701"/>
                    </a:cubicBezTo>
                    <a:cubicBezTo>
                      <a:pt x="623" y="705"/>
                      <a:pt x="632" y="712"/>
                      <a:pt x="627" y="715"/>
                    </a:cubicBezTo>
                    <a:cubicBezTo>
                      <a:pt x="632" y="716"/>
                      <a:pt x="628" y="718"/>
                      <a:pt x="630" y="722"/>
                    </a:cubicBezTo>
                    <a:cubicBezTo>
                      <a:pt x="633" y="721"/>
                      <a:pt x="634" y="720"/>
                      <a:pt x="634" y="718"/>
                    </a:cubicBezTo>
                    <a:cubicBezTo>
                      <a:pt x="635" y="718"/>
                      <a:pt x="636" y="719"/>
                      <a:pt x="636" y="721"/>
                    </a:cubicBezTo>
                    <a:cubicBezTo>
                      <a:pt x="638" y="718"/>
                      <a:pt x="634" y="714"/>
                      <a:pt x="633" y="712"/>
                    </a:cubicBezTo>
                    <a:cubicBezTo>
                      <a:pt x="639" y="715"/>
                      <a:pt x="631" y="705"/>
                      <a:pt x="641" y="709"/>
                    </a:cubicBezTo>
                    <a:cubicBezTo>
                      <a:pt x="640" y="713"/>
                      <a:pt x="640" y="714"/>
                      <a:pt x="638" y="716"/>
                    </a:cubicBezTo>
                    <a:cubicBezTo>
                      <a:pt x="638" y="719"/>
                      <a:pt x="642" y="719"/>
                      <a:pt x="641" y="723"/>
                    </a:cubicBezTo>
                    <a:cubicBezTo>
                      <a:pt x="639" y="727"/>
                      <a:pt x="634" y="726"/>
                      <a:pt x="631" y="723"/>
                    </a:cubicBezTo>
                    <a:cubicBezTo>
                      <a:pt x="626" y="726"/>
                      <a:pt x="632" y="732"/>
                      <a:pt x="635" y="733"/>
                    </a:cubicBezTo>
                    <a:cubicBezTo>
                      <a:pt x="639" y="733"/>
                      <a:pt x="635" y="729"/>
                      <a:pt x="637" y="729"/>
                    </a:cubicBezTo>
                    <a:cubicBezTo>
                      <a:pt x="641" y="729"/>
                      <a:pt x="640" y="733"/>
                      <a:pt x="640" y="736"/>
                    </a:cubicBezTo>
                    <a:cubicBezTo>
                      <a:pt x="637" y="737"/>
                      <a:pt x="638" y="733"/>
                      <a:pt x="635" y="734"/>
                    </a:cubicBezTo>
                    <a:cubicBezTo>
                      <a:pt x="632" y="736"/>
                      <a:pt x="633" y="739"/>
                      <a:pt x="633" y="743"/>
                    </a:cubicBezTo>
                    <a:cubicBezTo>
                      <a:pt x="635" y="744"/>
                      <a:pt x="639" y="744"/>
                      <a:pt x="638" y="747"/>
                    </a:cubicBezTo>
                    <a:cubicBezTo>
                      <a:pt x="635" y="748"/>
                      <a:pt x="636" y="746"/>
                      <a:pt x="634" y="747"/>
                    </a:cubicBezTo>
                    <a:cubicBezTo>
                      <a:pt x="634" y="749"/>
                      <a:pt x="634" y="751"/>
                      <a:pt x="634" y="753"/>
                    </a:cubicBezTo>
                    <a:cubicBezTo>
                      <a:pt x="635" y="756"/>
                      <a:pt x="636" y="754"/>
                      <a:pt x="639" y="755"/>
                    </a:cubicBezTo>
                    <a:cubicBezTo>
                      <a:pt x="639" y="759"/>
                      <a:pt x="640" y="758"/>
                      <a:pt x="639" y="761"/>
                    </a:cubicBezTo>
                    <a:cubicBezTo>
                      <a:pt x="637" y="760"/>
                      <a:pt x="636" y="758"/>
                      <a:pt x="634" y="760"/>
                    </a:cubicBezTo>
                    <a:cubicBezTo>
                      <a:pt x="635" y="764"/>
                      <a:pt x="635" y="765"/>
                      <a:pt x="636" y="768"/>
                    </a:cubicBezTo>
                    <a:cubicBezTo>
                      <a:pt x="639" y="766"/>
                      <a:pt x="635" y="762"/>
                      <a:pt x="639" y="763"/>
                    </a:cubicBezTo>
                    <a:cubicBezTo>
                      <a:pt x="638" y="769"/>
                      <a:pt x="640" y="773"/>
                      <a:pt x="636" y="776"/>
                    </a:cubicBezTo>
                    <a:cubicBezTo>
                      <a:pt x="642" y="805"/>
                      <a:pt x="635" y="846"/>
                      <a:pt x="639" y="875"/>
                    </a:cubicBezTo>
                    <a:cubicBezTo>
                      <a:pt x="640" y="878"/>
                      <a:pt x="636" y="877"/>
                      <a:pt x="637" y="880"/>
                    </a:cubicBezTo>
                    <a:cubicBezTo>
                      <a:pt x="642" y="887"/>
                      <a:pt x="636" y="892"/>
                      <a:pt x="640" y="897"/>
                    </a:cubicBezTo>
                    <a:cubicBezTo>
                      <a:pt x="637" y="898"/>
                      <a:pt x="638" y="902"/>
                      <a:pt x="638" y="906"/>
                    </a:cubicBezTo>
                    <a:cubicBezTo>
                      <a:pt x="640" y="906"/>
                      <a:pt x="638" y="902"/>
                      <a:pt x="639" y="901"/>
                    </a:cubicBezTo>
                    <a:cubicBezTo>
                      <a:pt x="641" y="904"/>
                      <a:pt x="642" y="912"/>
                      <a:pt x="637" y="909"/>
                    </a:cubicBezTo>
                    <a:cubicBezTo>
                      <a:pt x="640" y="924"/>
                      <a:pt x="633" y="930"/>
                      <a:pt x="635" y="945"/>
                    </a:cubicBezTo>
                    <a:cubicBezTo>
                      <a:pt x="637" y="947"/>
                      <a:pt x="639" y="943"/>
                      <a:pt x="639" y="945"/>
                    </a:cubicBezTo>
                    <a:cubicBezTo>
                      <a:pt x="641" y="944"/>
                      <a:pt x="640" y="940"/>
                      <a:pt x="643" y="939"/>
                    </a:cubicBezTo>
                    <a:cubicBezTo>
                      <a:pt x="643" y="936"/>
                      <a:pt x="639" y="938"/>
                      <a:pt x="640" y="935"/>
                    </a:cubicBezTo>
                    <a:cubicBezTo>
                      <a:pt x="643" y="934"/>
                      <a:pt x="642" y="937"/>
                      <a:pt x="645" y="937"/>
                    </a:cubicBezTo>
                    <a:cubicBezTo>
                      <a:pt x="646" y="962"/>
                      <a:pt x="649" y="1006"/>
                      <a:pt x="648" y="1033"/>
                    </a:cubicBezTo>
                    <a:cubicBezTo>
                      <a:pt x="644" y="1033"/>
                      <a:pt x="643" y="1031"/>
                      <a:pt x="642" y="1029"/>
                    </a:cubicBezTo>
                    <a:cubicBezTo>
                      <a:pt x="640" y="1029"/>
                      <a:pt x="642" y="1030"/>
                      <a:pt x="642" y="1032"/>
                    </a:cubicBezTo>
                    <a:cubicBezTo>
                      <a:pt x="639" y="1031"/>
                      <a:pt x="637" y="1026"/>
                      <a:pt x="638" y="1025"/>
                    </a:cubicBezTo>
                    <a:cubicBezTo>
                      <a:pt x="634" y="1032"/>
                      <a:pt x="634" y="1052"/>
                      <a:pt x="635" y="1064"/>
                    </a:cubicBezTo>
                    <a:cubicBezTo>
                      <a:pt x="633" y="1072"/>
                      <a:pt x="634" y="1087"/>
                      <a:pt x="633" y="1094"/>
                    </a:cubicBezTo>
                    <a:cubicBezTo>
                      <a:pt x="633" y="1096"/>
                      <a:pt x="636" y="1095"/>
                      <a:pt x="636" y="1097"/>
                    </a:cubicBezTo>
                    <a:cubicBezTo>
                      <a:pt x="637" y="1101"/>
                      <a:pt x="634" y="1102"/>
                      <a:pt x="632" y="1105"/>
                    </a:cubicBezTo>
                    <a:cubicBezTo>
                      <a:pt x="636" y="1110"/>
                      <a:pt x="629" y="1116"/>
                      <a:pt x="636" y="1120"/>
                    </a:cubicBezTo>
                    <a:cubicBezTo>
                      <a:pt x="637" y="1115"/>
                      <a:pt x="641" y="1110"/>
                      <a:pt x="638" y="1105"/>
                    </a:cubicBezTo>
                    <a:cubicBezTo>
                      <a:pt x="640" y="1105"/>
                      <a:pt x="642" y="1104"/>
                      <a:pt x="642" y="1103"/>
                    </a:cubicBezTo>
                    <a:cubicBezTo>
                      <a:pt x="641" y="1101"/>
                      <a:pt x="638" y="1101"/>
                      <a:pt x="638" y="1099"/>
                    </a:cubicBezTo>
                    <a:cubicBezTo>
                      <a:pt x="641" y="1096"/>
                      <a:pt x="640" y="1087"/>
                      <a:pt x="639" y="1083"/>
                    </a:cubicBezTo>
                    <a:cubicBezTo>
                      <a:pt x="642" y="1083"/>
                      <a:pt x="641" y="1081"/>
                      <a:pt x="644" y="1082"/>
                    </a:cubicBezTo>
                    <a:cubicBezTo>
                      <a:pt x="644" y="1080"/>
                      <a:pt x="644" y="1078"/>
                      <a:pt x="644" y="1077"/>
                    </a:cubicBezTo>
                    <a:cubicBezTo>
                      <a:pt x="643" y="1074"/>
                      <a:pt x="640" y="1078"/>
                      <a:pt x="639" y="1076"/>
                    </a:cubicBezTo>
                    <a:cubicBezTo>
                      <a:pt x="640" y="1072"/>
                      <a:pt x="640" y="1067"/>
                      <a:pt x="644" y="1066"/>
                    </a:cubicBezTo>
                    <a:cubicBezTo>
                      <a:pt x="646" y="1068"/>
                      <a:pt x="648" y="1070"/>
                      <a:pt x="650" y="1072"/>
                    </a:cubicBezTo>
                    <a:cubicBezTo>
                      <a:pt x="654" y="1071"/>
                      <a:pt x="654" y="1063"/>
                      <a:pt x="650" y="1061"/>
                    </a:cubicBezTo>
                    <a:cubicBezTo>
                      <a:pt x="651" y="1030"/>
                      <a:pt x="653" y="1006"/>
                      <a:pt x="655" y="980"/>
                    </a:cubicBezTo>
                    <a:cubicBezTo>
                      <a:pt x="656" y="974"/>
                      <a:pt x="653" y="971"/>
                      <a:pt x="657" y="966"/>
                    </a:cubicBezTo>
                    <a:cubicBezTo>
                      <a:pt x="659" y="967"/>
                      <a:pt x="659" y="970"/>
                      <a:pt x="664" y="969"/>
                    </a:cubicBezTo>
                    <a:cubicBezTo>
                      <a:pt x="665" y="972"/>
                      <a:pt x="658" y="972"/>
                      <a:pt x="663" y="973"/>
                    </a:cubicBezTo>
                    <a:cubicBezTo>
                      <a:pt x="663" y="974"/>
                      <a:pt x="661" y="974"/>
                      <a:pt x="660" y="974"/>
                    </a:cubicBezTo>
                    <a:cubicBezTo>
                      <a:pt x="661" y="982"/>
                      <a:pt x="662" y="984"/>
                      <a:pt x="658" y="990"/>
                    </a:cubicBezTo>
                    <a:cubicBezTo>
                      <a:pt x="659" y="992"/>
                      <a:pt x="662" y="992"/>
                      <a:pt x="663" y="993"/>
                    </a:cubicBezTo>
                    <a:cubicBezTo>
                      <a:pt x="661" y="994"/>
                      <a:pt x="658" y="995"/>
                      <a:pt x="659" y="1000"/>
                    </a:cubicBezTo>
                    <a:cubicBezTo>
                      <a:pt x="660" y="1001"/>
                      <a:pt x="660" y="1000"/>
                      <a:pt x="662" y="1000"/>
                    </a:cubicBezTo>
                    <a:cubicBezTo>
                      <a:pt x="662" y="1006"/>
                      <a:pt x="662" y="1019"/>
                      <a:pt x="666" y="1026"/>
                    </a:cubicBezTo>
                    <a:cubicBezTo>
                      <a:pt x="663" y="1027"/>
                      <a:pt x="666" y="1030"/>
                      <a:pt x="663" y="1033"/>
                    </a:cubicBezTo>
                    <a:cubicBezTo>
                      <a:pt x="662" y="1032"/>
                      <a:pt x="662" y="1031"/>
                      <a:pt x="662" y="1030"/>
                    </a:cubicBezTo>
                    <a:cubicBezTo>
                      <a:pt x="659" y="1030"/>
                      <a:pt x="658" y="1032"/>
                      <a:pt x="656" y="1034"/>
                    </a:cubicBezTo>
                    <a:cubicBezTo>
                      <a:pt x="656" y="1036"/>
                      <a:pt x="659" y="1035"/>
                      <a:pt x="659" y="1036"/>
                    </a:cubicBezTo>
                    <a:cubicBezTo>
                      <a:pt x="656" y="1043"/>
                      <a:pt x="657" y="1055"/>
                      <a:pt x="658" y="1060"/>
                    </a:cubicBezTo>
                    <a:cubicBezTo>
                      <a:pt x="660" y="1061"/>
                      <a:pt x="662" y="1060"/>
                      <a:pt x="662" y="1059"/>
                    </a:cubicBezTo>
                    <a:cubicBezTo>
                      <a:pt x="663" y="1062"/>
                      <a:pt x="661" y="1070"/>
                      <a:pt x="667" y="1073"/>
                    </a:cubicBezTo>
                    <a:cubicBezTo>
                      <a:pt x="667" y="1074"/>
                      <a:pt x="665" y="1074"/>
                      <a:pt x="664" y="1074"/>
                    </a:cubicBezTo>
                    <a:cubicBezTo>
                      <a:pt x="663" y="1080"/>
                      <a:pt x="667" y="1076"/>
                      <a:pt x="668" y="1081"/>
                    </a:cubicBezTo>
                    <a:cubicBezTo>
                      <a:pt x="666" y="1081"/>
                      <a:pt x="665" y="1081"/>
                      <a:pt x="664" y="1081"/>
                    </a:cubicBezTo>
                    <a:cubicBezTo>
                      <a:pt x="663" y="1087"/>
                      <a:pt x="666" y="1087"/>
                      <a:pt x="663" y="1092"/>
                    </a:cubicBezTo>
                    <a:cubicBezTo>
                      <a:pt x="661" y="1093"/>
                      <a:pt x="661" y="1090"/>
                      <a:pt x="658" y="1091"/>
                    </a:cubicBezTo>
                    <a:cubicBezTo>
                      <a:pt x="662" y="1088"/>
                      <a:pt x="661" y="1081"/>
                      <a:pt x="656" y="1080"/>
                    </a:cubicBezTo>
                    <a:cubicBezTo>
                      <a:pt x="653" y="1082"/>
                      <a:pt x="655" y="1091"/>
                      <a:pt x="658" y="1097"/>
                    </a:cubicBezTo>
                    <a:cubicBezTo>
                      <a:pt x="651" y="1105"/>
                      <a:pt x="665" y="1120"/>
                      <a:pt x="657" y="1125"/>
                    </a:cubicBezTo>
                    <a:cubicBezTo>
                      <a:pt x="660" y="1132"/>
                      <a:pt x="658" y="1144"/>
                      <a:pt x="667" y="1146"/>
                    </a:cubicBezTo>
                    <a:cubicBezTo>
                      <a:pt x="662" y="1145"/>
                      <a:pt x="660" y="1152"/>
                      <a:pt x="665" y="1155"/>
                    </a:cubicBezTo>
                    <a:cubicBezTo>
                      <a:pt x="664" y="1156"/>
                      <a:pt x="664" y="1159"/>
                      <a:pt x="663" y="1160"/>
                    </a:cubicBezTo>
                    <a:cubicBezTo>
                      <a:pt x="670" y="1165"/>
                      <a:pt x="666" y="1173"/>
                      <a:pt x="667" y="1183"/>
                    </a:cubicBezTo>
                    <a:cubicBezTo>
                      <a:pt x="665" y="1186"/>
                      <a:pt x="665" y="1182"/>
                      <a:pt x="662" y="1182"/>
                    </a:cubicBezTo>
                    <a:cubicBezTo>
                      <a:pt x="662" y="1190"/>
                      <a:pt x="663" y="1190"/>
                      <a:pt x="665" y="1195"/>
                    </a:cubicBezTo>
                    <a:cubicBezTo>
                      <a:pt x="661" y="1192"/>
                      <a:pt x="663" y="1202"/>
                      <a:pt x="666" y="1202"/>
                    </a:cubicBezTo>
                    <a:cubicBezTo>
                      <a:pt x="660" y="1207"/>
                      <a:pt x="670" y="1226"/>
                      <a:pt x="662" y="1233"/>
                    </a:cubicBezTo>
                    <a:cubicBezTo>
                      <a:pt x="663" y="1272"/>
                      <a:pt x="660" y="1317"/>
                      <a:pt x="657" y="1356"/>
                    </a:cubicBezTo>
                    <a:cubicBezTo>
                      <a:pt x="657" y="1363"/>
                      <a:pt x="648" y="1378"/>
                      <a:pt x="655" y="1380"/>
                    </a:cubicBezTo>
                    <a:cubicBezTo>
                      <a:pt x="656" y="1384"/>
                      <a:pt x="651" y="1383"/>
                      <a:pt x="651" y="1386"/>
                    </a:cubicBezTo>
                    <a:cubicBezTo>
                      <a:pt x="651" y="1388"/>
                      <a:pt x="653" y="1387"/>
                      <a:pt x="653" y="1389"/>
                    </a:cubicBezTo>
                    <a:cubicBezTo>
                      <a:pt x="645" y="1406"/>
                      <a:pt x="648" y="1431"/>
                      <a:pt x="645" y="1452"/>
                    </a:cubicBezTo>
                    <a:cubicBezTo>
                      <a:pt x="648" y="1452"/>
                      <a:pt x="644" y="1448"/>
                      <a:pt x="647" y="1446"/>
                    </a:cubicBezTo>
                    <a:cubicBezTo>
                      <a:pt x="650" y="1448"/>
                      <a:pt x="648" y="1454"/>
                      <a:pt x="647" y="1457"/>
                    </a:cubicBezTo>
                    <a:cubicBezTo>
                      <a:pt x="645" y="1456"/>
                      <a:pt x="645" y="1456"/>
                      <a:pt x="645" y="1454"/>
                    </a:cubicBezTo>
                    <a:cubicBezTo>
                      <a:pt x="640" y="1476"/>
                      <a:pt x="634" y="1491"/>
                      <a:pt x="633" y="1511"/>
                    </a:cubicBezTo>
                    <a:cubicBezTo>
                      <a:pt x="630" y="1497"/>
                      <a:pt x="636" y="1476"/>
                      <a:pt x="631" y="1466"/>
                    </a:cubicBezTo>
                    <a:cubicBezTo>
                      <a:pt x="625" y="1482"/>
                      <a:pt x="621" y="1501"/>
                      <a:pt x="622" y="1522"/>
                    </a:cubicBezTo>
                    <a:cubicBezTo>
                      <a:pt x="609" y="1517"/>
                      <a:pt x="616" y="1548"/>
                      <a:pt x="618" y="1556"/>
                    </a:cubicBezTo>
                    <a:cubicBezTo>
                      <a:pt x="615" y="1555"/>
                      <a:pt x="614" y="1552"/>
                      <a:pt x="613" y="1550"/>
                    </a:cubicBezTo>
                    <a:cubicBezTo>
                      <a:pt x="612" y="1551"/>
                      <a:pt x="612" y="1552"/>
                      <a:pt x="610" y="1552"/>
                    </a:cubicBezTo>
                    <a:cubicBezTo>
                      <a:pt x="608" y="1539"/>
                      <a:pt x="603" y="1525"/>
                      <a:pt x="605" y="1508"/>
                    </a:cubicBezTo>
                    <a:cubicBezTo>
                      <a:pt x="599" y="1523"/>
                      <a:pt x="599" y="1547"/>
                      <a:pt x="601" y="1568"/>
                    </a:cubicBezTo>
                    <a:cubicBezTo>
                      <a:pt x="591" y="1574"/>
                      <a:pt x="593" y="1591"/>
                      <a:pt x="587" y="1600"/>
                    </a:cubicBezTo>
                    <a:cubicBezTo>
                      <a:pt x="584" y="1600"/>
                      <a:pt x="582" y="1602"/>
                      <a:pt x="578" y="1603"/>
                    </a:cubicBezTo>
                    <a:cubicBezTo>
                      <a:pt x="579" y="1598"/>
                      <a:pt x="575" y="1597"/>
                      <a:pt x="575" y="1592"/>
                    </a:cubicBezTo>
                    <a:cubicBezTo>
                      <a:pt x="571" y="1594"/>
                      <a:pt x="571" y="1592"/>
                      <a:pt x="570" y="1589"/>
                    </a:cubicBezTo>
                    <a:cubicBezTo>
                      <a:pt x="566" y="1589"/>
                      <a:pt x="567" y="1594"/>
                      <a:pt x="564" y="1591"/>
                    </a:cubicBezTo>
                    <a:cubicBezTo>
                      <a:pt x="562" y="1585"/>
                      <a:pt x="564" y="1572"/>
                      <a:pt x="559" y="1571"/>
                    </a:cubicBezTo>
                    <a:cubicBezTo>
                      <a:pt x="559" y="1564"/>
                      <a:pt x="563" y="1553"/>
                      <a:pt x="554" y="1552"/>
                    </a:cubicBezTo>
                    <a:cubicBezTo>
                      <a:pt x="556" y="1549"/>
                      <a:pt x="557" y="1546"/>
                      <a:pt x="555" y="1542"/>
                    </a:cubicBezTo>
                    <a:cubicBezTo>
                      <a:pt x="550" y="1548"/>
                      <a:pt x="551" y="1560"/>
                      <a:pt x="544" y="1564"/>
                    </a:cubicBezTo>
                    <a:cubicBezTo>
                      <a:pt x="550" y="1539"/>
                      <a:pt x="544" y="1503"/>
                      <a:pt x="543" y="1478"/>
                    </a:cubicBezTo>
                    <a:cubicBezTo>
                      <a:pt x="541" y="1479"/>
                      <a:pt x="539" y="1485"/>
                      <a:pt x="537" y="1483"/>
                    </a:cubicBezTo>
                    <a:cubicBezTo>
                      <a:pt x="542" y="1478"/>
                      <a:pt x="540" y="1470"/>
                      <a:pt x="547" y="1467"/>
                    </a:cubicBezTo>
                    <a:cubicBezTo>
                      <a:pt x="548" y="1463"/>
                      <a:pt x="546" y="1462"/>
                      <a:pt x="545" y="1460"/>
                    </a:cubicBezTo>
                    <a:cubicBezTo>
                      <a:pt x="550" y="1452"/>
                      <a:pt x="544" y="1442"/>
                      <a:pt x="547" y="1436"/>
                    </a:cubicBezTo>
                    <a:cubicBezTo>
                      <a:pt x="545" y="1433"/>
                      <a:pt x="545" y="1437"/>
                      <a:pt x="542" y="1437"/>
                    </a:cubicBezTo>
                    <a:cubicBezTo>
                      <a:pt x="539" y="1429"/>
                      <a:pt x="545" y="1420"/>
                      <a:pt x="546" y="1411"/>
                    </a:cubicBezTo>
                    <a:cubicBezTo>
                      <a:pt x="539" y="1412"/>
                      <a:pt x="538" y="1426"/>
                      <a:pt x="536" y="1435"/>
                    </a:cubicBezTo>
                    <a:cubicBezTo>
                      <a:pt x="534" y="1436"/>
                      <a:pt x="535" y="1435"/>
                      <a:pt x="532" y="1435"/>
                    </a:cubicBezTo>
                    <a:cubicBezTo>
                      <a:pt x="527" y="1456"/>
                      <a:pt x="524" y="1476"/>
                      <a:pt x="516" y="1500"/>
                    </a:cubicBezTo>
                    <a:cubicBezTo>
                      <a:pt x="515" y="1495"/>
                      <a:pt x="513" y="1492"/>
                      <a:pt x="510" y="1489"/>
                    </a:cubicBezTo>
                    <a:cubicBezTo>
                      <a:pt x="503" y="1503"/>
                      <a:pt x="507" y="1513"/>
                      <a:pt x="505" y="1529"/>
                    </a:cubicBezTo>
                    <a:cubicBezTo>
                      <a:pt x="503" y="1527"/>
                      <a:pt x="502" y="1523"/>
                      <a:pt x="502" y="1518"/>
                    </a:cubicBezTo>
                    <a:cubicBezTo>
                      <a:pt x="498" y="1517"/>
                      <a:pt x="498" y="1515"/>
                      <a:pt x="494" y="1514"/>
                    </a:cubicBezTo>
                    <a:cubicBezTo>
                      <a:pt x="493" y="1521"/>
                      <a:pt x="488" y="1526"/>
                      <a:pt x="489" y="1534"/>
                    </a:cubicBezTo>
                    <a:cubicBezTo>
                      <a:pt x="486" y="1534"/>
                      <a:pt x="484" y="1534"/>
                      <a:pt x="482" y="1538"/>
                    </a:cubicBezTo>
                    <a:cubicBezTo>
                      <a:pt x="480" y="1537"/>
                      <a:pt x="480" y="1535"/>
                      <a:pt x="481" y="1533"/>
                    </a:cubicBezTo>
                    <a:cubicBezTo>
                      <a:pt x="475" y="1544"/>
                      <a:pt x="481" y="1564"/>
                      <a:pt x="474" y="1575"/>
                    </a:cubicBezTo>
                    <a:cubicBezTo>
                      <a:pt x="473" y="1563"/>
                      <a:pt x="475" y="1546"/>
                      <a:pt x="472" y="1534"/>
                    </a:cubicBezTo>
                    <a:cubicBezTo>
                      <a:pt x="467" y="1541"/>
                      <a:pt x="465" y="1553"/>
                      <a:pt x="462" y="1563"/>
                    </a:cubicBezTo>
                    <a:cubicBezTo>
                      <a:pt x="459" y="1559"/>
                      <a:pt x="463" y="1554"/>
                      <a:pt x="461" y="1551"/>
                    </a:cubicBezTo>
                    <a:cubicBezTo>
                      <a:pt x="457" y="1550"/>
                      <a:pt x="460" y="1556"/>
                      <a:pt x="457" y="1555"/>
                    </a:cubicBezTo>
                    <a:cubicBezTo>
                      <a:pt x="457" y="1539"/>
                      <a:pt x="454" y="1518"/>
                      <a:pt x="447" y="1506"/>
                    </a:cubicBezTo>
                    <a:cubicBezTo>
                      <a:pt x="442" y="1511"/>
                      <a:pt x="440" y="1519"/>
                      <a:pt x="439" y="1529"/>
                    </a:cubicBezTo>
                    <a:cubicBezTo>
                      <a:pt x="438" y="1532"/>
                      <a:pt x="438" y="1525"/>
                      <a:pt x="438" y="1523"/>
                    </a:cubicBezTo>
                    <a:cubicBezTo>
                      <a:pt x="432" y="1526"/>
                      <a:pt x="438" y="1534"/>
                      <a:pt x="438" y="1539"/>
                    </a:cubicBezTo>
                    <a:cubicBezTo>
                      <a:pt x="432" y="1539"/>
                      <a:pt x="434" y="1536"/>
                      <a:pt x="433" y="1532"/>
                    </a:cubicBezTo>
                    <a:cubicBezTo>
                      <a:pt x="431" y="1532"/>
                      <a:pt x="431" y="1533"/>
                      <a:pt x="430" y="1534"/>
                    </a:cubicBezTo>
                    <a:cubicBezTo>
                      <a:pt x="429" y="1538"/>
                      <a:pt x="431" y="1541"/>
                      <a:pt x="431" y="1546"/>
                    </a:cubicBezTo>
                    <a:cubicBezTo>
                      <a:pt x="427" y="1547"/>
                      <a:pt x="427" y="1544"/>
                      <a:pt x="424" y="1544"/>
                    </a:cubicBezTo>
                    <a:cubicBezTo>
                      <a:pt x="426" y="1536"/>
                      <a:pt x="425" y="1528"/>
                      <a:pt x="425" y="1517"/>
                    </a:cubicBezTo>
                    <a:cubicBezTo>
                      <a:pt x="416" y="1530"/>
                      <a:pt x="421" y="1550"/>
                      <a:pt x="417" y="1568"/>
                    </a:cubicBezTo>
                    <a:cubicBezTo>
                      <a:pt x="411" y="1565"/>
                      <a:pt x="413" y="1549"/>
                      <a:pt x="407" y="1549"/>
                    </a:cubicBezTo>
                    <a:cubicBezTo>
                      <a:pt x="405" y="1531"/>
                      <a:pt x="389" y="1534"/>
                      <a:pt x="385" y="1546"/>
                    </a:cubicBezTo>
                    <a:cubicBezTo>
                      <a:pt x="382" y="1546"/>
                      <a:pt x="382" y="1545"/>
                      <a:pt x="380" y="1544"/>
                    </a:cubicBezTo>
                    <a:cubicBezTo>
                      <a:pt x="378" y="1546"/>
                      <a:pt x="378" y="1555"/>
                      <a:pt x="382" y="1555"/>
                    </a:cubicBezTo>
                    <a:cubicBezTo>
                      <a:pt x="377" y="1558"/>
                      <a:pt x="376" y="1560"/>
                      <a:pt x="373" y="1564"/>
                    </a:cubicBezTo>
                    <a:cubicBezTo>
                      <a:pt x="371" y="1561"/>
                      <a:pt x="374" y="1555"/>
                      <a:pt x="376" y="1550"/>
                    </a:cubicBezTo>
                    <a:cubicBezTo>
                      <a:pt x="371" y="1545"/>
                      <a:pt x="372" y="1536"/>
                      <a:pt x="369" y="1524"/>
                    </a:cubicBezTo>
                    <a:cubicBezTo>
                      <a:pt x="359" y="1523"/>
                      <a:pt x="369" y="1542"/>
                      <a:pt x="361" y="1542"/>
                    </a:cubicBezTo>
                    <a:cubicBezTo>
                      <a:pt x="360" y="1530"/>
                      <a:pt x="359" y="1516"/>
                      <a:pt x="358" y="1506"/>
                    </a:cubicBezTo>
                    <a:cubicBezTo>
                      <a:pt x="359" y="1511"/>
                      <a:pt x="349" y="1518"/>
                      <a:pt x="356" y="1522"/>
                    </a:cubicBezTo>
                    <a:cubicBezTo>
                      <a:pt x="353" y="1524"/>
                      <a:pt x="354" y="1524"/>
                      <a:pt x="350" y="1523"/>
                    </a:cubicBezTo>
                    <a:cubicBezTo>
                      <a:pt x="348" y="1529"/>
                      <a:pt x="349" y="1532"/>
                      <a:pt x="349" y="1537"/>
                    </a:cubicBezTo>
                    <a:cubicBezTo>
                      <a:pt x="345" y="1537"/>
                      <a:pt x="348" y="1531"/>
                      <a:pt x="343" y="1533"/>
                    </a:cubicBezTo>
                    <a:cubicBezTo>
                      <a:pt x="343" y="1529"/>
                      <a:pt x="346" y="1534"/>
                      <a:pt x="346" y="1530"/>
                    </a:cubicBezTo>
                    <a:cubicBezTo>
                      <a:pt x="346" y="1528"/>
                      <a:pt x="343" y="1529"/>
                      <a:pt x="342" y="1528"/>
                    </a:cubicBezTo>
                    <a:cubicBezTo>
                      <a:pt x="342" y="1523"/>
                      <a:pt x="345" y="1516"/>
                      <a:pt x="344" y="1508"/>
                    </a:cubicBezTo>
                    <a:cubicBezTo>
                      <a:pt x="344" y="1503"/>
                      <a:pt x="340" y="1501"/>
                      <a:pt x="339" y="1496"/>
                    </a:cubicBezTo>
                    <a:cubicBezTo>
                      <a:pt x="337" y="1486"/>
                      <a:pt x="341" y="1482"/>
                      <a:pt x="342" y="1470"/>
                    </a:cubicBezTo>
                    <a:cubicBezTo>
                      <a:pt x="343" y="1459"/>
                      <a:pt x="344" y="1443"/>
                      <a:pt x="339" y="1438"/>
                    </a:cubicBezTo>
                    <a:cubicBezTo>
                      <a:pt x="336" y="1441"/>
                      <a:pt x="334" y="1451"/>
                      <a:pt x="336" y="1456"/>
                    </a:cubicBezTo>
                    <a:cubicBezTo>
                      <a:pt x="339" y="1454"/>
                      <a:pt x="337" y="1452"/>
                      <a:pt x="338" y="1449"/>
                    </a:cubicBezTo>
                    <a:cubicBezTo>
                      <a:pt x="343" y="1454"/>
                      <a:pt x="339" y="1464"/>
                      <a:pt x="338" y="1469"/>
                    </a:cubicBezTo>
                    <a:cubicBezTo>
                      <a:pt x="334" y="1468"/>
                      <a:pt x="338" y="1463"/>
                      <a:pt x="336" y="1459"/>
                    </a:cubicBezTo>
                    <a:cubicBezTo>
                      <a:pt x="326" y="1483"/>
                      <a:pt x="330" y="1513"/>
                      <a:pt x="323" y="1539"/>
                    </a:cubicBezTo>
                    <a:cubicBezTo>
                      <a:pt x="313" y="1537"/>
                      <a:pt x="310" y="1555"/>
                      <a:pt x="304" y="1563"/>
                    </a:cubicBezTo>
                    <a:cubicBezTo>
                      <a:pt x="305" y="1559"/>
                      <a:pt x="308" y="1549"/>
                      <a:pt x="301" y="1549"/>
                    </a:cubicBezTo>
                    <a:cubicBezTo>
                      <a:pt x="303" y="1547"/>
                      <a:pt x="302" y="1546"/>
                      <a:pt x="306" y="1545"/>
                    </a:cubicBezTo>
                    <a:cubicBezTo>
                      <a:pt x="305" y="1544"/>
                      <a:pt x="305" y="1544"/>
                      <a:pt x="305" y="1542"/>
                    </a:cubicBezTo>
                    <a:cubicBezTo>
                      <a:pt x="305" y="1541"/>
                      <a:pt x="302" y="1542"/>
                      <a:pt x="301" y="1541"/>
                    </a:cubicBezTo>
                    <a:cubicBezTo>
                      <a:pt x="301" y="1536"/>
                      <a:pt x="304" y="1534"/>
                      <a:pt x="304" y="1529"/>
                    </a:cubicBezTo>
                    <a:cubicBezTo>
                      <a:pt x="302" y="1526"/>
                      <a:pt x="302" y="1533"/>
                      <a:pt x="299" y="1532"/>
                    </a:cubicBezTo>
                    <a:cubicBezTo>
                      <a:pt x="300" y="1531"/>
                      <a:pt x="300" y="1526"/>
                      <a:pt x="299" y="1525"/>
                    </a:cubicBezTo>
                    <a:cubicBezTo>
                      <a:pt x="297" y="1525"/>
                      <a:pt x="297" y="1526"/>
                      <a:pt x="295" y="1526"/>
                    </a:cubicBezTo>
                    <a:cubicBezTo>
                      <a:pt x="296" y="1538"/>
                      <a:pt x="296" y="1547"/>
                      <a:pt x="293" y="1556"/>
                    </a:cubicBezTo>
                    <a:cubicBezTo>
                      <a:pt x="291" y="1555"/>
                      <a:pt x="292" y="1552"/>
                      <a:pt x="289" y="1553"/>
                    </a:cubicBezTo>
                    <a:cubicBezTo>
                      <a:pt x="288" y="1542"/>
                      <a:pt x="292" y="1531"/>
                      <a:pt x="288" y="1523"/>
                    </a:cubicBezTo>
                    <a:cubicBezTo>
                      <a:pt x="283" y="1524"/>
                      <a:pt x="283" y="1530"/>
                      <a:pt x="278" y="1531"/>
                    </a:cubicBezTo>
                    <a:cubicBezTo>
                      <a:pt x="278" y="1534"/>
                      <a:pt x="280" y="1535"/>
                      <a:pt x="279" y="1539"/>
                    </a:cubicBezTo>
                    <a:cubicBezTo>
                      <a:pt x="273" y="1539"/>
                      <a:pt x="276" y="1548"/>
                      <a:pt x="272" y="1550"/>
                    </a:cubicBezTo>
                    <a:cubicBezTo>
                      <a:pt x="273" y="1551"/>
                      <a:pt x="273" y="1552"/>
                      <a:pt x="275" y="1552"/>
                    </a:cubicBezTo>
                    <a:cubicBezTo>
                      <a:pt x="258" y="1571"/>
                      <a:pt x="276" y="1612"/>
                      <a:pt x="258" y="1632"/>
                    </a:cubicBezTo>
                    <a:cubicBezTo>
                      <a:pt x="253" y="1631"/>
                      <a:pt x="253" y="1626"/>
                      <a:pt x="249" y="1625"/>
                    </a:cubicBezTo>
                    <a:cubicBezTo>
                      <a:pt x="247" y="1625"/>
                      <a:pt x="247" y="1627"/>
                      <a:pt x="247" y="1630"/>
                    </a:cubicBezTo>
                    <a:cubicBezTo>
                      <a:pt x="241" y="1614"/>
                      <a:pt x="249" y="1594"/>
                      <a:pt x="242" y="1575"/>
                    </a:cubicBezTo>
                    <a:cubicBezTo>
                      <a:pt x="237" y="1579"/>
                      <a:pt x="237" y="1591"/>
                      <a:pt x="234" y="1599"/>
                    </a:cubicBezTo>
                    <a:cubicBezTo>
                      <a:pt x="232" y="1596"/>
                      <a:pt x="234" y="1591"/>
                      <a:pt x="230" y="1592"/>
                    </a:cubicBezTo>
                    <a:cubicBezTo>
                      <a:pt x="229" y="1581"/>
                      <a:pt x="231" y="1572"/>
                      <a:pt x="230" y="1562"/>
                    </a:cubicBezTo>
                    <a:cubicBezTo>
                      <a:pt x="220" y="1556"/>
                      <a:pt x="232" y="1528"/>
                      <a:pt x="224" y="1520"/>
                    </a:cubicBezTo>
                    <a:cubicBezTo>
                      <a:pt x="221" y="1520"/>
                      <a:pt x="221" y="1522"/>
                      <a:pt x="218" y="1522"/>
                    </a:cubicBezTo>
                    <a:cubicBezTo>
                      <a:pt x="219" y="1528"/>
                      <a:pt x="216" y="1531"/>
                      <a:pt x="217" y="1537"/>
                    </a:cubicBezTo>
                    <a:cubicBezTo>
                      <a:pt x="214" y="1539"/>
                      <a:pt x="214" y="1538"/>
                      <a:pt x="210" y="1539"/>
                    </a:cubicBezTo>
                    <a:cubicBezTo>
                      <a:pt x="209" y="1536"/>
                      <a:pt x="212" y="1536"/>
                      <a:pt x="210" y="1534"/>
                    </a:cubicBezTo>
                    <a:cubicBezTo>
                      <a:pt x="200" y="1525"/>
                      <a:pt x="200" y="1540"/>
                      <a:pt x="197" y="1547"/>
                    </a:cubicBezTo>
                    <a:cubicBezTo>
                      <a:pt x="194" y="1542"/>
                      <a:pt x="202" y="1532"/>
                      <a:pt x="195" y="1528"/>
                    </a:cubicBezTo>
                    <a:cubicBezTo>
                      <a:pt x="201" y="1524"/>
                      <a:pt x="199" y="1513"/>
                      <a:pt x="198" y="1509"/>
                    </a:cubicBezTo>
                    <a:cubicBezTo>
                      <a:pt x="194" y="1512"/>
                      <a:pt x="190" y="1518"/>
                      <a:pt x="193" y="1524"/>
                    </a:cubicBezTo>
                    <a:cubicBezTo>
                      <a:pt x="192" y="1526"/>
                      <a:pt x="192" y="1524"/>
                      <a:pt x="190" y="1523"/>
                    </a:cubicBezTo>
                    <a:cubicBezTo>
                      <a:pt x="184" y="1539"/>
                      <a:pt x="184" y="1557"/>
                      <a:pt x="181" y="1576"/>
                    </a:cubicBezTo>
                    <a:cubicBezTo>
                      <a:pt x="179" y="1576"/>
                      <a:pt x="179" y="1575"/>
                      <a:pt x="179" y="1573"/>
                    </a:cubicBezTo>
                    <a:cubicBezTo>
                      <a:pt x="169" y="1596"/>
                      <a:pt x="164" y="1619"/>
                      <a:pt x="164" y="1646"/>
                    </a:cubicBezTo>
                    <a:cubicBezTo>
                      <a:pt x="158" y="1645"/>
                      <a:pt x="163" y="1636"/>
                      <a:pt x="160" y="1631"/>
                    </a:cubicBezTo>
                    <a:cubicBezTo>
                      <a:pt x="159" y="1631"/>
                      <a:pt x="158" y="1632"/>
                      <a:pt x="158" y="1634"/>
                    </a:cubicBezTo>
                    <a:cubicBezTo>
                      <a:pt x="156" y="1633"/>
                      <a:pt x="155" y="1630"/>
                      <a:pt x="153" y="1630"/>
                    </a:cubicBezTo>
                    <a:cubicBezTo>
                      <a:pt x="153" y="1615"/>
                      <a:pt x="149" y="1597"/>
                      <a:pt x="149" y="1580"/>
                    </a:cubicBezTo>
                    <a:cubicBezTo>
                      <a:pt x="147" y="1579"/>
                      <a:pt x="144" y="1579"/>
                      <a:pt x="140" y="1580"/>
                    </a:cubicBezTo>
                    <a:cubicBezTo>
                      <a:pt x="141" y="1572"/>
                      <a:pt x="139" y="1558"/>
                      <a:pt x="128" y="1561"/>
                    </a:cubicBezTo>
                    <a:cubicBezTo>
                      <a:pt x="126" y="1560"/>
                      <a:pt x="128" y="1554"/>
                      <a:pt x="126" y="1553"/>
                    </a:cubicBezTo>
                    <a:cubicBezTo>
                      <a:pt x="120" y="1562"/>
                      <a:pt x="121" y="1573"/>
                      <a:pt x="122" y="1587"/>
                    </a:cubicBezTo>
                    <a:cubicBezTo>
                      <a:pt x="128" y="1582"/>
                      <a:pt x="125" y="1570"/>
                      <a:pt x="128" y="1563"/>
                    </a:cubicBezTo>
                    <a:cubicBezTo>
                      <a:pt x="130" y="1574"/>
                      <a:pt x="129" y="1585"/>
                      <a:pt x="128" y="1598"/>
                    </a:cubicBezTo>
                    <a:cubicBezTo>
                      <a:pt x="127" y="1601"/>
                      <a:pt x="128" y="1593"/>
                      <a:pt x="125" y="1593"/>
                    </a:cubicBezTo>
                    <a:cubicBezTo>
                      <a:pt x="122" y="1597"/>
                      <a:pt x="125" y="1602"/>
                      <a:pt x="123" y="1607"/>
                    </a:cubicBezTo>
                    <a:cubicBezTo>
                      <a:pt x="121" y="1609"/>
                      <a:pt x="120" y="1604"/>
                      <a:pt x="117" y="1607"/>
                    </a:cubicBezTo>
                    <a:cubicBezTo>
                      <a:pt x="116" y="1606"/>
                      <a:pt x="116" y="1604"/>
                      <a:pt x="115" y="1604"/>
                    </a:cubicBezTo>
                    <a:cubicBezTo>
                      <a:pt x="116" y="1593"/>
                      <a:pt x="121" y="1581"/>
                      <a:pt x="119" y="1571"/>
                    </a:cubicBezTo>
                    <a:cubicBezTo>
                      <a:pt x="111" y="1573"/>
                      <a:pt x="113" y="1551"/>
                      <a:pt x="112" y="1544"/>
                    </a:cubicBezTo>
                    <a:cubicBezTo>
                      <a:pt x="108" y="1550"/>
                      <a:pt x="111" y="1563"/>
                      <a:pt x="106" y="1571"/>
                    </a:cubicBezTo>
                    <a:cubicBezTo>
                      <a:pt x="104" y="1562"/>
                      <a:pt x="105" y="1547"/>
                      <a:pt x="110" y="1541"/>
                    </a:cubicBezTo>
                    <a:cubicBezTo>
                      <a:pt x="109" y="1539"/>
                      <a:pt x="106" y="1535"/>
                      <a:pt x="111" y="1535"/>
                    </a:cubicBezTo>
                    <a:cubicBezTo>
                      <a:pt x="108" y="1529"/>
                      <a:pt x="111" y="1511"/>
                      <a:pt x="105" y="1506"/>
                    </a:cubicBezTo>
                    <a:cubicBezTo>
                      <a:pt x="107" y="1494"/>
                      <a:pt x="105" y="1487"/>
                      <a:pt x="108" y="1478"/>
                    </a:cubicBezTo>
                    <a:cubicBezTo>
                      <a:pt x="108" y="1476"/>
                      <a:pt x="106" y="1476"/>
                      <a:pt x="104" y="1476"/>
                    </a:cubicBezTo>
                    <a:cubicBezTo>
                      <a:pt x="105" y="1468"/>
                      <a:pt x="105" y="1457"/>
                      <a:pt x="106" y="1450"/>
                    </a:cubicBezTo>
                    <a:cubicBezTo>
                      <a:pt x="99" y="1461"/>
                      <a:pt x="103" y="1472"/>
                      <a:pt x="102" y="1484"/>
                    </a:cubicBezTo>
                    <a:cubicBezTo>
                      <a:pt x="102" y="1497"/>
                      <a:pt x="100" y="1510"/>
                      <a:pt x="97" y="1524"/>
                    </a:cubicBezTo>
                    <a:cubicBezTo>
                      <a:pt x="93" y="1545"/>
                      <a:pt x="94" y="1569"/>
                      <a:pt x="94" y="1590"/>
                    </a:cubicBezTo>
                    <a:cubicBezTo>
                      <a:pt x="89" y="1583"/>
                      <a:pt x="88" y="1572"/>
                      <a:pt x="87" y="1561"/>
                    </a:cubicBezTo>
                    <a:cubicBezTo>
                      <a:pt x="84" y="1586"/>
                      <a:pt x="85" y="1621"/>
                      <a:pt x="86" y="1650"/>
                    </a:cubicBezTo>
                    <a:cubicBezTo>
                      <a:pt x="72" y="1621"/>
                      <a:pt x="79" y="1573"/>
                      <a:pt x="75" y="1537"/>
                    </a:cubicBezTo>
                    <a:cubicBezTo>
                      <a:pt x="72" y="1551"/>
                      <a:pt x="61" y="1579"/>
                      <a:pt x="65" y="1597"/>
                    </a:cubicBezTo>
                    <a:cubicBezTo>
                      <a:pt x="64" y="1601"/>
                      <a:pt x="60" y="1600"/>
                      <a:pt x="59" y="1600"/>
                    </a:cubicBezTo>
                    <a:cubicBezTo>
                      <a:pt x="56" y="1598"/>
                      <a:pt x="57" y="1592"/>
                      <a:pt x="54" y="1590"/>
                    </a:cubicBezTo>
                    <a:cubicBezTo>
                      <a:pt x="49" y="1595"/>
                      <a:pt x="53" y="1595"/>
                      <a:pt x="50" y="1601"/>
                    </a:cubicBezTo>
                    <a:cubicBezTo>
                      <a:pt x="47" y="1589"/>
                      <a:pt x="48" y="1575"/>
                      <a:pt x="46" y="1565"/>
                    </a:cubicBezTo>
                    <a:cubicBezTo>
                      <a:pt x="39" y="1571"/>
                      <a:pt x="40" y="1584"/>
                      <a:pt x="34" y="1590"/>
                    </a:cubicBezTo>
                    <a:cubicBezTo>
                      <a:pt x="30" y="1587"/>
                      <a:pt x="25" y="1585"/>
                      <a:pt x="24" y="1580"/>
                    </a:cubicBezTo>
                    <a:cubicBezTo>
                      <a:pt x="24" y="1577"/>
                      <a:pt x="28" y="1578"/>
                      <a:pt x="27" y="1572"/>
                    </a:cubicBezTo>
                    <a:cubicBezTo>
                      <a:pt x="24" y="1570"/>
                      <a:pt x="25" y="1571"/>
                      <a:pt x="21" y="1567"/>
                    </a:cubicBezTo>
                    <a:cubicBezTo>
                      <a:pt x="21" y="1558"/>
                      <a:pt x="20" y="1548"/>
                      <a:pt x="21" y="1541"/>
                    </a:cubicBezTo>
                    <a:cubicBezTo>
                      <a:pt x="18" y="1543"/>
                      <a:pt x="19" y="1551"/>
                      <a:pt x="14" y="1548"/>
                    </a:cubicBezTo>
                    <a:cubicBezTo>
                      <a:pt x="19" y="1524"/>
                      <a:pt x="19" y="1498"/>
                      <a:pt x="22" y="1468"/>
                    </a:cubicBezTo>
                    <a:cubicBezTo>
                      <a:pt x="17" y="1471"/>
                      <a:pt x="19" y="1479"/>
                      <a:pt x="16" y="1485"/>
                    </a:cubicBezTo>
                    <a:cubicBezTo>
                      <a:pt x="19" y="1464"/>
                      <a:pt x="24" y="1432"/>
                      <a:pt x="17" y="1410"/>
                    </a:cubicBezTo>
                    <a:cubicBezTo>
                      <a:pt x="19" y="1407"/>
                      <a:pt x="18" y="1404"/>
                      <a:pt x="18" y="1400"/>
                    </a:cubicBezTo>
                    <a:cubicBezTo>
                      <a:pt x="19" y="1401"/>
                      <a:pt x="18" y="1402"/>
                      <a:pt x="20" y="1402"/>
                    </a:cubicBezTo>
                    <a:cubicBezTo>
                      <a:pt x="23" y="1400"/>
                      <a:pt x="18" y="1398"/>
                      <a:pt x="18" y="1395"/>
                    </a:cubicBezTo>
                    <a:cubicBezTo>
                      <a:pt x="23" y="1398"/>
                      <a:pt x="22" y="1386"/>
                      <a:pt x="20" y="1383"/>
                    </a:cubicBezTo>
                    <a:cubicBezTo>
                      <a:pt x="23" y="1376"/>
                      <a:pt x="23" y="1362"/>
                      <a:pt x="20" y="1350"/>
                    </a:cubicBezTo>
                    <a:cubicBezTo>
                      <a:pt x="22" y="1333"/>
                      <a:pt x="22" y="1314"/>
                      <a:pt x="19" y="1301"/>
                    </a:cubicBezTo>
                    <a:cubicBezTo>
                      <a:pt x="24" y="1273"/>
                      <a:pt x="22" y="1246"/>
                      <a:pt x="18" y="1222"/>
                    </a:cubicBezTo>
                    <a:cubicBezTo>
                      <a:pt x="19" y="1214"/>
                      <a:pt x="23" y="1198"/>
                      <a:pt x="18" y="1193"/>
                    </a:cubicBezTo>
                    <a:cubicBezTo>
                      <a:pt x="19" y="1183"/>
                      <a:pt x="17" y="1175"/>
                      <a:pt x="19" y="1168"/>
                    </a:cubicBezTo>
                    <a:cubicBezTo>
                      <a:pt x="20" y="1168"/>
                      <a:pt x="20" y="1169"/>
                      <a:pt x="20" y="1170"/>
                    </a:cubicBezTo>
                    <a:cubicBezTo>
                      <a:pt x="22" y="1169"/>
                      <a:pt x="20" y="1164"/>
                      <a:pt x="23" y="1164"/>
                    </a:cubicBezTo>
                    <a:cubicBezTo>
                      <a:pt x="18" y="1141"/>
                      <a:pt x="20" y="1116"/>
                      <a:pt x="17" y="1094"/>
                    </a:cubicBezTo>
                    <a:cubicBezTo>
                      <a:pt x="18" y="1089"/>
                      <a:pt x="20" y="1085"/>
                      <a:pt x="16" y="1082"/>
                    </a:cubicBezTo>
                    <a:cubicBezTo>
                      <a:pt x="17" y="1079"/>
                      <a:pt x="18" y="1078"/>
                      <a:pt x="18" y="1075"/>
                    </a:cubicBezTo>
                    <a:cubicBezTo>
                      <a:pt x="13" y="1069"/>
                      <a:pt x="19" y="1058"/>
                      <a:pt x="14" y="1055"/>
                    </a:cubicBezTo>
                    <a:cubicBezTo>
                      <a:pt x="14" y="1053"/>
                      <a:pt x="15" y="1053"/>
                      <a:pt x="17" y="1053"/>
                    </a:cubicBezTo>
                    <a:cubicBezTo>
                      <a:pt x="17" y="1014"/>
                      <a:pt x="12" y="978"/>
                      <a:pt x="8" y="945"/>
                    </a:cubicBezTo>
                    <a:cubicBezTo>
                      <a:pt x="15" y="933"/>
                      <a:pt x="4" y="910"/>
                      <a:pt x="7" y="895"/>
                    </a:cubicBezTo>
                    <a:cubicBezTo>
                      <a:pt x="7" y="894"/>
                      <a:pt x="5" y="895"/>
                      <a:pt x="5" y="893"/>
                    </a:cubicBezTo>
                    <a:cubicBezTo>
                      <a:pt x="6" y="882"/>
                      <a:pt x="4" y="874"/>
                      <a:pt x="3" y="863"/>
                    </a:cubicBezTo>
                    <a:cubicBezTo>
                      <a:pt x="6" y="862"/>
                      <a:pt x="5" y="857"/>
                      <a:pt x="4" y="854"/>
                    </a:cubicBezTo>
                    <a:cubicBezTo>
                      <a:pt x="4" y="852"/>
                      <a:pt x="3" y="855"/>
                      <a:pt x="1" y="854"/>
                    </a:cubicBezTo>
                    <a:cubicBezTo>
                      <a:pt x="0" y="850"/>
                      <a:pt x="1" y="849"/>
                      <a:pt x="4" y="850"/>
                    </a:cubicBezTo>
                    <a:cubicBezTo>
                      <a:pt x="5" y="847"/>
                      <a:pt x="1" y="849"/>
                      <a:pt x="2" y="845"/>
                    </a:cubicBezTo>
                    <a:cubicBezTo>
                      <a:pt x="8" y="846"/>
                      <a:pt x="9" y="856"/>
                      <a:pt x="9" y="861"/>
                    </a:cubicBezTo>
                    <a:cubicBezTo>
                      <a:pt x="10" y="869"/>
                      <a:pt x="10" y="878"/>
                      <a:pt x="10" y="884"/>
                    </a:cubicBezTo>
                    <a:cubicBezTo>
                      <a:pt x="11" y="885"/>
                      <a:pt x="11" y="888"/>
                      <a:pt x="13" y="889"/>
                    </a:cubicBezTo>
                    <a:cubicBezTo>
                      <a:pt x="11" y="913"/>
                      <a:pt x="17" y="940"/>
                      <a:pt x="22" y="963"/>
                    </a:cubicBezTo>
                    <a:cubicBezTo>
                      <a:pt x="25" y="888"/>
                      <a:pt x="19" y="782"/>
                      <a:pt x="25" y="705"/>
                    </a:cubicBezTo>
                    <a:cubicBezTo>
                      <a:pt x="19" y="699"/>
                      <a:pt x="20" y="681"/>
                      <a:pt x="25" y="674"/>
                    </a:cubicBezTo>
                    <a:cubicBezTo>
                      <a:pt x="22" y="654"/>
                      <a:pt x="28" y="624"/>
                      <a:pt x="25" y="597"/>
                    </a:cubicBezTo>
                    <a:cubicBezTo>
                      <a:pt x="31" y="590"/>
                      <a:pt x="20" y="574"/>
                      <a:pt x="27" y="566"/>
                    </a:cubicBezTo>
                    <a:cubicBezTo>
                      <a:pt x="23" y="560"/>
                      <a:pt x="26" y="551"/>
                      <a:pt x="26" y="543"/>
                    </a:cubicBezTo>
                    <a:cubicBezTo>
                      <a:pt x="27" y="538"/>
                      <a:pt x="23" y="528"/>
                      <a:pt x="31" y="529"/>
                    </a:cubicBezTo>
                    <a:cubicBezTo>
                      <a:pt x="35" y="561"/>
                      <a:pt x="30" y="594"/>
                      <a:pt x="34" y="627"/>
                    </a:cubicBezTo>
                    <a:cubicBezTo>
                      <a:pt x="32" y="631"/>
                      <a:pt x="31" y="637"/>
                      <a:pt x="35" y="640"/>
                    </a:cubicBezTo>
                    <a:cubicBezTo>
                      <a:pt x="34" y="676"/>
                      <a:pt x="39" y="713"/>
                      <a:pt x="39" y="756"/>
                    </a:cubicBezTo>
                    <a:cubicBezTo>
                      <a:pt x="42" y="757"/>
                      <a:pt x="49" y="754"/>
                      <a:pt x="48" y="759"/>
                    </a:cubicBezTo>
                    <a:cubicBezTo>
                      <a:pt x="45" y="758"/>
                      <a:pt x="42" y="761"/>
                      <a:pt x="40" y="757"/>
                    </a:cubicBezTo>
                    <a:cubicBezTo>
                      <a:pt x="37" y="763"/>
                      <a:pt x="40" y="770"/>
                      <a:pt x="44" y="768"/>
                    </a:cubicBezTo>
                    <a:cubicBezTo>
                      <a:pt x="44" y="772"/>
                      <a:pt x="42" y="769"/>
                      <a:pt x="40" y="771"/>
                    </a:cubicBezTo>
                    <a:cubicBezTo>
                      <a:pt x="40" y="774"/>
                      <a:pt x="40" y="778"/>
                      <a:pt x="40" y="782"/>
                    </a:cubicBezTo>
                    <a:cubicBezTo>
                      <a:pt x="44" y="780"/>
                      <a:pt x="45" y="776"/>
                      <a:pt x="49" y="774"/>
                    </a:cubicBezTo>
                    <a:cubicBezTo>
                      <a:pt x="48" y="781"/>
                      <a:pt x="44" y="785"/>
                      <a:pt x="49" y="790"/>
                    </a:cubicBezTo>
                    <a:cubicBezTo>
                      <a:pt x="47" y="791"/>
                      <a:pt x="45" y="790"/>
                      <a:pt x="46" y="788"/>
                    </a:cubicBezTo>
                    <a:cubicBezTo>
                      <a:pt x="44" y="789"/>
                      <a:pt x="43" y="791"/>
                      <a:pt x="40" y="792"/>
                    </a:cubicBezTo>
                    <a:cubicBezTo>
                      <a:pt x="39" y="796"/>
                      <a:pt x="40" y="799"/>
                      <a:pt x="41" y="802"/>
                    </a:cubicBezTo>
                    <a:cubicBezTo>
                      <a:pt x="44" y="800"/>
                      <a:pt x="42" y="794"/>
                      <a:pt x="49" y="795"/>
                    </a:cubicBezTo>
                    <a:cubicBezTo>
                      <a:pt x="47" y="797"/>
                      <a:pt x="47" y="799"/>
                      <a:pt x="48" y="801"/>
                    </a:cubicBezTo>
                    <a:cubicBezTo>
                      <a:pt x="42" y="805"/>
                      <a:pt x="39" y="814"/>
                      <a:pt x="43" y="820"/>
                    </a:cubicBezTo>
                    <a:cubicBezTo>
                      <a:pt x="44" y="820"/>
                      <a:pt x="44" y="817"/>
                      <a:pt x="45" y="816"/>
                    </a:cubicBezTo>
                    <a:cubicBezTo>
                      <a:pt x="46" y="816"/>
                      <a:pt x="47" y="817"/>
                      <a:pt x="49" y="817"/>
                    </a:cubicBezTo>
                    <a:cubicBezTo>
                      <a:pt x="46" y="824"/>
                      <a:pt x="51" y="832"/>
                      <a:pt x="49" y="839"/>
                    </a:cubicBezTo>
                    <a:cubicBezTo>
                      <a:pt x="45" y="835"/>
                      <a:pt x="42" y="843"/>
                      <a:pt x="42" y="848"/>
                    </a:cubicBezTo>
                    <a:cubicBezTo>
                      <a:pt x="47" y="848"/>
                      <a:pt x="45" y="841"/>
                      <a:pt x="49" y="840"/>
                    </a:cubicBezTo>
                    <a:cubicBezTo>
                      <a:pt x="48" y="846"/>
                      <a:pt x="50" y="848"/>
                      <a:pt x="53" y="850"/>
                    </a:cubicBezTo>
                    <a:cubicBezTo>
                      <a:pt x="55" y="844"/>
                      <a:pt x="52" y="842"/>
                      <a:pt x="51" y="838"/>
                    </a:cubicBezTo>
                    <a:cubicBezTo>
                      <a:pt x="53" y="838"/>
                      <a:pt x="52" y="839"/>
                      <a:pt x="52" y="841"/>
                    </a:cubicBezTo>
                    <a:cubicBezTo>
                      <a:pt x="54" y="830"/>
                      <a:pt x="56" y="821"/>
                      <a:pt x="52" y="817"/>
                    </a:cubicBezTo>
                    <a:cubicBezTo>
                      <a:pt x="56" y="796"/>
                      <a:pt x="52" y="767"/>
                      <a:pt x="55" y="747"/>
                    </a:cubicBezTo>
                    <a:cubicBezTo>
                      <a:pt x="59" y="749"/>
                      <a:pt x="54" y="757"/>
                      <a:pt x="59" y="759"/>
                    </a:cubicBezTo>
                    <a:cubicBezTo>
                      <a:pt x="56" y="774"/>
                      <a:pt x="65" y="805"/>
                      <a:pt x="57" y="822"/>
                    </a:cubicBezTo>
                    <a:cubicBezTo>
                      <a:pt x="61" y="828"/>
                      <a:pt x="59" y="847"/>
                      <a:pt x="63" y="860"/>
                    </a:cubicBezTo>
                    <a:cubicBezTo>
                      <a:pt x="64" y="860"/>
                      <a:pt x="65" y="853"/>
                      <a:pt x="62" y="854"/>
                    </a:cubicBezTo>
                    <a:cubicBezTo>
                      <a:pt x="66" y="840"/>
                      <a:pt x="66" y="819"/>
                      <a:pt x="65" y="801"/>
                    </a:cubicBezTo>
                    <a:cubicBezTo>
                      <a:pt x="66" y="799"/>
                      <a:pt x="66" y="793"/>
                      <a:pt x="69" y="795"/>
                    </a:cubicBezTo>
                    <a:cubicBezTo>
                      <a:pt x="69" y="792"/>
                      <a:pt x="65" y="794"/>
                      <a:pt x="64" y="792"/>
                    </a:cubicBezTo>
                    <a:cubicBezTo>
                      <a:pt x="64" y="782"/>
                      <a:pt x="64" y="775"/>
                      <a:pt x="64" y="768"/>
                    </a:cubicBezTo>
                    <a:cubicBezTo>
                      <a:pt x="69" y="766"/>
                      <a:pt x="69" y="762"/>
                      <a:pt x="68" y="758"/>
                    </a:cubicBezTo>
                    <a:cubicBezTo>
                      <a:pt x="66" y="758"/>
                      <a:pt x="67" y="761"/>
                      <a:pt x="64" y="760"/>
                    </a:cubicBezTo>
                    <a:cubicBezTo>
                      <a:pt x="67" y="754"/>
                      <a:pt x="65" y="753"/>
                      <a:pt x="68" y="747"/>
                    </a:cubicBezTo>
                    <a:cubicBezTo>
                      <a:pt x="65" y="746"/>
                      <a:pt x="63" y="740"/>
                      <a:pt x="68" y="739"/>
                    </a:cubicBezTo>
                    <a:cubicBezTo>
                      <a:pt x="64" y="733"/>
                      <a:pt x="65" y="727"/>
                      <a:pt x="68" y="723"/>
                    </a:cubicBezTo>
                    <a:cubicBezTo>
                      <a:pt x="62" y="716"/>
                      <a:pt x="69" y="708"/>
                      <a:pt x="64" y="700"/>
                    </a:cubicBezTo>
                    <a:cubicBezTo>
                      <a:pt x="66" y="685"/>
                      <a:pt x="64" y="674"/>
                      <a:pt x="68" y="661"/>
                    </a:cubicBezTo>
                    <a:cubicBezTo>
                      <a:pt x="71" y="662"/>
                      <a:pt x="69" y="668"/>
                      <a:pt x="72" y="670"/>
                    </a:cubicBezTo>
                    <a:cubicBezTo>
                      <a:pt x="70" y="687"/>
                      <a:pt x="76" y="707"/>
                      <a:pt x="73" y="725"/>
                    </a:cubicBezTo>
                    <a:cubicBezTo>
                      <a:pt x="73" y="728"/>
                      <a:pt x="71" y="729"/>
                      <a:pt x="71" y="732"/>
                    </a:cubicBezTo>
                    <a:cubicBezTo>
                      <a:pt x="69" y="740"/>
                      <a:pt x="70" y="754"/>
                      <a:pt x="71" y="764"/>
                    </a:cubicBezTo>
                    <a:cubicBezTo>
                      <a:pt x="71" y="777"/>
                      <a:pt x="73" y="790"/>
                      <a:pt x="73" y="805"/>
                    </a:cubicBezTo>
                    <a:cubicBezTo>
                      <a:pt x="74" y="808"/>
                      <a:pt x="71" y="809"/>
                      <a:pt x="71" y="811"/>
                    </a:cubicBezTo>
                    <a:cubicBezTo>
                      <a:pt x="72" y="812"/>
                      <a:pt x="74" y="813"/>
                      <a:pt x="74" y="815"/>
                    </a:cubicBezTo>
                    <a:cubicBezTo>
                      <a:pt x="75" y="814"/>
                      <a:pt x="75" y="813"/>
                      <a:pt x="76" y="813"/>
                    </a:cubicBezTo>
                    <a:cubicBezTo>
                      <a:pt x="76" y="808"/>
                      <a:pt x="76" y="807"/>
                      <a:pt x="75" y="803"/>
                    </a:cubicBezTo>
                    <a:cubicBezTo>
                      <a:pt x="76" y="803"/>
                      <a:pt x="76" y="803"/>
                      <a:pt x="76" y="802"/>
                    </a:cubicBezTo>
                    <a:cubicBezTo>
                      <a:pt x="76" y="800"/>
                      <a:pt x="77" y="795"/>
                      <a:pt x="77" y="799"/>
                    </a:cubicBezTo>
                    <a:cubicBezTo>
                      <a:pt x="78" y="813"/>
                      <a:pt x="79" y="821"/>
                      <a:pt x="80" y="834"/>
                    </a:cubicBezTo>
                    <a:cubicBezTo>
                      <a:pt x="84" y="832"/>
                      <a:pt x="82" y="829"/>
                      <a:pt x="82" y="824"/>
                    </a:cubicBezTo>
                    <a:cubicBezTo>
                      <a:pt x="83" y="825"/>
                      <a:pt x="84" y="825"/>
                      <a:pt x="86" y="825"/>
                    </a:cubicBezTo>
                    <a:cubicBezTo>
                      <a:pt x="86" y="823"/>
                      <a:pt x="86" y="821"/>
                      <a:pt x="86" y="819"/>
                    </a:cubicBezTo>
                    <a:cubicBezTo>
                      <a:pt x="81" y="821"/>
                      <a:pt x="86" y="809"/>
                      <a:pt x="83" y="814"/>
                    </a:cubicBezTo>
                    <a:cubicBezTo>
                      <a:pt x="80" y="812"/>
                      <a:pt x="84" y="808"/>
                      <a:pt x="86" y="811"/>
                    </a:cubicBezTo>
                    <a:cubicBezTo>
                      <a:pt x="87" y="805"/>
                      <a:pt x="79" y="806"/>
                      <a:pt x="82" y="802"/>
                    </a:cubicBezTo>
                    <a:cubicBezTo>
                      <a:pt x="83" y="803"/>
                      <a:pt x="84" y="804"/>
                      <a:pt x="84" y="805"/>
                    </a:cubicBezTo>
                    <a:cubicBezTo>
                      <a:pt x="87" y="792"/>
                      <a:pt x="86" y="783"/>
                      <a:pt x="84" y="770"/>
                    </a:cubicBezTo>
                    <a:cubicBezTo>
                      <a:pt x="83" y="770"/>
                      <a:pt x="83" y="771"/>
                      <a:pt x="83" y="772"/>
                    </a:cubicBezTo>
                    <a:cubicBezTo>
                      <a:pt x="81" y="771"/>
                      <a:pt x="81" y="769"/>
                      <a:pt x="82" y="767"/>
                    </a:cubicBezTo>
                    <a:cubicBezTo>
                      <a:pt x="83" y="767"/>
                      <a:pt x="83" y="769"/>
                      <a:pt x="84" y="769"/>
                    </a:cubicBezTo>
                    <a:cubicBezTo>
                      <a:pt x="86" y="761"/>
                      <a:pt x="86" y="752"/>
                      <a:pt x="83" y="745"/>
                    </a:cubicBezTo>
                    <a:cubicBezTo>
                      <a:pt x="80" y="745"/>
                      <a:pt x="85" y="748"/>
                      <a:pt x="82" y="749"/>
                    </a:cubicBezTo>
                    <a:cubicBezTo>
                      <a:pt x="81" y="748"/>
                      <a:pt x="82" y="746"/>
                      <a:pt x="81" y="743"/>
                    </a:cubicBezTo>
                    <a:cubicBezTo>
                      <a:pt x="82" y="742"/>
                      <a:pt x="85" y="742"/>
                      <a:pt x="86" y="741"/>
                    </a:cubicBezTo>
                    <a:cubicBezTo>
                      <a:pt x="83" y="703"/>
                      <a:pt x="90" y="666"/>
                      <a:pt x="90" y="636"/>
                    </a:cubicBezTo>
                    <a:cubicBezTo>
                      <a:pt x="90" y="628"/>
                      <a:pt x="85" y="622"/>
                      <a:pt x="91" y="614"/>
                    </a:cubicBezTo>
                    <a:cubicBezTo>
                      <a:pt x="90" y="610"/>
                      <a:pt x="84" y="610"/>
                      <a:pt x="85" y="608"/>
                    </a:cubicBezTo>
                    <a:cubicBezTo>
                      <a:pt x="85" y="604"/>
                      <a:pt x="85" y="609"/>
                      <a:pt x="88" y="608"/>
                    </a:cubicBezTo>
                    <a:cubicBezTo>
                      <a:pt x="89" y="604"/>
                      <a:pt x="82" y="604"/>
                      <a:pt x="85" y="600"/>
                    </a:cubicBezTo>
                    <a:cubicBezTo>
                      <a:pt x="86" y="600"/>
                      <a:pt x="87" y="602"/>
                      <a:pt x="87" y="603"/>
                    </a:cubicBezTo>
                    <a:cubicBezTo>
                      <a:pt x="90" y="590"/>
                      <a:pt x="86" y="577"/>
                      <a:pt x="88" y="563"/>
                    </a:cubicBezTo>
                    <a:cubicBezTo>
                      <a:pt x="92" y="568"/>
                      <a:pt x="89" y="574"/>
                      <a:pt x="91" y="582"/>
                    </a:cubicBezTo>
                    <a:cubicBezTo>
                      <a:pt x="95" y="580"/>
                      <a:pt x="94" y="573"/>
                      <a:pt x="92" y="570"/>
                    </a:cubicBezTo>
                    <a:cubicBezTo>
                      <a:pt x="96" y="567"/>
                      <a:pt x="91" y="561"/>
                      <a:pt x="94" y="558"/>
                    </a:cubicBezTo>
                    <a:cubicBezTo>
                      <a:pt x="89" y="556"/>
                      <a:pt x="90" y="564"/>
                      <a:pt x="88" y="561"/>
                    </a:cubicBezTo>
                    <a:cubicBezTo>
                      <a:pt x="83" y="559"/>
                      <a:pt x="89" y="551"/>
                      <a:pt x="86" y="544"/>
                    </a:cubicBezTo>
                    <a:cubicBezTo>
                      <a:pt x="89" y="544"/>
                      <a:pt x="89" y="546"/>
                      <a:pt x="90" y="549"/>
                    </a:cubicBezTo>
                    <a:cubicBezTo>
                      <a:pt x="96" y="548"/>
                      <a:pt x="95" y="544"/>
                      <a:pt x="94" y="536"/>
                    </a:cubicBezTo>
                    <a:cubicBezTo>
                      <a:pt x="92" y="536"/>
                      <a:pt x="90" y="537"/>
                      <a:pt x="90" y="535"/>
                    </a:cubicBezTo>
                    <a:cubicBezTo>
                      <a:pt x="87" y="537"/>
                      <a:pt x="91" y="539"/>
                      <a:pt x="89" y="541"/>
                    </a:cubicBezTo>
                    <a:cubicBezTo>
                      <a:pt x="86" y="542"/>
                      <a:pt x="86" y="540"/>
                      <a:pt x="84" y="540"/>
                    </a:cubicBezTo>
                    <a:cubicBezTo>
                      <a:pt x="84" y="529"/>
                      <a:pt x="85" y="529"/>
                      <a:pt x="85" y="520"/>
                    </a:cubicBezTo>
                    <a:cubicBezTo>
                      <a:pt x="87" y="521"/>
                      <a:pt x="94" y="514"/>
                      <a:pt x="95" y="520"/>
                    </a:cubicBezTo>
                    <a:cubicBezTo>
                      <a:pt x="97" y="518"/>
                      <a:pt x="96" y="513"/>
                      <a:pt x="93" y="513"/>
                    </a:cubicBezTo>
                    <a:cubicBezTo>
                      <a:pt x="97" y="511"/>
                      <a:pt x="95" y="506"/>
                      <a:pt x="96" y="503"/>
                    </a:cubicBezTo>
                    <a:cubicBezTo>
                      <a:pt x="94" y="503"/>
                      <a:pt x="94" y="503"/>
                      <a:pt x="94" y="504"/>
                    </a:cubicBezTo>
                    <a:cubicBezTo>
                      <a:pt x="91" y="504"/>
                      <a:pt x="94" y="501"/>
                      <a:pt x="96" y="502"/>
                    </a:cubicBezTo>
                    <a:cubicBezTo>
                      <a:pt x="93" y="499"/>
                      <a:pt x="98" y="494"/>
                      <a:pt x="94" y="493"/>
                    </a:cubicBezTo>
                    <a:cubicBezTo>
                      <a:pt x="95" y="490"/>
                      <a:pt x="96" y="493"/>
                      <a:pt x="97" y="491"/>
                    </a:cubicBezTo>
                    <a:cubicBezTo>
                      <a:pt x="95" y="488"/>
                      <a:pt x="99" y="485"/>
                      <a:pt x="94" y="485"/>
                    </a:cubicBezTo>
                    <a:cubicBezTo>
                      <a:pt x="93" y="483"/>
                      <a:pt x="97" y="480"/>
                      <a:pt x="93" y="481"/>
                    </a:cubicBezTo>
                    <a:cubicBezTo>
                      <a:pt x="94" y="479"/>
                      <a:pt x="94" y="478"/>
                      <a:pt x="97" y="478"/>
                    </a:cubicBezTo>
                    <a:cubicBezTo>
                      <a:pt x="95" y="465"/>
                      <a:pt x="97" y="465"/>
                      <a:pt x="97" y="456"/>
                    </a:cubicBezTo>
                    <a:cubicBezTo>
                      <a:pt x="94" y="455"/>
                      <a:pt x="93" y="457"/>
                      <a:pt x="90" y="457"/>
                    </a:cubicBezTo>
                    <a:cubicBezTo>
                      <a:pt x="91" y="454"/>
                      <a:pt x="96" y="455"/>
                      <a:pt x="97" y="454"/>
                    </a:cubicBezTo>
                    <a:cubicBezTo>
                      <a:pt x="97" y="447"/>
                      <a:pt x="95" y="438"/>
                      <a:pt x="95" y="433"/>
                    </a:cubicBezTo>
                    <a:cubicBezTo>
                      <a:pt x="90" y="431"/>
                      <a:pt x="93" y="436"/>
                      <a:pt x="89" y="435"/>
                    </a:cubicBezTo>
                    <a:cubicBezTo>
                      <a:pt x="88" y="432"/>
                      <a:pt x="90" y="431"/>
                      <a:pt x="91" y="429"/>
                    </a:cubicBezTo>
                    <a:cubicBezTo>
                      <a:pt x="95" y="432"/>
                      <a:pt x="94" y="429"/>
                      <a:pt x="98" y="428"/>
                    </a:cubicBezTo>
                    <a:cubicBezTo>
                      <a:pt x="100" y="442"/>
                      <a:pt x="100" y="453"/>
                      <a:pt x="100" y="466"/>
                    </a:cubicBezTo>
                    <a:cubicBezTo>
                      <a:pt x="104" y="465"/>
                      <a:pt x="105" y="459"/>
                      <a:pt x="102" y="457"/>
                    </a:cubicBezTo>
                    <a:cubicBezTo>
                      <a:pt x="103" y="439"/>
                      <a:pt x="107" y="427"/>
                      <a:pt x="102" y="410"/>
                    </a:cubicBezTo>
                    <a:cubicBezTo>
                      <a:pt x="104" y="409"/>
                      <a:pt x="102" y="405"/>
                      <a:pt x="105" y="406"/>
                    </a:cubicBezTo>
                    <a:cubicBezTo>
                      <a:pt x="105" y="403"/>
                      <a:pt x="99" y="397"/>
                      <a:pt x="101" y="392"/>
                    </a:cubicBezTo>
                    <a:cubicBezTo>
                      <a:pt x="105" y="392"/>
                      <a:pt x="106" y="395"/>
                      <a:pt x="108" y="397"/>
                    </a:cubicBezTo>
                    <a:cubicBezTo>
                      <a:pt x="110" y="391"/>
                      <a:pt x="111" y="390"/>
                      <a:pt x="110" y="384"/>
                    </a:cubicBezTo>
                    <a:cubicBezTo>
                      <a:pt x="112" y="383"/>
                      <a:pt x="112" y="385"/>
                      <a:pt x="113" y="384"/>
                    </a:cubicBezTo>
                    <a:cubicBezTo>
                      <a:pt x="116" y="385"/>
                      <a:pt x="112" y="388"/>
                      <a:pt x="113" y="391"/>
                    </a:cubicBezTo>
                    <a:cubicBezTo>
                      <a:pt x="129" y="395"/>
                      <a:pt x="120" y="359"/>
                      <a:pt x="123" y="350"/>
                    </a:cubicBezTo>
                    <a:cubicBezTo>
                      <a:pt x="123" y="347"/>
                      <a:pt x="125" y="348"/>
                      <a:pt x="125" y="346"/>
                    </a:cubicBezTo>
                    <a:cubicBezTo>
                      <a:pt x="123" y="333"/>
                      <a:pt x="127" y="313"/>
                      <a:pt x="128" y="302"/>
                    </a:cubicBezTo>
                    <a:cubicBezTo>
                      <a:pt x="127" y="299"/>
                      <a:pt x="125" y="294"/>
                      <a:pt x="129" y="292"/>
                    </a:cubicBezTo>
                    <a:cubicBezTo>
                      <a:pt x="128" y="246"/>
                      <a:pt x="136" y="197"/>
                      <a:pt x="139" y="147"/>
                    </a:cubicBezTo>
                    <a:cubicBezTo>
                      <a:pt x="139" y="136"/>
                      <a:pt x="140" y="125"/>
                      <a:pt x="141" y="114"/>
                    </a:cubicBezTo>
                    <a:cubicBezTo>
                      <a:pt x="142" y="111"/>
                      <a:pt x="144" y="115"/>
                      <a:pt x="146" y="114"/>
                    </a:cubicBezTo>
                    <a:cubicBezTo>
                      <a:pt x="141" y="163"/>
                      <a:pt x="139" y="199"/>
                      <a:pt x="137" y="255"/>
                    </a:cubicBezTo>
                    <a:cubicBezTo>
                      <a:pt x="138" y="254"/>
                      <a:pt x="139" y="252"/>
                      <a:pt x="139" y="249"/>
                    </a:cubicBezTo>
                    <a:cubicBezTo>
                      <a:pt x="142" y="249"/>
                      <a:pt x="142" y="251"/>
                      <a:pt x="145" y="251"/>
                    </a:cubicBezTo>
                    <a:cubicBezTo>
                      <a:pt x="146" y="247"/>
                      <a:pt x="140" y="248"/>
                      <a:pt x="140" y="247"/>
                    </a:cubicBezTo>
                    <a:cubicBezTo>
                      <a:pt x="143" y="242"/>
                      <a:pt x="148" y="248"/>
                      <a:pt x="152" y="243"/>
                    </a:cubicBezTo>
                    <a:cubicBezTo>
                      <a:pt x="151" y="247"/>
                      <a:pt x="151" y="252"/>
                      <a:pt x="148" y="254"/>
                    </a:cubicBezTo>
                    <a:cubicBezTo>
                      <a:pt x="150" y="258"/>
                      <a:pt x="151" y="264"/>
                      <a:pt x="147" y="267"/>
                    </a:cubicBezTo>
                    <a:cubicBezTo>
                      <a:pt x="152" y="275"/>
                      <a:pt x="142" y="288"/>
                      <a:pt x="150" y="292"/>
                    </a:cubicBezTo>
                    <a:cubicBezTo>
                      <a:pt x="151" y="297"/>
                      <a:pt x="148" y="291"/>
                      <a:pt x="148" y="295"/>
                    </a:cubicBezTo>
                    <a:cubicBezTo>
                      <a:pt x="149" y="298"/>
                      <a:pt x="151" y="294"/>
                      <a:pt x="151" y="293"/>
                    </a:cubicBezTo>
                    <a:cubicBezTo>
                      <a:pt x="149" y="289"/>
                      <a:pt x="153" y="285"/>
                      <a:pt x="150" y="281"/>
                    </a:cubicBezTo>
                    <a:cubicBezTo>
                      <a:pt x="150" y="277"/>
                      <a:pt x="153" y="282"/>
                      <a:pt x="154" y="279"/>
                    </a:cubicBezTo>
                    <a:cubicBezTo>
                      <a:pt x="154" y="257"/>
                      <a:pt x="162" y="223"/>
                      <a:pt x="158" y="204"/>
                    </a:cubicBezTo>
                    <a:cubicBezTo>
                      <a:pt x="161" y="196"/>
                      <a:pt x="163" y="182"/>
                      <a:pt x="163" y="171"/>
                    </a:cubicBezTo>
                    <a:cubicBezTo>
                      <a:pt x="167" y="172"/>
                      <a:pt x="162" y="182"/>
                      <a:pt x="164" y="188"/>
                    </a:cubicBezTo>
                    <a:cubicBezTo>
                      <a:pt x="164" y="189"/>
                      <a:pt x="164" y="193"/>
                      <a:pt x="166" y="196"/>
                    </a:cubicBezTo>
                    <a:cubicBezTo>
                      <a:pt x="160" y="201"/>
                      <a:pt x="167" y="210"/>
                      <a:pt x="162" y="211"/>
                    </a:cubicBezTo>
                    <a:cubicBezTo>
                      <a:pt x="164" y="214"/>
                      <a:pt x="164" y="218"/>
                      <a:pt x="161" y="221"/>
                    </a:cubicBezTo>
                    <a:cubicBezTo>
                      <a:pt x="166" y="230"/>
                      <a:pt x="160" y="238"/>
                      <a:pt x="160" y="244"/>
                    </a:cubicBezTo>
                    <a:cubicBezTo>
                      <a:pt x="160" y="247"/>
                      <a:pt x="164" y="245"/>
                      <a:pt x="163" y="248"/>
                    </a:cubicBezTo>
                    <a:cubicBezTo>
                      <a:pt x="171" y="246"/>
                      <a:pt x="163" y="233"/>
                      <a:pt x="171" y="230"/>
                    </a:cubicBezTo>
                    <a:cubicBezTo>
                      <a:pt x="170" y="228"/>
                      <a:pt x="165" y="229"/>
                      <a:pt x="167" y="224"/>
                    </a:cubicBezTo>
                    <a:cubicBezTo>
                      <a:pt x="170" y="225"/>
                      <a:pt x="174" y="223"/>
                      <a:pt x="177" y="223"/>
                    </a:cubicBezTo>
                    <a:cubicBezTo>
                      <a:pt x="178" y="230"/>
                      <a:pt x="175" y="233"/>
                      <a:pt x="177" y="240"/>
                    </a:cubicBezTo>
                    <a:cubicBezTo>
                      <a:pt x="181" y="238"/>
                      <a:pt x="179" y="230"/>
                      <a:pt x="181" y="227"/>
                    </a:cubicBezTo>
                    <a:cubicBezTo>
                      <a:pt x="185" y="230"/>
                      <a:pt x="180" y="236"/>
                      <a:pt x="183" y="241"/>
                    </a:cubicBezTo>
                    <a:cubicBezTo>
                      <a:pt x="188" y="237"/>
                      <a:pt x="183" y="223"/>
                      <a:pt x="186" y="225"/>
                    </a:cubicBezTo>
                    <a:cubicBezTo>
                      <a:pt x="189" y="223"/>
                      <a:pt x="188" y="221"/>
                      <a:pt x="187" y="219"/>
                    </a:cubicBezTo>
                    <a:close/>
                    <a:moveTo>
                      <a:pt x="358" y="601"/>
                    </a:moveTo>
                    <a:cubicBezTo>
                      <a:pt x="358" y="582"/>
                      <a:pt x="364" y="545"/>
                      <a:pt x="358" y="538"/>
                    </a:cubicBezTo>
                    <a:cubicBezTo>
                      <a:pt x="358" y="560"/>
                      <a:pt x="354" y="594"/>
                      <a:pt x="358" y="622"/>
                    </a:cubicBezTo>
                    <a:cubicBezTo>
                      <a:pt x="359" y="616"/>
                      <a:pt x="357" y="608"/>
                      <a:pt x="358" y="601"/>
                    </a:cubicBezTo>
                    <a:close/>
                    <a:moveTo>
                      <a:pt x="377" y="1545"/>
                    </a:moveTo>
                    <a:cubicBezTo>
                      <a:pt x="375" y="1545"/>
                      <a:pt x="374" y="1546"/>
                      <a:pt x="374" y="1547"/>
                    </a:cubicBezTo>
                    <a:cubicBezTo>
                      <a:pt x="375" y="1549"/>
                      <a:pt x="378" y="1549"/>
                      <a:pt x="377" y="1545"/>
                    </a:cubicBezTo>
                    <a:close/>
                    <a:moveTo>
                      <a:pt x="140" y="252"/>
                    </a:moveTo>
                    <a:cubicBezTo>
                      <a:pt x="143" y="254"/>
                      <a:pt x="136" y="256"/>
                      <a:pt x="140" y="258"/>
                    </a:cubicBezTo>
                    <a:cubicBezTo>
                      <a:pt x="143" y="258"/>
                      <a:pt x="143" y="254"/>
                      <a:pt x="144" y="251"/>
                    </a:cubicBezTo>
                    <a:cubicBezTo>
                      <a:pt x="142" y="251"/>
                      <a:pt x="140" y="251"/>
                      <a:pt x="140" y="252"/>
                    </a:cubicBezTo>
                    <a:close/>
                    <a:moveTo>
                      <a:pt x="211" y="147"/>
                    </a:moveTo>
                    <a:cubicBezTo>
                      <a:pt x="209" y="147"/>
                      <a:pt x="210" y="139"/>
                      <a:pt x="210" y="137"/>
                    </a:cubicBezTo>
                    <a:cubicBezTo>
                      <a:pt x="207" y="136"/>
                      <a:pt x="209" y="140"/>
                      <a:pt x="206" y="139"/>
                    </a:cubicBezTo>
                    <a:cubicBezTo>
                      <a:pt x="207" y="136"/>
                      <a:pt x="208" y="134"/>
                      <a:pt x="210" y="133"/>
                    </a:cubicBezTo>
                    <a:cubicBezTo>
                      <a:pt x="204" y="128"/>
                      <a:pt x="213" y="111"/>
                      <a:pt x="206" y="106"/>
                    </a:cubicBezTo>
                    <a:cubicBezTo>
                      <a:pt x="202" y="108"/>
                      <a:pt x="202" y="117"/>
                      <a:pt x="205" y="121"/>
                    </a:cubicBezTo>
                    <a:cubicBezTo>
                      <a:pt x="200" y="124"/>
                      <a:pt x="204" y="130"/>
                      <a:pt x="202" y="137"/>
                    </a:cubicBezTo>
                    <a:cubicBezTo>
                      <a:pt x="204" y="138"/>
                      <a:pt x="205" y="134"/>
                      <a:pt x="206" y="137"/>
                    </a:cubicBezTo>
                    <a:cubicBezTo>
                      <a:pt x="201" y="138"/>
                      <a:pt x="199" y="146"/>
                      <a:pt x="202" y="149"/>
                    </a:cubicBezTo>
                    <a:cubicBezTo>
                      <a:pt x="207" y="149"/>
                      <a:pt x="208" y="148"/>
                      <a:pt x="211" y="147"/>
                    </a:cubicBezTo>
                    <a:close/>
                    <a:moveTo>
                      <a:pt x="201" y="158"/>
                    </a:moveTo>
                    <a:cubicBezTo>
                      <a:pt x="203" y="157"/>
                      <a:pt x="204" y="153"/>
                      <a:pt x="201" y="151"/>
                    </a:cubicBezTo>
                    <a:cubicBezTo>
                      <a:pt x="200" y="152"/>
                      <a:pt x="199" y="157"/>
                      <a:pt x="201" y="158"/>
                    </a:cubicBezTo>
                    <a:close/>
                    <a:moveTo>
                      <a:pt x="205" y="167"/>
                    </a:moveTo>
                    <a:cubicBezTo>
                      <a:pt x="206" y="164"/>
                      <a:pt x="206" y="162"/>
                      <a:pt x="206" y="158"/>
                    </a:cubicBezTo>
                    <a:cubicBezTo>
                      <a:pt x="209" y="158"/>
                      <a:pt x="211" y="156"/>
                      <a:pt x="212" y="153"/>
                    </a:cubicBezTo>
                    <a:cubicBezTo>
                      <a:pt x="208" y="155"/>
                      <a:pt x="208" y="152"/>
                      <a:pt x="205" y="151"/>
                    </a:cubicBezTo>
                    <a:cubicBezTo>
                      <a:pt x="204" y="153"/>
                      <a:pt x="204" y="156"/>
                      <a:pt x="204" y="159"/>
                    </a:cubicBezTo>
                    <a:cubicBezTo>
                      <a:pt x="202" y="159"/>
                      <a:pt x="199" y="159"/>
                      <a:pt x="199" y="161"/>
                    </a:cubicBezTo>
                    <a:cubicBezTo>
                      <a:pt x="202" y="162"/>
                      <a:pt x="198" y="165"/>
                      <a:pt x="199" y="168"/>
                    </a:cubicBezTo>
                    <a:cubicBezTo>
                      <a:pt x="203" y="168"/>
                      <a:pt x="203" y="171"/>
                      <a:pt x="206" y="171"/>
                    </a:cubicBezTo>
                    <a:cubicBezTo>
                      <a:pt x="207" y="167"/>
                      <a:pt x="202" y="169"/>
                      <a:pt x="201" y="167"/>
                    </a:cubicBezTo>
                    <a:cubicBezTo>
                      <a:pt x="204" y="166"/>
                      <a:pt x="202" y="161"/>
                      <a:pt x="204" y="160"/>
                    </a:cubicBezTo>
                    <a:cubicBezTo>
                      <a:pt x="205" y="164"/>
                      <a:pt x="202" y="166"/>
                      <a:pt x="205" y="167"/>
                    </a:cubicBezTo>
                    <a:close/>
                    <a:moveTo>
                      <a:pt x="176" y="200"/>
                    </a:moveTo>
                    <a:cubicBezTo>
                      <a:pt x="178" y="202"/>
                      <a:pt x="179" y="199"/>
                      <a:pt x="181" y="201"/>
                    </a:cubicBezTo>
                    <a:cubicBezTo>
                      <a:pt x="180" y="197"/>
                      <a:pt x="185" y="197"/>
                      <a:pt x="186" y="199"/>
                    </a:cubicBezTo>
                    <a:cubicBezTo>
                      <a:pt x="186" y="197"/>
                      <a:pt x="188" y="195"/>
                      <a:pt x="187" y="194"/>
                    </a:cubicBezTo>
                    <a:cubicBezTo>
                      <a:pt x="184" y="194"/>
                      <a:pt x="180" y="194"/>
                      <a:pt x="181" y="191"/>
                    </a:cubicBezTo>
                    <a:cubicBezTo>
                      <a:pt x="183" y="190"/>
                      <a:pt x="183" y="187"/>
                      <a:pt x="184" y="185"/>
                    </a:cubicBezTo>
                    <a:cubicBezTo>
                      <a:pt x="181" y="184"/>
                      <a:pt x="182" y="184"/>
                      <a:pt x="179" y="183"/>
                    </a:cubicBezTo>
                    <a:cubicBezTo>
                      <a:pt x="175" y="190"/>
                      <a:pt x="178" y="194"/>
                      <a:pt x="176" y="200"/>
                    </a:cubicBezTo>
                    <a:close/>
                    <a:moveTo>
                      <a:pt x="189" y="195"/>
                    </a:moveTo>
                    <a:cubicBezTo>
                      <a:pt x="192" y="195"/>
                      <a:pt x="190" y="191"/>
                      <a:pt x="192" y="191"/>
                    </a:cubicBezTo>
                    <a:cubicBezTo>
                      <a:pt x="189" y="190"/>
                      <a:pt x="188" y="192"/>
                      <a:pt x="189" y="195"/>
                    </a:cubicBezTo>
                    <a:close/>
                    <a:moveTo>
                      <a:pt x="199" y="216"/>
                    </a:moveTo>
                    <a:cubicBezTo>
                      <a:pt x="199" y="212"/>
                      <a:pt x="202" y="209"/>
                      <a:pt x="198" y="207"/>
                    </a:cubicBezTo>
                    <a:cubicBezTo>
                      <a:pt x="199" y="210"/>
                      <a:pt x="197" y="215"/>
                      <a:pt x="199" y="216"/>
                    </a:cubicBezTo>
                    <a:close/>
                    <a:moveTo>
                      <a:pt x="198" y="226"/>
                    </a:moveTo>
                    <a:cubicBezTo>
                      <a:pt x="197" y="223"/>
                      <a:pt x="201" y="223"/>
                      <a:pt x="200" y="220"/>
                    </a:cubicBezTo>
                    <a:cubicBezTo>
                      <a:pt x="197" y="219"/>
                      <a:pt x="196" y="225"/>
                      <a:pt x="198" y="226"/>
                    </a:cubicBezTo>
                    <a:close/>
                    <a:moveTo>
                      <a:pt x="198" y="237"/>
                    </a:moveTo>
                    <a:cubicBezTo>
                      <a:pt x="198" y="235"/>
                      <a:pt x="199" y="232"/>
                      <a:pt x="197" y="232"/>
                    </a:cubicBezTo>
                    <a:cubicBezTo>
                      <a:pt x="196" y="233"/>
                      <a:pt x="196" y="237"/>
                      <a:pt x="198" y="237"/>
                    </a:cubicBezTo>
                    <a:close/>
                    <a:moveTo>
                      <a:pt x="182" y="250"/>
                    </a:moveTo>
                    <a:cubicBezTo>
                      <a:pt x="182" y="248"/>
                      <a:pt x="185" y="245"/>
                      <a:pt x="182" y="243"/>
                    </a:cubicBezTo>
                    <a:cubicBezTo>
                      <a:pt x="182" y="245"/>
                      <a:pt x="179" y="249"/>
                      <a:pt x="182" y="250"/>
                    </a:cubicBezTo>
                    <a:close/>
                    <a:moveTo>
                      <a:pt x="164" y="257"/>
                    </a:moveTo>
                    <a:cubicBezTo>
                      <a:pt x="163" y="254"/>
                      <a:pt x="167" y="252"/>
                      <a:pt x="164" y="250"/>
                    </a:cubicBezTo>
                    <a:cubicBezTo>
                      <a:pt x="163" y="252"/>
                      <a:pt x="162" y="255"/>
                      <a:pt x="159" y="255"/>
                    </a:cubicBezTo>
                    <a:cubicBezTo>
                      <a:pt x="161" y="258"/>
                      <a:pt x="159" y="265"/>
                      <a:pt x="161" y="268"/>
                    </a:cubicBezTo>
                    <a:cubicBezTo>
                      <a:pt x="168" y="267"/>
                      <a:pt x="158" y="254"/>
                      <a:pt x="164" y="257"/>
                    </a:cubicBezTo>
                    <a:close/>
                    <a:moveTo>
                      <a:pt x="136" y="260"/>
                    </a:moveTo>
                    <a:cubicBezTo>
                      <a:pt x="139" y="261"/>
                      <a:pt x="139" y="256"/>
                      <a:pt x="137" y="256"/>
                    </a:cubicBezTo>
                    <a:cubicBezTo>
                      <a:pt x="137" y="257"/>
                      <a:pt x="135" y="258"/>
                      <a:pt x="136" y="260"/>
                    </a:cubicBezTo>
                    <a:close/>
                    <a:moveTo>
                      <a:pt x="517" y="264"/>
                    </a:moveTo>
                    <a:cubicBezTo>
                      <a:pt x="518" y="265"/>
                      <a:pt x="519" y="266"/>
                      <a:pt x="522" y="266"/>
                    </a:cubicBezTo>
                    <a:cubicBezTo>
                      <a:pt x="521" y="263"/>
                      <a:pt x="523" y="263"/>
                      <a:pt x="523" y="261"/>
                    </a:cubicBezTo>
                    <a:cubicBezTo>
                      <a:pt x="519" y="260"/>
                      <a:pt x="518" y="262"/>
                      <a:pt x="517" y="264"/>
                    </a:cubicBezTo>
                    <a:close/>
                    <a:moveTo>
                      <a:pt x="139" y="269"/>
                    </a:moveTo>
                    <a:cubicBezTo>
                      <a:pt x="144" y="269"/>
                      <a:pt x="139" y="265"/>
                      <a:pt x="143" y="265"/>
                    </a:cubicBezTo>
                    <a:cubicBezTo>
                      <a:pt x="141" y="264"/>
                      <a:pt x="141" y="263"/>
                      <a:pt x="140" y="263"/>
                    </a:cubicBezTo>
                    <a:cubicBezTo>
                      <a:pt x="138" y="264"/>
                      <a:pt x="139" y="267"/>
                      <a:pt x="139" y="269"/>
                    </a:cubicBezTo>
                    <a:close/>
                    <a:moveTo>
                      <a:pt x="580" y="275"/>
                    </a:moveTo>
                    <a:cubicBezTo>
                      <a:pt x="577" y="277"/>
                      <a:pt x="576" y="292"/>
                      <a:pt x="580" y="291"/>
                    </a:cubicBezTo>
                    <a:cubicBezTo>
                      <a:pt x="580" y="288"/>
                      <a:pt x="583" y="273"/>
                      <a:pt x="580" y="269"/>
                    </a:cubicBezTo>
                    <a:cubicBezTo>
                      <a:pt x="577" y="271"/>
                      <a:pt x="578" y="276"/>
                      <a:pt x="580" y="275"/>
                    </a:cubicBezTo>
                    <a:close/>
                    <a:moveTo>
                      <a:pt x="245" y="274"/>
                    </a:moveTo>
                    <a:cubicBezTo>
                      <a:pt x="246" y="274"/>
                      <a:pt x="247" y="274"/>
                      <a:pt x="247" y="274"/>
                    </a:cubicBezTo>
                    <a:cubicBezTo>
                      <a:pt x="247" y="273"/>
                      <a:pt x="247" y="272"/>
                      <a:pt x="247" y="270"/>
                    </a:cubicBezTo>
                    <a:cubicBezTo>
                      <a:pt x="247" y="270"/>
                      <a:pt x="246" y="270"/>
                      <a:pt x="245" y="270"/>
                    </a:cubicBezTo>
                    <a:cubicBezTo>
                      <a:pt x="245" y="272"/>
                      <a:pt x="245" y="273"/>
                      <a:pt x="245" y="274"/>
                    </a:cubicBezTo>
                    <a:close/>
                    <a:moveTo>
                      <a:pt x="140" y="280"/>
                    </a:moveTo>
                    <a:cubicBezTo>
                      <a:pt x="138" y="277"/>
                      <a:pt x="143" y="273"/>
                      <a:pt x="139" y="272"/>
                    </a:cubicBezTo>
                    <a:cubicBezTo>
                      <a:pt x="139" y="275"/>
                      <a:pt x="138" y="279"/>
                      <a:pt x="140" y="280"/>
                    </a:cubicBezTo>
                    <a:close/>
                    <a:moveTo>
                      <a:pt x="245" y="288"/>
                    </a:moveTo>
                    <a:cubicBezTo>
                      <a:pt x="247" y="288"/>
                      <a:pt x="249" y="282"/>
                      <a:pt x="245" y="283"/>
                    </a:cubicBezTo>
                    <a:cubicBezTo>
                      <a:pt x="246" y="285"/>
                      <a:pt x="243" y="287"/>
                      <a:pt x="245" y="288"/>
                    </a:cubicBezTo>
                    <a:close/>
                    <a:moveTo>
                      <a:pt x="520" y="290"/>
                    </a:moveTo>
                    <a:cubicBezTo>
                      <a:pt x="522" y="289"/>
                      <a:pt x="523" y="282"/>
                      <a:pt x="519" y="283"/>
                    </a:cubicBezTo>
                    <a:cubicBezTo>
                      <a:pt x="518" y="285"/>
                      <a:pt x="515" y="290"/>
                      <a:pt x="520" y="290"/>
                    </a:cubicBezTo>
                    <a:close/>
                    <a:moveTo>
                      <a:pt x="580" y="300"/>
                    </a:moveTo>
                    <a:cubicBezTo>
                      <a:pt x="581" y="297"/>
                      <a:pt x="578" y="293"/>
                      <a:pt x="577" y="295"/>
                    </a:cubicBezTo>
                    <a:cubicBezTo>
                      <a:pt x="579" y="295"/>
                      <a:pt x="576" y="300"/>
                      <a:pt x="580" y="300"/>
                    </a:cubicBezTo>
                    <a:close/>
                    <a:moveTo>
                      <a:pt x="148" y="301"/>
                    </a:moveTo>
                    <a:cubicBezTo>
                      <a:pt x="149" y="301"/>
                      <a:pt x="150" y="301"/>
                      <a:pt x="150" y="301"/>
                    </a:cubicBezTo>
                    <a:cubicBezTo>
                      <a:pt x="150" y="300"/>
                      <a:pt x="151" y="300"/>
                      <a:pt x="151" y="299"/>
                    </a:cubicBezTo>
                    <a:cubicBezTo>
                      <a:pt x="150" y="299"/>
                      <a:pt x="150" y="298"/>
                      <a:pt x="148" y="298"/>
                    </a:cubicBezTo>
                    <a:cubicBezTo>
                      <a:pt x="148" y="299"/>
                      <a:pt x="148" y="300"/>
                      <a:pt x="148" y="301"/>
                    </a:cubicBezTo>
                    <a:close/>
                    <a:moveTo>
                      <a:pt x="552" y="322"/>
                    </a:moveTo>
                    <a:cubicBezTo>
                      <a:pt x="554" y="322"/>
                      <a:pt x="555" y="321"/>
                      <a:pt x="554" y="318"/>
                    </a:cubicBezTo>
                    <a:cubicBezTo>
                      <a:pt x="553" y="319"/>
                      <a:pt x="552" y="317"/>
                      <a:pt x="551" y="317"/>
                    </a:cubicBezTo>
                    <a:cubicBezTo>
                      <a:pt x="550" y="320"/>
                      <a:pt x="552" y="319"/>
                      <a:pt x="552" y="322"/>
                    </a:cubicBezTo>
                    <a:close/>
                    <a:moveTo>
                      <a:pt x="564" y="327"/>
                    </a:moveTo>
                    <a:cubicBezTo>
                      <a:pt x="564" y="324"/>
                      <a:pt x="565" y="320"/>
                      <a:pt x="562" y="319"/>
                    </a:cubicBezTo>
                    <a:cubicBezTo>
                      <a:pt x="559" y="321"/>
                      <a:pt x="560" y="328"/>
                      <a:pt x="564" y="327"/>
                    </a:cubicBezTo>
                    <a:close/>
                    <a:moveTo>
                      <a:pt x="633" y="322"/>
                    </a:moveTo>
                    <a:cubicBezTo>
                      <a:pt x="634" y="322"/>
                      <a:pt x="635" y="322"/>
                      <a:pt x="636" y="322"/>
                    </a:cubicBezTo>
                    <a:cubicBezTo>
                      <a:pt x="636" y="321"/>
                      <a:pt x="636" y="320"/>
                      <a:pt x="636" y="319"/>
                    </a:cubicBezTo>
                    <a:cubicBezTo>
                      <a:pt x="635" y="319"/>
                      <a:pt x="634" y="319"/>
                      <a:pt x="633" y="319"/>
                    </a:cubicBezTo>
                    <a:cubicBezTo>
                      <a:pt x="633" y="320"/>
                      <a:pt x="633" y="321"/>
                      <a:pt x="633" y="322"/>
                    </a:cubicBezTo>
                    <a:close/>
                    <a:moveTo>
                      <a:pt x="526" y="351"/>
                    </a:moveTo>
                    <a:cubicBezTo>
                      <a:pt x="526" y="347"/>
                      <a:pt x="525" y="347"/>
                      <a:pt x="526" y="343"/>
                    </a:cubicBezTo>
                    <a:cubicBezTo>
                      <a:pt x="523" y="344"/>
                      <a:pt x="522" y="351"/>
                      <a:pt x="526" y="351"/>
                    </a:cubicBezTo>
                    <a:close/>
                    <a:moveTo>
                      <a:pt x="525" y="363"/>
                    </a:moveTo>
                    <a:cubicBezTo>
                      <a:pt x="525" y="359"/>
                      <a:pt x="528" y="352"/>
                      <a:pt x="524" y="352"/>
                    </a:cubicBezTo>
                    <a:cubicBezTo>
                      <a:pt x="522" y="354"/>
                      <a:pt x="520" y="362"/>
                      <a:pt x="525" y="363"/>
                    </a:cubicBezTo>
                    <a:close/>
                    <a:moveTo>
                      <a:pt x="524" y="363"/>
                    </a:moveTo>
                    <a:cubicBezTo>
                      <a:pt x="522" y="366"/>
                      <a:pt x="522" y="369"/>
                      <a:pt x="521" y="371"/>
                    </a:cubicBezTo>
                    <a:cubicBezTo>
                      <a:pt x="522" y="371"/>
                      <a:pt x="523" y="373"/>
                      <a:pt x="525" y="372"/>
                    </a:cubicBezTo>
                    <a:cubicBezTo>
                      <a:pt x="525" y="370"/>
                      <a:pt x="525" y="370"/>
                      <a:pt x="527" y="366"/>
                    </a:cubicBezTo>
                    <a:cubicBezTo>
                      <a:pt x="521" y="368"/>
                      <a:pt x="527" y="365"/>
                      <a:pt x="524" y="363"/>
                    </a:cubicBezTo>
                    <a:close/>
                    <a:moveTo>
                      <a:pt x="231" y="378"/>
                    </a:moveTo>
                    <a:cubicBezTo>
                      <a:pt x="234" y="370"/>
                      <a:pt x="229" y="374"/>
                      <a:pt x="231" y="378"/>
                    </a:cubicBezTo>
                    <a:close/>
                    <a:moveTo>
                      <a:pt x="527" y="375"/>
                    </a:moveTo>
                    <a:cubicBezTo>
                      <a:pt x="525" y="375"/>
                      <a:pt x="524" y="374"/>
                      <a:pt x="523" y="374"/>
                    </a:cubicBezTo>
                    <a:cubicBezTo>
                      <a:pt x="521" y="377"/>
                      <a:pt x="527" y="377"/>
                      <a:pt x="527" y="375"/>
                    </a:cubicBezTo>
                    <a:close/>
                    <a:moveTo>
                      <a:pt x="587" y="418"/>
                    </a:moveTo>
                    <a:cubicBezTo>
                      <a:pt x="591" y="411"/>
                      <a:pt x="592" y="390"/>
                      <a:pt x="588" y="376"/>
                    </a:cubicBezTo>
                    <a:cubicBezTo>
                      <a:pt x="585" y="392"/>
                      <a:pt x="588" y="406"/>
                      <a:pt x="587" y="418"/>
                    </a:cubicBezTo>
                    <a:close/>
                    <a:moveTo>
                      <a:pt x="522" y="387"/>
                    </a:moveTo>
                    <a:cubicBezTo>
                      <a:pt x="526" y="388"/>
                      <a:pt x="528" y="382"/>
                      <a:pt x="526" y="381"/>
                    </a:cubicBezTo>
                    <a:cubicBezTo>
                      <a:pt x="526" y="384"/>
                      <a:pt x="522" y="383"/>
                      <a:pt x="522" y="387"/>
                    </a:cubicBezTo>
                    <a:close/>
                    <a:moveTo>
                      <a:pt x="534" y="388"/>
                    </a:moveTo>
                    <a:cubicBezTo>
                      <a:pt x="537" y="391"/>
                      <a:pt x="533" y="395"/>
                      <a:pt x="535" y="397"/>
                    </a:cubicBezTo>
                    <a:cubicBezTo>
                      <a:pt x="535" y="396"/>
                      <a:pt x="537" y="396"/>
                      <a:pt x="538" y="396"/>
                    </a:cubicBezTo>
                    <a:cubicBezTo>
                      <a:pt x="538" y="393"/>
                      <a:pt x="539" y="388"/>
                      <a:pt x="536" y="387"/>
                    </a:cubicBezTo>
                    <a:cubicBezTo>
                      <a:pt x="536" y="388"/>
                      <a:pt x="535" y="389"/>
                      <a:pt x="534" y="388"/>
                    </a:cubicBezTo>
                    <a:close/>
                    <a:moveTo>
                      <a:pt x="526" y="394"/>
                    </a:moveTo>
                    <a:cubicBezTo>
                      <a:pt x="527" y="393"/>
                      <a:pt x="527" y="389"/>
                      <a:pt x="525" y="389"/>
                    </a:cubicBezTo>
                    <a:cubicBezTo>
                      <a:pt x="524" y="392"/>
                      <a:pt x="523" y="394"/>
                      <a:pt x="526" y="394"/>
                    </a:cubicBezTo>
                    <a:close/>
                    <a:moveTo>
                      <a:pt x="115" y="399"/>
                    </a:moveTo>
                    <a:cubicBezTo>
                      <a:pt x="118" y="399"/>
                      <a:pt x="120" y="397"/>
                      <a:pt x="121" y="394"/>
                    </a:cubicBezTo>
                    <a:cubicBezTo>
                      <a:pt x="119" y="393"/>
                      <a:pt x="117" y="392"/>
                      <a:pt x="113" y="392"/>
                    </a:cubicBezTo>
                    <a:cubicBezTo>
                      <a:pt x="113" y="395"/>
                      <a:pt x="115" y="396"/>
                      <a:pt x="115" y="399"/>
                    </a:cubicBezTo>
                    <a:close/>
                    <a:moveTo>
                      <a:pt x="456" y="418"/>
                    </a:moveTo>
                    <a:cubicBezTo>
                      <a:pt x="455" y="416"/>
                      <a:pt x="456" y="415"/>
                      <a:pt x="457" y="414"/>
                    </a:cubicBezTo>
                    <a:cubicBezTo>
                      <a:pt x="460" y="415"/>
                      <a:pt x="460" y="418"/>
                      <a:pt x="461" y="419"/>
                    </a:cubicBezTo>
                    <a:cubicBezTo>
                      <a:pt x="463" y="411"/>
                      <a:pt x="462" y="406"/>
                      <a:pt x="463" y="397"/>
                    </a:cubicBezTo>
                    <a:cubicBezTo>
                      <a:pt x="458" y="396"/>
                      <a:pt x="459" y="400"/>
                      <a:pt x="457" y="402"/>
                    </a:cubicBezTo>
                    <a:cubicBezTo>
                      <a:pt x="458" y="398"/>
                      <a:pt x="457" y="397"/>
                      <a:pt x="455" y="396"/>
                    </a:cubicBezTo>
                    <a:cubicBezTo>
                      <a:pt x="451" y="404"/>
                      <a:pt x="454" y="410"/>
                      <a:pt x="456" y="418"/>
                    </a:cubicBezTo>
                    <a:close/>
                    <a:moveTo>
                      <a:pt x="220" y="403"/>
                    </a:moveTo>
                    <a:cubicBezTo>
                      <a:pt x="222" y="405"/>
                      <a:pt x="221" y="411"/>
                      <a:pt x="220" y="416"/>
                    </a:cubicBezTo>
                    <a:cubicBezTo>
                      <a:pt x="225" y="414"/>
                      <a:pt x="226" y="407"/>
                      <a:pt x="223" y="404"/>
                    </a:cubicBezTo>
                    <a:cubicBezTo>
                      <a:pt x="224" y="403"/>
                      <a:pt x="225" y="403"/>
                      <a:pt x="226" y="402"/>
                    </a:cubicBezTo>
                    <a:cubicBezTo>
                      <a:pt x="224" y="402"/>
                      <a:pt x="226" y="399"/>
                      <a:pt x="226" y="398"/>
                    </a:cubicBezTo>
                    <a:cubicBezTo>
                      <a:pt x="225" y="398"/>
                      <a:pt x="223" y="398"/>
                      <a:pt x="221" y="398"/>
                    </a:cubicBezTo>
                    <a:cubicBezTo>
                      <a:pt x="222" y="400"/>
                      <a:pt x="220" y="400"/>
                      <a:pt x="220" y="403"/>
                    </a:cubicBezTo>
                    <a:close/>
                    <a:moveTo>
                      <a:pt x="538" y="404"/>
                    </a:moveTo>
                    <a:cubicBezTo>
                      <a:pt x="535" y="404"/>
                      <a:pt x="541" y="398"/>
                      <a:pt x="536" y="398"/>
                    </a:cubicBezTo>
                    <a:cubicBezTo>
                      <a:pt x="535" y="399"/>
                      <a:pt x="536" y="407"/>
                      <a:pt x="538" y="404"/>
                    </a:cubicBezTo>
                    <a:close/>
                    <a:moveTo>
                      <a:pt x="115" y="417"/>
                    </a:moveTo>
                    <a:cubicBezTo>
                      <a:pt x="117" y="417"/>
                      <a:pt x="117" y="416"/>
                      <a:pt x="119" y="416"/>
                    </a:cubicBezTo>
                    <a:cubicBezTo>
                      <a:pt x="118" y="410"/>
                      <a:pt x="119" y="408"/>
                      <a:pt x="120" y="401"/>
                    </a:cubicBezTo>
                    <a:cubicBezTo>
                      <a:pt x="118" y="401"/>
                      <a:pt x="116" y="401"/>
                      <a:pt x="115" y="401"/>
                    </a:cubicBezTo>
                    <a:cubicBezTo>
                      <a:pt x="114" y="407"/>
                      <a:pt x="114" y="413"/>
                      <a:pt x="115" y="417"/>
                    </a:cubicBezTo>
                    <a:close/>
                    <a:moveTo>
                      <a:pt x="457" y="432"/>
                    </a:moveTo>
                    <a:cubicBezTo>
                      <a:pt x="457" y="434"/>
                      <a:pt x="459" y="435"/>
                      <a:pt x="462" y="435"/>
                    </a:cubicBezTo>
                    <a:cubicBezTo>
                      <a:pt x="462" y="430"/>
                      <a:pt x="463" y="426"/>
                      <a:pt x="461" y="423"/>
                    </a:cubicBezTo>
                    <a:cubicBezTo>
                      <a:pt x="459" y="423"/>
                      <a:pt x="457" y="423"/>
                      <a:pt x="456" y="423"/>
                    </a:cubicBezTo>
                    <a:cubicBezTo>
                      <a:pt x="457" y="428"/>
                      <a:pt x="459" y="427"/>
                      <a:pt x="457" y="432"/>
                    </a:cubicBezTo>
                    <a:close/>
                    <a:moveTo>
                      <a:pt x="222" y="430"/>
                    </a:moveTo>
                    <a:cubicBezTo>
                      <a:pt x="222" y="427"/>
                      <a:pt x="224" y="427"/>
                      <a:pt x="223" y="424"/>
                    </a:cubicBezTo>
                    <a:cubicBezTo>
                      <a:pt x="222" y="424"/>
                      <a:pt x="221" y="424"/>
                      <a:pt x="220" y="424"/>
                    </a:cubicBezTo>
                    <a:cubicBezTo>
                      <a:pt x="220" y="428"/>
                      <a:pt x="219" y="428"/>
                      <a:pt x="222" y="430"/>
                    </a:cubicBezTo>
                    <a:close/>
                    <a:moveTo>
                      <a:pt x="240" y="429"/>
                    </a:moveTo>
                    <a:cubicBezTo>
                      <a:pt x="241" y="429"/>
                      <a:pt x="241" y="429"/>
                      <a:pt x="242" y="429"/>
                    </a:cubicBezTo>
                    <a:cubicBezTo>
                      <a:pt x="242" y="428"/>
                      <a:pt x="242" y="427"/>
                      <a:pt x="242" y="427"/>
                    </a:cubicBezTo>
                    <a:cubicBezTo>
                      <a:pt x="241" y="427"/>
                      <a:pt x="241" y="427"/>
                      <a:pt x="240" y="427"/>
                    </a:cubicBezTo>
                    <a:cubicBezTo>
                      <a:pt x="240" y="427"/>
                      <a:pt x="240" y="428"/>
                      <a:pt x="240" y="429"/>
                    </a:cubicBezTo>
                    <a:close/>
                    <a:moveTo>
                      <a:pt x="408" y="430"/>
                    </a:moveTo>
                    <a:cubicBezTo>
                      <a:pt x="409" y="427"/>
                      <a:pt x="406" y="427"/>
                      <a:pt x="404" y="427"/>
                    </a:cubicBezTo>
                    <a:cubicBezTo>
                      <a:pt x="403" y="429"/>
                      <a:pt x="405" y="430"/>
                      <a:pt x="408" y="430"/>
                    </a:cubicBezTo>
                    <a:close/>
                    <a:moveTo>
                      <a:pt x="241" y="435"/>
                    </a:moveTo>
                    <a:cubicBezTo>
                      <a:pt x="243" y="433"/>
                      <a:pt x="243" y="430"/>
                      <a:pt x="241" y="430"/>
                    </a:cubicBezTo>
                    <a:cubicBezTo>
                      <a:pt x="241" y="431"/>
                      <a:pt x="239" y="435"/>
                      <a:pt x="241" y="435"/>
                    </a:cubicBezTo>
                    <a:close/>
                    <a:moveTo>
                      <a:pt x="405" y="445"/>
                    </a:moveTo>
                    <a:cubicBezTo>
                      <a:pt x="405" y="444"/>
                      <a:pt x="406" y="444"/>
                      <a:pt x="407" y="445"/>
                    </a:cubicBezTo>
                    <a:cubicBezTo>
                      <a:pt x="407" y="441"/>
                      <a:pt x="410" y="432"/>
                      <a:pt x="404" y="432"/>
                    </a:cubicBezTo>
                    <a:cubicBezTo>
                      <a:pt x="405" y="440"/>
                      <a:pt x="404" y="441"/>
                      <a:pt x="405" y="445"/>
                    </a:cubicBezTo>
                    <a:close/>
                    <a:moveTo>
                      <a:pt x="627" y="438"/>
                    </a:moveTo>
                    <a:cubicBezTo>
                      <a:pt x="628" y="438"/>
                      <a:pt x="629" y="438"/>
                      <a:pt x="629" y="438"/>
                    </a:cubicBezTo>
                    <a:cubicBezTo>
                      <a:pt x="629" y="437"/>
                      <a:pt x="629" y="436"/>
                      <a:pt x="629" y="435"/>
                    </a:cubicBezTo>
                    <a:cubicBezTo>
                      <a:pt x="629" y="435"/>
                      <a:pt x="628" y="435"/>
                      <a:pt x="627" y="435"/>
                    </a:cubicBezTo>
                    <a:cubicBezTo>
                      <a:pt x="627" y="436"/>
                      <a:pt x="627" y="437"/>
                      <a:pt x="627" y="438"/>
                    </a:cubicBezTo>
                    <a:close/>
                    <a:moveTo>
                      <a:pt x="278" y="446"/>
                    </a:moveTo>
                    <a:cubicBezTo>
                      <a:pt x="284" y="445"/>
                      <a:pt x="280" y="442"/>
                      <a:pt x="282" y="437"/>
                    </a:cubicBezTo>
                    <a:cubicBezTo>
                      <a:pt x="280" y="437"/>
                      <a:pt x="280" y="437"/>
                      <a:pt x="279" y="436"/>
                    </a:cubicBezTo>
                    <a:cubicBezTo>
                      <a:pt x="278" y="439"/>
                      <a:pt x="278" y="442"/>
                      <a:pt x="278" y="446"/>
                    </a:cubicBezTo>
                    <a:close/>
                    <a:moveTo>
                      <a:pt x="455" y="446"/>
                    </a:moveTo>
                    <a:cubicBezTo>
                      <a:pt x="458" y="450"/>
                      <a:pt x="460" y="448"/>
                      <a:pt x="461" y="451"/>
                    </a:cubicBezTo>
                    <a:cubicBezTo>
                      <a:pt x="463" y="446"/>
                      <a:pt x="462" y="440"/>
                      <a:pt x="462" y="437"/>
                    </a:cubicBezTo>
                    <a:cubicBezTo>
                      <a:pt x="461" y="437"/>
                      <a:pt x="460" y="437"/>
                      <a:pt x="459" y="437"/>
                    </a:cubicBezTo>
                    <a:cubicBezTo>
                      <a:pt x="459" y="440"/>
                      <a:pt x="459" y="445"/>
                      <a:pt x="455" y="446"/>
                    </a:cubicBezTo>
                    <a:close/>
                    <a:moveTo>
                      <a:pt x="241" y="458"/>
                    </a:moveTo>
                    <a:cubicBezTo>
                      <a:pt x="241" y="456"/>
                      <a:pt x="244" y="457"/>
                      <a:pt x="243" y="454"/>
                    </a:cubicBezTo>
                    <a:cubicBezTo>
                      <a:pt x="241" y="454"/>
                      <a:pt x="241" y="452"/>
                      <a:pt x="240" y="452"/>
                    </a:cubicBezTo>
                    <a:cubicBezTo>
                      <a:pt x="239" y="454"/>
                      <a:pt x="239" y="456"/>
                      <a:pt x="241" y="458"/>
                    </a:cubicBezTo>
                    <a:close/>
                    <a:moveTo>
                      <a:pt x="279" y="459"/>
                    </a:moveTo>
                    <a:cubicBezTo>
                      <a:pt x="279" y="456"/>
                      <a:pt x="281" y="456"/>
                      <a:pt x="281" y="453"/>
                    </a:cubicBezTo>
                    <a:cubicBezTo>
                      <a:pt x="280" y="453"/>
                      <a:pt x="279" y="452"/>
                      <a:pt x="278" y="452"/>
                    </a:cubicBezTo>
                    <a:cubicBezTo>
                      <a:pt x="277" y="453"/>
                      <a:pt x="276" y="458"/>
                      <a:pt x="279" y="459"/>
                    </a:cubicBezTo>
                    <a:close/>
                    <a:moveTo>
                      <a:pt x="456" y="471"/>
                    </a:moveTo>
                    <a:cubicBezTo>
                      <a:pt x="456" y="470"/>
                      <a:pt x="456" y="470"/>
                      <a:pt x="457" y="470"/>
                    </a:cubicBezTo>
                    <a:cubicBezTo>
                      <a:pt x="459" y="466"/>
                      <a:pt x="457" y="466"/>
                      <a:pt x="459" y="464"/>
                    </a:cubicBezTo>
                    <a:cubicBezTo>
                      <a:pt x="460" y="465"/>
                      <a:pt x="459" y="467"/>
                      <a:pt x="460" y="467"/>
                    </a:cubicBezTo>
                    <a:cubicBezTo>
                      <a:pt x="463" y="462"/>
                      <a:pt x="462" y="457"/>
                      <a:pt x="461" y="453"/>
                    </a:cubicBezTo>
                    <a:cubicBezTo>
                      <a:pt x="457" y="453"/>
                      <a:pt x="457" y="454"/>
                      <a:pt x="455" y="452"/>
                    </a:cubicBezTo>
                    <a:cubicBezTo>
                      <a:pt x="456" y="460"/>
                      <a:pt x="452" y="466"/>
                      <a:pt x="456" y="471"/>
                    </a:cubicBezTo>
                    <a:close/>
                    <a:moveTo>
                      <a:pt x="323" y="464"/>
                    </a:moveTo>
                    <a:cubicBezTo>
                      <a:pt x="323" y="463"/>
                      <a:pt x="326" y="458"/>
                      <a:pt x="322" y="459"/>
                    </a:cubicBezTo>
                    <a:cubicBezTo>
                      <a:pt x="324" y="461"/>
                      <a:pt x="321" y="462"/>
                      <a:pt x="323" y="464"/>
                    </a:cubicBezTo>
                    <a:close/>
                    <a:moveTo>
                      <a:pt x="278" y="466"/>
                    </a:moveTo>
                    <a:cubicBezTo>
                      <a:pt x="277" y="463"/>
                      <a:pt x="280" y="463"/>
                      <a:pt x="281" y="461"/>
                    </a:cubicBezTo>
                    <a:cubicBezTo>
                      <a:pt x="279" y="461"/>
                      <a:pt x="280" y="459"/>
                      <a:pt x="277" y="459"/>
                    </a:cubicBezTo>
                    <a:cubicBezTo>
                      <a:pt x="276" y="463"/>
                      <a:pt x="274" y="465"/>
                      <a:pt x="278" y="466"/>
                    </a:cubicBezTo>
                    <a:close/>
                    <a:moveTo>
                      <a:pt x="277" y="483"/>
                    </a:moveTo>
                    <a:cubicBezTo>
                      <a:pt x="277" y="483"/>
                      <a:pt x="278" y="482"/>
                      <a:pt x="279" y="483"/>
                    </a:cubicBezTo>
                    <a:cubicBezTo>
                      <a:pt x="279" y="478"/>
                      <a:pt x="277" y="476"/>
                      <a:pt x="279" y="473"/>
                    </a:cubicBezTo>
                    <a:cubicBezTo>
                      <a:pt x="278" y="473"/>
                      <a:pt x="278" y="472"/>
                      <a:pt x="276" y="472"/>
                    </a:cubicBezTo>
                    <a:cubicBezTo>
                      <a:pt x="277" y="477"/>
                      <a:pt x="273" y="482"/>
                      <a:pt x="277" y="483"/>
                    </a:cubicBezTo>
                    <a:close/>
                    <a:moveTo>
                      <a:pt x="453" y="474"/>
                    </a:moveTo>
                    <a:cubicBezTo>
                      <a:pt x="455" y="479"/>
                      <a:pt x="452" y="482"/>
                      <a:pt x="453" y="491"/>
                    </a:cubicBezTo>
                    <a:cubicBezTo>
                      <a:pt x="457" y="490"/>
                      <a:pt x="457" y="490"/>
                      <a:pt x="457" y="495"/>
                    </a:cubicBezTo>
                    <a:cubicBezTo>
                      <a:pt x="462" y="491"/>
                      <a:pt x="461" y="480"/>
                      <a:pt x="460" y="472"/>
                    </a:cubicBezTo>
                    <a:cubicBezTo>
                      <a:pt x="457" y="473"/>
                      <a:pt x="456" y="472"/>
                      <a:pt x="453" y="474"/>
                    </a:cubicBezTo>
                    <a:close/>
                    <a:moveTo>
                      <a:pt x="265" y="482"/>
                    </a:moveTo>
                    <a:cubicBezTo>
                      <a:pt x="263" y="494"/>
                      <a:pt x="268" y="497"/>
                      <a:pt x="265" y="504"/>
                    </a:cubicBezTo>
                    <a:cubicBezTo>
                      <a:pt x="267" y="504"/>
                      <a:pt x="267" y="507"/>
                      <a:pt x="269" y="504"/>
                    </a:cubicBezTo>
                    <a:cubicBezTo>
                      <a:pt x="268" y="500"/>
                      <a:pt x="270" y="485"/>
                      <a:pt x="271" y="480"/>
                    </a:cubicBezTo>
                    <a:cubicBezTo>
                      <a:pt x="270" y="479"/>
                      <a:pt x="269" y="478"/>
                      <a:pt x="267" y="479"/>
                    </a:cubicBezTo>
                    <a:cubicBezTo>
                      <a:pt x="268" y="483"/>
                      <a:pt x="266" y="480"/>
                      <a:pt x="265" y="482"/>
                    </a:cubicBezTo>
                    <a:close/>
                    <a:moveTo>
                      <a:pt x="466" y="521"/>
                    </a:moveTo>
                    <a:cubicBezTo>
                      <a:pt x="466" y="508"/>
                      <a:pt x="470" y="498"/>
                      <a:pt x="465" y="490"/>
                    </a:cubicBezTo>
                    <a:cubicBezTo>
                      <a:pt x="465" y="503"/>
                      <a:pt x="459" y="515"/>
                      <a:pt x="466" y="521"/>
                    </a:cubicBezTo>
                    <a:close/>
                    <a:moveTo>
                      <a:pt x="452" y="493"/>
                    </a:moveTo>
                    <a:cubicBezTo>
                      <a:pt x="451" y="496"/>
                      <a:pt x="454" y="495"/>
                      <a:pt x="456" y="495"/>
                    </a:cubicBezTo>
                    <a:cubicBezTo>
                      <a:pt x="456" y="494"/>
                      <a:pt x="456" y="493"/>
                      <a:pt x="456" y="492"/>
                    </a:cubicBezTo>
                    <a:cubicBezTo>
                      <a:pt x="454" y="492"/>
                      <a:pt x="453" y="492"/>
                      <a:pt x="452" y="493"/>
                    </a:cubicBezTo>
                    <a:close/>
                    <a:moveTo>
                      <a:pt x="457" y="540"/>
                    </a:moveTo>
                    <a:cubicBezTo>
                      <a:pt x="458" y="523"/>
                      <a:pt x="461" y="513"/>
                      <a:pt x="458" y="499"/>
                    </a:cubicBezTo>
                    <a:cubicBezTo>
                      <a:pt x="455" y="501"/>
                      <a:pt x="455" y="498"/>
                      <a:pt x="453" y="497"/>
                    </a:cubicBezTo>
                    <a:cubicBezTo>
                      <a:pt x="453" y="517"/>
                      <a:pt x="451" y="540"/>
                      <a:pt x="452" y="560"/>
                    </a:cubicBezTo>
                    <a:cubicBezTo>
                      <a:pt x="452" y="564"/>
                      <a:pt x="454" y="567"/>
                      <a:pt x="454" y="570"/>
                    </a:cubicBezTo>
                    <a:cubicBezTo>
                      <a:pt x="454" y="570"/>
                      <a:pt x="452" y="569"/>
                      <a:pt x="452" y="569"/>
                    </a:cubicBezTo>
                    <a:cubicBezTo>
                      <a:pt x="450" y="574"/>
                      <a:pt x="451" y="587"/>
                      <a:pt x="454" y="591"/>
                    </a:cubicBezTo>
                    <a:cubicBezTo>
                      <a:pt x="456" y="573"/>
                      <a:pt x="456" y="560"/>
                      <a:pt x="457" y="542"/>
                    </a:cubicBezTo>
                    <a:cubicBezTo>
                      <a:pt x="458" y="540"/>
                      <a:pt x="454" y="541"/>
                      <a:pt x="455" y="538"/>
                    </a:cubicBezTo>
                    <a:cubicBezTo>
                      <a:pt x="456" y="538"/>
                      <a:pt x="456" y="540"/>
                      <a:pt x="457" y="540"/>
                    </a:cubicBezTo>
                    <a:close/>
                    <a:moveTo>
                      <a:pt x="384" y="675"/>
                    </a:moveTo>
                    <a:cubicBezTo>
                      <a:pt x="382" y="678"/>
                      <a:pt x="379" y="682"/>
                      <a:pt x="385" y="683"/>
                    </a:cubicBezTo>
                    <a:cubicBezTo>
                      <a:pt x="384" y="677"/>
                      <a:pt x="385" y="676"/>
                      <a:pt x="384" y="672"/>
                    </a:cubicBezTo>
                    <a:cubicBezTo>
                      <a:pt x="391" y="671"/>
                      <a:pt x="386" y="681"/>
                      <a:pt x="389" y="684"/>
                    </a:cubicBezTo>
                    <a:cubicBezTo>
                      <a:pt x="386" y="683"/>
                      <a:pt x="386" y="686"/>
                      <a:pt x="385" y="687"/>
                    </a:cubicBezTo>
                    <a:cubicBezTo>
                      <a:pt x="388" y="688"/>
                      <a:pt x="390" y="685"/>
                      <a:pt x="390" y="687"/>
                    </a:cubicBezTo>
                    <a:cubicBezTo>
                      <a:pt x="389" y="689"/>
                      <a:pt x="382" y="692"/>
                      <a:pt x="386" y="694"/>
                    </a:cubicBezTo>
                    <a:cubicBezTo>
                      <a:pt x="388" y="689"/>
                      <a:pt x="393" y="697"/>
                      <a:pt x="394" y="691"/>
                    </a:cubicBezTo>
                    <a:cubicBezTo>
                      <a:pt x="394" y="693"/>
                      <a:pt x="394" y="695"/>
                      <a:pt x="393" y="696"/>
                    </a:cubicBezTo>
                    <a:cubicBezTo>
                      <a:pt x="394" y="696"/>
                      <a:pt x="396" y="695"/>
                      <a:pt x="396" y="697"/>
                    </a:cubicBezTo>
                    <a:cubicBezTo>
                      <a:pt x="391" y="695"/>
                      <a:pt x="390" y="697"/>
                      <a:pt x="385" y="698"/>
                    </a:cubicBezTo>
                    <a:cubicBezTo>
                      <a:pt x="386" y="700"/>
                      <a:pt x="384" y="700"/>
                      <a:pt x="385" y="702"/>
                    </a:cubicBezTo>
                    <a:cubicBezTo>
                      <a:pt x="387" y="703"/>
                      <a:pt x="388" y="704"/>
                      <a:pt x="388" y="706"/>
                    </a:cubicBezTo>
                    <a:cubicBezTo>
                      <a:pt x="386" y="707"/>
                      <a:pt x="384" y="706"/>
                      <a:pt x="383" y="709"/>
                    </a:cubicBezTo>
                    <a:cubicBezTo>
                      <a:pt x="384" y="713"/>
                      <a:pt x="393" y="710"/>
                      <a:pt x="394" y="714"/>
                    </a:cubicBezTo>
                    <a:cubicBezTo>
                      <a:pt x="390" y="712"/>
                      <a:pt x="387" y="718"/>
                      <a:pt x="386" y="723"/>
                    </a:cubicBezTo>
                    <a:cubicBezTo>
                      <a:pt x="387" y="725"/>
                      <a:pt x="390" y="724"/>
                      <a:pt x="390" y="725"/>
                    </a:cubicBezTo>
                    <a:cubicBezTo>
                      <a:pt x="390" y="729"/>
                      <a:pt x="393" y="736"/>
                      <a:pt x="385" y="733"/>
                    </a:cubicBezTo>
                    <a:cubicBezTo>
                      <a:pt x="386" y="743"/>
                      <a:pt x="396" y="732"/>
                      <a:pt x="397" y="738"/>
                    </a:cubicBezTo>
                    <a:cubicBezTo>
                      <a:pt x="397" y="721"/>
                      <a:pt x="398" y="696"/>
                      <a:pt x="397" y="682"/>
                    </a:cubicBezTo>
                    <a:cubicBezTo>
                      <a:pt x="395" y="684"/>
                      <a:pt x="392" y="684"/>
                      <a:pt x="390" y="682"/>
                    </a:cubicBezTo>
                    <a:cubicBezTo>
                      <a:pt x="391" y="681"/>
                      <a:pt x="392" y="680"/>
                      <a:pt x="393" y="679"/>
                    </a:cubicBezTo>
                    <a:cubicBezTo>
                      <a:pt x="394" y="680"/>
                      <a:pt x="395" y="681"/>
                      <a:pt x="397" y="680"/>
                    </a:cubicBezTo>
                    <a:cubicBezTo>
                      <a:pt x="396" y="663"/>
                      <a:pt x="400" y="655"/>
                      <a:pt x="395" y="643"/>
                    </a:cubicBezTo>
                    <a:cubicBezTo>
                      <a:pt x="401" y="631"/>
                      <a:pt x="402" y="614"/>
                      <a:pt x="396" y="603"/>
                    </a:cubicBezTo>
                    <a:cubicBezTo>
                      <a:pt x="396" y="604"/>
                      <a:pt x="395" y="604"/>
                      <a:pt x="393" y="603"/>
                    </a:cubicBezTo>
                    <a:cubicBezTo>
                      <a:pt x="400" y="596"/>
                      <a:pt x="396" y="584"/>
                      <a:pt x="398" y="573"/>
                    </a:cubicBezTo>
                    <a:cubicBezTo>
                      <a:pt x="393" y="577"/>
                      <a:pt x="398" y="588"/>
                      <a:pt x="394" y="592"/>
                    </a:cubicBezTo>
                    <a:cubicBezTo>
                      <a:pt x="390" y="589"/>
                      <a:pt x="393" y="584"/>
                      <a:pt x="393" y="580"/>
                    </a:cubicBezTo>
                    <a:cubicBezTo>
                      <a:pt x="393" y="579"/>
                      <a:pt x="389" y="580"/>
                      <a:pt x="389" y="579"/>
                    </a:cubicBezTo>
                    <a:cubicBezTo>
                      <a:pt x="390" y="578"/>
                      <a:pt x="390" y="577"/>
                      <a:pt x="389" y="577"/>
                    </a:cubicBezTo>
                    <a:cubicBezTo>
                      <a:pt x="393" y="577"/>
                      <a:pt x="396" y="572"/>
                      <a:pt x="394" y="567"/>
                    </a:cubicBezTo>
                    <a:cubicBezTo>
                      <a:pt x="391" y="566"/>
                      <a:pt x="392" y="568"/>
                      <a:pt x="389" y="568"/>
                    </a:cubicBezTo>
                    <a:cubicBezTo>
                      <a:pt x="391" y="566"/>
                      <a:pt x="388" y="564"/>
                      <a:pt x="390" y="562"/>
                    </a:cubicBezTo>
                    <a:cubicBezTo>
                      <a:pt x="394" y="561"/>
                      <a:pt x="391" y="566"/>
                      <a:pt x="393" y="566"/>
                    </a:cubicBezTo>
                    <a:cubicBezTo>
                      <a:pt x="395" y="563"/>
                      <a:pt x="395" y="566"/>
                      <a:pt x="398" y="566"/>
                    </a:cubicBezTo>
                    <a:cubicBezTo>
                      <a:pt x="397" y="557"/>
                      <a:pt x="401" y="547"/>
                      <a:pt x="396" y="544"/>
                    </a:cubicBezTo>
                    <a:cubicBezTo>
                      <a:pt x="399" y="542"/>
                      <a:pt x="401" y="533"/>
                      <a:pt x="396" y="531"/>
                    </a:cubicBezTo>
                    <a:cubicBezTo>
                      <a:pt x="397" y="535"/>
                      <a:pt x="395" y="537"/>
                      <a:pt x="391" y="536"/>
                    </a:cubicBezTo>
                    <a:cubicBezTo>
                      <a:pt x="390" y="539"/>
                      <a:pt x="392" y="540"/>
                      <a:pt x="393" y="541"/>
                    </a:cubicBezTo>
                    <a:cubicBezTo>
                      <a:pt x="387" y="541"/>
                      <a:pt x="394" y="553"/>
                      <a:pt x="387" y="553"/>
                    </a:cubicBezTo>
                    <a:cubicBezTo>
                      <a:pt x="385" y="543"/>
                      <a:pt x="385" y="533"/>
                      <a:pt x="387" y="521"/>
                    </a:cubicBezTo>
                    <a:cubicBezTo>
                      <a:pt x="382" y="521"/>
                      <a:pt x="385" y="512"/>
                      <a:pt x="382" y="510"/>
                    </a:cubicBezTo>
                    <a:cubicBezTo>
                      <a:pt x="385" y="517"/>
                      <a:pt x="378" y="525"/>
                      <a:pt x="385" y="531"/>
                    </a:cubicBezTo>
                    <a:cubicBezTo>
                      <a:pt x="379" y="532"/>
                      <a:pt x="383" y="536"/>
                      <a:pt x="383" y="538"/>
                    </a:cubicBezTo>
                    <a:cubicBezTo>
                      <a:pt x="382" y="544"/>
                      <a:pt x="382" y="549"/>
                      <a:pt x="382" y="555"/>
                    </a:cubicBezTo>
                    <a:cubicBezTo>
                      <a:pt x="382" y="576"/>
                      <a:pt x="378" y="600"/>
                      <a:pt x="383" y="619"/>
                    </a:cubicBezTo>
                    <a:cubicBezTo>
                      <a:pt x="377" y="624"/>
                      <a:pt x="382" y="631"/>
                      <a:pt x="381" y="639"/>
                    </a:cubicBezTo>
                    <a:cubicBezTo>
                      <a:pt x="385" y="639"/>
                      <a:pt x="384" y="640"/>
                      <a:pt x="387" y="639"/>
                    </a:cubicBezTo>
                    <a:cubicBezTo>
                      <a:pt x="387" y="640"/>
                      <a:pt x="389" y="644"/>
                      <a:pt x="386" y="644"/>
                    </a:cubicBezTo>
                    <a:cubicBezTo>
                      <a:pt x="385" y="643"/>
                      <a:pt x="385" y="640"/>
                      <a:pt x="383" y="640"/>
                    </a:cubicBezTo>
                    <a:cubicBezTo>
                      <a:pt x="382" y="645"/>
                      <a:pt x="381" y="641"/>
                      <a:pt x="381" y="647"/>
                    </a:cubicBezTo>
                    <a:cubicBezTo>
                      <a:pt x="385" y="648"/>
                      <a:pt x="384" y="647"/>
                      <a:pt x="387" y="646"/>
                    </a:cubicBezTo>
                    <a:cubicBezTo>
                      <a:pt x="386" y="651"/>
                      <a:pt x="388" y="652"/>
                      <a:pt x="391" y="654"/>
                    </a:cubicBezTo>
                    <a:cubicBezTo>
                      <a:pt x="389" y="655"/>
                      <a:pt x="389" y="657"/>
                      <a:pt x="387" y="655"/>
                    </a:cubicBezTo>
                    <a:cubicBezTo>
                      <a:pt x="387" y="658"/>
                      <a:pt x="388" y="662"/>
                      <a:pt x="386" y="663"/>
                    </a:cubicBezTo>
                    <a:cubicBezTo>
                      <a:pt x="388" y="665"/>
                      <a:pt x="389" y="661"/>
                      <a:pt x="390" y="664"/>
                    </a:cubicBezTo>
                    <a:cubicBezTo>
                      <a:pt x="388" y="665"/>
                      <a:pt x="388" y="670"/>
                      <a:pt x="384" y="669"/>
                    </a:cubicBezTo>
                    <a:cubicBezTo>
                      <a:pt x="384" y="664"/>
                      <a:pt x="387" y="659"/>
                      <a:pt x="383" y="657"/>
                    </a:cubicBezTo>
                    <a:cubicBezTo>
                      <a:pt x="380" y="664"/>
                      <a:pt x="381" y="669"/>
                      <a:pt x="384" y="675"/>
                    </a:cubicBezTo>
                    <a:close/>
                    <a:moveTo>
                      <a:pt x="382" y="649"/>
                    </a:moveTo>
                    <a:cubicBezTo>
                      <a:pt x="382" y="651"/>
                      <a:pt x="382" y="652"/>
                      <a:pt x="381" y="653"/>
                    </a:cubicBezTo>
                    <a:cubicBezTo>
                      <a:pt x="382" y="654"/>
                      <a:pt x="383" y="654"/>
                      <a:pt x="383" y="655"/>
                    </a:cubicBezTo>
                    <a:cubicBezTo>
                      <a:pt x="387" y="655"/>
                      <a:pt x="388" y="647"/>
                      <a:pt x="382" y="649"/>
                    </a:cubicBezTo>
                    <a:close/>
                    <a:moveTo>
                      <a:pt x="387" y="515"/>
                    </a:moveTo>
                    <a:cubicBezTo>
                      <a:pt x="388" y="515"/>
                      <a:pt x="390" y="511"/>
                      <a:pt x="387" y="510"/>
                    </a:cubicBezTo>
                    <a:cubicBezTo>
                      <a:pt x="388" y="512"/>
                      <a:pt x="385" y="514"/>
                      <a:pt x="387" y="515"/>
                    </a:cubicBezTo>
                    <a:close/>
                    <a:moveTo>
                      <a:pt x="240" y="523"/>
                    </a:moveTo>
                    <a:cubicBezTo>
                      <a:pt x="242" y="523"/>
                      <a:pt x="244" y="530"/>
                      <a:pt x="247" y="527"/>
                    </a:cubicBezTo>
                    <a:cubicBezTo>
                      <a:pt x="247" y="525"/>
                      <a:pt x="244" y="525"/>
                      <a:pt x="243" y="524"/>
                    </a:cubicBezTo>
                    <a:cubicBezTo>
                      <a:pt x="244" y="522"/>
                      <a:pt x="247" y="524"/>
                      <a:pt x="247" y="522"/>
                    </a:cubicBezTo>
                    <a:cubicBezTo>
                      <a:pt x="245" y="522"/>
                      <a:pt x="246" y="519"/>
                      <a:pt x="244" y="519"/>
                    </a:cubicBezTo>
                    <a:cubicBezTo>
                      <a:pt x="245" y="524"/>
                      <a:pt x="240" y="519"/>
                      <a:pt x="240" y="523"/>
                    </a:cubicBezTo>
                    <a:close/>
                    <a:moveTo>
                      <a:pt x="349" y="531"/>
                    </a:moveTo>
                    <a:cubicBezTo>
                      <a:pt x="350" y="528"/>
                      <a:pt x="352" y="525"/>
                      <a:pt x="353" y="520"/>
                    </a:cubicBezTo>
                    <a:cubicBezTo>
                      <a:pt x="351" y="520"/>
                      <a:pt x="351" y="518"/>
                      <a:pt x="348" y="519"/>
                    </a:cubicBezTo>
                    <a:cubicBezTo>
                      <a:pt x="347" y="523"/>
                      <a:pt x="345" y="529"/>
                      <a:pt x="349" y="531"/>
                    </a:cubicBezTo>
                    <a:close/>
                    <a:moveTo>
                      <a:pt x="255" y="531"/>
                    </a:moveTo>
                    <a:cubicBezTo>
                      <a:pt x="260" y="531"/>
                      <a:pt x="256" y="526"/>
                      <a:pt x="259" y="523"/>
                    </a:cubicBezTo>
                    <a:cubicBezTo>
                      <a:pt x="257" y="523"/>
                      <a:pt x="257" y="522"/>
                      <a:pt x="256" y="521"/>
                    </a:cubicBezTo>
                    <a:cubicBezTo>
                      <a:pt x="254" y="525"/>
                      <a:pt x="256" y="526"/>
                      <a:pt x="255" y="531"/>
                    </a:cubicBezTo>
                    <a:close/>
                    <a:moveTo>
                      <a:pt x="463" y="532"/>
                    </a:moveTo>
                    <a:cubicBezTo>
                      <a:pt x="468" y="532"/>
                      <a:pt x="466" y="524"/>
                      <a:pt x="464" y="522"/>
                    </a:cubicBezTo>
                    <a:cubicBezTo>
                      <a:pt x="464" y="526"/>
                      <a:pt x="463" y="528"/>
                      <a:pt x="463" y="532"/>
                    </a:cubicBezTo>
                    <a:close/>
                    <a:moveTo>
                      <a:pt x="88" y="529"/>
                    </a:moveTo>
                    <a:cubicBezTo>
                      <a:pt x="92" y="528"/>
                      <a:pt x="88" y="529"/>
                      <a:pt x="89" y="531"/>
                    </a:cubicBezTo>
                    <a:cubicBezTo>
                      <a:pt x="91" y="531"/>
                      <a:pt x="94" y="534"/>
                      <a:pt x="95" y="531"/>
                    </a:cubicBezTo>
                    <a:cubicBezTo>
                      <a:pt x="92" y="531"/>
                      <a:pt x="96" y="528"/>
                      <a:pt x="95" y="526"/>
                    </a:cubicBezTo>
                    <a:cubicBezTo>
                      <a:pt x="91" y="525"/>
                      <a:pt x="89" y="526"/>
                      <a:pt x="88" y="529"/>
                    </a:cubicBezTo>
                    <a:close/>
                    <a:moveTo>
                      <a:pt x="393" y="532"/>
                    </a:moveTo>
                    <a:cubicBezTo>
                      <a:pt x="395" y="530"/>
                      <a:pt x="396" y="528"/>
                      <a:pt x="393" y="526"/>
                    </a:cubicBezTo>
                    <a:cubicBezTo>
                      <a:pt x="392" y="527"/>
                      <a:pt x="391" y="532"/>
                      <a:pt x="393" y="532"/>
                    </a:cubicBezTo>
                    <a:close/>
                    <a:moveTo>
                      <a:pt x="316" y="531"/>
                    </a:moveTo>
                    <a:cubicBezTo>
                      <a:pt x="321" y="529"/>
                      <a:pt x="318" y="534"/>
                      <a:pt x="321" y="534"/>
                    </a:cubicBezTo>
                    <a:cubicBezTo>
                      <a:pt x="321" y="532"/>
                      <a:pt x="321" y="530"/>
                      <a:pt x="321" y="528"/>
                    </a:cubicBezTo>
                    <a:cubicBezTo>
                      <a:pt x="319" y="527"/>
                      <a:pt x="318" y="531"/>
                      <a:pt x="317" y="528"/>
                    </a:cubicBezTo>
                    <a:cubicBezTo>
                      <a:pt x="317" y="527"/>
                      <a:pt x="317" y="526"/>
                      <a:pt x="316" y="527"/>
                    </a:cubicBezTo>
                    <a:cubicBezTo>
                      <a:pt x="316" y="528"/>
                      <a:pt x="316" y="529"/>
                      <a:pt x="316" y="531"/>
                    </a:cubicBezTo>
                    <a:close/>
                    <a:moveTo>
                      <a:pt x="396" y="531"/>
                    </a:moveTo>
                    <a:cubicBezTo>
                      <a:pt x="397" y="531"/>
                      <a:pt x="398" y="531"/>
                      <a:pt x="399" y="531"/>
                    </a:cubicBezTo>
                    <a:cubicBezTo>
                      <a:pt x="399" y="529"/>
                      <a:pt x="399" y="527"/>
                      <a:pt x="397" y="528"/>
                    </a:cubicBezTo>
                    <a:cubicBezTo>
                      <a:pt x="397" y="529"/>
                      <a:pt x="397" y="530"/>
                      <a:pt x="396" y="531"/>
                    </a:cubicBezTo>
                    <a:close/>
                    <a:moveTo>
                      <a:pt x="240" y="531"/>
                    </a:moveTo>
                    <a:cubicBezTo>
                      <a:pt x="241" y="533"/>
                      <a:pt x="243" y="533"/>
                      <a:pt x="244" y="534"/>
                    </a:cubicBezTo>
                    <a:cubicBezTo>
                      <a:pt x="245" y="535"/>
                      <a:pt x="244" y="537"/>
                      <a:pt x="245" y="537"/>
                    </a:cubicBezTo>
                    <a:cubicBezTo>
                      <a:pt x="246" y="534"/>
                      <a:pt x="247" y="531"/>
                      <a:pt x="245" y="530"/>
                    </a:cubicBezTo>
                    <a:cubicBezTo>
                      <a:pt x="245" y="532"/>
                      <a:pt x="239" y="529"/>
                      <a:pt x="240" y="531"/>
                    </a:cubicBezTo>
                    <a:close/>
                    <a:moveTo>
                      <a:pt x="476" y="535"/>
                    </a:moveTo>
                    <a:cubicBezTo>
                      <a:pt x="475" y="534"/>
                      <a:pt x="477" y="530"/>
                      <a:pt x="475" y="531"/>
                    </a:cubicBezTo>
                    <a:cubicBezTo>
                      <a:pt x="473" y="532"/>
                      <a:pt x="474" y="534"/>
                      <a:pt x="476" y="535"/>
                    </a:cubicBezTo>
                    <a:close/>
                    <a:moveTo>
                      <a:pt x="280" y="532"/>
                    </a:moveTo>
                    <a:cubicBezTo>
                      <a:pt x="279" y="536"/>
                      <a:pt x="279" y="539"/>
                      <a:pt x="282" y="541"/>
                    </a:cubicBezTo>
                    <a:cubicBezTo>
                      <a:pt x="282" y="537"/>
                      <a:pt x="286" y="536"/>
                      <a:pt x="283" y="533"/>
                    </a:cubicBezTo>
                    <a:cubicBezTo>
                      <a:pt x="284" y="534"/>
                      <a:pt x="285" y="532"/>
                      <a:pt x="284" y="531"/>
                    </a:cubicBezTo>
                    <a:cubicBezTo>
                      <a:pt x="284" y="533"/>
                      <a:pt x="281" y="532"/>
                      <a:pt x="280" y="532"/>
                    </a:cubicBezTo>
                    <a:close/>
                    <a:moveTo>
                      <a:pt x="337" y="572"/>
                    </a:moveTo>
                    <a:cubicBezTo>
                      <a:pt x="343" y="570"/>
                      <a:pt x="339" y="565"/>
                      <a:pt x="338" y="560"/>
                    </a:cubicBezTo>
                    <a:cubicBezTo>
                      <a:pt x="338" y="552"/>
                      <a:pt x="342" y="540"/>
                      <a:pt x="337" y="532"/>
                    </a:cubicBezTo>
                    <a:cubicBezTo>
                      <a:pt x="335" y="544"/>
                      <a:pt x="338" y="560"/>
                      <a:pt x="337" y="572"/>
                    </a:cubicBezTo>
                    <a:close/>
                    <a:moveTo>
                      <a:pt x="349" y="548"/>
                    </a:moveTo>
                    <a:cubicBezTo>
                      <a:pt x="351" y="542"/>
                      <a:pt x="353" y="534"/>
                      <a:pt x="348" y="532"/>
                    </a:cubicBezTo>
                    <a:cubicBezTo>
                      <a:pt x="347" y="536"/>
                      <a:pt x="346" y="546"/>
                      <a:pt x="349" y="548"/>
                    </a:cubicBezTo>
                    <a:close/>
                    <a:moveTo>
                      <a:pt x="255" y="548"/>
                    </a:moveTo>
                    <a:cubicBezTo>
                      <a:pt x="257" y="545"/>
                      <a:pt x="258" y="536"/>
                      <a:pt x="255" y="533"/>
                    </a:cubicBezTo>
                    <a:cubicBezTo>
                      <a:pt x="255" y="540"/>
                      <a:pt x="253" y="543"/>
                      <a:pt x="255" y="548"/>
                    </a:cubicBezTo>
                    <a:close/>
                    <a:moveTo>
                      <a:pt x="430" y="540"/>
                    </a:moveTo>
                    <a:cubicBezTo>
                      <a:pt x="430" y="540"/>
                      <a:pt x="431" y="540"/>
                      <a:pt x="432" y="540"/>
                    </a:cubicBezTo>
                    <a:cubicBezTo>
                      <a:pt x="432" y="539"/>
                      <a:pt x="432" y="538"/>
                      <a:pt x="432" y="536"/>
                    </a:cubicBezTo>
                    <a:cubicBezTo>
                      <a:pt x="431" y="536"/>
                      <a:pt x="430" y="536"/>
                      <a:pt x="430" y="536"/>
                    </a:cubicBezTo>
                    <a:cubicBezTo>
                      <a:pt x="430" y="538"/>
                      <a:pt x="430" y="539"/>
                      <a:pt x="430" y="540"/>
                    </a:cubicBezTo>
                    <a:close/>
                    <a:moveTo>
                      <a:pt x="278" y="569"/>
                    </a:moveTo>
                    <a:cubicBezTo>
                      <a:pt x="285" y="577"/>
                      <a:pt x="268" y="579"/>
                      <a:pt x="277" y="587"/>
                    </a:cubicBezTo>
                    <a:cubicBezTo>
                      <a:pt x="279" y="586"/>
                      <a:pt x="275" y="584"/>
                      <a:pt x="278" y="583"/>
                    </a:cubicBezTo>
                    <a:cubicBezTo>
                      <a:pt x="279" y="584"/>
                      <a:pt x="279" y="587"/>
                      <a:pt x="279" y="589"/>
                    </a:cubicBezTo>
                    <a:cubicBezTo>
                      <a:pt x="277" y="589"/>
                      <a:pt x="275" y="589"/>
                      <a:pt x="274" y="590"/>
                    </a:cubicBezTo>
                    <a:cubicBezTo>
                      <a:pt x="275" y="601"/>
                      <a:pt x="272" y="613"/>
                      <a:pt x="277" y="619"/>
                    </a:cubicBezTo>
                    <a:cubicBezTo>
                      <a:pt x="273" y="620"/>
                      <a:pt x="273" y="625"/>
                      <a:pt x="274" y="629"/>
                    </a:cubicBezTo>
                    <a:cubicBezTo>
                      <a:pt x="276" y="629"/>
                      <a:pt x="277" y="629"/>
                      <a:pt x="279" y="629"/>
                    </a:cubicBezTo>
                    <a:cubicBezTo>
                      <a:pt x="277" y="616"/>
                      <a:pt x="282" y="609"/>
                      <a:pt x="279" y="597"/>
                    </a:cubicBezTo>
                    <a:cubicBezTo>
                      <a:pt x="279" y="597"/>
                      <a:pt x="279" y="599"/>
                      <a:pt x="278" y="599"/>
                    </a:cubicBezTo>
                    <a:cubicBezTo>
                      <a:pt x="278" y="597"/>
                      <a:pt x="278" y="597"/>
                      <a:pt x="277" y="596"/>
                    </a:cubicBezTo>
                    <a:cubicBezTo>
                      <a:pt x="277" y="593"/>
                      <a:pt x="281" y="595"/>
                      <a:pt x="280" y="592"/>
                    </a:cubicBezTo>
                    <a:cubicBezTo>
                      <a:pt x="281" y="573"/>
                      <a:pt x="282" y="562"/>
                      <a:pt x="283" y="544"/>
                    </a:cubicBezTo>
                    <a:cubicBezTo>
                      <a:pt x="281" y="544"/>
                      <a:pt x="281" y="542"/>
                      <a:pt x="280" y="542"/>
                    </a:cubicBezTo>
                    <a:cubicBezTo>
                      <a:pt x="277" y="552"/>
                      <a:pt x="280" y="561"/>
                      <a:pt x="278" y="569"/>
                    </a:cubicBezTo>
                    <a:close/>
                    <a:moveTo>
                      <a:pt x="432" y="550"/>
                    </a:moveTo>
                    <a:cubicBezTo>
                      <a:pt x="430" y="549"/>
                      <a:pt x="433" y="543"/>
                      <a:pt x="430" y="542"/>
                    </a:cubicBezTo>
                    <a:cubicBezTo>
                      <a:pt x="429" y="546"/>
                      <a:pt x="429" y="551"/>
                      <a:pt x="432" y="550"/>
                    </a:cubicBezTo>
                    <a:close/>
                    <a:moveTo>
                      <a:pt x="241" y="546"/>
                    </a:moveTo>
                    <a:cubicBezTo>
                      <a:pt x="240" y="549"/>
                      <a:pt x="244" y="548"/>
                      <a:pt x="244" y="551"/>
                    </a:cubicBezTo>
                    <a:cubicBezTo>
                      <a:pt x="243" y="551"/>
                      <a:pt x="241" y="551"/>
                      <a:pt x="240" y="551"/>
                    </a:cubicBezTo>
                    <a:cubicBezTo>
                      <a:pt x="240" y="552"/>
                      <a:pt x="240" y="553"/>
                      <a:pt x="240" y="554"/>
                    </a:cubicBezTo>
                    <a:cubicBezTo>
                      <a:pt x="243" y="553"/>
                      <a:pt x="243" y="552"/>
                      <a:pt x="245" y="555"/>
                    </a:cubicBezTo>
                    <a:cubicBezTo>
                      <a:pt x="245" y="549"/>
                      <a:pt x="248" y="547"/>
                      <a:pt x="243" y="545"/>
                    </a:cubicBezTo>
                    <a:cubicBezTo>
                      <a:pt x="244" y="545"/>
                      <a:pt x="245" y="544"/>
                      <a:pt x="245" y="543"/>
                    </a:cubicBezTo>
                    <a:cubicBezTo>
                      <a:pt x="242" y="542"/>
                      <a:pt x="244" y="547"/>
                      <a:pt x="241" y="546"/>
                    </a:cubicBezTo>
                    <a:close/>
                    <a:moveTo>
                      <a:pt x="419" y="545"/>
                    </a:moveTo>
                    <a:cubicBezTo>
                      <a:pt x="418" y="551"/>
                      <a:pt x="419" y="560"/>
                      <a:pt x="421" y="565"/>
                    </a:cubicBezTo>
                    <a:cubicBezTo>
                      <a:pt x="420" y="562"/>
                      <a:pt x="423" y="564"/>
                      <a:pt x="424" y="564"/>
                    </a:cubicBezTo>
                    <a:cubicBezTo>
                      <a:pt x="424" y="562"/>
                      <a:pt x="425" y="561"/>
                      <a:pt x="425" y="557"/>
                    </a:cubicBezTo>
                    <a:cubicBezTo>
                      <a:pt x="424" y="556"/>
                      <a:pt x="420" y="558"/>
                      <a:pt x="421" y="555"/>
                    </a:cubicBezTo>
                    <a:cubicBezTo>
                      <a:pt x="423" y="554"/>
                      <a:pt x="425" y="557"/>
                      <a:pt x="425" y="554"/>
                    </a:cubicBezTo>
                    <a:cubicBezTo>
                      <a:pt x="425" y="550"/>
                      <a:pt x="421" y="555"/>
                      <a:pt x="421" y="553"/>
                    </a:cubicBezTo>
                    <a:cubicBezTo>
                      <a:pt x="421" y="549"/>
                      <a:pt x="422" y="543"/>
                      <a:pt x="421" y="544"/>
                    </a:cubicBezTo>
                    <a:cubicBezTo>
                      <a:pt x="421" y="545"/>
                      <a:pt x="420" y="545"/>
                      <a:pt x="419" y="545"/>
                    </a:cubicBezTo>
                    <a:close/>
                    <a:moveTo>
                      <a:pt x="463" y="547"/>
                    </a:moveTo>
                    <a:cubicBezTo>
                      <a:pt x="466" y="548"/>
                      <a:pt x="466" y="543"/>
                      <a:pt x="463" y="544"/>
                    </a:cubicBezTo>
                    <a:cubicBezTo>
                      <a:pt x="463" y="545"/>
                      <a:pt x="463" y="546"/>
                      <a:pt x="463" y="547"/>
                    </a:cubicBezTo>
                    <a:close/>
                    <a:moveTo>
                      <a:pt x="90" y="555"/>
                    </a:moveTo>
                    <a:cubicBezTo>
                      <a:pt x="92" y="556"/>
                      <a:pt x="92" y="554"/>
                      <a:pt x="95" y="555"/>
                    </a:cubicBezTo>
                    <a:cubicBezTo>
                      <a:pt x="95" y="553"/>
                      <a:pt x="95" y="551"/>
                      <a:pt x="95" y="550"/>
                    </a:cubicBezTo>
                    <a:cubicBezTo>
                      <a:pt x="90" y="549"/>
                      <a:pt x="89" y="551"/>
                      <a:pt x="90" y="555"/>
                    </a:cubicBezTo>
                    <a:close/>
                    <a:moveTo>
                      <a:pt x="239" y="557"/>
                    </a:moveTo>
                    <a:cubicBezTo>
                      <a:pt x="240" y="557"/>
                      <a:pt x="239" y="560"/>
                      <a:pt x="241" y="559"/>
                    </a:cubicBezTo>
                    <a:cubicBezTo>
                      <a:pt x="243" y="559"/>
                      <a:pt x="242" y="557"/>
                      <a:pt x="243" y="556"/>
                    </a:cubicBezTo>
                    <a:cubicBezTo>
                      <a:pt x="244" y="558"/>
                      <a:pt x="243" y="560"/>
                      <a:pt x="245" y="559"/>
                    </a:cubicBezTo>
                    <a:cubicBezTo>
                      <a:pt x="245" y="558"/>
                      <a:pt x="245" y="557"/>
                      <a:pt x="245" y="555"/>
                    </a:cubicBezTo>
                    <a:cubicBezTo>
                      <a:pt x="242" y="555"/>
                      <a:pt x="240" y="555"/>
                      <a:pt x="239" y="557"/>
                    </a:cubicBezTo>
                    <a:close/>
                    <a:moveTo>
                      <a:pt x="239" y="562"/>
                    </a:moveTo>
                    <a:cubicBezTo>
                      <a:pt x="239" y="564"/>
                      <a:pt x="239" y="566"/>
                      <a:pt x="239" y="568"/>
                    </a:cubicBezTo>
                    <a:cubicBezTo>
                      <a:pt x="242" y="568"/>
                      <a:pt x="244" y="561"/>
                      <a:pt x="243" y="560"/>
                    </a:cubicBezTo>
                    <a:cubicBezTo>
                      <a:pt x="243" y="561"/>
                      <a:pt x="241" y="560"/>
                      <a:pt x="239" y="562"/>
                    </a:cubicBezTo>
                    <a:close/>
                    <a:moveTo>
                      <a:pt x="422" y="597"/>
                    </a:moveTo>
                    <a:cubicBezTo>
                      <a:pt x="425" y="586"/>
                      <a:pt x="422" y="579"/>
                      <a:pt x="424" y="566"/>
                    </a:cubicBezTo>
                    <a:cubicBezTo>
                      <a:pt x="423" y="567"/>
                      <a:pt x="419" y="565"/>
                      <a:pt x="419" y="567"/>
                    </a:cubicBezTo>
                    <a:cubicBezTo>
                      <a:pt x="423" y="570"/>
                      <a:pt x="419" y="589"/>
                      <a:pt x="422" y="597"/>
                    </a:cubicBezTo>
                    <a:close/>
                    <a:moveTo>
                      <a:pt x="276" y="572"/>
                    </a:moveTo>
                    <a:cubicBezTo>
                      <a:pt x="278" y="570"/>
                      <a:pt x="277" y="568"/>
                      <a:pt x="275" y="567"/>
                    </a:cubicBezTo>
                    <a:cubicBezTo>
                      <a:pt x="276" y="568"/>
                      <a:pt x="274" y="572"/>
                      <a:pt x="276" y="572"/>
                    </a:cubicBezTo>
                    <a:close/>
                    <a:moveTo>
                      <a:pt x="241" y="594"/>
                    </a:moveTo>
                    <a:cubicBezTo>
                      <a:pt x="245" y="585"/>
                      <a:pt x="242" y="582"/>
                      <a:pt x="243" y="572"/>
                    </a:cubicBezTo>
                    <a:cubicBezTo>
                      <a:pt x="242" y="572"/>
                      <a:pt x="242" y="569"/>
                      <a:pt x="240" y="570"/>
                    </a:cubicBezTo>
                    <a:cubicBezTo>
                      <a:pt x="242" y="578"/>
                      <a:pt x="238" y="589"/>
                      <a:pt x="241" y="594"/>
                    </a:cubicBezTo>
                    <a:close/>
                    <a:moveTo>
                      <a:pt x="338" y="587"/>
                    </a:moveTo>
                    <a:cubicBezTo>
                      <a:pt x="338" y="585"/>
                      <a:pt x="340" y="585"/>
                      <a:pt x="340" y="584"/>
                    </a:cubicBezTo>
                    <a:cubicBezTo>
                      <a:pt x="338" y="582"/>
                      <a:pt x="340" y="580"/>
                      <a:pt x="339" y="576"/>
                    </a:cubicBezTo>
                    <a:cubicBezTo>
                      <a:pt x="338" y="576"/>
                      <a:pt x="337" y="576"/>
                      <a:pt x="337" y="576"/>
                    </a:cubicBezTo>
                    <a:cubicBezTo>
                      <a:pt x="338" y="581"/>
                      <a:pt x="334" y="584"/>
                      <a:pt x="338" y="587"/>
                    </a:cubicBezTo>
                    <a:close/>
                    <a:moveTo>
                      <a:pt x="338" y="597"/>
                    </a:moveTo>
                    <a:cubicBezTo>
                      <a:pt x="339" y="594"/>
                      <a:pt x="341" y="591"/>
                      <a:pt x="337" y="589"/>
                    </a:cubicBezTo>
                    <a:cubicBezTo>
                      <a:pt x="338" y="591"/>
                      <a:pt x="336" y="596"/>
                      <a:pt x="338" y="597"/>
                    </a:cubicBezTo>
                    <a:close/>
                    <a:moveTo>
                      <a:pt x="453" y="601"/>
                    </a:moveTo>
                    <a:cubicBezTo>
                      <a:pt x="454" y="599"/>
                      <a:pt x="453" y="596"/>
                      <a:pt x="455" y="594"/>
                    </a:cubicBezTo>
                    <a:cubicBezTo>
                      <a:pt x="453" y="593"/>
                      <a:pt x="452" y="592"/>
                      <a:pt x="451" y="592"/>
                    </a:cubicBezTo>
                    <a:cubicBezTo>
                      <a:pt x="453" y="594"/>
                      <a:pt x="448" y="600"/>
                      <a:pt x="453" y="601"/>
                    </a:cubicBezTo>
                    <a:close/>
                    <a:moveTo>
                      <a:pt x="242" y="603"/>
                    </a:moveTo>
                    <a:cubicBezTo>
                      <a:pt x="244" y="601"/>
                      <a:pt x="243" y="598"/>
                      <a:pt x="241" y="598"/>
                    </a:cubicBezTo>
                    <a:cubicBezTo>
                      <a:pt x="240" y="600"/>
                      <a:pt x="240" y="602"/>
                      <a:pt x="242" y="603"/>
                    </a:cubicBezTo>
                    <a:close/>
                    <a:moveTo>
                      <a:pt x="477" y="606"/>
                    </a:moveTo>
                    <a:cubicBezTo>
                      <a:pt x="476" y="610"/>
                      <a:pt x="479" y="610"/>
                      <a:pt x="481" y="611"/>
                    </a:cubicBezTo>
                    <a:cubicBezTo>
                      <a:pt x="485" y="609"/>
                      <a:pt x="481" y="608"/>
                      <a:pt x="482" y="605"/>
                    </a:cubicBezTo>
                    <a:cubicBezTo>
                      <a:pt x="479" y="606"/>
                      <a:pt x="480" y="608"/>
                      <a:pt x="477" y="606"/>
                    </a:cubicBezTo>
                    <a:close/>
                    <a:moveTo>
                      <a:pt x="450" y="611"/>
                    </a:moveTo>
                    <a:cubicBezTo>
                      <a:pt x="450" y="611"/>
                      <a:pt x="451" y="611"/>
                      <a:pt x="452" y="611"/>
                    </a:cubicBezTo>
                    <a:cubicBezTo>
                      <a:pt x="452" y="610"/>
                      <a:pt x="452" y="609"/>
                      <a:pt x="452" y="607"/>
                    </a:cubicBezTo>
                    <a:cubicBezTo>
                      <a:pt x="451" y="607"/>
                      <a:pt x="450" y="607"/>
                      <a:pt x="450" y="607"/>
                    </a:cubicBezTo>
                    <a:cubicBezTo>
                      <a:pt x="450" y="609"/>
                      <a:pt x="450" y="610"/>
                      <a:pt x="450" y="611"/>
                    </a:cubicBezTo>
                    <a:close/>
                    <a:moveTo>
                      <a:pt x="476" y="619"/>
                    </a:moveTo>
                    <a:cubicBezTo>
                      <a:pt x="478" y="620"/>
                      <a:pt x="477" y="624"/>
                      <a:pt x="481" y="625"/>
                    </a:cubicBezTo>
                    <a:cubicBezTo>
                      <a:pt x="479" y="627"/>
                      <a:pt x="479" y="629"/>
                      <a:pt x="480" y="631"/>
                    </a:cubicBezTo>
                    <a:cubicBezTo>
                      <a:pt x="480" y="631"/>
                      <a:pt x="481" y="631"/>
                      <a:pt x="481" y="631"/>
                    </a:cubicBezTo>
                    <a:cubicBezTo>
                      <a:pt x="482" y="631"/>
                      <a:pt x="482" y="630"/>
                      <a:pt x="482" y="630"/>
                    </a:cubicBezTo>
                    <a:cubicBezTo>
                      <a:pt x="480" y="627"/>
                      <a:pt x="482" y="625"/>
                      <a:pt x="483" y="622"/>
                    </a:cubicBezTo>
                    <a:cubicBezTo>
                      <a:pt x="478" y="621"/>
                      <a:pt x="484" y="620"/>
                      <a:pt x="482" y="615"/>
                    </a:cubicBezTo>
                    <a:cubicBezTo>
                      <a:pt x="480" y="616"/>
                      <a:pt x="477" y="617"/>
                      <a:pt x="476" y="619"/>
                    </a:cubicBezTo>
                    <a:close/>
                    <a:moveTo>
                      <a:pt x="451" y="626"/>
                    </a:moveTo>
                    <a:cubicBezTo>
                      <a:pt x="451" y="623"/>
                      <a:pt x="453" y="617"/>
                      <a:pt x="450" y="616"/>
                    </a:cubicBezTo>
                    <a:cubicBezTo>
                      <a:pt x="448" y="619"/>
                      <a:pt x="449" y="623"/>
                      <a:pt x="451" y="626"/>
                    </a:cubicBezTo>
                    <a:close/>
                    <a:moveTo>
                      <a:pt x="422" y="636"/>
                    </a:moveTo>
                    <a:cubicBezTo>
                      <a:pt x="423" y="633"/>
                      <a:pt x="424" y="624"/>
                      <a:pt x="421" y="622"/>
                    </a:cubicBezTo>
                    <a:cubicBezTo>
                      <a:pt x="422" y="628"/>
                      <a:pt x="420" y="632"/>
                      <a:pt x="422" y="636"/>
                    </a:cubicBezTo>
                    <a:close/>
                    <a:moveTo>
                      <a:pt x="357" y="625"/>
                    </a:moveTo>
                    <a:cubicBezTo>
                      <a:pt x="354" y="630"/>
                      <a:pt x="360" y="629"/>
                      <a:pt x="357" y="625"/>
                    </a:cubicBezTo>
                    <a:close/>
                    <a:moveTo>
                      <a:pt x="356" y="633"/>
                    </a:moveTo>
                    <a:cubicBezTo>
                      <a:pt x="359" y="635"/>
                      <a:pt x="359" y="629"/>
                      <a:pt x="356" y="630"/>
                    </a:cubicBezTo>
                    <a:cubicBezTo>
                      <a:pt x="356" y="631"/>
                      <a:pt x="356" y="632"/>
                      <a:pt x="356" y="633"/>
                    </a:cubicBezTo>
                    <a:close/>
                    <a:moveTo>
                      <a:pt x="274" y="638"/>
                    </a:moveTo>
                    <a:cubicBezTo>
                      <a:pt x="279" y="638"/>
                      <a:pt x="276" y="634"/>
                      <a:pt x="278" y="631"/>
                    </a:cubicBezTo>
                    <a:cubicBezTo>
                      <a:pt x="274" y="631"/>
                      <a:pt x="275" y="635"/>
                      <a:pt x="274" y="638"/>
                    </a:cubicBezTo>
                    <a:close/>
                    <a:moveTo>
                      <a:pt x="357" y="644"/>
                    </a:moveTo>
                    <a:cubicBezTo>
                      <a:pt x="358" y="642"/>
                      <a:pt x="359" y="635"/>
                      <a:pt x="356" y="634"/>
                    </a:cubicBezTo>
                    <a:cubicBezTo>
                      <a:pt x="356" y="637"/>
                      <a:pt x="355" y="642"/>
                      <a:pt x="357" y="644"/>
                    </a:cubicBezTo>
                    <a:close/>
                    <a:moveTo>
                      <a:pt x="451" y="642"/>
                    </a:moveTo>
                    <a:cubicBezTo>
                      <a:pt x="452" y="641"/>
                      <a:pt x="453" y="636"/>
                      <a:pt x="450" y="637"/>
                    </a:cubicBezTo>
                    <a:cubicBezTo>
                      <a:pt x="450" y="638"/>
                      <a:pt x="449" y="642"/>
                      <a:pt x="451" y="642"/>
                    </a:cubicBezTo>
                    <a:close/>
                    <a:moveTo>
                      <a:pt x="421" y="686"/>
                    </a:moveTo>
                    <a:cubicBezTo>
                      <a:pt x="427" y="672"/>
                      <a:pt x="421" y="661"/>
                      <a:pt x="423" y="639"/>
                    </a:cubicBezTo>
                    <a:cubicBezTo>
                      <a:pt x="423" y="638"/>
                      <a:pt x="422" y="638"/>
                      <a:pt x="421" y="638"/>
                    </a:cubicBezTo>
                    <a:cubicBezTo>
                      <a:pt x="420" y="655"/>
                      <a:pt x="420" y="669"/>
                      <a:pt x="421" y="686"/>
                    </a:cubicBezTo>
                    <a:close/>
                    <a:moveTo>
                      <a:pt x="277" y="653"/>
                    </a:moveTo>
                    <a:cubicBezTo>
                      <a:pt x="278" y="652"/>
                      <a:pt x="279" y="644"/>
                      <a:pt x="275" y="645"/>
                    </a:cubicBezTo>
                    <a:cubicBezTo>
                      <a:pt x="272" y="647"/>
                      <a:pt x="273" y="653"/>
                      <a:pt x="277" y="653"/>
                    </a:cubicBezTo>
                    <a:close/>
                    <a:moveTo>
                      <a:pt x="358" y="653"/>
                    </a:moveTo>
                    <a:cubicBezTo>
                      <a:pt x="358" y="651"/>
                      <a:pt x="357" y="649"/>
                      <a:pt x="356" y="648"/>
                    </a:cubicBezTo>
                    <a:cubicBezTo>
                      <a:pt x="356" y="650"/>
                      <a:pt x="355" y="653"/>
                      <a:pt x="358" y="653"/>
                    </a:cubicBezTo>
                    <a:close/>
                    <a:moveTo>
                      <a:pt x="273" y="657"/>
                    </a:moveTo>
                    <a:cubicBezTo>
                      <a:pt x="275" y="657"/>
                      <a:pt x="273" y="662"/>
                      <a:pt x="276" y="660"/>
                    </a:cubicBezTo>
                    <a:cubicBezTo>
                      <a:pt x="275" y="657"/>
                      <a:pt x="277" y="658"/>
                      <a:pt x="277" y="655"/>
                    </a:cubicBezTo>
                    <a:cubicBezTo>
                      <a:pt x="275" y="655"/>
                      <a:pt x="274" y="656"/>
                      <a:pt x="273" y="657"/>
                    </a:cubicBezTo>
                    <a:close/>
                    <a:moveTo>
                      <a:pt x="277" y="670"/>
                    </a:moveTo>
                    <a:cubicBezTo>
                      <a:pt x="277" y="666"/>
                      <a:pt x="280" y="663"/>
                      <a:pt x="275" y="662"/>
                    </a:cubicBezTo>
                    <a:cubicBezTo>
                      <a:pt x="275" y="665"/>
                      <a:pt x="275" y="669"/>
                      <a:pt x="277" y="670"/>
                    </a:cubicBezTo>
                    <a:close/>
                    <a:moveTo>
                      <a:pt x="382" y="690"/>
                    </a:moveTo>
                    <a:cubicBezTo>
                      <a:pt x="383" y="690"/>
                      <a:pt x="384" y="689"/>
                      <a:pt x="385" y="689"/>
                    </a:cubicBezTo>
                    <a:cubicBezTo>
                      <a:pt x="385" y="688"/>
                      <a:pt x="385" y="688"/>
                      <a:pt x="385" y="687"/>
                    </a:cubicBezTo>
                    <a:cubicBezTo>
                      <a:pt x="384" y="687"/>
                      <a:pt x="383" y="687"/>
                      <a:pt x="383" y="686"/>
                    </a:cubicBezTo>
                    <a:cubicBezTo>
                      <a:pt x="383" y="686"/>
                      <a:pt x="384" y="685"/>
                      <a:pt x="383" y="685"/>
                    </a:cubicBezTo>
                    <a:cubicBezTo>
                      <a:pt x="382" y="686"/>
                      <a:pt x="381" y="688"/>
                      <a:pt x="382" y="690"/>
                    </a:cubicBezTo>
                    <a:close/>
                    <a:moveTo>
                      <a:pt x="424" y="705"/>
                    </a:moveTo>
                    <a:cubicBezTo>
                      <a:pt x="424" y="698"/>
                      <a:pt x="423" y="692"/>
                      <a:pt x="424" y="687"/>
                    </a:cubicBezTo>
                    <a:cubicBezTo>
                      <a:pt x="423" y="687"/>
                      <a:pt x="422" y="687"/>
                      <a:pt x="421" y="687"/>
                    </a:cubicBezTo>
                    <a:cubicBezTo>
                      <a:pt x="424" y="694"/>
                      <a:pt x="419" y="703"/>
                      <a:pt x="424" y="705"/>
                    </a:cubicBezTo>
                    <a:close/>
                    <a:moveTo>
                      <a:pt x="300" y="720"/>
                    </a:moveTo>
                    <a:cubicBezTo>
                      <a:pt x="302" y="721"/>
                      <a:pt x="302" y="723"/>
                      <a:pt x="304" y="724"/>
                    </a:cubicBezTo>
                    <a:cubicBezTo>
                      <a:pt x="302" y="719"/>
                      <a:pt x="306" y="717"/>
                      <a:pt x="303" y="715"/>
                    </a:cubicBezTo>
                    <a:cubicBezTo>
                      <a:pt x="302" y="717"/>
                      <a:pt x="301" y="718"/>
                      <a:pt x="300" y="720"/>
                    </a:cubicBezTo>
                    <a:close/>
                    <a:moveTo>
                      <a:pt x="306" y="697"/>
                    </a:moveTo>
                    <a:cubicBezTo>
                      <a:pt x="303" y="695"/>
                      <a:pt x="304" y="691"/>
                      <a:pt x="301" y="691"/>
                    </a:cubicBezTo>
                    <a:cubicBezTo>
                      <a:pt x="301" y="700"/>
                      <a:pt x="299" y="706"/>
                      <a:pt x="303" y="715"/>
                    </a:cubicBezTo>
                    <a:cubicBezTo>
                      <a:pt x="305" y="709"/>
                      <a:pt x="303" y="699"/>
                      <a:pt x="306" y="697"/>
                    </a:cubicBezTo>
                    <a:close/>
                    <a:moveTo>
                      <a:pt x="311" y="700"/>
                    </a:moveTo>
                    <a:cubicBezTo>
                      <a:pt x="310" y="699"/>
                      <a:pt x="312" y="695"/>
                      <a:pt x="309" y="696"/>
                    </a:cubicBezTo>
                    <a:cubicBezTo>
                      <a:pt x="309" y="698"/>
                      <a:pt x="309" y="700"/>
                      <a:pt x="311" y="700"/>
                    </a:cubicBezTo>
                    <a:close/>
                    <a:moveTo>
                      <a:pt x="422" y="764"/>
                    </a:moveTo>
                    <a:cubicBezTo>
                      <a:pt x="427" y="762"/>
                      <a:pt x="425" y="755"/>
                      <a:pt x="424" y="750"/>
                    </a:cubicBezTo>
                    <a:cubicBezTo>
                      <a:pt x="426" y="740"/>
                      <a:pt x="425" y="718"/>
                      <a:pt x="423" y="706"/>
                    </a:cubicBezTo>
                    <a:cubicBezTo>
                      <a:pt x="420" y="727"/>
                      <a:pt x="422" y="744"/>
                      <a:pt x="422" y="764"/>
                    </a:cubicBezTo>
                    <a:close/>
                    <a:moveTo>
                      <a:pt x="302" y="734"/>
                    </a:moveTo>
                    <a:cubicBezTo>
                      <a:pt x="306" y="734"/>
                      <a:pt x="305" y="730"/>
                      <a:pt x="305" y="726"/>
                    </a:cubicBezTo>
                    <a:cubicBezTo>
                      <a:pt x="304" y="726"/>
                      <a:pt x="303" y="726"/>
                      <a:pt x="302" y="726"/>
                    </a:cubicBezTo>
                    <a:cubicBezTo>
                      <a:pt x="302" y="729"/>
                      <a:pt x="302" y="731"/>
                      <a:pt x="302" y="734"/>
                    </a:cubicBezTo>
                    <a:close/>
                    <a:moveTo>
                      <a:pt x="305" y="745"/>
                    </a:moveTo>
                    <a:cubicBezTo>
                      <a:pt x="305" y="742"/>
                      <a:pt x="305" y="740"/>
                      <a:pt x="303" y="739"/>
                    </a:cubicBezTo>
                    <a:cubicBezTo>
                      <a:pt x="304" y="741"/>
                      <a:pt x="301" y="746"/>
                      <a:pt x="305" y="745"/>
                    </a:cubicBezTo>
                    <a:close/>
                    <a:moveTo>
                      <a:pt x="387" y="747"/>
                    </a:moveTo>
                    <a:cubicBezTo>
                      <a:pt x="389" y="747"/>
                      <a:pt x="391" y="746"/>
                      <a:pt x="390" y="748"/>
                    </a:cubicBezTo>
                    <a:cubicBezTo>
                      <a:pt x="395" y="746"/>
                      <a:pt x="394" y="747"/>
                      <a:pt x="399" y="748"/>
                    </a:cubicBezTo>
                    <a:cubicBezTo>
                      <a:pt x="398" y="744"/>
                      <a:pt x="400" y="741"/>
                      <a:pt x="396" y="739"/>
                    </a:cubicBezTo>
                    <a:cubicBezTo>
                      <a:pt x="394" y="742"/>
                      <a:pt x="388" y="741"/>
                      <a:pt x="387" y="747"/>
                    </a:cubicBezTo>
                    <a:close/>
                    <a:moveTo>
                      <a:pt x="312" y="745"/>
                    </a:moveTo>
                    <a:cubicBezTo>
                      <a:pt x="312" y="743"/>
                      <a:pt x="312" y="742"/>
                      <a:pt x="313" y="741"/>
                    </a:cubicBezTo>
                    <a:cubicBezTo>
                      <a:pt x="309" y="740"/>
                      <a:pt x="309" y="744"/>
                      <a:pt x="312" y="745"/>
                    </a:cubicBezTo>
                    <a:close/>
                    <a:moveTo>
                      <a:pt x="332" y="754"/>
                    </a:moveTo>
                    <a:cubicBezTo>
                      <a:pt x="332" y="751"/>
                      <a:pt x="333" y="749"/>
                      <a:pt x="331" y="747"/>
                    </a:cubicBezTo>
                    <a:cubicBezTo>
                      <a:pt x="331" y="749"/>
                      <a:pt x="330" y="753"/>
                      <a:pt x="332" y="754"/>
                    </a:cubicBezTo>
                    <a:close/>
                    <a:moveTo>
                      <a:pt x="385" y="761"/>
                    </a:moveTo>
                    <a:cubicBezTo>
                      <a:pt x="386" y="761"/>
                      <a:pt x="388" y="761"/>
                      <a:pt x="388" y="762"/>
                    </a:cubicBezTo>
                    <a:cubicBezTo>
                      <a:pt x="384" y="764"/>
                      <a:pt x="393" y="767"/>
                      <a:pt x="389" y="771"/>
                    </a:cubicBezTo>
                    <a:cubicBezTo>
                      <a:pt x="391" y="771"/>
                      <a:pt x="392" y="769"/>
                      <a:pt x="392" y="771"/>
                    </a:cubicBezTo>
                    <a:cubicBezTo>
                      <a:pt x="392" y="779"/>
                      <a:pt x="394" y="785"/>
                      <a:pt x="395" y="792"/>
                    </a:cubicBezTo>
                    <a:cubicBezTo>
                      <a:pt x="394" y="792"/>
                      <a:pt x="394" y="790"/>
                      <a:pt x="392" y="791"/>
                    </a:cubicBezTo>
                    <a:cubicBezTo>
                      <a:pt x="393" y="801"/>
                      <a:pt x="393" y="809"/>
                      <a:pt x="397" y="818"/>
                    </a:cubicBezTo>
                    <a:cubicBezTo>
                      <a:pt x="396" y="808"/>
                      <a:pt x="400" y="792"/>
                      <a:pt x="395" y="784"/>
                    </a:cubicBezTo>
                    <a:cubicBezTo>
                      <a:pt x="396" y="784"/>
                      <a:pt x="397" y="784"/>
                      <a:pt x="398" y="784"/>
                    </a:cubicBezTo>
                    <a:cubicBezTo>
                      <a:pt x="397" y="771"/>
                      <a:pt x="398" y="765"/>
                      <a:pt x="398" y="750"/>
                    </a:cubicBezTo>
                    <a:cubicBezTo>
                      <a:pt x="396" y="750"/>
                      <a:pt x="395" y="750"/>
                      <a:pt x="394" y="749"/>
                    </a:cubicBezTo>
                    <a:cubicBezTo>
                      <a:pt x="391" y="753"/>
                      <a:pt x="387" y="756"/>
                      <a:pt x="385" y="761"/>
                    </a:cubicBezTo>
                    <a:close/>
                    <a:moveTo>
                      <a:pt x="305" y="755"/>
                    </a:moveTo>
                    <a:cubicBezTo>
                      <a:pt x="304" y="754"/>
                      <a:pt x="306" y="750"/>
                      <a:pt x="304" y="750"/>
                    </a:cubicBezTo>
                    <a:cubicBezTo>
                      <a:pt x="302" y="752"/>
                      <a:pt x="303" y="754"/>
                      <a:pt x="305" y="755"/>
                    </a:cubicBezTo>
                    <a:close/>
                    <a:moveTo>
                      <a:pt x="425" y="777"/>
                    </a:moveTo>
                    <a:cubicBezTo>
                      <a:pt x="424" y="772"/>
                      <a:pt x="428" y="766"/>
                      <a:pt x="423" y="765"/>
                    </a:cubicBezTo>
                    <a:cubicBezTo>
                      <a:pt x="423" y="769"/>
                      <a:pt x="421" y="777"/>
                      <a:pt x="425" y="777"/>
                    </a:cubicBezTo>
                    <a:close/>
                    <a:moveTo>
                      <a:pt x="73" y="834"/>
                    </a:moveTo>
                    <a:cubicBezTo>
                      <a:pt x="76" y="832"/>
                      <a:pt x="75" y="836"/>
                      <a:pt x="76" y="837"/>
                    </a:cubicBezTo>
                    <a:cubicBezTo>
                      <a:pt x="78" y="832"/>
                      <a:pt x="75" y="826"/>
                      <a:pt x="77" y="819"/>
                    </a:cubicBezTo>
                    <a:cubicBezTo>
                      <a:pt x="75" y="818"/>
                      <a:pt x="76" y="816"/>
                      <a:pt x="73" y="817"/>
                    </a:cubicBezTo>
                    <a:cubicBezTo>
                      <a:pt x="76" y="823"/>
                      <a:pt x="73" y="828"/>
                      <a:pt x="73" y="834"/>
                    </a:cubicBezTo>
                    <a:close/>
                    <a:moveTo>
                      <a:pt x="398" y="830"/>
                    </a:moveTo>
                    <a:cubicBezTo>
                      <a:pt x="399" y="827"/>
                      <a:pt x="400" y="822"/>
                      <a:pt x="396" y="819"/>
                    </a:cubicBezTo>
                    <a:cubicBezTo>
                      <a:pt x="398" y="822"/>
                      <a:pt x="391" y="829"/>
                      <a:pt x="398" y="830"/>
                    </a:cubicBezTo>
                    <a:close/>
                    <a:moveTo>
                      <a:pt x="399" y="838"/>
                    </a:moveTo>
                    <a:cubicBezTo>
                      <a:pt x="397" y="838"/>
                      <a:pt x="400" y="835"/>
                      <a:pt x="399" y="833"/>
                    </a:cubicBezTo>
                    <a:cubicBezTo>
                      <a:pt x="394" y="832"/>
                      <a:pt x="398" y="840"/>
                      <a:pt x="399" y="838"/>
                    </a:cubicBezTo>
                    <a:close/>
                    <a:moveTo>
                      <a:pt x="85" y="888"/>
                    </a:moveTo>
                    <a:cubicBezTo>
                      <a:pt x="88" y="879"/>
                      <a:pt x="83" y="873"/>
                      <a:pt x="87" y="866"/>
                    </a:cubicBezTo>
                    <a:cubicBezTo>
                      <a:pt x="83" y="867"/>
                      <a:pt x="87" y="861"/>
                      <a:pt x="84" y="862"/>
                    </a:cubicBezTo>
                    <a:cubicBezTo>
                      <a:pt x="83" y="863"/>
                      <a:pt x="81" y="864"/>
                      <a:pt x="78" y="864"/>
                    </a:cubicBezTo>
                    <a:cubicBezTo>
                      <a:pt x="76" y="856"/>
                      <a:pt x="81" y="850"/>
                      <a:pt x="75" y="842"/>
                    </a:cubicBezTo>
                    <a:cubicBezTo>
                      <a:pt x="76" y="893"/>
                      <a:pt x="77" y="927"/>
                      <a:pt x="76" y="969"/>
                    </a:cubicBezTo>
                    <a:cubicBezTo>
                      <a:pt x="77" y="971"/>
                      <a:pt x="81" y="969"/>
                      <a:pt x="80" y="972"/>
                    </a:cubicBezTo>
                    <a:cubicBezTo>
                      <a:pt x="73" y="974"/>
                      <a:pt x="80" y="984"/>
                      <a:pt x="80" y="988"/>
                    </a:cubicBezTo>
                    <a:cubicBezTo>
                      <a:pt x="74" y="995"/>
                      <a:pt x="81" y="1006"/>
                      <a:pt x="80" y="1012"/>
                    </a:cubicBezTo>
                    <a:cubicBezTo>
                      <a:pt x="78" y="1012"/>
                      <a:pt x="78" y="1014"/>
                      <a:pt x="77" y="1014"/>
                    </a:cubicBezTo>
                    <a:cubicBezTo>
                      <a:pt x="80" y="1019"/>
                      <a:pt x="77" y="1030"/>
                      <a:pt x="81" y="1035"/>
                    </a:cubicBezTo>
                    <a:cubicBezTo>
                      <a:pt x="84" y="1024"/>
                      <a:pt x="81" y="1007"/>
                      <a:pt x="83" y="995"/>
                    </a:cubicBezTo>
                    <a:cubicBezTo>
                      <a:pt x="87" y="994"/>
                      <a:pt x="86" y="999"/>
                      <a:pt x="88" y="1000"/>
                    </a:cubicBezTo>
                    <a:cubicBezTo>
                      <a:pt x="84" y="1011"/>
                      <a:pt x="92" y="1032"/>
                      <a:pt x="87" y="1043"/>
                    </a:cubicBezTo>
                    <a:cubicBezTo>
                      <a:pt x="84" y="1042"/>
                      <a:pt x="84" y="1037"/>
                      <a:pt x="81" y="1035"/>
                    </a:cubicBezTo>
                    <a:cubicBezTo>
                      <a:pt x="77" y="1040"/>
                      <a:pt x="86" y="1041"/>
                      <a:pt x="83" y="1044"/>
                    </a:cubicBezTo>
                    <a:cubicBezTo>
                      <a:pt x="82" y="1044"/>
                      <a:pt x="82" y="1042"/>
                      <a:pt x="81" y="1042"/>
                    </a:cubicBezTo>
                    <a:cubicBezTo>
                      <a:pt x="80" y="1048"/>
                      <a:pt x="77" y="1056"/>
                      <a:pt x="81" y="1061"/>
                    </a:cubicBezTo>
                    <a:cubicBezTo>
                      <a:pt x="80" y="1059"/>
                      <a:pt x="81" y="1055"/>
                      <a:pt x="85" y="1055"/>
                    </a:cubicBezTo>
                    <a:cubicBezTo>
                      <a:pt x="85" y="1051"/>
                      <a:pt x="84" y="1048"/>
                      <a:pt x="87" y="1046"/>
                    </a:cubicBezTo>
                    <a:cubicBezTo>
                      <a:pt x="90" y="1052"/>
                      <a:pt x="91" y="1072"/>
                      <a:pt x="91" y="1083"/>
                    </a:cubicBezTo>
                    <a:cubicBezTo>
                      <a:pt x="95" y="1084"/>
                      <a:pt x="92" y="1079"/>
                      <a:pt x="94" y="1079"/>
                    </a:cubicBezTo>
                    <a:cubicBezTo>
                      <a:pt x="95" y="1079"/>
                      <a:pt x="94" y="1081"/>
                      <a:pt x="96" y="1082"/>
                    </a:cubicBezTo>
                    <a:cubicBezTo>
                      <a:pt x="96" y="1076"/>
                      <a:pt x="97" y="1066"/>
                      <a:pt x="92" y="1062"/>
                    </a:cubicBezTo>
                    <a:cubicBezTo>
                      <a:pt x="94" y="1063"/>
                      <a:pt x="95" y="1062"/>
                      <a:pt x="95" y="1059"/>
                    </a:cubicBezTo>
                    <a:cubicBezTo>
                      <a:pt x="92" y="1050"/>
                      <a:pt x="96" y="1040"/>
                      <a:pt x="91" y="1030"/>
                    </a:cubicBezTo>
                    <a:cubicBezTo>
                      <a:pt x="94" y="1019"/>
                      <a:pt x="92" y="1013"/>
                      <a:pt x="90" y="1003"/>
                    </a:cubicBezTo>
                    <a:cubicBezTo>
                      <a:pt x="91" y="1000"/>
                      <a:pt x="95" y="1005"/>
                      <a:pt x="95" y="1001"/>
                    </a:cubicBezTo>
                    <a:cubicBezTo>
                      <a:pt x="95" y="999"/>
                      <a:pt x="90" y="1003"/>
                      <a:pt x="90" y="999"/>
                    </a:cubicBezTo>
                    <a:cubicBezTo>
                      <a:pt x="93" y="995"/>
                      <a:pt x="86" y="990"/>
                      <a:pt x="92" y="987"/>
                    </a:cubicBezTo>
                    <a:cubicBezTo>
                      <a:pt x="92" y="991"/>
                      <a:pt x="91" y="994"/>
                      <a:pt x="94" y="995"/>
                    </a:cubicBezTo>
                    <a:cubicBezTo>
                      <a:pt x="93" y="989"/>
                      <a:pt x="94" y="980"/>
                      <a:pt x="92" y="974"/>
                    </a:cubicBezTo>
                    <a:cubicBezTo>
                      <a:pt x="89" y="977"/>
                      <a:pt x="93" y="981"/>
                      <a:pt x="91" y="983"/>
                    </a:cubicBezTo>
                    <a:cubicBezTo>
                      <a:pt x="90" y="983"/>
                      <a:pt x="90" y="983"/>
                      <a:pt x="89" y="984"/>
                    </a:cubicBezTo>
                    <a:cubicBezTo>
                      <a:pt x="89" y="982"/>
                      <a:pt x="88" y="980"/>
                      <a:pt x="87" y="980"/>
                    </a:cubicBezTo>
                    <a:cubicBezTo>
                      <a:pt x="86" y="983"/>
                      <a:pt x="86" y="989"/>
                      <a:pt x="81" y="987"/>
                    </a:cubicBezTo>
                    <a:cubicBezTo>
                      <a:pt x="87" y="983"/>
                      <a:pt x="82" y="977"/>
                      <a:pt x="84" y="968"/>
                    </a:cubicBezTo>
                    <a:cubicBezTo>
                      <a:pt x="85" y="968"/>
                      <a:pt x="87" y="968"/>
                      <a:pt x="88" y="968"/>
                    </a:cubicBezTo>
                    <a:cubicBezTo>
                      <a:pt x="89" y="962"/>
                      <a:pt x="83" y="962"/>
                      <a:pt x="83" y="957"/>
                    </a:cubicBezTo>
                    <a:cubicBezTo>
                      <a:pt x="87" y="945"/>
                      <a:pt x="81" y="934"/>
                      <a:pt x="83" y="921"/>
                    </a:cubicBezTo>
                    <a:cubicBezTo>
                      <a:pt x="89" y="930"/>
                      <a:pt x="83" y="946"/>
                      <a:pt x="91" y="956"/>
                    </a:cubicBezTo>
                    <a:cubicBezTo>
                      <a:pt x="88" y="936"/>
                      <a:pt x="92" y="916"/>
                      <a:pt x="85" y="899"/>
                    </a:cubicBezTo>
                    <a:cubicBezTo>
                      <a:pt x="83" y="906"/>
                      <a:pt x="88" y="915"/>
                      <a:pt x="83" y="916"/>
                    </a:cubicBezTo>
                    <a:cubicBezTo>
                      <a:pt x="84" y="913"/>
                      <a:pt x="78" y="916"/>
                      <a:pt x="78" y="913"/>
                    </a:cubicBezTo>
                    <a:cubicBezTo>
                      <a:pt x="78" y="910"/>
                      <a:pt x="81" y="910"/>
                      <a:pt x="82" y="909"/>
                    </a:cubicBezTo>
                    <a:cubicBezTo>
                      <a:pt x="76" y="904"/>
                      <a:pt x="83" y="893"/>
                      <a:pt x="79" y="886"/>
                    </a:cubicBezTo>
                    <a:cubicBezTo>
                      <a:pt x="82" y="884"/>
                      <a:pt x="83" y="882"/>
                      <a:pt x="82" y="881"/>
                    </a:cubicBezTo>
                    <a:cubicBezTo>
                      <a:pt x="87" y="882"/>
                      <a:pt x="83" y="887"/>
                      <a:pt x="85" y="888"/>
                    </a:cubicBezTo>
                    <a:close/>
                    <a:moveTo>
                      <a:pt x="51" y="861"/>
                    </a:moveTo>
                    <a:cubicBezTo>
                      <a:pt x="50" y="864"/>
                      <a:pt x="52" y="865"/>
                      <a:pt x="52" y="868"/>
                    </a:cubicBezTo>
                    <a:cubicBezTo>
                      <a:pt x="53" y="876"/>
                      <a:pt x="54" y="856"/>
                      <a:pt x="52" y="854"/>
                    </a:cubicBezTo>
                    <a:cubicBezTo>
                      <a:pt x="52" y="853"/>
                      <a:pt x="52" y="853"/>
                      <a:pt x="50" y="853"/>
                    </a:cubicBezTo>
                    <a:cubicBezTo>
                      <a:pt x="48" y="856"/>
                      <a:pt x="50" y="858"/>
                      <a:pt x="51" y="861"/>
                    </a:cubicBezTo>
                    <a:close/>
                    <a:moveTo>
                      <a:pt x="81" y="861"/>
                    </a:moveTo>
                    <a:cubicBezTo>
                      <a:pt x="86" y="861"/>
                      <a:pt x="84" y="860"/>
                      <a:pt x="86" y="857"/>
                    </a:cubicBezTo>
                    <a:cubicBezTo>
                      <a:pt x="85" y="855"/>
                      <a:pt x="84" y="854"/>
                      <a:pt x="81" y="854"/>
                    </a:cubicBezTo>
                    <a:cubicBezTo>
                      <a:pt x="81" y="856"/>
                      <a:pt x="81" y="859"/>
                      <a:pt x="81" y="861"/>
                    </a:cubicBezTo>
                    <a:close/>
                    <a:moveTo>
                      <a:pt x="43" y="871"/>
                    </a:moveTo>
                    <a:cubicBezTo>
                      <a:pt x="44" y="870"/>
                      <a:pt x="49" y="868"/>
                      <a:pt x="46" y="866"/>
                    </a:cubicBezTo>
                    <a:cubicBezTo>
                      <a:pt x="42" y="869"/>
                      <a:pt x="46" y="860"/>
                      <a:pt x="43" y="862"/>
                    </a:cubicBezTo>
                    <a:cubicBezTo>
                      <a:pt x="43" y="865"/>
                      <a:pt x="39" y="871"/>
                      <a:pt x="43" y="871"/>
                    </a:cubicBezTo>
                    <a:close/>
                    <a:moveTo>
                      <a:pt x="61" y="867"/>
                    </a:moveTo>
                    <a:cubicBezTo>
                      <a:pt x="64" y="867"/>
                      <a:pt x="58" y="885"/>
                      <a:pt x="65" y="888"/>
                    </a:cubicBezTo>
                    <a:cubicBezTo>
                      <a:pt x="62" y="874"/>
                      <a:pt x="68" y="872"/>
                      <a:pt x="62" y="862"/>
                    </a:cubicBezTo>
                    <a:cubicBezTo>
                      <a:pt x="63" y="864"/>
                      <a:pt x="61" y="864"/>
                      <a:pt x="61" y="867"/>
                    </a:cubicBezTo>
                    <a:close/>
                    <a:moveTo>
                      <a:pt x="49" y="882"/>
                    </a:moveTo>
                    <a:cubicBezTo>
                      <a:pt x="49" y="883"/>
                      <a:pt x="54" y="884"/>
                      <a:pt x="54" y="882"/>
                    </a:cubicBezTo>
                    <a:cubicBezTo>
                      <a:pt x="51" y="882"/>
                      <a:pt x="54" y="877"/>
                      <a:pt x="51" y="877"/>
                    </a:cubicBezTo>
                    <a:cubicBezTo>
                      <a:pt x="51" y="879"/>
                      <a:pt x="49" y="880"/>
                      <a:pt x="49" y="882"/>
                    </a:cubicBezTo>
                    <a:close/>
                    <a:moveTo>
                      <a:pt x="42" y="895"/>
                    </a:moveTo>
                    <a:cubicBezTo>
                      <a:pt x="45" y="896"/>
                      <a:pt x="43" y="891"/>
                      <a:pt x="47" y="891"/>
                    </a:cubicBezTo>
                    <a:cubicBezTo>
                      <a:pt x="47" y="894"/>
                      <a:pt x="47" y="897"/>
                      <a:pt x="47" y="900"/>
                    </a:cubicBezTo>
                    <a:cubicBezTo>
                      <a:pt x="45" y="900"/>
                      <a:pt x="43" y="900"/>
                      <a:pt x="42" y="900"/>
                    </a:cubicBezTo>
                    <a:cubicBezTo>
                      <a:pt x="43" y="912"/>
                      <a:pt x="41" y="923"/>
                      <a:pt x="44" y="935"/>
                    </a:cubicBezTo>
                    <a:cubicBezTo>
                      <a:pt x="45" y="932"/>
                      <a:pt x="47" y="926"/>
                      <a:pt x="50" y="931"/>
                    </a:cubicBezTo>
                    <a:cubicBezTo>
                      <a:pt x="51" y="928"/>
                      <a:pt x="53" y="923"/>
                      <a:pt x="51" y="920"/>
                    </a:cubicBezTo>
                    <a:cubicBezTo>
                      <a:pt x="49" y="920"/>
                      <a:pt x="48" y="922"/>
                      <a:pt x="47" y="923"/>
                    </a:cubicBezTo>
                    <a:cubicBezTo>
                      <a:pt x="48" y="923"/>
                      <a:pt x="51" y="926"/>
                      <a:pt x="49" y="927"/>
                    </a:cubicBezTo>
                    <a:cubicBezTo>
                      <a:pt x="44" y="924"/>
                      <a:pt x="40" y="916"/>
                      <a:pt x="47" y="913"/>
                    </a:cubicBezTo>
                    <a:cubicBezTo>
                      <a:pt x="48" y="915"/>
                      <a:pt x="46" y="915"/>
                      <a:pt x="48" y="918"/>
                    </a:cubicBezTo>
                    <a:cubicBezTo>
                      <a:pt x="51" y="919"/>
                      <a:pt x="52" y="917"/>
                      <a:pt x="52" y="915"/>
                    </a:cubicBezTo>
                    <a:cubicBezTo>
                      <a:pt x="43" y="914"/>
                      <a:pt x="53" y="900"/>
                      <a:pt x="48" y="897"/>
                    </a:cubicBezTo>
                    <a:cubicBezTo>
                      <a:pt x="50" y="897"/>
                      <a:pt x="50" y="893"/>
                      <a:pt x="52" y="895"/>
                    </a:cubicBezTo>
                    <a:cubicBezTo>
                      <a:pt x="53" y="891"/>
                      <a:pt x="54" y="885"/>
                      <a:pt x="50" y="884"/>
                    </a:cubicBezTo>
                    <a:cubicBezTo>
                      <a:pt x="50" y="886"/>
                      <a:pt x="48" y="886"/>
                      <a:pt x="46" y="886"/>
                    </a:cubicBezTo>
                    <a:cubicBezTo>
                      <a:pt x="45" y="887"/>
                      <a:pt x="46" y="889"/>
                      <a:pt x="45" y="890"/>
                    </a:cubicBezTo>
                    <a:cubicBezTo>
                      <a:pt x="41" y="889"/>
                      <a:pt x="45" y="887"/>
                      <a:pt x="43" y="887"/>
                    </a:cubicBezTo>
                    <a:cubicBezTo>
                      <a:pt x="42" y="889"/>
                      <a:pt x="41" y="894"/>
                      <a:pt x="42" y="895"/>
                    </a:cubicBezTo>
                    <a:close/>
                    <a:moveTo>
                      <a:pt x="85" y="892"/>
                    </a:moveTo>
                    <a:cubicBezTo>
                      <a:pt x="83" y="898"/>
                      <a:pt x="88" y="899"/>
                      <a:pt x="85" y="892"/>
                    </a:cubicBezTo>
                    <a:close/>
                    <a:moveTo>
                      <a:pt x="63" y="906"/>
                    </a:moveTo>
                    <a:cubicBezTo>
                      <a:pt x="63" y="905"/>
                      <a:pt x="63" y="905"/>
                      <a:pt x="64" y="905"/>
                    </a:cubicBezTo>
                    <a:cubicBezTo>
                      <a:pt x="64" y="905"/>
                      <a:pt x="65" y="905"/>
                      <a:pt x="65" y="904"/>
                    </a:cubicBezTo>
                    <a:cubicBezTo>
                      <a:pt x="61" y="903"/>
                      <a:pt x="68" y="899"/>
                      <a:pt x="63" y="897"/>
                    </a:cubicBezTo>
                    <a:cubicBezTo>
                      <a:pt x="62" y="898"/>
                      <a:pt x="61" y="905"/>
                      <a:pt x="63" y="906"/>
                    </a:cubicBezTo>
                    <a:close/>
                    <a:moveTo>
                      <a:pt x="52" y="909"/>
                    </a:moveTo>
                    <a:cubicBezTo>
                      <a:pt x="53" y="907"/>
                      <a:pt x="54" y="904"/>
                      <a:pt x="51" y="901"/>
                    </a:cubicBezTo>
                    <a:cubicBezTo>
                      <a:pt x="50" y="904"/>
                      <a:pt x="50" y="907"/>
                      <a:pt x="52" y="909"/>
                    </a:cubicBezTo>
                    <a:close/>
                    <a:moveTo>
                      <a:pt x="62" y="919"/>
                    </a:moveTo>
                    <a:cubicBezTo>
                      <a:pt x="64" y="920"/>
                      <a:pt x="64" y="918"/>
                      <a:pt x="66" y="918"/>
                    </a:cubicBezTo>
                    <a:cubicBezTo>
                      <a:pt x="67" y="915"/>
                      <a:pt x="65" y="915"/>
                      <a:pt x="64" y="914"/>
                    </a:cubicBezTo>
                    <a:cubicBezTo>
                      <a:pt x="65" y="913"/>
                      <a:pt x="65" y="912"/>
                      <a:pt x="66" y="912"/>
                    </a:cubicBezTo>
                    <a:cubicBezTo>
                      <a:pt x="61" y="910"/>
                      <a:pt x="62" y="916"/>
                      <a:pt x="62" y="919"/>
                    </a:cubicBezTo>
                    <a:close/>
                    <a:moveTo>
                      <a:pt x="63" y="937"/>
                    </a:moveTo>
                    <a:cubicBezTo>
                      <a:pt x="71" y="935"/>
                      <a:pt x="65" y="929"/>
                      <a:pt x="66" y="924"/>
                    </a:cubicBezTo>
                    <a:cubicBezTo>
                      <a:pt x="65" y="924"/>
                      <a:pt x="64" y="924"/>
                      <a:pt x="63" y="924"/>
                    </a:cubicBezTo>
                    <a:cubicBezTo>
                      <a:pt x="61" y="927"/>
                      <a:pt x="64" y="932"/>
                      <a:pt x="63" y="937"/>
                    </a:cubicBezTo>
                    <a:close/>
                    <a:moveTo>
                      <a:pt x="44" y="946"/>
                    </a:moveTo>
                    <a:cubicBezTo>
                      <a:pt x="43" y="942"/>
                      <a:pt x="48" y="942"/>
                      <a:pt x="49" y="939"/>
                    </a:cubicBezTo>
                    <a:cubicBezTo>
                      <a:pt x="45" y="936"/>
                      <a:pt x="44" y="942"/>
                      <a:pt x="43" y="937"/>
                    </a:cubicBezTo>
                    <a:cubicBezTo>
                      <a:pt x="43" y="940"/>
                      <a:pt x="42" y="945"/>
                      <a:pt x="44" y="946"/>
                    </a:cubicBezTo>
                    <a:close/>
                    <a:moveTo>
                      <a:pt x="641" y="958"/>
                    </a:moveTo>
                    <a:cubicBezTo>
                      <a:pt x="641" y="954"/>
                      <a:pt x="642" y="949"/>
                      <a:pt x="640" y="947"/>
                    </a:cubicBezTo>
                    <a:cubicBezTo>
                      <a:pt x="639" y="947"/>
                      <a:pt x="638" y="947"/>
                      <a:pt x="637" y="947"/>
                    </a:cubicBezTo>
                    <a:cubicBezTo>
                      <a:pt x="636" y="950"/>
                      <a:pt x="638" y="956"/>
                      <a:pt x="641" y="958"/>
                    </a:cubicBezTo>
                    <a:close/>
                    <a:moveTo>
                      <a:pt x="93" y="972"/>
                    </a:moveTo>
                    <a:cubicBezTo>
                      <a:pt x="90" y="968"/>
                      <a:pt x="93" y="959"/>
                      <a:pt x="90" y="957"/>
                    </a:cubicBezTo>
                    <a:cubicBezTo>
                      <a:pt x="89" y="962"/>
                      <a:pt x="89" y="973"/>
                      <a:pt x="93" y="972"/>
                    </a:cubicBezTo>
                    <a:close/>
                    <a:moveTo>
                      <a:pt x="640" y="972"/>
                    </a:moveTo>
                    <a:cubicBezTo>
                      <a:pt x="642" y="969"/>
                      <a:pt x="641" y="959"/>
                      <a:pt x="640" y="959"/>
                    </a:cubicBezTo>
                    <a:cubicBezTo>
                      <a:pt x="638" y="962"/>
                      <a:pt x="636" y="970"/>
                      <a:pt x="640" y="972"/>
                    </a:cubicBezTo>
                    <a:close/>
                    <a:moveTo>
                      <a:pt x="22" y="968"/>
                    </a:moveTo>
                    <a:cubicBezTo>
                      <a:pt x="22" y="966"/>
                      <a:pt x="21" y="962"/>
                      <a:pt x="20" y="965"/>
                    </a:cubicBezTo>
                    <a:cubicBezTo>
                      <a:pt x="22" y="966"/>
                      <a:pt x="18" y="968"/>
                      <a:pt x="22" y="968"/>
                    </a:cubicBezTo>
                    <a:close/>
                    <a:moveTo>
                      <a:pt x="87" y="974"/>
                    </a:moveTo>
                    <a:cubicBezTo>
                      <a:pt x="86" y="972"/>
                      <a:pt x="90" y="970"/>
                      <a:pt x="86" y="970"/>
                    </a:cubicBezTo>
                    <a:cubicBezTo>
                      <a:pt x="86" y="972"/>
                      <a:pt x="86" y="974"/>
                      <a:pt x="87" y="974"/>
                    </a:cubicBezTo>
                    <a:close/>
                    <a:moveTo>
                      <a:pt x="641" y="974"/>
                    </a:moveTo>
                    <a:cubicBezTo>
                      <a:pt x="640" y="974"/>
                      <a:pt x="639" y="973"/>
                      <a:pt x="637" y="973"/>
                    </a:cubicBezTo>
                    <a:cubicBezTo>
                      <a:pt x="637" y="975"/>
                      <a:pt x="637" y="977"/>
                      <a:pt x="637" y="979"/>
                    </a:cubicBezTo>
                    <a:cubicBezTo>
                      <a:pt x="639" y="979"/>
                      <a:pt x="642" y="980"/>
                      <a:pt x="641" y="977"/>
                    </a:cubicBezTo>
                    <a:cubicBezTo>
                      <a:pt x="641" y="974"/>
                      <a:pt x="638" y="979"/>
                      <a:pt x="638" y="976"/>
                    </a:cubicBezTo>
                    <a:cubicBezTo>
                      <a:pt x="640" y="976"/>
                      <a:pt x="640" y="975"/>
                      <a:pt x="641" y="974"/>
                    </a:cubicBezTo>
                    <a:close/>
                    <a:moveTo>
                      <a:pt x="638" y="1000"/>
                    </a:moveTo>
                    <a:cubicBezTo>
                      <a:pt x="638" y="995"/>
                      <a:pt x="639" y="994"/>
                      <a:pt x="641" y="997"/>
                    </a:cubicBezTo>
                    <a:cubicBezTo>
                      <a:pt x="642" y="991"/>
                      <a:pt x="639" y="989"/>
                      <a:pt x="637" y="986"/>
                    </a:cubicBezTo>
                    <a:cubicBezTo>
                      <a:pt x="637" y="991"/>
                      <a:pt x="635" y="996"/>
                      <a:pt x="638" y="1000"/>
                    </a:cubicBezTo>
                    <a:close/>
                    <a:moveTo>
                      <a:pt x="637" y="1023"/>
                    </a:moveTo>
                    <a:cubicBezTo>
                      <a:pt x="637" y="1021"/>
                      <a:pt x="639" y="1021"/>
                      <a:pt x="642" y="1021"/>
                    </a:cubicBezTo>
                    <a:cubicBezTo>
                      <a:pt x="642" y="1019"/>
                      <a:pt x="642" y="1018"/>
                      <a:pt x="642" y="1016"/>
                    </a:cubicBezTo>
                    <a:cubicBezTo>
                      <a:pt x="637" y="1016"/>
                      <a:pt x="637" y="1005"/>
                      <a:pt x="641" y="1004"/>
                    </a:cubicBezTo>
                    <a:cubicBezTo>
                      <a:pt x="638" y="1005"/>
                      <a:pt x="640" y="1000"/>
                      <a:pt x="636" y="1002"/>
                    </a:cubicBezTo>
                    <a:cubicBezTo>
                      <a:pt x="637" y="1011"/>
                      <a:pt x="636" y="1017"/>
                      <a:pt x="637" y="1023"/>
                    </a:cubicBezTo>
                    <a:close/>
                    <a:moveTo>
                      <a:pt x="659" y="1012"/>
                    </a:moveTo>
                    <a:cubicBezTo>
                      <a:pt x="659" y="1011"/>
                      <a:pt x="662" y="1008"/>
                      <a:pt x="658" y="1008"/>
                    </a:cubicBezTo>
                    <a:cubicBezTo>
                      <a:pt x="659" y="1009"/>
                      <a:pt x="657" y="1013"/>
                      <a:pt x="659" y="1012"/>
                    </a:cubicBezTo>
                    <a:close/>
                    <a:moveTo>
                      <a:pt x="660" y="1028"/>
                    </a:moveTo>
                    <a:cubicBezTo>
                      <a:pt x="662" y="1025"/>
                      <a:pt x="660" y="1021"/>
                      <a:pt x="657" y="1021"/>
                    </a:cubicBezTo>
                    <a:cubicBezTo>
                      <a:pt x="658" y="1024"/>
                      <a:pt x="656" y="1026"/>
                      <a:pt x="660" y="1028"/>
                    </a:cubicBezTo>
                    <a:close/>
                    <a:moveTo>
                      <a:pt x="97" y="1027"/>
                    </a:moveTo>
                    <a:cubicBezTo>
                      <a:pt x="96" y="1024"/>
                      <a:pt x="99" y="1023"/>
                      <a:pt x="96" y="1022"/>
                    </a:cubicBezTo>
                    <a:cubicBezTo>
                      <a:pt x="96" y="1023"/>
                      <a:pt x="94" y="1027"/>
                      <a:pt x="97" y="1027"/>
                    </a:cubicBezTo>
                    <a:close/>
                    <a:moveTo>
                      <a:pt x="654" y="1073"/>
                    </a:moveTo>
                    <a:cubicBezTo>
                      <a:pt x="657" y="1073"/>
                      <a:pt x="658" y="1073"/>
                      <a:pt x="659" y="1072"/>
                    </a:cubicBezTo>
                    <a:cubicBezTo>
                      <a:pt x="656" y="1069"/>
                      <a:pt x="660" y="1063"/>
                      <a:pt x="656" y="1060"/>
                    </a:cubicBezTo>
                    <a:cubicBezTo>
                      <a:pt x="655" y="1064"/>
                      <a:pt x="657" y="1069"/>
                      <a:pt x="654" y="1073"/>
                    </a:cubicBezTo>
                    <a:close/>
                    <a:moveTo>
                      <a:pt x="649" y="1089"/>
                    </a:moveTo>
                    <a:cubicBezTo>
                      <a:pt x="652" y="1086"/>
                      <a:pt x="656" y="1077"/>
                      <a:pt x="651" y="1073"/>
                    </a:cubicBezTo>
                    <a:cubicBezTo>
                      <a:pt x="645" y="1077"/>
                      <a:pt x="647" y="1083"/>
                      <a:pt x="649" y="1089"/>
                    </a:cubicBezTo>
                    <a:close/>
                    <a:moveTo>
                      <a:pt x="654" y="1079"/>
                    </a:moveTo>
                    <a:cubicBezTo>
                      <a:pt x="657" y="1078"/>
                      <a:pt x="658" y="1077"/>
                      <a:pt x="658" y="1074"/>
                    </a:cubicBezTo>
                    <a:cubicBezTo>
                      <a:pt x="657" y="1074"/>
                      <a:pt x="656" y="1074"/>
                      <a:pt x="655" y="1074"/>
                    </a:cubicBezTo>
                    <a:cubicBezTo>
                      <a:pt x="656" y="1076"/>
                      <a:pt x="655" y="1078"/>
                      <a:pt x="654" y="1079"/>
                    </a:cubicBezTo>
                    <a:close/>
                    <a:moveTo>
                      <a:pt x="91" y="1098"/>
                    </a:moveTo>
                    <a:cubicBezTo>
                      <a:pt x="95" y="1098"/>
                      <a:pt x="92" y="1093"/>
                      <a:pt x="93" y="1090"/>
                    </a:cubicBezTo>
                    <a:cubicBezTo>
                      <a:pt x="90" y="1090"/>
                      <a:pt x="91" y="1094"/>
                      <a:pt x="91" y="1098"/>
                    </a:cubicBezTo>
                    <a:close/>
                    <a:moveTo>
                      <a:pt x="637" y="1138"/>
                    </a:moveTo>
                    <a:cubicBezTo>
                      <a:pt x="639" y="1135"/>
                      <a:pt x="635" y="1132"/>
                      <a:pt x="639" y="1130"/>
                    </a:cubicBezTo>
                    <a:cubicBezTo>
                      <a:pt x="636" y="1128"/>
                      <a:pt x="638" y="1122"/>
                      <a:pt x="634" y="1125"/>
                    </a:cubicBezTo>
                    <a:cubicBezTo>
                      <a:pt x="636" y="1128"/>
                      <a:pt x="632" y="1136"/>
                      <a:pt x="637" y="1138"/>
                    </a:cubicBezTo>
                    <a:close/>
                    <a:moveTo>
                      <a:pt x="98" y="1186"/>
                    </a:moveTo>
                    <a:cubicBezTo>
                      <a:pt x="100" y="1197"/>
                      <a:pt x="98" y="1205"/>
                      <a:pt x="102" y="1213"/>
                    </a:cubicBezTo>
                    <a:cubicBezTo>
                      <a:pt x="104" y="1207"/>
                      <a:pt x="104" y="1203"/>
                      <a:pt x="101" y="1198"/>
                    </a:cubicBezTo>
                    <a:cubicBezTo>
                      <a:pt x="104" y="1196"/>
                      <a:pt x="106" y="1186"/>
                      <a:pt x="101" y="1184"/>
                    </a:cubicBezTo>
                    <a:cubicBezTo>
                      <a:pt x="101" y="1186"/>
                      <a:pt x="99" y="1185"/>
                      <a:pt x="98" y="1186"/>
                    </a:cubicBezTo>
                    <a:close/>
                    <a:moveTo>
                      <a:pt x="649" y="1309"/>
                    </a:moveTo>
                    <a:cubicBezTo>
                      <a:pt x="651" y="1306"/>
                      <a:pt x="652" y="1295"/>
                      <a:pt x="650" y="1291"/>
                    </a:cubicBezTo>
                    <a:cubicBezTo>
                      <a:pt x="649" y="1296"/>
                      <a:pt x="650" y="1304"/>
                      <a:pt x="649" y="1309"/>
                    </a:cubicBezTo>
                    <a:close/>
                    <a:moveTo>
                      <a:pt x="645" y="1371"/>
                    </a:moveTo>
                    <a:cubicBezTo>
                      <a:pt x="644" y="1357"/>
                      <a:pt x="651" y="1328"/>
                      <a:pt x="648" y="1316"/>
                    </a:cubicBezTo>
                    <a:cubicBezTo>
                      <a:pt x="647" y="1338"/>
                      <a:pt x="639" y="1354"/>
                      <a:pt x="645" y="1371"/>
                    </a:cubicBezTo>
                    <a:close/>
                    <a:moveTo>
                      <a:pt x="540" y="1399"/>
                    </a:moveTo>
                    <a:cubicBezTo>
                      <a:pt x="545" y="1392"/>
                      <a:pt x="547" y="1376"/>
                      <a:pt x="543" y="1370"/>
                    </a:cubicBezTo>
                    <a:cubicBezTo>
                      <a:pt x="538" y="1379"/>
                      <a:pt x="541" y="1390"/>
                      <a:pt x="540" y="1399"/>
                    </a:cubicBezTo>
                    <a:close/>
                    <a:moveTo>
                      <a:pt x="110" y="1386"/>
                    </a:moveTo>
                    <a:cubicBezTo>
                      <a:pt x="114" y="1385"/>
                      <a:pt x="113" y="1376"/>
                      <a:pt x="112" y="1374"/>
                    </a:cubicBezTo>
                    <a:cubicBezTo>
                      <a:pt x="110" y="1379"/>
                      <a:pt x="111" y="1382"/>
                      <a:pt x="110" y="1386"/>
                    </a:cubicBezTo>
                    <a:close/>
                    <a:moveTo>
                      <a:pt x="108" y="1396"/>
                    </a:moveTo>
                    <a:cubicBezTo>
                      <a:pt x="113" y="1395"/>
                      <a:pt x="110" y="1391"/>
                      <a:pt x="114" y="1395"/>
                    </a:cubicBezTo>
                    <a:cubicBezTo>
                      <a:pt x="114" y="1391"/>
                      <a:pt x="114" y="1387"/>
                      <a:pt x="111" y="1387"/>
                    </a:cubicBezTo>
                    <a:cubicBezTo>
                      <a:pt x="110" y="1390"/>
                      <a:pt x="107" y="1392"/>
                      <a:pt x="108" y="1396"/>
                    </a:cubicBezTo>
                    <a:close/>
                    <a:moveTo>
                      <a:pt x="540" y="1413"/>
                    </a:moveTo>
                    <a:cubicBezTo>
                      <a:pt x="543" y="1410"/>
                      <a:pt x="542" y="1404"/>
                      <a:pt x="540" y="1400"/>
                    </a:cubicBezTo>
                    <a:cubicBezTo>
                      <a:pt x="540" y="1404"/>
                      <a:pt x="536" y="1411"/>
                      <a:pt x="540" y="1413"/>
                    </a:cubicBezTo>
                    <a:close/>
                    <a:moveTo>
                      <a:pt x="109" y="1407"/>
                    </a:moveTo>
                    <a:cubicBezTo>
                      <a:pt x="108" y="1405"/>
                      <a:pt x="112" y="1402"/>
                      <a:pt x="108" y="1402"/>
                    </a:cubicBezTo>
                    <a:cubicBezTo>
                      <a:pt x="109" y="1404"/>
                      <a:pt x="107" y="1407"/>
                      <a:pt x="109" y="1407"/>
                    </a:cubicBezTo>
                    <a:close/>
                    <a:moveTo>
                      <a:pt x="438" y="1429"/>
                    </a:moveTo>
                    <a:cubicBezTo>
                      <a:pt x="441" y="1430"/>
                      <a:pt x="441" y="1425"/>
                      <a:pt x="442" y="1428"/>
                    </a:cubicBezTo>
                    <a:cubicBezTo>
                      <a:pt x="442" y="1431"/>
                      <a:pt x="436" y="1429"/>
                      <a:pt x="437" y="1434"/>
                    </a:cubicBezTo>
                    <a:cubicBezTo>
                      <a:pt x="440" y="1434"/>
                      <a:pt x="440" y="1430"/>
                      <a:pt x="442" y="1433"/>
                    </a:cubicBezTo>
                    <a:cubicBezTo>
                      <a:pt x="444" y="1422"/>
                      <a:pt x="445" y="1412"/>
                      <a:pt x="442" y="1405"/>
                    </a:cubicBezTo>
                    <a:cubicBezTo>
                      <a:pt x="441" y="1413"/>
                      <a:pt x="440" y="1421"/>
                      <a:pt x="438" y="1429"/>
                    </a:cubicBezTo>
                    <a:close/>
                    <a:moveTo>
                      <a:pt x="625" y="1440"/>
                    </a:moveTo>
                    <a:cubicBezTo>
                      <a:pt x="625" y="1428"/>
                      <a:pt x="629" y="1422"/>
                      <a:pt x="627" y="1410"/>
                    </a:cubicBezTo>
                    <a:cubicBezTo>
                      <a:pt x="627" y="1419"/>
                      <a:pt x="621" y="1432"/>
                      <a:pt x="625" y="1440"/>
                    </a:cubicBezTo>
                    <a:close/>
                    <a:moveTo>
                      <a:pt x="338" y="1437"/>
                    </a:moveTo>
                    <a:cubicBezTo>
                      <a:pt x="342" y="1436"/>
                      <a:pt x="341" y="1438"/>
                      <a:pt x="343" y="1439"/>
                    </a:cubicBezTo>
                    <a:cubicBezTo>
                      <a:pt x="341" y="1435"/>
                      <a:pt x="344" y="1433"/>
                      <a:pt x="344" y="1430"/>
                    </a:cubicBezTo>
                    <a:cubicBezTo>
                      <a:pt x="344" y="1429"/>
                      <a:pt x="341" y="1430"/>
                      <a:pt x="340" y="1428"/>
                    </a:cubicBezTo>
                    <a:cubicBezTo>
                      <a:pt x="344" y="1428"/>
                      <a:pt x="344" y="1420"/>
                      <a:pt x="342" y="1418"/>
                    </a:cubicBezTo>
                    <a:cubicBezTo>
                      <a:pt x="341" y="1424"/>
                      <a:pt x="339" y="1427"/>
                      <a:pt x="338" y="1437"/>
                    </a:cubicBezTo>
                    <a:close/>
                    <a:moveTo>
                      <a:pt x="110" y="1431"/>
                    </a:moveTo>
                    <a:cubicBezTo>
                      <a:pt x="113" y="1433"/>
                      <a:pt x="113" y="1427"/>
                      <a:pt x="111" y="1427"/>
                    </a:cubicBezTo>
                    <a:cubicBezTo>
                      <a:pt x="111" y="1428"/>
                      <a:pt x="110" y="1429"/>
                      <a:pt x="110" y="1431"/>
                    </a:cubicBezTo>
                    <a:close/>
                    <a:moveTo>
                      <a:pt x="438" y="1463"/>
                    </a:moveTo>
                    <a:cubicBezTo>
                      <a:pt x="431" y="1481"/>
                      <a:pt x="434" y="1503"/>
                      <a:pt x="429" y="1520"/>
                    </a:cubicBezTo>
                    <a:cubicBezTo>
                      <a:pt x="436" y="1506"/>
                      <a:pt x="444" y="1483"/>
                      <a:pt x="440" y="1467"/>
                    </a:cubicBezTo>
                    <a:cubicBezTo>
                      <a:pt x="443" y="1460"/>
                      <a:pt x="444" y="1447"/>
                      <a:pt x="442" y="1438"/>
                    </a:cubicBezTo>
                    <a:cubicBezTo>
                      <a:pt x="439" y="1441"/>
                      <a:pt x="444" y="1446"/>
                      <a:pt x="439" y="1448"/>
                    </a:cubicBezTo>
                    <a:cubicBezTo>
                      <a:pt x="437" y="1444"/>
                      <a:pt x="441" y="1438"/>
                      <a:pt x="438" y="1435"/>
                    </a:cubicBezTo>
                    <a:cubicBezTo>
                      <a:pt x="436" y="1444"/>
                      <a:pt x="436" y="1453"/>
                      <a:pt x="438" y="1463"/>
                    </a:cubicBezTo>
                    <a:close/>
                    <a:moveTo>
                      <a:pt x="638" y="1467"/>
                    </a:moveTo>
                    <a:cubicBezTo>
                      <a:pt x="639" y="1460"/>
                      <a:pt x="642" y="1447"/>
                      <a:pt x="639" y="1441"/>
                    </a:cubicBezTo>
                    <a:cubicBezTo>
                      <a:pt x="638" y="1448"/>
                      <a:pt x="635" y="1459"/>
                      <a:pt x="638" y="1467"/>
                    </a:cubicBezTo>
                    <a:close/>
                    <a:moveTo>
                      <a:pt x="125" y="1469"/>
                    </a:moveTo>
                    <a:cubicBezTo>
                      <a:pt x="126" y="1469"/>
                      <a:pt x="127" y="1469"/>
                      <a:pt x="127" y="1469"/>
                    </a:cubicBezTo>
                    <a:cubicBezTo>
                      <a:pt x="127" y="1468"/>
                      <a:pt x="127" y="1467"/>
                      <a:pt x="127" y="1466"/>
                    </a:cubicBezTo>
                    <a:cubicBezTo>
                      <a:pt x="127" y="1466"/>
                      <a:pt x="126" y="1466"/>
                      <a:pt x="125" y="1466"/>
                    </a:cubicBezTo>
                    <a:cubicBezTo>
                      <a:pt x="125" y="1467"/>
                      <a:pt x="125" y="1468"/>
                      <a:pt x="125" y="1469"/>
                    </a:cubicBezTo>
                    <a:close/>
                    <a:moveTo>
                      <a:pt x="122" y="1514"/>
                    </a:moveTo>
                    <a:cubicBezTo>
                      <a:pt x="126" y="1513"/>
                      <a:pt x="125" y="1509"/>
                      <a:pt x="127" y="1508"/>
                    </a:cubicBezTo>
                    <a:cubicBezTo>
                      <a:pt x="124" y="1504"/>
                      <a:pt x="129" y="1502"/>
                      <a:pt x="124" y="1498"/>
                    </a:cubicBezTo>
                    <a:cubicBezTo>
                      <a:pt x="125" y="1498"/>
                      <a:pt x="126" y="1498"/>
                      <a:pt x="127" y="1498"/>
                    </a:cubicBezTo>
                    <a:cubicBezTo>
                      <a:pt x="127" y="1487"/>
                      <a:pt x="127" y="1479"/>
                      <a:pt x="124" y="1474"/>
                    </a:cubicBezTo>
                    <a:cubicBezTo>
                      <a:pt x="121" y="1490"/>
                      <a:pt x="122" y="1500"/>
                      <a:pt x="122" y="1514"/>
                    </a:cubicBezTo>
                    <a:close/>
                    <a:moveTo>
                      <a:pt x="33" y="1500"/>
                    </a:moveTo>
                    <a:cubicBezTo>
                      <a:pt x="30" y="1497"/>
                      <a:pt x="33" y="1500"/>
                      <a:pt x="32" y="1501"/>
                    </a:cubicBezTo>
                    <a:cubicBezTo>
                      <a:pt x="30" y="1509"/>
                      <a:pt x="26" y="1526"/>
                      <a:pt x="31" y="1535"/>
                    </a:cubicBezTo>
                    <a:cubicBezTo>
                      <a:pt x="30" y="1521"/>
                      <a:pt x="34" y="1514"/>
                      <a:pt x="33" y="1500"/>
                    </a:cubicBezTo>
                    <a:close/>
                    <a:moveTo>
                      <a:pt x="118" y="1516"/>
                    </a:moveTo>
                    <a:cubicBezTo>
                      <a:pt x="119" y="1513"/>
                      <a:pt x="123" y="1509"/>
                      <a:pt x="118" y="1508"/>
                    </a:cubicBezTo>
                    <a:cubicBezTo>
                      <a:pt x="117" y="1510"/>
                      <a:pt x="114" y="1515"/>
                      <a:pt x="118" y="1516"/>
                    </a:cubicBezTo>
                    <a:close/>
                    <a:moveTo>
                      <a:pt x="487" y="1520"/>
                    </a:moveTo>
                    <a:cubicBezTo>
                      <a:pt x="487" y="1518"/>
                      <a:pt x="490" y="1516"/>
                      <a:pt x="486" y="1516"/>
                    </a:cubicBezTo>
                    <a:cubicBezTo>
                      <a:pt x="486" y="1518"/>
                      <a:pt x="486" y="1520"/>
                      <a:pt x="487" y="1520"/>
                    </a:cubicBezTo>
                    <a:close/>
                    <a:moveTo>
                      <a:pt x="120" y="1542"/>
                    </a:moveTo>
                    <a:cubicBezTo>
                      <a:pt x="120" y="1537"/>
                      <a:pt x="122" y="1534"/>
                      <a:pt x="121" y="1528"/>
                    </a:cubicBezTo>
                    <a:cubicBezTo>
                      <a:pt x="120" y="1527"/>
                      <a:pt x="116" y="1528"/>
                      <a:pt x="115" y="1526"/>
                    </a:cubicBezTo>
                    <a:cubicBezTo>
                      <a:pt x="114" y="1522"/>
                      <a:pt x="118" y="1522"/>
                      <a:pt x="117" y="1517"/>
                    </a:cubicBezTo>
                    <a:cubicBezTo>
                      <a:pt x="111" y="1522"/>
                      <a:pt x="112" y="1536"/>
                      <a:pt x="116" y="1542"/>
                    </a:cubicBezTo>
                    <a:cubicBezTo>
                      <a:pt x="118" y="1540"/>
                      <a:pt x="116" y="1534"/>
                      <a:pt x="120" y="1533"/>
                    </a:cubicBezTo>
                    <a:cubicBezTo>
                      <a:pt x="119" y="1536"/>
                      <a:pt x="116" y="1540"/>
                      <a:pt x="120" y="1542"/>
                    </a:cubicBezTo>
                    <a:close/>
                    <a:moveTo>
                      <a:pt x="489" y="1523"/>
                    </a:moveTo>
                    <a:cubicBezTo>
                      <a:pt x="489" y="1522"/>
                      <a:pt x="493" y="1518"/>
                      <a:pt x="489" y="1518"/>
                    </a:cubicBezTo>
                    <a:cubicBezTo>
                      <a:pt x="490" y="1521"/>
                      <a:pt x="486" y="1522"/>
                      <a:pt x="489" y="1523"/>
                    </a:cubicBezTo>
                    <a:close/>
                    <a:moveTo>
                      <a:pt x="208" y="1530"/>
                    </a:moveTo>
                    <a:cubicBezTo>
                      <a:pt x="210" y="1528"/>
                      <a:pt x="213" y="1522"/>
                      <a:pt x="208" y="1521"/>
                    </a:cubicBezTo>
                    <a:cubicBezTo>
                      <a:pt x="207" y="1522"/>
                      <a:pt x="206" y="1529"/>
                      <a:pt x="208" y="1530"/>
                    </a:cubicBezTo>
                    <a:close/>
                    <a:moveTo>
                      <a:pt x="383" y="1531"/>
                    </a:moveTo>
                    <a:cubicBezTo>
                      <a:pt x="380" y="1530"/>
                      <a:pt x="384" y="1528"/>
                      <a:pt x="384" y="1527"/>
                    </a:cubicBezTo>
                    <a:cubicBezTo>
                      <a:pt x="383" y="1527"/>
                      <a:pt x="382" y="1527"/>
                      <a:pt x="381" y="1527"/>
                    </a:cubicBezTo>
                    <a:cubicBezTo>
                      <a:pt x="380" y="1529"/>
                      <a:pt x="381" y="1534"/>
                      <a:pt x="383" y="1531"/>
                    </a:cubicBezTo>
                    <a:close/>
                    <a:moveTo>
                      <a:pt x="126" y="1550"/>
                    </a:moveTo>
                    <a:cubicBezTo>
                      <a:pt x="127" y="1546"/>
                      <a:pt x="130" y="1535"/>
                      <a:pt x="126" y="1531"/>
                    </a:cubicBezTo>
                    <a:cubicBezTo>
                      <a:pt x="125" y="1539"/>
                      <a:pt x="123" y="1546"/>
                      <a:pt x="126" y="1550"/>
                    </a:cubicBezTo>
                    <a:close/>
                    <a:moveTo>
                      <a:pt x="381" y="1542"/>
                    </a:moveTo>
                    <a:cubicBezTo>
                      <a:pt x="380" y="1541"/>
                      <a:pt x="384" y="1538"/>
                      <a:pt x="381" y="1538"/>
                    </a:cubicBezTo>
                    <a:cubicBezTo>
                      <a:pt x="380" y="1538"/>
                      <a:pt x="378" y="1542"/>
                      <a:pt x="381" y="1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712"/>
              <p:cNvSpPr/>
              <p:nvPr/>
            </p:nvSpPr>
            <p:spPr bwMode="auto">
              <a:xfrm>
                <a:off x="9604376" y="2725738"/>
                <a:ext cx="19050" cy="22225"/>
              </a:xfrm>
              <a:custGeom>
                <a:avLst/>
                <a:gdLst>
                  <a:gd name="T0" fmla="*/ 5 w 5"/>
                  <a:gd name="T1" fmla="*/ 2 h 6"/>
                  <a:gd name="T2" fmla="*/ 5 w 5"/>
                  <a:gd name="T3" fmla="*/ 3 h 6"/>
                  <a:gd name="T4" fmla="*/ 3 w 5"/>
                  <a:gd name="T5" fmla="*/ 2 h 6"/>
                  <a:gd name="T6" fmla="*/ 0 w 5"/>
                  <a:gd name="T7" fmla="*/ 3 h 6"/>
                  <a:gd name="T8" fmla="*/ 5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4" y="2"/>
                      <a:pt x="4" y="3"/>
                      <a:pt x="5" y="3"/>
                    </a:cubicBezTo>
                    <a:cubicBezTo>
                      <a:pt x="5" y="6"/>
                      <a:pt x="2" y="4"/>
                      <a:pt x="3" y="2"/>
                    </a:cubicBezTo>
                    <a:cubicBezTo>
                      <a:pt x="2" y="2"/>
                      <a:pt x="2" y="4"/>
                      <a:pt x="0" y="3"/>
                    </a:cubicBezTo>
                    <a:cubicBezTo>
                      <a:pt x="1" y="2"/>
                      <a:pt x="3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713"/>
              <p:cNvSpPr/>
              <p:nvPr/>
            </p:nvSpPr>
            <p:spPr bwMode="auto">
              <a:xfrm>
                <a:off x="10964863" y="1430338"/>
                <a:ext cx="17463" cy="74613"/>
              </a:xfrm>
              <a:custGeom>
                <a:avLst/>
                <a:gdLst>
                  <a:gd name="T0" fmla="*/ 1 w 5"/>
                  <a:gd name="T1" fmla="*/ 0 h 20"/>
                  <a:gd name="T2" fmla="*/ 5 w 5"/>
                  <a:gd name="T3" fmla="*/ 1 h 20"/>
                  <a:gd name="T4" fmla="*/ 2 w 5"/>
                  <a:gd name="T5" fmla="*/ 4 h 20"/>
                  <a:gd name="T6" fmla="*/ 4 w 5"/>
                  <a:gd name="T7" fmla="*/ 10 h 20"/>
                  <a:gd name="T8" fmla="*/ 1 w 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1" y="0"/>
                    </a:moveTo>
                    <a:cubicBezTo>
                      <a:pt x="3" y="0"/>
                      <a:pt x="3" y="1"/>
                      <a:pt x="5" y="1"/>
                    </a:cubicBezTo>
                    <a:cubicBezTo>
                      <a:pt x="5" y="3"/>
                      <a:pt x="4" y="4"/>
                      <a:pt x="2" y="4"/>
                    </a:cubicBezTo>
                    <a:cubicBezTo>
                      <a:pt x="3" y="6"/>
                      <a:pt x="4" y="7"/>
                      <a:pt x="4" y="10"/>
                    </a:cubicBezTo>
                    <a:cubicBezTo>
                      <a:pt x="0" y="20"/>
                      <a:pt x="1" y="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714"/>
              <p:cNvSpPr/>
              <p:nvPr/>
            </p:nvSpPr>
            <p:spPr bwMode="auto">
              <a:xfrm>
                <a:off x="9521826" y="1501775"/>
                <a:ext cx="22225" cy="33338"/>
              </a:xfrm>
              <a:custGeom>
                <a:avLst/>
                <a:gdLst>
                  <a:gd name="T0" fmla="*/ 6 w 6"/>
                  <a:gd name="T1" fmla="*/ 1 h 9"/>
                  <a:gd name="T2" fmla="*/ 6 w 6"/>
                  <a:gd name="T3" fmla="*/ 8 h 9"/>
                  <a:gd name="T4" fmla="*/ 2 w 6"/>
                  <a:gd name="T5" fmla="*/ 9 h 9"/>
                  <a:gd name="T6" fmla="*/ 0 w 6"/>
                  <a:gd name="T7" fmla="*/ 5 h 9"/>
                  <a:gd name="T8" fmla="*/ 3 w 6"/>
                  <a:gd name="T9" fmla="*/ 4 h 9"/>
                  <a:gd name="T10" fmla="*/ 6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6" y="1"/>
                    </a:moveTo>
                    <a:cubicBezTo>
                      <a:pt x="4" y="5"/>
                      <a:pt x="4" y="4"/>
                      <a:pt x="6" y="8"/>
                    </a:cubicBezTo>
                    <a:cubicBezTo>
                      <a:pt x="5" y="9"/>
                      <a:pt x="4" y="9"/>
                      <a:pt x="2" y="9"/>
                    </a:cubicBezTo>
                    <a:cubicBezTo>
                      <a:pt x="2" y="7"/>
                      <a:pt x="3" y="4"/>
                      <a:pt x="0" y="5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5" y="4"/>
                      <a:pt x="2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715"/>
              <p:cNvSpPr/>
              <p:nvPr/>
            </p:nvSpPr>
            <p:spPr bwMode="auto">
              <a:xfrm>
                <a:off x="11009313" y="1528763"/>
                <a:ext cx="19050" cy="22225"/>
              </a:xfrm>
              <a:custGeom>
                <a:avLst/>
                <a:gdLst>
                  <a:gd name="T0" fmla="*/ 3 w 5"/>
                  <a:gd name="T1" fmla="*/ 0 h 6"/>
                  <a:gd name="T2" fmla="*/ 2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1" y="2"/>
                      <a:pt x="5" y="4"/>
                      <a:pt x="2" y="6"/>
                    </a:cubicBezTo>
                    <a:cubicBezTo>
                      <a:pt x="2" y="5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716"/>
              <p:cNvSpPr/>
              <p:nvPr/>
            </p:nvSpPr>
            <p:spPr bwMode="auto">
              <a:xfrm>
                <a:off x="9385301" y="1716088"/>
                <a:ext cx="26988" cy="30163"/>
              </a:xfrm>
              <a:custGeom>
                <a:avLst/>
                <a:gdLst>
                  <a:gd name="T0" fmla="*/ 6 w 7"/>
                  <a:gd name="T1" fmla="*/ 3 h 8"/>
                  <a:gd name="T2" fmla="*/ 3 w 7"/>
                  <a:gd name="T3" fmla="*/ 8 h 8"/>
                  <a:gd name="T4" fmla="*/ 0 w 7"/>
                  <a:gd name="T5" fmla="*/ 8 h 8"/>
                  <a:gd name="T6" fmla="*/ 1 w 7"/>
                  <a:gd name="T7" fmla="*/ 0 h 8"/>
                  <a:gd name="T8" fmla="*/ 1 w 7"/>
                  <a:gd name="T9" fmla="*/ 2 h 8"/>
                  <a:gd name="T10" fmla="*/ 7 w 7"/>
                  <a:gd name="T11" fmla="*/ 3 h 8"/>
                  <a:gd name="T12" fmla="*/ 6 w 7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3" y="3"/>
                      <a:pt x="5" y="7"/>
                      <a:pt x="3" y="8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2" y="6"/>
                      <a:pt x="1" y="5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3" y="0"/>
                      <a:pt x="5" y="2"/>
                      <a:pt x="7" y="3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717"/>
              <p:cNvSpPr/>
              <p:nvPr/>
            </p:nvSpPr>
            <p:spPr bwMode="auto">
              <a:xfrm>
                <a:off x="9875838" y="1716088"/>
                <a:ext cx="44450" cy="266700"/>
              </a:xfrm>
              <a:custGeom>
                <a:avLst/>
                <a:gdLst>
                  <a:gd name="T0" fmla="*/ 9 w 12"/>
                  <a:gd name="T1" fmla="*/ 5 h 71"/>
                  <a:gd name="T2" fmla="*/ 5 w 12"/>
                  <a:gd name="T3" fmla="*/ 71 h 71"/>
                  <a:gd name="T4" fmla="*/ 5 w 12"/>
                  <a:gd name="T5" fmla="*/ 47 h 71"/>
                  <a:gd name="T6" fmla="*/ 2 w 12"/>
                  <a:gd name="T7" fmla="*/ 47 h 71"/>
                  <a:gd name="T8" fmla="*/ 5 w 12"/>
                  <a:gd name="T9" fmla="*/ 37 h 71"/>
                  <a:gd name="T10" fmla="*/ 1 w 12"/>
                  <a:gd name="T11" fmla="*/ 34 h 71"/>
                  <a:gd name="T12" fmla="*/ 0 w 12"/>
                  <a:gd name="T13" fmla="*/ 28 h 71"/>
                  <a:gd name="T14" fmla="*/ 4 w 12"/>
                  <a:gd name="T15" fmla="*/ 30 h 71"/>
                  <a:gd name="T16" fmla="*/ 7 w 12"/>
                  <a:gd name="T17" fmla="*/ 28 h 71"/>
                  <a:gd name="T18" fmla="*/ 4 w 12"/>
                  <a:gd name="T19" fmla="*/ 14 h 71"/>
                  <a:gd name="T20" fmla="*/ 6 w 12"/>
                  <a:gd name="T21" fmla="*/ 0 h 71"/>
                  <a:gd name="T22" fmla="*/ 12 w 12"/>
                  <a:gd name="T23" fmla="*/ 1 h 71"/>
                  <a:gd name="T24" fmla="*/ 9 w 12"/>
                  <a:gd name="T25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71">
                    <a:moveTo>
                      <a:pt x="9" y="5"/>
                    </a:moveTo>
                    <a:cubicBezTo>
                      <a:pt x="11" y="21"/>
                      <a:pt x="7" y="49"/>
                      <a:pt x="5" y="71"/>
                    </a:cubicBezTo>
                    <a:cubicBezTo>
                      <a:pt x="2" y="63"/>
                      <a:pt x="4" y="57"/>
                      <a:pt x="5" y="47"/>
                    </a:cubicBezTo>
                    <a:cubicBezTo>
                      <a:pt x="5" y="46"/>
                      <a:pt x="2" y="46"/>
                      <a:pt x="2" y="47"/>
                    </a:cubicBezTo>
                    <a:cubicBezTo>
                      <a:pt x="2" y="44"/>
                      <a:pt x="1" y="39"/>
                      <a:pt x="5" y="37"/>
                    </a:cubicBezTo>
                    <a:cubicBezTo>
                      <a:pt x="6" y="34"/>
                      <a:pt x="2" y="36"/>
                      <a:pt x="1" y="34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3" y="27"/>
                      <a:pt x="2" y="29"/>
                      <a:pt x="4" y="30"/>
                    </a:cubicBezTo>
                    <a:cubicBezTo>
                      <a:pt x="5" y="29"/>
                      <a:pt x="5" y="28"/>
                      <a:pt x="7" y="28"/>
                    </a:cubicBezTo>
                    <a:cubicBezTo>
                      <a:pt x="3" y="24"/>
                      <a:pt x="8" y="19"/>
                      <a:pt x="4" y="14"/>
                    </a:cubicBezTo>
                    <a:cubicBezTo>
                      <a:pt x="7" y="11"/>
                      <a:pt x="7" y="6"/>
                      <a:pt x="6" y="0"/>
                    </a:cubicBezTo>
                    <a:cubicBezTo>
                      <a:pt x="8" y="0"/>
                      <a:pt x="11" y="0"/>
                      <a:pt x="12" y="1"/>
                    </a:cubicBezTo>
                    <a:cubicBezTo>
                      <a:pt x="8" y="3"/>
                      <a:pt x="11" y="8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718"/>
              <p:cNvSpPr/>
              <p:nvPr/>
            </p:nvSpPr>
            <p:spPr bwMode="auto">
              <a:xfrm>
                <a:off x="9480551" y="1716088"/>
                <a:ext cx="19050" cy="14288"/>
              </a:xfrm>
              <a:custGeom>
                <a:avLst/>
                <a:gdLst>
                  <a:gd name="T0" fmla="*/ 0 w 5"/>
                  <a:gd name="T1" fmla="*/ 1 h 4"/>
                  <a:gd name="T2" fmla="*/ 4 w 5"/>
                  <a:gd name="T3" fmla="*/ 3 h 4"/>
                  <a:gd name="T4" fmla="*/ 0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3" y="0"/>
                      <a:pt x="2" y="3"/>
                      <a:pt x="4" y="3"/>
                    </a:cubicBezTo>
                    <a:cubicBezTo>
                      <a:pt x="5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719"/>
              <p:cNvSpPr/>
              <p:nvPr/>
            </p:nvSpPr>
            <p:spPr bwMode="auto">
              <a:xfrm>
                <a:off x="9626601" y="1754188"/>
                <a:ext cx="19050" cy="17463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3 h 5"/>
                  <a:gd name="T4" fmla="*/ 1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0"/>
                      <a:pt x="3" y="3"/>
                      <a:pt x="5" y="3"/>
                    </a:cubicBezTo>
                    <a:cubicBezTo>
                      <a:pt x="5" y="5"/>
                      <a:pt x="0" y="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720"/>
              <p:cNvSpPr/>
              <p:nvPr/>
            </p:nvSpPr>
            <p:spPr bwMode="auto">
              <a:xfrm>
                <a:off x="9283701" y="1754188"/>
                <a:ext cx="30163" cy="33338"/>
              </a:xfrm>
              <a:custGeom>
                <a:avLst/>
                <a:gdLst>
                  <a:gd name="T0" fmla="*/ 5 w 8"/>
                  <a:gd name="T1" fmla="*/ 4 h 9"/>
                  <a:gd name="T2" fmla="*/ 4 w 8"/>
                  <a:gd name="T3" fmla="*/ 3 h 9"/>
                  <a:gd name="T4" fmla="*/ 6 w 8"/>
                  <a:gd name="T5" fmla="*/ 6 h 9"/>
                  <a:gd name="T6" fmla="*/ 3 w 8"/>
                  <a:gd name="T7" fmla="*/ 8 h 9"/>
                  <a:gd name="T8" fmla="*/ 5 w 8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4"/>
                    </a:moveTo>
                    <a:cubicBezTo>
                      <a:pt x="6" y="3"/>
                      <a:pt x="5" y="3"/>
                      <a:pt x="4" y="3"/>
                    </a:cubicBezTo>
                    <a:cubicBezTo>
                      <a:pt x="8" y="0"/>
                      <a:pt x="4" y="6"/>
                      <a:pt x="6" y="6"/>
                    </a:cubicBezTo>
                    <a:cubicBezTo>
                      <a:pt x="7" y="9"/>
                      <a:pt x="2" y="5"/>
                      <a:pt x="3" y="8"/>
                    </a:cubicBezTo>
                    <a:cubicBezTo>
                      <a:pt x="0" y="7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721"/>
              <p:cNvSpPr/>
              <p:nvPr/>
            </p:nvSpPr>
            <p:spPr bwMode="auto">
              <a:xfrm>
                <a:off x="9702801" y="1795463"/>
                <a:ext cx="25400" cy="153988"/>
              </a:xfrm>
              <a:custGeom>
                <a:avLst/>
                <a:gdLst>
                  <a:gd name="T0" fmla="*/ 4 w 7"/>
                  <a:gd name="T1" fmla="*/ 0 h 41"/>
                  <a:gd name="T2" fmla="*/ 4 w 7"/>
                  <a:gd name="T3" fmla="*/ 33 h 41"/>
                  <a:gd name="T4" fmla="*/ 1 w 7"/>
                  <a:gd name="T5" fmla="*/ 41 h 41"/>
                  <a:gd name="T6" fmla="*/ 2 w 7"/>
                  <a:gd name="T7" fmla="*/ 13 h 41"/>
                  <a:gd name="T8" fmla="*/ 1 w 7"/>
                  <a:gd name="T9" fmla="*/ 14 h 41"/>
                  <a:gd name="T10" fmla="*/ 4 w 7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1">
                    <a:moveTo>
                      <a:pt x="4" y="0"/>
                    </a:moveTo>
                    <a:cubicBezTo>
                      <a:pt x="7" y="11"/>
                      <a:pt x="5" y="26"/>
                      <a:pt x="4" y="33"/>
                    </a:cubicBezTo>
                    <a:cubicBezTo>
                      <a:pt x="6" y="36"/>
                      <a:pt x="6" y="41"/>
                      <a:pt x="1" y="41"/>
                    </a:cubicBezTo>
                    <a:cubicBezTo>
                      <a:pt x="0" y="29"/>
                      <a:pt x="4" y="21"/>
                      <a:pt x="2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2" y="13"/>
                      <a:pt x="5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5" name="Freeform 722"/>
              <p:cNvSpPr/>
              <p:nvPr/>
            </p:nvSpPr>
            <p:spPr bwMode="auto">
              <a:xfrm>
                <a:off x="9615488" y="1817688"/>
                <a:ext cx="11113" cy="33338"/>
              </a:xfrm>
              <a:custGeom>
                <a:avLst/>
                <a:gdLst>
                  <a:gd name="T0" fmla="*/ 3 w 3"/>
                  <a:gd name="T1" fmla="*/ 0 h 9"/>
                  <a:gd name="T2" fmla="*/ 0 w 3"/>
                  <a:gd name="T3" fmla="*/ 9 h 9"/>
                  <a:gd name="T4" fmla="*/ 3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cubicBezTo>
                      <a:pt x="2" y="3"/>
                      <a:pt x="3" y="9"/>
                      <a:pt x="0" y="9"/>
                    </a:cubicBezTo>
                    <a:cubicBezTo>
                      <a:pt x="0" y="7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6" name="Freeform 723"/>
              <p:cNvSpPr/>
              <p:nvPr/>
            </p:nvSpPr>
            <p:spPr bwMode="auto">
              <a:xfrm>
                <a:off x="9725026" y="1820863"/>
                <a:ext cx="22225" cy="52388"/>
              </a:xfrm>
              <a:custGeom>
                <a:avLst/>
                <a:gdLst>
                  <a:gd name="T0" fmla="*/ 6 w 6"/>
                  <a:gd name="T1" fmla="*/ 14 h 14"/>
                  <a:gd name="T2" fmla="*/ 3 w 6"/>
                  <a:gd name="T3" fmla="*/ 0 h 14"/>
                  <a:gd name="T4" fmla="*/ 6 w 6"/>
                  <a:gd name="T5" fmla="*/ 0 h 14"/>
                  <a:gd name="T6" fmla="*/ 6 w 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6" y="14"/>
                    </a:moveTo>
                    <a:cubicBezTo>
                      <a:pt x="0" y="10"/>
                      <a:pt x="1" y="4"/>
                      <a:pt x="3" y="0"/>
                    </a:cubicBezTo>
                    <a:cubicBezTo>
                      <a:pt x="3" y="0"/>
                      <a:pt x="5" y="1"/>
                      <a:pt x="6" y="0"/>
                    </a:cubicBezTo>
                    <a:cubicBezTo>
                      <a:pt x="6" y="4"/>
                      <a:pt x="4" y="8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" name="Freeform 724"/>
              <p:cNvSpPr/>
              <p:nvPr/>
            </p:nvSpPr>
            <p:spPr bwMode="auto">
              <a:xfrm>
                <a:off x="9085263" y="1836738"/>
                <a:ext cx="22225" cy="17463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5 h 5"/>
                  <a:gd name="T4" fmla="*/ 0 w 6"/>
                  <a:gd name="T5" fmla="*/ 1 h 5"/>
                  <a:gd name="T6" fmla="*/ 4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6" y="2"/>
                      <a:pt x="1" y="2"/>
                      <a:pt x="2" y="5"/>
                    </a:cubicBezTo>
                    <a:cubicBezTo>
                      <a:pt x="0" y="5"/>
                      <a:pt x="0" y="4"/>
                      <a:pt x="0" y="1"/>
                    </a:cubicBez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8" name="Freeform 725"/>
              <p:cNvSpPr/>
              <p:nvPr/>
            </p:nvSpPr>
            <p:spPr bwMode="auto">
              <a:xfrm>
                <a:off x="9061451" y="1858963"/>
                <a:ext cx="30163" cy="33338"/>
              </a:xfrm>
              <a:custGeom>
                <a:avLst/>
                <a:gdLst>
                  <a:gd name="T0" fmla="*/ 6 w 8"/>
                  <a:gd name="T1" fmla="*/ 0 h 9"/>
                  <a:gd name="T2" fmla="*/ 2 w 8"/>
                  <a:gd name="T3" fmla="*/ 9 h 9"/>
                  <a:gd name="T4" fmla="*/ 6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cubicBezTo>
                      <a:pt x="8" y="3"/>
                      <a:pt x="2" y="6"/>
                      <a:pt x="2" y="9"/>
                    </a:cubicBezTo>
                    <a:cubicBezTo>
                      <a:pt x="0" y="6"/>
                      <a:pt x="5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9" name="Freeform 726"/>
              <p:cNvSpPr/>
              <p:nvPr/>
            </p:nvSpPr>
            <p:spPr bwMode="auto">
              <a:xfrm>
                <a:off x="9555163" y="1866900"/>
                <a:ext cx="30163" cy="36513"/>
              </a:xfrm>
              <a:custGeom>
                <a:avLst/>
                <a:gdLst>
                  <a:gd name="T0" fmla="*/ 4 w 8"/>
                  <a:gd name="T1" fmla="*/ 0 h 10"/>
                  <a:gd name="T2" fmla="*/ 5 w 8"/>
                  <a:gd name="T3" fmla="*/ 10 h 10"/>
                  <a:gd name="T4" fmla="*/ 4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8" y="0"/>
                      <a:pt x="2" y="7"/>
                      <a:pt x="5" y="10"/>
                    </a:cubicBezTo>
                    <a:cubicBezTo>
                      <a:pt x="0" y="10"/>
                      <a:pt x="5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0" name="Freeform 727"/>
              <p:cNvSpPr/>
              <p:nvPr/>
            </p:nvSpPr>
            <p:spPr bwMode="auto">
              <a:xfrm>
                <a:off x="9577388" y="1892300"/>
                <a:ext cx="15875" cy="15875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4 h 4"/>
                  <a:gd name="T4" fmla="*/ 0 w 4"/>
                  <a:gd name="T5" fmla="*/ 2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4" y="2"/>
                      <a:pt x="3" y="4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1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1" name="Freeform 728"/>
              <p:cNvSpPr/>
              <p:nvPr/>
            </p:nvSpPr>
            <p:spPr bwMode="auto">
              <a:xfrm>
                <a:off x="9705976" y="1963738"/>
                <a:ext cx="22225" cy="22225"/>
              </a:xfrm>
              <a:custGeom>
                <a:avLst/>
                <a:gdLst>
                  <a:gd name="T0" fmla="*/ 0 w 6"/>
                  <a:gd name="T1" fmla="*/ 4 h 6"/>
                  <a:gd name="T2" fmla="*/ 0 w 6"/>
                  <a:gd name="T3" fmla="*/ 0 h 6"/>
                  <a:gd name="T4" fmla="*/ 4 w 6"/>
                  <a:gd name="T5" fmla="*/ 1 h 6"/>
                  <a:gd name="T6" fmla="*/ 2 w 6"/>
                  <a:gd name="T7" fmla="*/ 3 h 6"/>
                  <a:gd name="T8" fmla="*/ 2 w 6"/>
                  <a:gd name="T9" fmla="*/ 6 h 6"/>
                  <a:gd name="T10" fmla="*/ 0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2" y="4"/>
                      <a:pt x="6" y="6"/>
                      <a:pt x="2" y="6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2" name="Freeform 729"/>
              <p:cNvSpPr/>
              <p:nvPr/>
            </p:nvSpPr>
            <p:spPr bwMode="auto">
              <a:xfrm>
                <a:off x="9796463" y="1974850"/>
                <a:ext cx="33338" cy="128588"/>
              </a:xfrm>
              <a:custGeom>
                <a:avLst/>
                <a:gdLst>
                  <a:gd name="T0" fmla="*/ 5 w 9"/>
                  <a:gd name="T1" fmla="*/ 0 h 34"/>
                  <a:gd name="T2" fmla="*/ 7 w 9"/>
                  <a:gd name="T3" fmla="*/ 12 h 34"/>
                  <a:gd name="T4" fmla="*/ 1 w 9"/>
                  <a:gd name="T5" fmla="*/ 34 h 34"/>
                  <a:gd name="T6" fmla="*/ 5 w 9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4">
                    <a:moveTo>
                      <a:pt x="5" y="0"/>
                    </a:moveTo>
                    <a:cubicBezTo>
                      <a:pt x="6" y="2"/>
                      <a:pt x="5" y="8"/>
                      <a:pt x="7" y="12"/>
                    </a:cubicBezTo>
                    <a:cubicBezTo>
                      <a:pt x="0" y="17"/>
                      <a:pt x="9" y="29"/>
                      <a:pt x="1" y="34"/>
                    </a:cubicBezTo>
                    <a:cubicBezTo>
                      <a:pt x="2" y="26"/>
                      <a:pt x="3" y="1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3" name="Freeform 730"/>
              <p:cNvSpPr/>
              <p:nvPr/>
            </p:nvSpPr>
            <p:spPr bwMode="auto">
              <a:xfrm>
                <a:off x="9864726" y="1985963"/>
                <a:ext cx="49213" cy="165100"/>
              </a:xfrm>
              <a:custGeom>
                <a:avLst/>
                <a:gdLst>
                  <a:gd name="T0" fmla="*/ 2 w 13"/>
                  <a:gd name="T1" fmla="*/ 3 h 44"/>
                  <a:gd name="T2" fmla="*/ 4 w 13"/>
                  <a:gd name="T3" fmla="*/ 6 h 44"/>
                  <a:gd name="T4" fmla="*/ 6 w 13"/>
                  <a:gd name="T5" fmla="*/ 0 h 44"/>
                  <a:gd name="T6" fmla="*/ 9 w 13"/>
                  <a:gd name="T7" fmla="*/ 25 h 44"/>
                  <a:gd name="T8" fmla="*/ 9 w 13"/>
                  <a:gd name="T9" fmla="*/ 38 h 44"/>
                  <a:gd name="T10" fmla="*/ 6 w 13"/>
                  <a:gd name="T11" fmla="*/ 38 h 44"/>
                  <a:gd name="T12" fmla="*/ 8 w 13"/>
                  <a:gd name="T13" fmla="*/ 44 h 44"/>
                  <a:gd name="T14" fmla="*/ 4 w 13"/>
                  <a:gd name="T15" fmla="*/ 43 h 44"/>
                  <a:gd name="T16" fmla="*/ 1 w 13"/>
                  <a:gd name="T17" fmla="*/ 31 h 44"/>
                  <a:gd name="T18" fmla="*/ 5 w 13"/>
                  <a:gd name="T19" fmla="*/ 29 h 44"/>
                  <a:gd name="T20" fmla="*/ 0 w 13"/>
                  <a:gd name="T21" fmla="*/ 27 h 44"/>
                  <a:gd name="T22" fmla="*/ 4 w 13"/>
                  <a:gd name="T23" fmla="*/ 26 h 44"/>
                  <a:gd name="T24" fmla="*/ 2 w 13"/>
                  <a:gd name="T25" fmla="*/ 12 h 44"/>
                  <a:gd name="T26" fmla="*/ 6 w 13"/>
                  <a:gd name="T27" fmla="*/ 9 h 44"/>
                  <a:gd name="T28" fmla="*/ 2 w 13"/>
                  <a:gd name="T29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4">
                    <a:moveTo>
                      <a:pt x="2" y="3"/>
                    </a:moveTo>
                    <a:cubicBezTo>
                      <a:pt x="4" y="2"/>
                      <a:pt x="4" y="4"/>
                      <a:pt x="4" y="6"/>
                    </a:cubicBezTo>
                    <a:cubicBezTo>
                      <a:pt x="5" y="4"/>
                      <a:pt x="6" y="2"/>
                      <a:pt x="6" y="0"/>
                    </a:cubicBezTo>
                    <a:cubicBezTo>
                      <a:pt x="13" y="5"/>
                      <a:pt x="4" y="16"/>
                      <a:pt x="9" y="25"/>
                    </a:cubicBezTo>
                    <a:cubicBezTo>
                      <a:pt x="5" y="28"/>
                      <a:pt x="6" y="36"/>
                      <a:pt x="9" y="38"/>
                    </a:cubicBezTo>
                    <a:cubicBezTo>
                      <a:pt x="8" y="40"/>
                      <a:pt x="8" y="38"/>
                      <a:pt x="6" y="38"/>
                    </a:cubicBezTo>
                    <a:cubicBezTo>
                      <a:pt x="5" y="42"/>
                      <a:pt x="9" y="40"/>
                      <a:pt x="8" y="44"/>
                    </a:cubicBezTo>
                    <a:cubicBezTo>
                      <a:pt x="7" y="43"/>
                      <a:pt x="6" y="43"/>
                      <a:pt x="4" y="43"/>
                    </a:cubicBezTo>
                    <a:cubicBezTo>
                      <a:pt x="2" y="38"/>
                      <a:pt x="2" y="37"/>
                      <a:pt x="1" y="31"/>
                    </a:cubicBezTo>
                    <a:cubicBezTo>
                      <a:pt x="3" y="30"/>
                      <a:pt x="4" y="30"/>
                      <a:pt x="5" y="29"/>
                    </a:cubicBezTo>
                    <a:cubicBezTo>
                      <a:pt x="5" y="27"/>
                      <a:pt x="1" y="28"/>
                      <a:pt x="0" y="27"/>
                    </a:cubicBezTo>
                    <a:cubicBezTo>
                      <a:pt x="1" y="25"/>
                      <a:pt x="3" y="25"/>
                      <a:pt x="4" y="26"/>
                    </a:cubicBezTo>
                    <a:cubicBezTo>
                      <a:pt x="4" y="21"/>
                      <a:pt x="6" y="17"/>
                      <a:pt x="2" y="12"/>
                    </a:cubicBezTo>
                    <a:cubicBezTo>
                      <a:pt x="3" y="11"/>
                      <a:pt x="4" y="10"/>
                      <a:pt x="6" y="9"/>
                    </a:cubicBezTo>
                    <a:cubicBezTo>
                      <a:pt x="7" y="5"/>
                      <a:pt x="0" y="6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4" name="Freeform 731"/>
              <p:cNvSpPr>
                <a:spLocks noEditPoints="1"/>
              </p:cNvSpPr>
              <p:nvPr/>
            </p:nvSpPr>
            <p:spPr bwMode="auto">
              <a:xfrm>
                <a:off x="10696576" y="1990725"/>
                <a:ext cx="49213" cy="52388"/>
              </a:xfrm>
              <a:custGeom>
                <a:avLst/>
                <a:gdLst>
                  <a:gd name="T0" fmla="*/ 2 w 13"/>
                  <a:gd name="T1" fmla="*/ 1 h 14"/>
                  <a:gd name="T2" fmla="*/ 5 w 13"/>
                  <a:gd name="T3" fmla="*/ 0 h 14"/>
                  <a:gd name="T4" fmla="*/ 10 w 13"/>
                  <a:gd name="T5" fmla="*/ 2 h 14"/>
                  <a:gd name="T6" fmla="*/ 9 w 13"/>
                  <a:gd name="T7" fmla="*/ 12 h 14"/>
                  <a:gd name="T8" fmla="*/ 3 w 13"/>
                  <a:gd name="T9" fmla="*/ 12 h 14"/>
                  <a:gd name="T10" fmla="*/ 2 w 13"/>
                  <a:gd name="T11" fmla="*/ 1 h 14"/>
                  <a:gd name="T12" fmla="*/ 6 w 13"/>
                  <a:gd name="T13" fmla="*/ 10 h 14"/>
                  <a:gd name="T14" fmla="*/ 7 w 13"/>
                  <a:gd name="T15" fmla="*/ 7 h 14"/>
                  <a:gd name="T16" fmla="*/ 3 w 13"/>
                  <a:gd name="T17" fmla="*/ 7 h 14"/>
                  <a:gd name="T18" fmla="*/ 6 w 13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2" y="1"/>
                    </a:moveTo>
                    <a:cubicBezTo>
                      <a:pt x="4" y="0"/>
                      <a:pt x="5" y="3"/>
                      <a:pt x="5" y="0"/>
                    </a:cubicBezTo>
                    <a:cubicBezTo>
                      <a:pt x="7" y="0"/>
                      <a:pt x="8" y="1"/>
                      <a:pt x="10" y="2"/>
                    </a:cubicBezTo>
                    <a:cubicBezTo>
                      <a:pt x="7" y="6"/>
                      <a:pt x="13" y="8"/>
                      <a:pt x="9" y="12"/>
                    </a:cubicBezTo>
                    <a:cubicBezTo>
                      <a:pt x="6" y="14"/>
                      <a:pt x="4" y="10"/>
                      <a:pt x="3" y="12"/>
                    </a:cubicBezTo>
                    <a:cubicBezTo>
                      <a:pt x="0" y="7"/>
                      <a:pt x="6" y="5"/>
                      <a:pt x="2" y="1"/>
                    </a:cubicBezTo>
                    <a:close/>
                    <a:moveTo>
                      <a:pt x="6" y="10"/>
                    </a:moveTo>
                    <a:cubicBezTo>
                      <a:pt x="6" y="9"/>
                      <a:pt x="7" y="8"/>
                      <a:pt x="7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5" name="Freeform 732"/>
              <p:cNvSpPr/>
              <p:nvPr/>
            </p:nvSpPr>
            <p:spPr bwMode="auto">
              <a:xfrm>
                <a:off x="9637713" y="1997075"/>
                <a:ext cx="57150" cy="274638"/>
              </a:xfrm>
              <a:custGeom>
                <a:avLst/>
                <a:gdLst>
                  <a:gd name="T0" fmla="*/ 5 w 15"/>
                  <a:gd name="T1" fmla="*/ 40 h 73"/>
                  <a:gd name="T2" fmla="*/ 8 w 15"/>
                  <a:gd name="T3" fmla="*/ 41 h 73"/>
                  <a:gd name="T4" fmla="*/ 14 w 15"/>
                  <a:gd name="T5" fmla="*/ 0 h 73"/>
                  <a:gd name="T6" fmla="*/ 12 w 15"/>
                  <a:gd name="T7" fmla="*/ 71 h 73"/>
                  <a:gd name="T8" fmla="*/ 6 w 15"/>
                  <a:gd name="T9" fmla="*/ 72 h 73"/>
                  <a:gd name="T10" fmla="*/ 2 w 15"/>
                  <a:gd name="T11" fmla="*/ 65 h 73"/>
                  <a:gd name="T12" fmla="*/ 6 w 15"/>
                  <a:gd name="T13" fmla="*/ 56 h 73"/>
                  <a:gd name="T14" fmla="*/ 6 w 15"/>
                  <a:gd name="T15" fmla="*/ 63 h 73"/>
                  <a:gd name="T16" fmla="*/ 9 w 15"/>
                  <a:gd name="T17" fmla="*/ 54 h 73"/>
                  <a:gd name="T18" fmla="*/ 4 w 15"/>
                  <a:gd name="T19" fmla="*/ 52 h 73"/>
                  <a:gd name="T20" fmla="*/ 1 w 15"/>
                  <a:gd name="T21" fmla="*/ 53 h 73"/>
                  <a:gd name="T22" fmla="*/ 0 w 15"/>
                  <a:gd name="T23" fmla="*/ 51 h 73"/>
                  <a:gd name="T24" fmla="*/ 5 w 15"/>
                  <a:gd name="T25" fmla="*/ 49 h 73"/>
                  <a:gd name="T26" fmla="*/ 7 w 15"/>
                  <a:gd name="T27" fmla="*/ 52 h 73"/>
                  <a:gd name="T28" fmla="*/ 9 w 15"/>
                  <a:gd name="T29" fmla="*/ 42 h 73"/>
                  <a:gd name="T30" fmla="*/ 1 w 15"/>
                  <a:gd name="T31" fmla="*/ 43 h 73"/>
                  <a:gd name="T32" fmla="*/ 5 w 15"/>
                  <a:gd name="T33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73">
                    <a:moveTo>
                      <a:pt x="5" y="40"/>
                    </a:moveTo>
                    <a:cubicBezTo>
                      <a:pt x="6" y="40"/>
                      <a:pt x="8" y="40"/>
                      <a:pt x="8" y="41"/>
                    </a:cubicBezTo>
                    <a:cubicBezTo>
                      <a:pt x="14" y="28"/>
                      <a:pt x="6" y="9"/>
                      <a:pt x="14" y="0"/>
                    </a:cubicBezTo>
                    <a:cubicBezTo>
                      <a:pt x="15" y="23"/>
                      <a:pt x="11" y="43"/>
                      <a:pt x="12" y="71"/>
                    </a:cubicBezTo>
                    <a:cubicBezTo>
                      <a:pt x="12" y="73"/>
                      <a:pt x="8" y="71"/>
                      <a:pt x="6" y="72"/>
                    </a:cubicBezTo>
                    <a:cubicBezTo>
                      <a:pt x="7" y="68"/>
                      <a:pt x="7" y="66"/>
                      <a:pt x="2" y="65"/>
                    </a:cubicBezTo>
                    <a:cubicBezTo>
                      <a:pt x="4" y="63"/>
                      <a:pt x="3" y="58"/>
                      <a:pt x="6" y="56"/>
                    </a:cubicBezTo>
                    <a:cubicBezTo>
                      <a:pt x="9" y="57"/>
                      <a:pt x="4" y="59"/>
                      <a:pt x="6" y="63"/>
                    </a:cubicBezTo>
                    <a:cubicBezTo>
                      <a:pt x="12" y="61"/>
                      <a:pt x="8" y="57"/>
                      <a:pt x="9" y="54"/>
                    </a:cubicBezTo>
                    <a:cubicBezTo>
                      <a:pt x="5" y="56"/>
                      <a:pt x="5" y="55"/>
                      <a:pt x="4" y="52"/>
                    </a:cubicBezTo>
                    <a:cubicBezTo>
                      <a:pt x="3" y="52"/>
                      <a:pt x="3" y="54"/>
                      <a:pt x="1" y="53"/>
                    </a:cubicBezTo>
                    <a:cubicBezTo>
                      <a:pt x="2" y="52"/>
                      <a:pt x="2" y="51"/>
                      <a:pt x="0" y="51"/>
                    </a:cubicBezTo>
                    <a:cubicBezTo>
                      <a:pt x="0" y="49"/>
                      <a:pt x="4" y="50"/>
                      <a:pt x="5" y="49"/>
                    </a:cubicBezTo>
                    <a:cubicBezTo>
                      <a:pt x="7" y="48"/>
                      <a:pt x="6" y="51"/>
                      <a:pt x="7" y="52"/>
                    </a:cubicBezTo>
                    <a:cubicBezTo>
                      <a:pt x="11" y="50"/>
                      <a:pt x="8" y="44"/>
                      <a:pt x="9" y="42"/>
                    </a:cubicBezTo>
                    <a:cubicBezTo>
                      <a:pt x="4" y="41"/>
                      <a:pt x="5" y="45"/>
                      <a:pt x="1" y="43"/>
                    </a:cubicBezTo>
                    <a:cubicBezTo>
                      <a:pt x="0" y="40"/>
                      <a:pt x="6" y="44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6" name="Freeform 733"/>
              <p:cNvSpPr/>
              <p:nvPr/>
            </p:nvSpPr>
            <p:spPr bwMode="auto">
              <a:xfrm>
                <a:off x="10320338" y="2008188"/>
                <a:ext cx="30163" cy="84138"/>
              </a:xfrm>
              <a:custGeom>
                <a:avLst/>
                <a:gdLst>
                  <a:gd name="T0" fmla="*/ 6 w 8"/>
                  <a:gd name="T1" fmla="*/ 0 h 22"/>
                  <a:gd name="T2" fmla="*/ 8 w 8"/>
                  <a:gd name="T3" fmla="*/ 5 h 22"/>
                  <a:gd name="T4" fmla="*/ 8 w 8"/>
                  <a:gd name="T5" fmla="*/ 19 h 22"/>
                  <a:gd name="T6" fmla="*/ 5 w 8"/>
                  <a:gd name="T7" fmla="*/ 22 h 22"/>
                  <a:gd name="T8" fmla="*/ 6 w 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6" y="0"/>
                    </a:moveTo>
                    <a:cubicBezTo>
                      <a:pt x="4" y="2"/>
                      <a:pt x="3" y="6"/>
                      <a:pt x="8" y="5"/>
                    </a:cubicBezTo>
                    <a:cubicBezTo>
                      <a:pt x="5" y="8"/>
                      <a:pt x="1" y="18"/>
                      <a:pt x="8" y="19"/>
                    </a:cubicBezTo>
                    <a:cubicBezTo>
                      <a:pt x="8" y="21"/>
                      <a:pt x="5" y="20"/>
                      <a:pt x="5" y="22"/>
                    </a:cubicBezTo>
                    <a:cubicBezTo>
                      <a:pt x="0" y="16"/>
                      <a:pt x="2" y="6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7" name="Freeform 734"/>
              <p:cNvSpPr/>
              <p:nvPr/>
            </p:nvSpPr>
            <p:spPr bwMode="auto">
              <a:xfrm>
                <a:off x="10048876" y="2008188"/>
                <a:ext cx="19050" cy="41275"/>
              </a:xfrm>
              <a:custGeom>
                <a:avLst/>
                <a:gdLst>
                  <a:gd name="T0" fmla="*/ 3 w 5"/>
                  <a:gd name="T1" fmla="*/ 2 h 11"/>
                  <a:gd name="T2" fmla="*/ 2 w 5"/>
                  <a:gd name="T3" fmla="*/ 11 h 11"/>
                  <a:gd name="T4" fmla="*/ 3 w 5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3" y="2"/>
                    </a:moveTo>
                    <a:cubicBezTo>
                      <a:pt x="5" y="0"/>
                      <a:pt x="3" y="7"/>
                      <a:pt x="2" y="11"/>
                    </a:cubicBezTo>
                    <a:cubicBezTo>
                      <a:pt x="0" y="9"/>
                      <a:pt x="1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8" name="Freeform 735"/>
              <p:cNvSpPr/>
              <p:nvPr/>
            </p:nvSpPr>
            <p:spPr bwMode="auto">
              <a:xfrm>
                <a:off x="10166351" y="2016125"/>
                <a:ext cx="25400" cy="38100"/>
              </a:xfrm>
              <a:custGeom>
                <a:avLst/>
                <a:gdLst>
                  <a:gd name="T0" fmla="*/ 2 w 7"/>
                  <a:gd name="T1" fmla="*/ 3 h 10"/>
                  <a:gd name="T2" fmla="*/ 6 w 7"/>
                  <a:gd name="T3" fmla="*/ 0 h 10"/>
                  <a:gd name="T4" fmla="*/ 4 w 7"/>
                  <a:gd name="T5" fmla="*/ 2 h 10"/>
                  <a:gd name="T6" fmla="*/ 6 w 7"/>
                  <a:gd name="T7" fmla="*/ 10 h 10"/>
                  <a:gd name="T8" fmla="*/ 2 w 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3"/>
                    </a:moveTo>
                    <a:cubicBezTo>
                      <a:pt x="3" y="2"/>
                      <a:pt x="3" y="0"/>
                      <a:pt x="6" y="0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6" y="5"/>
                      <a:pt x="7" y="6"/>
                      <a:pt x="6" y="10"/>
                    </a:cubicBezTo>
                    <a:cubicBezTo>
                      <a:pt x="0" y="10"/>
                      <a:pt x="6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9" name="Freeform 736"/>
              <p:cNvSpPr/>
              <p:nvPr/>
            </p:nvSpPr>
            <p:spPr bwMode="auto">
              <a:xfrm>
                <a:off x="10704513" y="2020888"/>
                <a:ext cx="82550" cy="176213"/>
              </a:xfrm>
              <a:custGeom>
                <a:avLst/>
                <a:gdLst>
                  <a:gd name="T0" fmla="*/ 8 w 22"/>
                  <a:gd name="T1" fmla="*/ 10 h 47"/>
                  <a:gd name="T2" fmla="*/ 11 w 22"/>
                  <a:gd name="T3" fmla="*/ 16 h 47"/>
                  <a:gd name="T4" fmla="*/ 8 w 22"/>
                  <a:gd name="T5" fmla="*/ 29 h 47"/>
                  <a:gd name="T6" fmla="*/ 15 w 22"/>
                  <a:gd name="T7" fmla="*/ 31 h 47"/>
                  <a:gd name="T8" fmla="*/ 11 w 22"/>
                  <a:gd name="T9" fmla="*/ 18 h 47"/>
                  <a:gd name="T10" fmla="*/ 16 w 22"/>
                  <a:gd name="T11" fmla="*/ 1 h 47"/>
                  <a:gd name="T12" fmla="*/ 18 w 22"/>
                  <a:gd name="T13" fmla="*/ 6 h 47"/>
                  <a:gd name="T14" fmla="*/ 22 w 22"/>
                  <a:gd name="T15" fmla="*/ 2 h 47"/>
                  <a:gd name="T16" fmla="*/ 21 w 22"/>
                  <a:gd name="T17" fmla="*/ 47 h 47"/>
                  <a:gd name="T18" fmla="*/ 14 w 22"/>
                  <a:gd name="T19" fmla="*/ 34 h 47"/>
                  <a:gd name="T20" fmla="*/ 7 w 22"/>
                  <a:gd name="T21" fmla="*/ 33 h 47"/>
                  <a:gd name="T22" fmla="*/ 6 w 22"/>
                  <a:gd name="T23" fmla="*/ 18 h 47"/>
                  <a:gd name="T24" fmla="*/ 0 w 22"/>
                  <a:gd name="T25" fmla="*/ 9 h 47"/>
                  <a:gd name="T26" fmla="*/ 8 w 22"/>
                  <a:gd name="T27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7">
                    <a:moveTo>
                      <a:pt x="8" y="10"/>
                    </a:moveTo>
                    <a:cubicBezTo>
                      <a:pt x="10" y="8"/>
                      <a:pt x="6" y="16"/>
                      <a:pt x="11" y="16"/>
                    </a:cubicBezTo>
                    <a:cubicBezTo>
                      <a:pt x="4" y="20"/>
                      <a:pt x="14" y="27"/>
                      <a:pt x="8" y="29"/>
                    </a:cubicBezTo>
                    <a:cubicBezTo>
                      <a:pt x="9" y="32"/>
                      <a:pt x="13" y="32"/>
                      <a:pt x="15" y="31"/>
                    </a:cubicBezTo>
                    <a:cubicBezTo>
                      <a:pt x="14" y="26"/>
                      <a:pt x="18" y="17"/>
                      <a:pt x="11" y="18"/>
                    </a:cubicBezTo>
                    <a:cubicBezTo>
                      <a:pt x="17" y="16"/>
                      <a:pt x="16" y="5"/>
                      <a:pt x="16" y="1"/>
                    </a:cubicBezTo>
                    <a:cubicBezTo>
                      <a:pt x="20" y="0"/>
                      <a:pt x="18" y="4"/>
                      <a:pt x="18" y="6"/>
                    </a:cubicBezTo>
                    <a:cubicBezTo>
                      <a:pt x="22" y="8"/>
                      <a:pt x="18" y="1"/>
                      <a:pt x="22" y="2"/>
                    </a:cubicBezTo>
                    <a:cubicBezTo>
                      <a:pt x="21" y="18"/>
                      <a:pt x="22" y="32"/>
                      <a:pt x="21" y="47"/>
                    </a:cubicBezTo>
                    <a:cubicBezTo>
                      <a:pt x="16" y="44"/>
                      <a:pt x="12" y="42"/>
                      <a:pt x="14" y="34"/>
                    </a:cubicBezTo>
                    <a:cubicBezTo>
                      <a:pt x="12" y="32"/>
                      <a:pt x="10" y="33"/>
                      <a:pt x="7" y="33"/>
                    </a:cubicBezTo>
                    <a:cubicBezTo>
                      <a:pt x="3" y="29"/>
                      <a:pt x="8" y="23"/>
                      <a:pt x="6" y="18"/>
                    </a:cubicBezTo>
                    <a:cubicBezTo>
                      <a:pt x="3" y="18"/>
                      <a:pt x="1" y="13"/>
                      <a:pt x="0" y="9"/>
                    </a:cubicBezTo>
                    <a:cubicBezTo>
                      <a:pt x="2" y="11"/>
                      <a:pt x="6" y="13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0" name="Freeform 737"/>
              <p:cNvSpPr/>
              <p:nvPr/>
            </p:nvSpPr>
            <p:spPr bwMode="auto">
              <a:xfrm>
                <a:off x="9717088" y="2068513"/>
                <a:ext cx="26988" cy="41275"/>
              </a:xfrm>
              <a:custGeom>
                <a:avLst/>
                <a:gdLst>
                  <a:gd name="T0" fmla="*/ 6 w 7"/>
                  <a:gd name="T1" fmla="*/ 0 h 11"/>
                  <a:gd name="T2" fmla="*/ 7 w 7"/>
                  <a:gd name="T3" fmla="*/ 11 h 11"/>
                  <a:gd name="T4" fmla="*/ 3 w 7"/>
                  <a:gd name="T5" fmla="*/ 11 h 11"/>
                  <a:gd name="T6" fmla="*/ 3 w 7"/>
                  <a:gd name="T7" fmla="*/ 3 h 11"/>
                  <a:gd name="T8" fmla="*/ 6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6" y="0"/>
                    </a:moveTo>
                    <a:cubicBezTo>
                      <a:pt x="7" y="0"/>
                      <a:pt x="6" y="6"/>
                      <a:pt x="7" y="11"/>
                    </a:cubicBezTo>
                    <a:cubicBezTo>
                      <a:pt x="6" y="11"/>
                      <a:pt x="3" y="9"/>
                      <a:pt x="3" y="11"/>
                    </a:cubicBezTo>
                    <a:cubicBezTo>
                      <a:pt x="0" y="9"/>
                      <a:pt x="4" y="6"/>
                      <a:pt x="3" y="3"/>
                    </a:cubicBezTo>
                    <a:cubicBezTo>
                      <a:pt x="5" y="3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1" name="Freeform 738"/>
              <p:cNvSpPr/>
              <p:nvPr/>
            </p:nvSpPr>
            <p:spPr bwMode="auto">
              <a:xfrm>
                <a:off x="10915651" y="2057400"/>
                <a:ext cx="36513" cy="169863"/>
              </a:xfrm>
              <a:custGeom>
                <a:avLst/>
                <a:gdLst>
                  <a:gd name="T0" fmla="*/ 3 w 10"/>
                  <a:gd name="T1" fmla="*/ 0 h 45"/>
                  <a:gd name="T2" fmla="*/ 9 w 10"/>
                  <a:gd name="T3" fmla="*/ 3 h 45"/>
                  <a:gd name="T4" fmla="*/ 7 w 10"/>
                  <a:gd name="T5" fmla="*/ 25 h 45"/>
                  <a:gd name="T6" fmla="*/ 3 w 10"/>
                  <a:gd name="T7" fmla="*/ 24 h 45"/>
                  <a:gd name="T8" fmla="*/ 2 w 10"/>
                  <a:gd name="T9" fmla="*/ 28 h 45"/>
                  <a:gd name="T10" fmla="*/ 1 w 10"/>
                  <a:gd name="T11" fmla="*/ 14 h 45"/>
                  <a:gd name="T12" fmla="*/ 6 w 10"/>
                  <a:gd name="T13" fmla="*/ 11 h 45"/>
                  <a:gd name="T14" fmla="*/ 2 w 10"/>
                  <a:gd name="T15" fmla="*/ 9 h 45"/>
                  <a:gd name="T16" fmla="*/ 3 w 10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3" y="0"/>
                    </a:moveTo>
                    <a:cubicBezTo>
                      <a:pt x="6" y="2"/>
                      <a:pt x="5" y="3"/>
                      <a:pt x="9" y="3"/>
                    </a:cubicBezTo>
                    <a:cubicBezTo>
                      <a:pt x="9" y="9"/>
                      <a:pt x="10" y="17"/>
                      <a:pt x="7" y="25"/>
                    </a:cubicBezTo>
                    <a:cubicBezTo>
                      <a:pt x="5" y="27"/>
                      <a:pt x="5" y="25"/>
                      <a:pt x="3" y="24"/>
                    </a:cubicBezTo>
                    <a:cubicBezTo>
                      <a:pt x="2" y="25"/>
                      <a:pt x="3" y="28"/>
                      <a:pt x="2" y="28"/>
                    </a:cubicBezTo>
                    <a:cubicBezTo>
                      <a:pt x="0" y="45"/>
                      <a:pt x="1" y="13"/>
                      <a:pt x="1" y="14"/>
                    </a:cubicBezTo>
                    <a:cubicBezTo>
                      <a:pt x="1" y="12"/>
                      <a:pt x="6" y="14"/>
                      <a:pt x="6" y="11"/>
                    </a:cubicBezTo>
                    <a:cubicBezTo>
                      <a:pt x="6" y="8"/>
                      <a:pt x="4" y="9"/>
                      <a:pt x="2" y="9"/>
                    </a:cubicBezTo>
                    <a:cubicBezTo>
                      <a:pt x="1" y="5"/>
                      <a:pt x="2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2" name="Freeform 739"/>
              <p:cNvSpPr/>
              <p:nvPr/>
            </p:nvSpPr>
            <p:spPr bwMode="auto">
              <a:xfrm>
                <a:off x="11066463" y="2133600"/>
                <a:ext cx="22225" cy="363538"/>
              </a:xfrm>
              <a:custGeom>
                <a:avLst/>
                <a:gdLst>
                  <a:gd name="T0" fmla="*/ 2 w 6"/>
                  <a:gd name="T1" fmla="*/ 95 h 97"/>
                  <a:gd name="T2" fmla="*/ 2 w 6"/>
                  <a:gd name="T3" fmla="*/ 0 h 97"/>
                  <a:gd name="T4" fmla="*/ 3 w 6"/>
                  <a:gd name="T5" fmla="*/ 51 h 97"/>
                  <a:gd name="T6" fmla="*/ 3 w 6"/>
                  <a:gd name="T7" fmla="*/ 86 h 97"/>
                  <a:gd name="T8" fmla="*/ 6 w 6"/>
                  <a:gd name="T9" fmla="*/ 90 h 97"/>
                  <a:gd name="T10" fmla="*/ 4 w 6"/>
                  <a:gd name="T11" fmla="*/ 93 h 97"/>
                  <a:gd name="T12" fmla="*/ 6 w 6"/>
                  <a:gd name="T13" fmla="*/ 94 h 97"/>
                  <a:gd name="T14" fmla="*/ 2 w 6"/>
                  <a:gd name="T15" fmla="*/ 9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7">
                    <a:moveTo>
                      <a:pt x="2" y="95"/>
                    </a:moveTo>
                    <a:cubicBezTo>
                      <a:pt x="0" y="64"/>
                      <a:pt x="2" y="32"/>
                      <a:pt x="2" y="0"/>
                    </a:cubicBezTo>
                    <a:cubicBezTo>
                      <a:pt x="6" y="15"/>
                      <a:pt x="4" y="37"/>
                      <a:pt x="3" y="51"/>
                    </a:cubicBezTo>
                    <a:cubicBezTo>
                      <a:pt x="5" y="61"/>
                      <a:pt x="4" y="74"/>
                      <a:pt x="3" y="86"/>
                    </a:cubicBezTo>
                    <a:cubicBezTo>
                      <a:pt x="3" y="88"/>
                      <a:pt x="5" y="89"/>
                      <a:pt x="6" y="90"/>
                    </a:cubicBezTo>
                    <a:cubicBezTo>
                      <a:pt x="6" y="93"/>
                      <a:pt x="4" y="92"/>
                      <a:pt x="4" y="93"/>
                    </a:cubicBezTo>
                    <a:cubicBezTo>
                      <a:pt x="5" y="93"/>
                      <a:pt x="5" y="94"/>
                      <a:pt x="6" y="94"/>
                    </a:cubicBezTo>
                    <a:cubicBezTo>
                      <a:pt x="6" y="97"/>
                      <a:pt x="2" y="92"/>
                      <a:pt x="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3" name="Freeform 740"/>
              <p:cNvSpPr/>
              <p:nvPr/>
            </p:nvSpPr>
            <p:spPr bwMode="auto">
              <a:xfrm>
                <a:off x="9793288" y="2144713"/>
                <a:ext cx="14288" cy="47625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3 h 13"/>
                  <a:gd name="T4" fmla="*/ 4 w 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7"/>
                      <a:pt x="2" y="8"/>
                      <a:pt x="3" y="13"/>
                    </a:cubicBezTo>
                    <a:cubicBezTo>
                      <a:pt x="0" y="10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4" name="Freeform 741"/>
              <p:cNvSpPr/>
              <p:nvPr/>
            </p:nvSpPr>
            <p:spPr bwMode="auto">
              <a:xfrm>
                <a:off x="9834563" y="2136775"/>
                <a:ext cx="22225" cy="22225"/>
              </a:xfrm>
              <a:custGeom>
                <a:avLst/>
                <a:gdLst>
                  <a:gd name="T0" fmla="*/ 2 w 6"/>
                  <a:gd name="T1" fmla="*/ 4 h 6"/>
                  <a:gd name="T2" fmla="*/ 2 w 6"/>
                  <a:gd name="T3" fmla="*/ 6 h 6"/>
                  <a:gd name="T4" fmla="*/ 2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6" y="0"/>
                      <a:pt x="2" y="6"/>
                      <a:pt x="2" y="6"/>
                    </a:cubicBezTo>
                    <a:cubicBezTo>
                      <a:pt x="0" y="5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5" name="Freeform 742"/>
              <p:cNvSpPr/>
              <p:nvPr/>
            </p:nvSpPr>
            <p:spPr bwMode="auto">
              <a:xfrm>
                <a:off x="11118851" y="2178050"/>
                <a:ext cx="33338" cy="93663"/>
              </a:xfrm>
              <a:custGeom>
                <a:avLst/>
                <a:gdLst>
                  <a:gd name="T0" fmla="*/ 3 w 9"/>
                  <a:gd name="T1" fmla="*/ 5 h 25"/>
                  <a:gd name="T2" fmla="*/ 4 w 9"/>
                  <a:gd name="T3" fmla="*/ 8 h 25"/>
                  <a:gd name="T4" fmla="*/ 9 w 9"/>
                  <a:gd name="T5" fmla="*/ 0 h 25"/>
                  <a:gd name="T6" fmla="*/ 8 w 9"/>
                  <a:gd name="T7" fmla="*/ 25 h 25"/>
                  <a:gd name="T8" fmla="*/ 2 w 9"/>
                  <a:gd name="T9" fmla="*/ 24 h 25"/>
                  <a:gd name="T10" fmla="*/ 3 w 9"/>
                  <a:gd name="T1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5">
                    <a:moveTo>
                      <a:pt x="3" y="5"/>
                    </a:moveTo>
                    <a:cubicBezTo>
                      <a:pt x="5" y="6"/>
                      <a:pt x="2" y="7"/>
                      <a:pt x="4" y="8"/>
                    </a:cubicBezTo>
                    <a:cubicBezTo>
                      <a:pt x="5" y="5"/>
                      <a:pt x="9" y="4"/>
                      <a:pt x="9" y="0"/>
                    </a:cubicBezTo>
                    <a:cubicBezTo>
                      <a:pt x="9" y="6"/>
                      <a:pt x="7" y="17"/>
                      <a:pt x="8" y="25"/>
                    </a:cubicBezTo>
                    <a:cubicBezTo>
                      <a:pt x="4" y="24"/>
                      <a:pt x="5" y="25"/>
                      <a:pt x="2" y="24"/>
                    </a:cubicBezTo>
                    <a:cubicBezTo>
                      <a:pt x="7" y="17"/>
                      <a:pt x="0" y="1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6" name="Freeform 743"/>
              <p:cNvSpPr/>
              <p:nvPr/>
            </p:nvSpPr>
            <p:spPr bwMode="auto">
              <a:xfrm>
                <a:off x="9332913" y="2181225"/>
                <a:ext cx="15875" cy="1905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0 h 5"/>
                  <a:gd name="T4" fmla="*/ 4 w 4"/>
                  <a:gd name="T5" fmla="*/ 1 h 5"/>
                  <a:gd name="T6" fmla="*/ 4 w 4"/>
                  <a:gd name="T7" fmla="*/ 4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2" y="0"/>
                      <a:pt x="2" y="1"/>
                      <a:pt x="4" y="1"/>
                    </a:cubicBezTo>
                    <a:cubicBezTo>
                      <a:pt x="3" y="1"/>
                      <a:pt x="2" y="3"/>
                      <a:pt x="4" y="4"/>
                    </a:cubicBezTo>
                    <a:cubicBezTo>
                      <a:pt x="3" y="5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7" name="Freeform 744"/>
              <p:cNvSpPr>
                <a:spLocks noEditPoints="1"/>
              </p:cNvSpPr>
              <p:nvPr/>
            </p:nvSpPr>
            <p:spPr bwMode="auto">
              <a:xfrm>
                <a:off x="9694863" y="2200275"/>
                <a:ext cx="90488" cy="398463"/>
              </a:xfrm>
              <a:custGeom>
                <a:avLst/>
                <a:gdLst>
                  <a:gd name="T0" fmla="*/ 12 w 24"/>
                  <a:gd name="T1" fmla="*/ 106 h 106"/>
                  <a:gd name="T2" fmla="*/ 9 w 24"/>
                  <a:gd name="T3" fmla="*/ 77 h 106"/>
                  <a:gd name="T4" fmla="*/ 11 w 24"/>
                  <a:gd name="T5" fmla="*/ 69 h 106"/>
                  <a:gd name="T6" fmla="*/ 7 w 24"/>
                  <a:gd name="T7" fmla="*/ 71 h 106"/>
                  <a:gd name="T8" fmla="*/ 11 w 24"/>
                  <a:gd name="T9" fmla="*/ 51 h 106"/>
                  <a:gd name="T10" fmla="*/ 14 w 24"/>
                  <a:gd name="T11" fmla="*/ 39 h 106"/>
                  <a:gd name="T12" fmla="*/ 8 w 24"/>
                  <a:gd name="T13" fmla="*/ 33 h 106"/>
                  <a:gd name="T14" fmla="*/ 10 w 24"/>
                  <a:gd name="T15" fmla="*/ 28 h 106"/>
                  <a:gd name="T16" fmla="*/ 13 w 24"/>
                  <a:gd name="T17" fmla="*/ 30 h 106"/>
                  <a:gd name="T18" fmla="*/ 9 w 24"/>
                  <a:gd name="T19" fmla="*/ 20 h 106"/>
                  <a:gd name="T20" fmla="*/ 12 w 24"/>
                  <a:gd name="T21" fmla="*/ 8 h 106"/>
                  <a:gd name="T22" fmla="*/ 17 w 24"/>
                  <a:gd name="T23" fmla="*/ 0 h 106"/>
                  <a:gd name="T24" fmla="*/ 17 w 24"/>
                  <a:gd name="T25" fmla="*/ 25 h 106"/>
                  <a:gd name="T26" fmla="*/ 23 w 24"/>
                  <a:gd name="T27" fmla="*/ 17 h 106"/>
                  <a:gd name="T28" fmla="*/ 20 w 24"/>
                  <a:gd name="T29" fmla="*/ 34 h 106"/>
                  <a:gd name="T30" fmla="*/ 18 w 24"/>
                  <a:gd name="T31" fmla="*/ 28 h 106"/>
                  <a:gd name="T32" fmla="*/ 16 w 24"/>
                  <a:gd name="T33" fmla="*/ 42 h 106"/>
                  <a:gd name="T34" fmla="*/ 20 w 24"/>
                  <a:gd name="T35" fmla="*/ 38 h 106"/>
                  <a:gd name="T36" fmla="*/ 20 w 24"/>
                  <a:gd name="T37" fmla="*/ 45 h 106"/>
                  <a:gd name="T38" fmla="*/ 18 w 24"/>
                  <a:gd name="T39" fmla="*/ 43 h 106"/>
                  <a:gd name="T40" fmla="*/ 15 w 24"/>
                  <a:gd name="T41" fmla="*/ 65 h 106"/>
                  <a:gd name="T42" fmla="*/ 20 w 24"/>
                  <a:gd name="T43" fmla="*/ 65 h 106"/>
                  <a:gd name="T44" fmla="*/ 16 w 24"/>
                  <a:gd name="T45" fmla="*/ 67 h 106"/>
                  <a:gd name="T46" fmla="*/ 13 w 24"/>
                  <a:gd name="T47" fmla="*/ 96 h 106"/>
                  <a:gd name="T48" fmla="*/ 15 w 24"/>
                  <a:gd name="T49" fmla="*/ 100 h 106"/>
                  <a:gd name="T50" fmla="*/ 12 w 24"/>
                  <a:gd name="T51" fmla="*/ 106 h 106"/>
                  <a:gd name="T52" fmla="*/ 13 w 24"/>
                  <a:gd name="T53" fmla="*/ 21 h 106"/>
                  <a:gd name="T54" fmla="*/ 14 w 24"/>
                  <a:gd name="T55" fmla="*/ 8 h 106"/>
                  <a:gd name="T56" fmla="*/ 13 w 24"/>
                  <a:gd name="T57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106">
                    <a:moveTo>
                      <a:pt x="12" y="106"/>
                    </a:moveTo>
                    <a:cubicBezTo>
                      <a:pt x="6" y="96"/>
                      <a:pt x="16" y="87"/>
                      <a:pt x="9" y="77"/>
                    </a:cubicBezTo>
                    <a:cubicBezTo>
                      <a:pt x="12" y="76"/>
                      <a:pt x="12" y="72"/>
                      <a:pt x="11" y="69"/>
                    </a:cubicBezTo>
                    <a:cubicBezTo>
                      <a:pt x="9" y="68"/>
                      <a:pt x="7" y="69"/>
                      <a:pt x="7" y="71"/>
                    </a:cubicBezTo>
                    <a:cubicBezTo>
                      <a:pt x="0" y="63"/>
                      <a:pt x="19" y="60"/>
                      <a:pt x="11" y="51"/>
                    </a:cubicBezTo>
                    <a:cubicBezTo>
                      <a:pt x="15" y="49"/>
                      <a:pt x="8" y="38"/>
                      <a:pt x="14" y="39"/>
                    </a:cubicBezTo>
                    <a:cubicBezTo>
                      <a:pt x="15" y="33"/>
                      <a:pt x="10" y="34"/>
                      <a:pt x="8" y="33"/>
                    </a:cubicBezTo>
                    <a:cubicBezTo>
                      <a:pt x="9" y="31"/>
                      <a:pt x="8" y="31"/>
                      <a:pt x="10" y="28"/>
                    </a:cubicBezTo>
                    <a:cubicBezTo>
                      <a:pt x="12" y="28"/>
                      <a:pt x="11" y="30"/>
                      <a:pt x="13" y="30"/>
                    </a:cubicBezTo>
                    <a:cubicBezTo>
                      <a:pt x="15" y="28"/>
                      <a:pt x="12" y="22"/>
                      <a:pt x="9" y="20"/>
                    </a:cubicBezTo>
                    <a:cubicBezTo>
                      <a:pt x="10" y="16"/>
                      <a:pt x="13" y="11"/>
                      <a:pt x="12" y="8"/>
                    </a:cubicBezTo>
                    <a:cubicBezTo>
                      <a:pt x="15" y="7"/>
                      <a:pt x="17" y="4"/>
                      <a:pt x="17" y="0"/>
                    </a:cubicBezTo>
                    <a:cubicBezTo>
                      <a:pt x="20" y="8"/>
                      <a:pt x="16" y="16"/>
                      <a:pt x="17" y="25"/>
                    </a:cubicBezTo>
                    <a:cubicBezTo>
                      <a:pt x="22" y="26"/>
                      <a:pt x="19" y="18"/>
                      <a:pt x="23" y="17"/>
                    </a:cubicBezTo>
                    <a:cubicBezTo>
                      <a:pt x="21" y="21"/>
                      <a:pt x="24" y="31"/>
                      <a:pt x="20" y="34"/>
                    </a:cubicBezTo>
                    <a:cubicBezTo>
                      <a:pt x="19" y="33"/>
                      <a:pt x="21" y="30"/>
                      <a:pt x="18" y="28"/>
                    </a:cubicBezTo>
                    <a:cubicBezTo>
                      <a:pt x="15" y="30"/>
                      <a:pt x="17" y="37"/>
                      <a:pt x="16" y="42"/>
                    </a:cubicBezTo>
                    <a:cubicBezTo>
                      <a:pt x="19" y="42"/>
                      <a:pt x="19" y="39"/>
                      <a:pt x="20" y="38"/>
                    </a:cubicBezTo>
                    <a:cubicBezTo>
                      <a:pt x="22" y="40"/>
                      <a:pt x="21" y="42"/>
                      <a:pt x="20" y="45"/>
                    </a:cubicBezTo>
                    <a:cubicBezTo>
                      <a:pt x="19" y="45"/>
                      <a:pt x="18" y="44"/>
                      <a:pt x="18" y="43"/>
                    </a:cubicBezTo>
                    <a:cubicBezTo>
                      <a:pt x="13" y="46"/>
                      <a:pt x="17" y="59"/>
                      <a:pt x="15" y="65"/>
                    </a:cubicBezTo>
                    <a:cubicBezTo>
                      <a:pt x="18" y="63"/>
                      <a:pt x="16" y="63"/>
                      <a:pt x="20" y="65"/>
                    </a:cubicBezTo>
                    <a:cubicBezTo>
                      <a:pt x="19" y="67"/>
                      <a:pt x="19" y="68"/>
                      <a:pt x="16" y="67"/>
                    </a:cubicBezTo>
                    <a:cubicBezTo>
                      <a:pt x="11" y="76"/>
                      <a:pt x="15" y="85"/>
                      <a:pt x="13" y="96"/>
                    </a:cubicBezTo>
                    <a:cubicBezTo>
                      <a:pt x="13" y="100"/>
                      <a:pt x="16" y="95"/>
                      <a:pt x="15" y="100"/>
                    </a:cubicBezTo>
                    <a:cubicBezTo>
                      <a:pt x="11" y="96"/>
                      <a:pt x="13" y="104"/>
                      <a:pt x="12" y="106"/>
                    </a:cubicBezTo>
                    <a:close/>
                    <a:moveTo>
                      <a:pt x="13" y="21"/>
                    </a:moveTo>
                    <a:cubicBezTo>
                      <a:pt x="17" y="21"/>
                      <a:pt x="16" y="9"/>
                      <a:pt x="14" y="8"/>
                    </a:cubicBezTo>
                    <a:cubicBezTo>
                      <a:pt x="13" y="13"/>
                      <a:pt x="14" y="15"/>
                      <a:pt x="1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8" name="Freeform 745"/>
              <p:cNvSpPr/>
              <p:nvPr/>
            </p:nvSpPr>
            <p:spPr bwMode="auto">
              <a:xfrm>
                <a:off x="9694863" y="2203450"/>
                <a:ext cx="11113" cy="15875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3 w 3"/>
                  <a:gd name="T5" fmla="*/ 4 h 4"/>
                  <a:gd name="T6" fmla="*/ 0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0"/>
                      <a:pt x="2" y="2"/>
                      <a:pt x="2" y="0"/>
                    </a:cubicBezTo>
                    <a:cubicBezTo>
                      <a:pt x="3" y="1"/>
                      <a:pt x="3" y="3"/>
                      <a:pt x="3" y="4"/>
                    </a:cubicBezTo>
                    <a:cubicBezTo>
                      <a:pt x="1" y="4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9" name="Freeform 746"/>
              <p:cNvSpPr/>
              <p:nvPr/>
            </p:nvSpPr>
            <p:spPr bwMode="auto">
              <a:xfrm>
                <a:off x="9721851" y="2211388"/>
                <a:ext cx="11113" cy="34925"/>
              </a:xfrm>
              <a:custGeom>
                <a:avLst/>
                <a:gdLst>
                  <a:gd name="T0" fmla="*/ 1 w 3"/>
                  <a:gd name="T1" fmla="*/ 0 h 9"/>
                  <a:gd name="T2" fmla="*/ 1 w 3"/>
                  <a:gd name="T3" fmla="*/ 9 h 9"/>
                  <a:gd name="T4" fmla="*/ 1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0" y="7"/>
                      <a:pt x="1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0" name="Freeform 747"/>
              <p:cNvSpPr/>
              <p:nvPr/>
            </p:nvSpPr>
            <p:spPr bwMode="auto">
              <a:xfrm>
                <a:off x="9691688" y="2227263"/>
                <a:ext cx="14288" cy="19050"/>
              </a:xfrm>
              <a:custGeom>
                <a:avLst/>
                <a:gdLst>
                  <a:gd name="T0" fmla="*/ 4 w 4"/>
                  <a:gd name="T1" fmla="*/ 0 h 5"/>
                  <a:gd name="T2" fmla="*/ 3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2"/>
                      <a:pt x="4" y="4"/>
                      <a:pt x="3" y="5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4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1" name="Freeform 748"/>
              <p:cNvSpPr/>
              <p:nvPr/>
            </p:nvSpPr>
            <p:spPr bwMode="auto">
              <a:xfrm>
                <a:off x="9999663" y="2233613"/>
                <a:ext cx="30163" cy="90488"/>
              </a:xfrm>
              <a:custGeom>
                <a:avLst/>
                <a:gdLst>
                  <a:gd name="T0" fmla="*/ 4 w 8"/>
                  <a:gd name="T1" fmla="*/ 0 h 24"/>
                  <a:gd name="T2" fmla="*/ 5 w 8"/>
                  <a:gd name="T3" fmla="*/ 24 h 24"/>
                  <a:gd name="T4" fmla="*/ 4 w 8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cubicBezTo>
                      <a:pt x="8" y="0"/>
                      <a:pt x="5" y="17"/>
                      <a:pt x="5" y="24"/>
                    </a:cubicBezTo>
                    <a:cubicBezTo>
                      <a:pt x="0" y="19"/>
                      <a:pt x="6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2" name="Freeform 749"/>
              <p:cNvSpPr/>
              <p:nvPr/>
            </p:nvSpPr>
            <p:spPr bwMode="auto">
              <a:xfrm>
                <a:off x="9096376" y="2241550"/>
                <a:ext cx="25400" cy="38100"/>
              </a:xfrm>
              <a:custGeom>
                <a:avLst/>
                <a:gdLst>
                  <a:gd name="T0" fmla="*/ 2 w 7"/>
                  <a:gd name="T1" fmla="*/ 0 h 10"/>
                  <a:gd name="T2" fmla="*/ 5 w 7"/>
                  <a:gd name="T3" fmla="*/ 0 h 10"/>
                  <a:gd name="T4" fmla="*/ 3 w 7"/>
                  <a:gd name="T5" fmla="*/ 3 h 10"/>
                  <a:gd name="T6" fmla="*/ 4 w 7"/>
                  <a:gd name="T7" fmla="*/ 5 h 10"/>
                  <a:gd name="T8" fmla="*/ 7 w 7"/>
                  <a:gd name="T9" fmla="*/ 4 h 10"/>
                  <a:gd name="T10" fmla="*/ 5 w 7"/>
                  <a:gd name="T11" fmla="*/ 10 h 10"/>
                  <a:gd name="T12" fmla="*/ 1 w 7"/>
                  <a:gd name="T13" fmla="*/ 8 h 10"/>
                  <a:gd name="T14" fmla="*/ 2 w 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7" y="6"/>
                      <a:pt x="5" y="7"/>
                      <a:pt x="5" y="10"/>
                    </a:cubicBezTo>
                    <a:cubicBezTo>
                      <a:pt x="2" y="10"/>
                      <a:pt x="3" y="8"/>
                      <a:pt x="1" y="8"/>
                    </a:cubicBezTo>
                    <a:cubicBezTo>
                      <a:pt x="0" y="3"/>
                      <a:pt x="4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3" name="Freeform 750"/>
              <p:cNvSpPr/>
              <p:nvPr/>
            </p:nvSpPr>
            <p:spPr bwMode="auto">
              <a:xfrm>
                <a:off x="10742613" y="2249488"/>
                <a:ext cx="44450" cy="60325"/>
              </a:xfrm>
              <a:custGeom>
                <a:avLst/>
                <a:gdLst>
                  <a:gd name="T0" fmla="*/ 10 w 12"/>
                  <a:gd name="T1" fmla="*/ 0 h 16"/>
                  <a:gd name="T2" fmla="*/ 12 w 12"/>
                  <a:gd name="T3" fmla="*/ 10 h 16"/>
                  <a:gd name="T4" fmla="*/ 10 w 12"/>
                  <a:gd name="T5" fmla="*/ 15 h 16"/>
                  <a:gd name="T6" fmla="*/ 6 w 12"/>
                  <a:gd name="T7" fmla="*/ 12 h 16"/>
                  <a:gd name="T8" fmla="*/ 4 w 12"/>
                  <a:gd name="T9" fmla="*/ 15 h 16"/>
                  <a:gd name="T10" fmla="*/ 0 w 12"/>
                  <a:gd name="T11" fmla="*/ 14 h 16"/>
                  <a:gd name="T12" fmla="*/ 1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10" y="0"/>
                    </a:moveTo>
                    <a:cubicBezTo>
                      <a:pt x="10" y="3"/>
                      <a:pt x="8" y="8"/>
                      <a:pt x="12" y="10"/>
                    </a:cubicBezTo>
                    <a:cubicBezTo>
                      <a:pt x="7" y="11"/>
                      <a:pt x="12" y="13"/>
                      <a:pt x="10" y="15"/>
                    </a:cubicBezTo>
                    <a:cubicBezTo>
                      <a:pt x="9" y="14"/>
                      <a:pt x="7" y="14"/>
                      <a:pt x="6" y="12"/>
                    </a:cubicBezTo>
                    <a:cubicBezTo>
                      <a:pt x="5" y="13"/>
                      <a:pt x="4" y="14"/>
                      <a:pt x="4" y="15"/>
                    </a:cubicBezTo>
                    <a:cubicBezTo>
                      <a:pt x="2" y="16"/>
                      <a:pt x="2" y="14"/>
                      <a:pt x="0" y="14"/>
                    </a:cubicBezTo>
                    <a:cubicBezTo>
                      <a:pt x="9" y="13"/>
                      <a:pt x="6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4" name="Freeform 751"/>
              <p:cNvSpPr/>
              <p:nvPr/>
            </p:nvSpPr>
            <p:spPr bwMode="auto">
              <a:xfrm>
                <a:off x="9859963" y="2263775"/>
                <a:ext cx="23813" cy="23813"/>
              </a:xfrm>
              <a:custGeom>
                <a:avLst/>
                <a:gdLst>
                  <a:gd name="T0" fmla="*/ 3 w 6"/>
                  <a:gd name="T1" fmla="*/ 0 h 6"/>
                  <a:gd name="T2" fmla="*/ 2 w 6"/>
                  <a:gd name="T3" fmla="*/ 6 h 6"/>
                  <a:gd name="T4" fmla="*/ 3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6" y="2"/>
                      <a:pt x="2" y="5"/>
                      <a:pt x="2" y="6"/>
                    </a:cubicBezTo>
                    <a:cubicBezTo>
                      <a:pt x="0" y="5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5" name="Freeform 752"/>
              <p:cNvSpPr/>
              <p:nvPr/>
            </p:nvSpPr>
            <p:spPr bwMode="auto">
              <a:xfrm>
                <a:off x="9091613" y="2293938"/>
                <a:ext cx="26988" cy="68263"/>
              </a:xfrm>
              <a:custGeom>
                <a:avLst/>
                <a:gdLst>
                  <a:gd name="T0" fmla="*/ 6 w 7"/>
                  <a:gd name="T1" fmla="*/ 1 h 18"/>
                  <a:gd name="T2" fmla="*/ 7 w 7"/>
                  <a:gd name="T3" fmla="*/ 5 h 18"/>
                  <a:gd name="T4" fmla="*/ 7 w 7"/>
                  <a:gd name="T5" fmla="*/ 14 h 18"/>
                  <a:gd name="T6" fmla="*/ 0 w 7"/>
                  <a:gd name="T7" fmla="*/ 18 h 18"/>
                  <a:gd name="T8" fmla="*/ 2 w 7"/>
                  <a:gd name="T9" fmla="*/ 0 h 18"/>
                  <a:gd name="T10" fmla="*/ 4 w 7"/>
                  <a:gd name="T11" fmla="*/ 4 h 18"/>
                  <a:gd name="T12" fmla="*/ 6 w 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6" y="1"/>
                    </a:moveTo>
                    <a:cubicBezTo>
                      <a:pt x="6" y="3"/>
                      <a:pt x="7" y="2"/>
                      <a:pt x="7" y="5"/>
                    </a:cubicBezTo>
                    <a:cubicBezTo>
                      <a:pt x="1" y="2"/>
                      <a:pt x="0" y="17"/>
                      <a:pt x="7" y="14"/>
                    </a:cubicBezTo>
                    <a:cubicBezTo>
                      <a:pt x="6" y="17"/>
                      <a:pt x="3" y="17"/>
                      <a:pt x="0" y="18"/>
                    </a:cubicBezTo>
                    <a:cubicBezTo>
                      <a:pt x="2" y="13"/>
                      <a:pt x="0" y="5"/>
                      <a:pt x="2" y="0"/>
                    </a:cubicBezTo>
                    <a:cubicBezTo>
                      <a:pt x="3" y="1"/>
                      <a:pt x="4" y="2"/>
                      <a:pt x="4" y="4"/>
                    </a:cubicBezTo>
                    <a:cubicBezTo>
                      <a:pt x="5" y="4"/>
                      <a:pt x="5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6" name="Freeform 753"/>
              <p:cNvSpPr/>
              <p:nvPr/>
            </p:nvSpPr>
            <p:spPr bwMode="auto">
              <a:xfrm>
                <a:off x="10545763" y="2328863"/>
                <a:ext cx="49213" cy="157163"/>
              </a:xfrm>
              <a:custGeom>
                <a:avLst/>
                <a:gdLst>
                  <a:gd name="T0" fmla="*/ 8 w 13"/>
                  <a:gd name="T1" fmla="*/ 13 h 42"/>
                  <a:gd name="T2" fmla="*/ 12 w 13"/>
                  <a:gd name="T3" fmla="*/ 6 h 42"/>
                  <a:gd name="T4" fmla="*/ 12 w 13"/>
                  <a:gd name="T5" fmla="*/ 14 h 42"/>
                  <a:gd name="T6" fmla="*/ 6 w 13"/>
                  <a:gd name="T7" fmla="*/ 18 h 42"/>
                  <a:gd name="T8" fmla="*/ 5 w 13"/>
                  <a:gd name="T9" fmla="*/ 42 h 42"/>
                  <a:gd name="T10" fmla="*/ 4 w 13"/>
                  <a:gd name="T11" fmla="*/ 31 h 42"/>
                  <a:gd name="T12" fmla="*/ 1 w 13"/>
                  <a:gd name="T13" fmla="*/ 32 h 42"/>
                  <a:gd name="T14" fmla="*/ 6 w 13"/>
                  <a:gd name="T15" fmla="*/ 0 h 42"/>
                  <a:gd name="T16" fmla="*/ 8 w 13"/>
                  <a:gd name="T17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2">
                    <a:moveTo>
                      <a:pt x="8" y="13"/>
                    </a:moveTo>
                    <a:cubicBezTo>
                      <a:pt x="13" y="12"/>
                      <a:pt x="7" y="5"/>
                      <a:pt x="12" y="6"/>
                    </a:cubicBezTo>
                    <a:cubicBezTo>
                      <a:pt x="10" y="8"/>
                      <a:pt x="12" y="11"/>
                      <a:pt x="12" y="14"/>
                    </a:cubicBezTo>
                    <a:cubicBezTo>
                      <a:pt x="8" y="12"/>
                      <a:pt x="8" y="16"/>
                      <a:pt x="6" y="18"/>
                    </a:cubicBezTo>
                    <a:cubicBezTo>
                      <a:pt x="10" y="26"/>
                      <a:pt x="5" y="36"/>
                      <a:pt x="5" y="42"/>
                    </a:cubicBezTo>
                    <a:cubicBezTo>
                      <a:pt x="0" y="41"/>
                      <a:pt x="4" y="34"/>
                      <a:pt x="4" y="31"/>
                    </a:cubicBezTo>
                    <a:cubicBezTo>
                      <a:pt x="3" y="31"/>
                      <a:pt x="2" y="32"/>
                      <a:pt x="1" y="32"/>
                    </a:cubicBezTo>
                    <a:cubicBezTo>
                      <a:pt x="7" y="23"/>
                      <a:pt x="3" y="13"/>
                      <a:pt x="6" y="0"/>
                    </a:cubicBezTo>
                    <a:cubicBezTo>
                      <a:pt x="12" y="3"/>
                      <a:pt x="7" y="6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7" name="Freeform 754"/>
              <p:cNvSpPr>
                <a:spLocks noEditPoints="1"/>
              </p:cNvSpPr>
              <p:nvPr/>
            </p:nvSpPr>
            <p:spPr bwMode="auto">
              <a:xfrm>
                <a:off x="9845676" y="2332038"/>
                <a:ext cx="131763" cy="338138"/>
              </a:xfrm>
              <a:custGeom>
                <a:avLst/>
                <a:gdLst>
                  <a:gd name="T0" fmla="*/ 16 w 35"/>
                  <a:gd name="T1" fmla="*/ 77 h 90"/>
                  <a:gd name="T2" fmla="*/ 28 w 35"/>
                  <a:gd name="T3" fmla="*/ 77 h 90"/>
                  <a:gd name="T4" fmla="*/ 23 w 35"/>
                  <a:gd name="T5" fmla="*/ 90 h 90"/>
                  <a:gd name="T6" fmla="*/ 25 w 35"/>
                  <a:gd name="T7" fmla="*/ 78 h 90"/>
                  <a:gd name="T8" fmla="*/ 16 w 35"/>
                  <a:gd name="T9" fmla="*/ 79 h 90"/>
                  <a:gd name="T10" fmla="*/ 19 w 35"/>
                  <a:gd name="T11" fmla="*/ 82 h 90"/>
                  <a:gd name="T12" fmla="*/ 13 w 35"/>
                  <a:gd name="T13" fmla="*/ 80 h 90"/>
                  <a:gd name="T14" fmla="*/ 12 w 35"/>
                  <a:gd name="T15" fmla="*/ 69 h 90"/>
                  <a:gd name="T16" fmla="*/ 11 w 35"/>
                  <a:gd name="T17" fmla="*/ 78 h 90"/>
                  <a:gd name="T18" fmla="*/ 6 w 35"/>
                  <a:gd name="T19" fmla="*/ 81 h 90"/>
                  <a:gd name="T20" fmla="*/ 7 w 35"/>
                  <a:gd name="T21" fmla="*/ 66 h 90"/>
                  <a:gd name="T22" fmla="*/ 0 w 35"/>
                  <a:gd name="T23" fmla="*/ 68 h 90"/>
                  <a:gd name="T24" fmla="*/ 4 w 35"/>
                  <a:gd name="T25" fmla="*/ 0 h 90"/>
                  <a:gd name="T26" fmla="*/ 8 w 35"/>
                  <a:gd name="T27" fmla="*/ 1 h 90"/>
                  <a:gd name="T28" fmla="*/ 5 w 35"/>
                  <a:gd name="T29" fmla="*/ 11 h 90"/>
                  <a:gd name="T30" fmla="*/ 7 w 35"/>
                  <a:gd name="T31" fmla="*/ 16 h 90"/>
                  <a:gd name="T32" fmla="*/ 12 w 35"/>
                  <a:gd name="T33" fmla="*/ 18 h 90"/>
                  <a:gd name="T34" fmla="*/ 12 w 35"/>
                  <a:gd name="T35" fmla="*/ 30 h 90"/>
                  <a:gd name="T36" fmla="*/ 7 w 35"/>
                  <a:gd name="T37" fmla="*/ 30 h 90"/>
                  <a:gd name="T38" fmla="*/ 8 w 35"/>
                  <a:gd name="T39" fmla="*/ 36 h 90"/>
                  <a:gd name="T40" fmla="*/ 10 w 35"/>
                  <a:gd name="T41" fmla="*/ 32 h 90"/>
                  <a:gd name="T42" fmla="*/ 10 w 35"/>
                  <a:gd name="T43" fmla="*/ 55 h 90"/>
                  <a:gd name="T44" fmla="*/ 14 w 35"/>
                  <a:gd name="T45" fmla="*/ 56 h 90"/>
                  <a:gd name="T46" fmla="*/ 16 w 35"/>
                  <a:gd name="T47" fmla="*/ 50 h 90"/>
                  <a:gd name="T48" fmla="*/ 18 w 35"/>
                  <a:gd name="T49" fmla="*/ 56 h 90"/>
                  <a:gd name="T50" fmla="*/ 20 w 35"/>
                  <a:gd name="T51" fmla="*/ 50 h 90"/>
                  <a:gd name="T52" fmla="*/ 28 w 35"/>
                  <a:gd name="T53" fmla="*/ 50 h 90"/>
                  <a:gd name="T54" fmla="*/ 23 w 35"/>
                  <a:gd name="T55" fmla="*/ 48 h 90"/>
                  <a:gd name="T56" fmla="*/ 23 w 35"/>
                  <a:gd name="T57" fmla="*/ 40 h 90"/>
                  <a:gd name="T58" fmla="*/ 28 w 35"/>
                  <a:gd name="T59" fmla="*/ 39 h 90"/>
                  <a:gd name="T60" fmla="*/ 30 w 35"/>
                  <a:gd name="T61" fmla="*/ 28 h 90"/>
                  <a:gd name="T62" fmla="*/ 32 w 35"/>
                  <a:gd name="T63" fmla="*/ 43 h 90"/>
                  <a:gd name="T64" fmla="*/ 30 w 35"/>
                  <a:gd name="T65" fmla="*/ 55 h 90"/>
                  <a:gd name="T66" fmla="*/ 17 w 35"/>
                  <a:gd name="T67" fmla="*/ 60 h 90"/>
                  <a:gd name="T68" fmla="*/ 8 w 35"/>
                  <a:gd name="T69" fmla="*/ 59 h 90"/>
                  <a:gd name="T70" fmla="*/ 6 w 35"/>
                  <a:gd name="T71" fmla="*/ 55 h 90"/>
                  <a:gd name="T72" fmla="*/ 3 w 35"/>
                  <a:gd name="T73" fmla="*/ 62 h 90"/>
                  <a:gd name="T74" fmla="*/ 5 w 35"/>
                  <a:gd name="T75" fmla="*/ 65 h 90"/>
                  <a:gd name="T76" fmla="*/ 8 w 35"/>
                  <a:gd name="T77" fmla="*/ 61 h 90"/>
                  <a:gd name="T78" fmla="*/ 13 w 35"/>
                  <a:gd name="T79" fmla="*/ 67 h 90"/>
                  <a:gd name="T80" fmla="*/ 16 w 35"/>
                  <a:gd name="T81" fmla="*/ 63 h 90"/>
                  <a:gd name="T82" fmla="*/ 16 w 35"/>
                  <a:gd name="T83" fmla="*/ 77 h 90"/>
                  <a:gd name="T84" fmla="*/ 7 w 35"/>
                  <a:gd name="T85" fmla="*/ 25 h 90"/>
                  <a:gd name="T86" fmla="*/ 5 w 35"/>
                  <a:gd name="T87" fmla="*/ 27 h 90"/>
                  <a:gd name="T88" fmla="*/ 8 w 35"/>
                  <a:gd name="T89" fmla="*/ 28 h 90"/>
                  <a:gd name="T90" fmla="*/ 7 w 35"/>
                  <a:gd name="T91" fmla="*/ 21 h 90"/>
                  <a:gd name="T92" fmla="*/ 7 w 35"/>
                  <a:gd name="T93" fmla="*/ 25 h 90"/>
                  <a:gd name="T94" fmla="*/ 7 w 35"/>
                  <a:gd name="T95" fmla="*/ 46 h 90"/>
                  <a:gd name="T96" fmla="*/ 9 w 35"/>
                  <a:gd name="T97" fmla="*/ 40 h 90"/>
                  <a:gd name="T98" fmla="*/ 7 w 35"/>
                  <a:gd name="T99" fmla="*/ 46 h 90"/>
                  <a:gd name="T100" fmla="*/ 6 w 35"/>
                  <a:gd name="T101" fmla="*/ 51 h 90"/>
                  <a:gd name="T102" fmla="*/ 6 w 35"/>
                  <a:gd name="T103" fmla="*/ 47 h 90"/>
                  <a:gd name="T104" fmla="*/ 6 w 35"/>
                  <a:gd name="T105" fmla="*/ 5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" h="90">
                    <a:moveTo>
                      <a:pt x="16" y="77"/>
                    </a:moveTo>
                    <a:cubicBezTo>
                      <a:pt x="18" y="75"/>
                      <a:pt x="23" y="75"/>
                      <a:pt x="28" y="77"/>
                    </a:cubicBezTo>
                    <a:cubicBezTo>
                      <a:pt x="27" y="81"/>
                      <a:pt x="30" y="90"/>
                      <a:pt x="23" y="90"/>
                    </a:cubicBezTo>
                    <a:cubicBezTo>
                      <a:pt x="21" y="84"/>
                      <a:pt x="24" y="82"/>
                      <a:pt x="25" y="78"/>
                    </a:cubicBezTo>
                    <a:cubicBezTo>
                      <a:pt x="22" y="75"/>
                      <a:pt x="21" y="82"/>
                      <a:pt x="16" y="79"/>
                    </a:cubicBezTo>
                    <a:cubicBezTo>
                      <a:pt x="15" y="81"/>
                      <a:pt x="16" y="82"/>
                      <a:pt x="19" y="82"/>
                    </a:cubicBezTo>
                    <a:cubicBezTo>
                      <a:pt x="16" y="85"/>
                      <a:pt x="14" y="80"/>
                      <a:pt x="13" y="80"/>
                    </a:cubicBezTo>
                    <a:cubicBezTo>
                      <a:pt x="15" y="77"/>
                      <a:pt x="16" y="70"/>
                      <a:pt x="12" y="69"/>
                    </a:cubicBezTo>
                    <a:cubicBezTo>
                      <a:pt x="8" y="69"/>
                      <a:pt x="8" y="77"/>
                      <a:pt x="11" y="78"/>
                    </a:cubicBezTo>
                    <a:cubicBezTo>
                      <a:pt x="10" y="80"/>
                      <a:pt x="8" y="80"/>
                      <a:pt x="6" y="81"/>
                    </a:cubicBezTo>
                    <a:cubicBezTo>
                      <a:pt x="7" y="75"/>
                      <a:pt x="7" y="73"/>
                      <a:pt x="7" y="66"/>
                    </a:cubicBezTo>
                    <a:cubicBezTo>
                      <a:pt x="4" y="66"/>
                      <a:pt x="4" y="69"/>
                      <a:pt x="0" y="68"/>
                    </a:cubicBezTo>
                    <a:cubicBezTo>
                      <a:pt x="2" y="46"/>
                      <a:pt x="3" y="26"/>
                      <a:pt x="4" y="0"/>
                    </a:cubicBezTo>
                    <a:cubicBezTo>
                      <a:pt x="6" y="2"/>
                      <a:pt x="5" y="2"/>
                      <a:pt x="8" y="1"/>
                    </a:cubicBezTo>
                    <a:cubicBezTo>
                      <a:pt x="8" y="3"/>
                      <a:pt x="7" y="8"/>
                      <a:pt x="5" y="11"/>
                    </a:cubicBezTo>
                    <a:cubicBezTo>
                      <a:pt x="7" y="11"/>
                      <a:pt x="8" y="13"/>
                      <a:pt x="7" y="16"/>
                    </a:cubicBezTo>
                    <a:cubicBezTo>
                      <a:pt x="8" y="20"/>
                      <a:pt x="10" y="16"/>
                      <a:pt x="12" y="18"/>
                    </a:cubicBezTo>
                    <a:cubicBezTo>
                      <a:pt x="11" y="24"/>
                      <a:pt x="11" y="24"/>
                      <a:pt x="12" y="30"/>
                    </a:cubicBezTo>
                    <a:cubicBezTo>
                      <a:pt x="10" y="30"/>
                      <a:pt x="9" y="30"/>
                      <a:pt x="7" y="30"/>
                    </a:cubicBezTo>
                    <a:cubicBezTo>
                      <a:pt x="6" y="33"/>
                      <a:pt x="9" y="33"/>
                      <a:pt x="8" y="36"/>
                    </a:cubicBezTo>
                    <a:cubicBezTo>
                      <a:pt x="10" y="36"/>
                      <a:pt x="8" y="32"/>
                      <a:pt x="10" y="32"/>
                    </a:cubicBezTo>
                    <a:cubicBezTo>
                      <a:pt x="12" y="38"/>
                      <a:pt x="11" y="49"/>
                      <a:pt x="10" y="55"/>
                    </a:cubicBezTo>
                    <a:cubicBezTo>
                      <a:pt x="10" y="56"/>
                      <a:pt x="12" y="56"/>
                      <a:pt x="14" y="56"/>
                    </a:cubicBezTo>
                    <a:cubicBezTo>
                      <a:pt x="15" y="54"/>
                      <a:pt x="16" y="52"/>
                      <a:pt x="16" y="50"/>
                    </a:cubicBezTo>
                    <a:cubicBezTo>
                      <a:pt x="18" y="50"/>
                      <a:pt x="18" y="53"/>
                      <a:pt x="18" y="56"/>
                    </a:cubicBezTo>
                    <a:cubicBezTo>
                      <a:pt x="19" y="55"/>
                      <a:pt x="19" y="52"/>
                      <a:pt x="20" y="50"/>
                    </a:cubicBezTo>
                    <a:cubicBezTo>
                      <a:pt x="20" y="54"/>
                      <a:pt x="28" y="56"/>
                      <a:pt x="28" y="50"/>
                    </a:cubicBezTo>
                    <a:cubicBezTo>
                      <a:pt x="27" y="48"/>
                      <a:pt x="24" y="51"/>
                      <a:pt x="23" y="48"/>
                    </a:cubicBezTo>
                    <a:cubicBezTo>
                      <a:pt x="27" y="46"/>
                      <a:pt x="24" y="45"/>
                      <a:pt x="23" y="40"/>
                    </a:cubicBezTo>
                    <a:cubicBezTo>
                      <a:pt x="25" y="42"/>
                      <a:pt x="26" y="40"/>
                      <a:pt x="28" y="39"/>
                    </a:cubicBezTo>
                    <a:cubicBezTo>
                      <a:pt x="28" y="35"/>
                      <a:pt x="29" y="31"/>
                      <a:pt x="30" y="28"/>
                    </a:cubicBezTo>
                    <a:cubicBezTo>
                      <a:pt x="35" y="31"/>
                      <a:pt x="26" y="40"/>
                      <a:pt x="32" y="43"/>
                    </a:cubicBezTo>
                    <a:cubicBezTo>
                      <a:pt x="30" y="47"/>
                      <a:pt x="28" y="51"/>
                      <a:pt x="30" y="55"/>
                    </a:cubicBezTo>
                    <a:cubicBezTo>
                      <a:pt x="29" y="59"/>
                      <a:pt x="17" y="54"/>
                      <a:pt x="17" y="60"/>
                    </a:cubicBezTo>
                    <a:cubicBezTo>
                      <a:pt x="13" y="57"/>
                      <a:pt x="12" y="56"/>
                      <a:pt x="8" y="59"/>
                    </a:cubicBezTo>
                    <a:cubicBezTo>
                      <a:pt x="7" y="58"/>
                      <a:pt x="8" y="55"/>
                      <a:pt x="6" y="55"/>
                    </a:cubicBezTo>
                    <a:cubicBezTo>
                      <a:pt x="2" y="56"/>
                      <a:pt x="5" y="59"/>
                      <a:pt x="3" y="62"/>
                    </a:cubicBezTo>
                    <a:cubicBezTo>
                      <a:pt x="4" y="63"/>
                      <a:pt x="6" y="63"/>
                      <a:pt x="5" y="65"/>
                    </a:cubicBezTo>
                    <a:cubicBezTo>
                      <a:pt x="7" y="65"/>
                      <a:pt x="7" y="63"/>
                      <a:pt x="8" y="61"/>
                    </a:cubicBezTo>
                    <a:cubicBezTo>
                      <a:pt x="11" y="63"/>
                      <a:pt x="9" y="66"/>
                      <a:pt x="13" y="67"/>
                    </a:cubicBezTo>
                    <a:cubicBezTo>
                      <a:pt x="15" y="67"/>
                      <a:pt x="15" y="65"/>
                      <a:pt x="16" y="63"/>
                    </a:cubicBezTo>
                    <a:cubicBezTo>
                      <a:pt x="18" y="65"/>
                      <a:pt x="16" y="72"/>
                      <a:pt x="16" y="77"/>
                    </a:cubicBezTo>
                    <a:close/>
                    <a:moveTo>
                      <a:pt x="7" y="25"/>
                    </a:moveTo>
                    <a:cubicBezTo>
                      <a:pt x="6" y="25"/>
                      <a:pt x="5" y="25"/>
                      <a:pt x="5" y="27"/>
                    </a:cubicBezTo>
                    <a:cubicBezTo>
                      <a:pt x="7" y="27"/>
                      <a:pt x="7" y="27"/>
                      <a:pt x="8" y="28"/>
                    </a:cubicBezTo>
                    <a:cubicBezTo>
                      <a:pt x="9" y="26"/>
                      <a:pt x="10" y="23"/>
                      <a:pt x="7" y="21"/>
                    </a:cubicBezTo>
                    <a:cubicBezTo>
                      <a:pt x="7" y="22"/>
                      <a:pt x="7" y="24"/>
                      <a:pt x="7" y="25"/>
                    </a:cubicBezTo>
                    <a:close/>
                    <a:moveTo>
                      <a:pt x="7" y="46"/>
                    </a:moveTo>
                    <a:cubicBezTo>
                      <a:pt x="8" y="42"/>
                      <a:pt x="8" y="44"/>
                      <a:pt x="9" y="40"/>
                    </a:cubicBezTo>
                    <a:cubicBezTo>
                      <a:pt x="6" y="40"/>
                      <a:pt x="5" y="45"/>
                      <a:pt x="7" y="46"/>
                    </a:cubicBezTo>
                    <a:close/>
                    <a:moveTo>
                      <a:pt x="6" y="51"/>
                    </a:moveTo>
                    <a:cubicBezTo>
                      <a:pt x="10" y="51"/>
                      <a:pt x="9" y="48"/>
                      <a:pt x="6" y="47"/>
                    </a:cubicBezTo>
                    <a:cubicBezTo>
                      <a:pt x="6" y="48"/>
                      <a:pt x="6" y="50"/>
                      <a:pt x="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8" name="Freeform 755"/>
              <p:cNvSpPr/>
              <p:nvPr/>
            </p:nvSpPr>
            <p:spPr bwMode="auto">
              <a:xfrm>
                <a:off x="9985376" y="2343150"/>
                <a:ext cx="14288" cy="41275"/>
              </a:xfrm>
              <a:custGeom>
                <a:avLst/>
                <a:gdLst>
                  <a:gd name="T0" fmla="*/ 2 w 4"/>
                  <a:gd name="T1" fmla="*/ 11 h 11"/>
                  <a:gd name="T2" fmla="*/ 4 w 4"/>
                  <a:gd name="T3" fmla="*/ 0 h 11"/>
                  <a:gd name="T4" fmla="*/ 2 w 4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0" y="9"/>
                      <a:pt x="0" y="0"/>
                      <a:pt x="4" y="0"/>
                    </a:cubicBezTo>
                    <a:cubicBezTo>
                      <a:pt x="2" y="7"/>
                      <a:pt x="3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9" name="Freeform 756"/>
              <p:cNvSpPr/>
              <p:nvPr/>
            </p:nvSpPr>
            <p:spPr bwMode="auto">
              <a:xfrm>
                <a:off x="9879013" y="2346325"/>
                <a:ext cx="15875" cy="34925"/>
              </a:xfrm>
              <a:custGeom>
                <a:avLst/>
                <a:gdLst>
                  <a:gd name="T0" fmla="*/ 4 w 4"/>
                  <a:gd name="T1" fmla="*/ 2 h 9"/>
                  <a:gd name="T2" fmla="*/ 3 w 4"/>
                  <a:gd name="T3" fmla="*/ 8 h 9"/>
                  <a:gd name="T4" fmla="*/ 0 w 4"/>
                  <a:gd name="T5" fmla="*/ 8 h 9"/>
                  <a:gd name="T6" fmla="*/ 0 w 4"/>
                  <a:gd name="T7" fmla="*/ 6 h 9"/>
                  <a:gd name="T8" fmla="*/ 4 w 4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cubicBezTo>
                      <a:pt x="3" y="4"/>
                      <a:pt x="2" y="6"/>
                      <a:pt x="3" y="8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4" y="7"/>
                      <a:pt x="0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0" name="Freeform 757"/>
              <p:cNvSpPr/>
              <p:nvPr/>
            </p:nvSpPr>
            <p:spPr bwMode="auto">
              <a:xfrm>
                <a:off x="9902826" y="2354263"/>
                <a:ext cx="14288" cy="22225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6 h 6"/>
                  <a:gd name="T4" fmla="*/ 4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3" y="3"/>
                      <a:pt x="4" y="2"/>
                      <a:pt x="4" y="6"/>
                    </a:cubicBezTo>
                    <a:cubicBezTo>
                      <a:pt x="2" y="5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1" name="Freeform 758"/>
              <p:cNvSpPr/>
              <p:nvPr/>
            </p:nvSpPr>
            <p:spPr bwMode="auto">
              <a:xfrm>
                <a:off x="9829801" y="2362200"/>
                <a:ext cx="12700" cy="25400"/>
              </a:xfrm>
              <a:custGeom>
                <a:avLst/>
                <a:gdLst>
                  <a:gd name="T0" fmla="*/ 2 w 3"/>
                  <a:gd name="T1" fmla="*/ 0 h 7"/>
                  <a:gd name="T2" fmla="*/ 3 w 3"/>
                  <a:gd name="T3" fmla="*/ 7 h 7"/>
                  <a:gd name="T4" fmla="*/ 0 w 3"/>
                  <a:gd name="T5" fmla="*/ 6 h 7"/>
                  <a:gd name="T6" fmla="*/ 2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2" y="0"/>
                      <a:pt x="2" y="3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0" y="4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2" name="Freeform 759"/>
              <p:cNvSpPr/>
              <p:nvPr/>
            </p:nvSpPr>
            <p:spPr bwMode="auto">
              <a:xfrm>
                <a:off x="9088438" y="2373313"/>
                <a:ext cx="22225" cy="19050"/>
              </a:xfrm>
              <a:custGeom>
                <a:avLst/>
                <a:gdLst>
                  <a:gd name="T0" fmla="*/ 4 w 6"/>
                  <a:gd name="T1" fmla="*/ 4 h 5"/>
                  <a:gd name="T2" fmla="*/ 1 w 6"/>
                  <a:gd name="T3" fmla="*/ 0 h 5"/>
                  <a:gd name="T4" fmla="*/ 4 w 6"/>
                  <a:gd name="T5" fmla="*/ 5 h 5"/>
                  <a:gd name="T6" fmla="*/ 4 w 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4" y="2"/>
                      <a:pt x="0" y="3"/>
                      <a:pt x="1" y="0"/>
                    </a:cubicBezTo>
                    <a:cubicBezTo>
                      <a:pt x="3" y="1"/>
                      <a:pt x="6" y="3"/>
                      <a:pt x="4" y="5"/>
                    </a:cubicBezTo>
                    <a:cubicBezTo>
                      <a:pt x="3" y="5"/>
                      <a:pt x="3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3" name="Freeform 760"/>
              <p:cNvSpPr/>
              <p:nvPr/>
            </p:nvSpPr>
            <p:spPr bwMode="auto">
              <a:xfrm>
                <a:off x="9747251" y="2376488"/>
                <a:ext cx="57150" cy="222250"/>
              </a:xfrm>
              <a:custGeom>
                <a:avLst/>
                <a:gdLst>
                  <a:gd name="T0" fmla="*/ 10 w 15"/>
                  <a:gd name="T1" fmla="*/ 0 h 59"/>
                  <a:gd name="T2" fmla="*/ 9 w 15"/>
                  <a:gd name="T3" fmla="*/ 55 h 59"/>
                  <a:gd name="T4" fmla="*/ 14 w 15"/>
                  <a:gd name="T5" fmla="*/ 51 h 59"/>
                  <a:gd name="T6" fmla="*/ 13 w 15"/>
                  <a:gd name="T7" fmla="*/ 59 h 59"/>
                  <a:gd name="T8" fmla="*/ 1 w 15"/>
                  <a:gd name="T9" fmla="*/ 56 h 59"/>
                  <a:gd name="T10" fmla="*/ 6 w 15"/>
                  <a:gd name="T11" fmla="*/ 55 h 59"/>
                  <a:gd name="T12" fmla="*/ 7 w 15"/>
                  <a:gd name="T13" fmla="*/ 34 h 59"/>
                  <a:gd name="T14" fmla="*/ 1 w 15"/>
                  <a:gd name="T15" fmla="*/ 29 h 59"/>
                  <a:gd name="T16" fmla="*/ 6 w 15"/>
                  <a:gd name="T17" fmla="*/ 30 h 59"/>
                  <a:gd name="T18" fmla="*/ 10 w 15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59">
                    <a:moveTo>
                      <a:pt x="10" y="0"/>
                    </a:moveTo>
                    <a:cubicBezTo>
                      <a:pt x="14" y="18"/>
                      <a:pt x="8" y="40"/>
                      <a:pt x="9" y="55"/>
                    </a:cubicBezTo>
                    <a:cubicBezTo>
                      <a:pt x="13" y="56"/>
                      <a:pt x="10" y="51"/>
                      <a:pt x="14" y="51"/>
                    </a:cubicBezTo>
                    <a:cubicBezTo>
                      <a:pt x="14" y="54"/>
                      <a:pt x="15" y="58"/>
                      <a:pt x="13" y="59"/>
                    </a:cubicBezTo>
                    <a:cubicBezTo>
                      <a:pt x="10" y="52"/>
                      <a:pt x="6" y="59"/>
                      <a:pt x="1" y="56"/>
                    </a:cubicBezTo>
                    <a:cubicBezTo>
                      <a:pt x="0" y="52"/>
                      <a:pt x="3" y="57"/>
                      <a:pt x="6" y="55"/>
                    </a:cubicBezTo>
                    <a:cubicBezTo>
                      <a:pt x="6" y="47"/>
                      <a:pt x="7" y="42"/>
                      <a:pt x="7" y="34"/>
                    </a:cubicBezTo>
                    <a:cubicBezTo>
                      <a:pt x="6" y="31"/>
                      <a:pt x="3" y="32"/>
                      <a:pt x="1" y="29"/>
                    </a:cubicBezTo>
                    <a:cubicBezTo>
                      <a:pt x="3" y="26"/>
                      <a:pt x="3" y="32"/>
                      <a:pt x="6" y="30"/>
                    </a:cubicBezTo>
                    <a:cubicBezTo>
                      <a:pt x="11" y="21"/>
                      <a:pt x="7" y="1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4" name="Freeform 761"/>
              <p:cNvSpPr/>
              <p:nvPr/>
            </p:nvSpPr>
            <p:spPr bwMode="auto">
              <a:xfrm>
                <a:off x="10052051" y="2459038"/>
                <a:ext cx="12700" cy="34925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6 h 9"/>
                  <a:gd name="T4" fmla="*/ 0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3" y="0"/>
                      <a:pt x="1" y="5"/>
                      <a:pt x="0" y="6"/>
                    </a:cubicBezTo>
                    <a:cubicBezTo>
                      <a:pt x="0" y="9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5" name="Freeform 762"/>
              <p:cNvSpPr/>
              <p:nvPr/>
            </p:nvSpPr>
            <p:spPr bwMode="auto">
              <a:xfrm>
                <a:off x="10737851" y="2459038"/>
                <a:ext cx="15875" cy="19050"/>
              </a:xfrm>
              <a:custGeom>
                <a:avLst/>
                <a:gdLst>
                  <a:gd name="T0" fmla="*/ 2 w 4"/>
                  <a:gd name="T1" fmla="*/ 1 h 5"/>
                  <a:gd name="T2" fmla="*/ 4 w 4"/>
                  <a:gd name="T3" fmla="*/ 2 h 5"/>
                  <a:gd name="T4" fmla="*/ 4 w 4"/>
                  <a:gd name="T5" fmla="*/ 3 h 5"/>
                  <a:gd name="T6" fmla="*/ 2 w 4"/>
                  <a:gd name="T7" fmla="*/ 4 h 5"/>
                  <a:gd name="T8" fmla="*/ 2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1"/>
                    </a:moveTo>
                    <a:cubicBezTo>
                      <a:pt x="4" y="0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0" y="5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6" name="Freeform 763"/>
              <p:cNvSpPr/>
              <p:nvPr/>
            </p:nvSpPr>
            <p:spPr bwMode="auto">
              <a:xfrm>
                <a:off x="11066463" y="2489200"/>
                <a:ext cx="36513" cy="22225"/>
              </a:xfrm>
              <a:custGeom>
                <a:avLst/>
                <a:gdLst>
                  <a:gd name="T0" fmla="*/ 8 w 10"/>
                  <a:gd name="T1" fmla="*/ 0 h 6"/>
                  <a:gd name="T2" fmla="*/ 8 w 10"/>
                  <a:gd name="T3" fmla="*/ 5 h 6"/>
                  <a:gd name="T4" fmla="*/ 0 w 10"/>
                  <a:gd name="T5" fmla="*/ 6 h 6"/>
                  <a:gd name="T6" fmla="*/ 1 w 10"/>
                  <a:gd name="T7" fmla="*/ 1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10" y="1"/>
                      <a:pt x="7" y="3"/>
                      <a:pt x="8" y="5"/>
                    </a:cubicBezTo>
                    <a:cubicBezTo>
                      <a:pt x="4" y="4"/>
                      <a:pt x="3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3"/>
                      <a:pt x="9" y="6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7" name="Freeform 764"/>
              <p:cNvSpPr/>
              <p:nvPr/>
            </p:nvSpPr>
            <p:spPr bwMode="auto">
              <a:xfrm>
                <a:off x="10614026" y="2530475"/>
                <a:ext cx="25400" cy="203200"/>
              </a:xfrm>
              <a:custGeom>
                <a:avLst/>
                <a:gdLst>
                  <a:gd name="T0" fmla="*/ 0 w 7"/>
                  <a:gd name="T1" fmla="*/ 19 h 54"/>
                  <a:gd name="T2" fmla="*/ 5 w 7"/>
                  <a:gd name="T3" fmla="*/ 14 h 54"/>
                  <a:gd name="T4" fmla="*/ 3 w 7"/>
                  <a:gd name="T5" fmla="*/ 3 h 54"/>
                  <a:gd name="T6" fmla="*/ 5 w 7"/>
                  <a:gd name="T7" fmla="*/ 0 h 54"/>
                  <a:gd name="T8" fmla="*/ 4 w 7"/>
                  <a:gd name="T9" fmla="*/ 54 h 54"/>
                  <a:gd name="T10" fmla="*/ 3 w 7"/>
                  <a:gd name="T11" fmla="*/ 20 h 54"/>
                  <a:gd name="T12" fmla="*/ 0 w 7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4">
                    <a:moveTo>
                      <a:pt x="0" y="19"/>
                    </a:moveTo>
                    <a:cubicBezTo>
                      <a:pt x="2" y="16"/>
                      <a:pt x="3" y="15"/>
                      <a:pt x="5" y="14"/>
                    </a:cubicBezTo>
                    <a:cubicBezTo>
                      <a:pt x="3" y="7"/>
                      <a:pt x="5" y="8"/>
                      <a:pt x="3" y="3"/>
                    </a:cubicBezTo>
                    <a:cubicBezTo>
                      <a:pt x="5" y="3"/>
                      <a:pt x="5" y="1"/>
                      <a:pt x="5" y="0"/>
                    </a:cubicBezTo>
                    <a:cubicBezTo>
                      <a:pt x="7" y="15"/>
                      <a:pt x="7" y="37"/>
                      <a:pt x="4" y="54"/>
                    </a:cubicBezTo>
                    <a:cubicBezTo>
                      <a:pt x="4" y="44"/>
                      <a:pt x="3" y="31"/>
                      <a:pt x="3" y="20"/>
                    </a:cubicBezTo>
                    <a:cubicBezTo>
                      <a:pt x="3" y="19"/>
                      <a:pt x="1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8" name="Freeform 765"/>
              <p:cNvSpPr/>
              <p:nvPr/>
            </p:nvSpPr>
            <p:spPr bwMode="auto">
              <a:xfrm>
                <a:off x="10526713" y="2546350"/>
                <a:ext cx="46038" cy="236538"/>
              </a:xfrm>
              <a:custGeom>
                <a:avLst/>
                <a:gdLst>
                  <a:gd name="T0" fmla="*/ 7 w 12"/>
                  <a:gd name="T1" fmla="*/ 0 h 63"/>
                  <a:gd name="T2" fmla="*/ 11 w 12"/>
                  <a:gd name="T3" fmla="*/ 0 h 63"/>
                  <a:gd name="T4" fmla="*/ 7 w 12"/>
                  <a:gd name="T5" fmla="*/ 18 h 63"/>
                  <a:gd name="T6" fmla="*/ 10 w 12"/>
                  <a:gd name="T7" fmla="*/ 22 h 63"/>
                  <a:gd name="T8" fmla="*/ 6 w 12"/>
                  <a:gd name="T9" fmla="*/ 63 h 63"/>
                  <a:gd name="T10" fmla="*/ 3 w 12"/>
                  <a:gd name="T11" fmla="*/ 38 h 63"/>
                  <a:gd name="T12" fmla="*/ 7 w 12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3">
                    <a:moveTo>
                      <a:pt x="7" y="0"/>
                    </a:moveTo>
                    <a:cubicBezTo>
                      <a:pt x="8" y="0"/>
                      <a:pt x="10" y="0"/>
                      <a:pt x="11" y="0"/>
                    </a:cubicBezTo>
                    <a:cubicBezTo>
                      <a:pt x="7" y="6"/>
                      <a:pt x="12" y="13"/>
                      <a:pt x="7" y="18"/>
                    </a:cubicBezTo>
                    <a:cubicBezTo>
                      <a:pt x="7" y="20"/>
                      <a:pt x="9" y="20"/>
                      <a:pt x="10" y="22"/>
                    </a:cubicBezTo>
                    <a:cubicBezTo>
                      <a:pt x="7" y="41"/>
                      <a:pt x="9" y="50"/>
                      <a:pt x="6" y="63"/>
                    </a:cubicBezTo>
                    <a:cubicBezTo>
                      <a:pt x="0" y="57"/>
                      <a:pt x="9" y="45"/>
                      <a:pt x="3" y="38"/>
                    </a:cubicBezTo>
                    <a:cubicBezTo>
                      <a:pt x="9" y="25"/>
                      <a:pt x="4" y="1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9" name="Freeform 766"/>
              <p:cNvSpPr/>
              <p:nvPr/>
            </p:nvSpPr>
            <p:spPr bwMode="auto">
              <a:xfrm>
                <a:off x="9107488" y="2632075"/>
                <a:ext cx="49213" cy="211138"/>
              </a:xfrm>
              <a:custGeom>
                <a:avLst/>
                <a:gdLst>
                  <a:gd name="T0" fmla="*/ 3 w 13"/>
                  <a:gd name="T1" fmla="*/ 48 h 56"/>
                  <a:gd name="T2" fmla="*/ 3 w 13"/>
                  <a:gd name="T3" fmla="*/ 28 h 56"/>
                  <a:gd name="T4" fmla="*/ 3 w 13"/>
                  <a:gd name="T5" fmla="*/ 0 h 56"/>
                  <a:gd name="T6" fmla="*/ 8 w 13"/>
                  <a:gd name="T7" fmla="*/ 0 h 56"/>
                  <a:gd name="T8" fmla="*/ 7 w 13"/>
                  <a:gd name="T9" fmla="*/ 13 h 56"/>
                  <a:gd name="T10" fmla="*/ 10 w 13"/>
                  <a:gd name="T11" fmla="*/ 16 h 56"/>
                  <a:gd name="T12" fmla="*/ 8 w 13"/>
                  <a:gd name="T13" fmla="*/ 21 h 56"/>
                  <a:gd name="T14" fmla="*/ 9 w 13"/>
                  <a:gd name="T15" fmla="*/ 56 h 56"/>
                  <a:gd name="T16" fmla="*/ 7 w 13"/>
                  <a:gd name="T17" fmla="*/ 51 h 56"/>
                  <a:gd name="T18" fmla="*/ 3 w 13"/>
                  <a:gd name="T19" fmla="*/ 52 h 56"/>
                  <a:gd name="T20" fmla="*/ 3 w 13"/>
                  <a:gd name="T21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6">
                    <a:moveTo>
                      <a:pt x="3" y="48"/>
                    </a:moveTo>
                    <a:cubicBezTo>
                      <a:pt x="7" y="49"/>
                      <a:pt x="8" y="33"/>
                      <a:pt x="3" y="28"/>
                    </a:cubicBezTo>
                    <a:cubicBezTo>
                      <a:pt x="10" y="21"/>
                      <a:pt x="3" y="9"/>
                      <a:pt x="3" y="0"/>
                    </a:cubicBezTo>
                    <a:cubicBezTo>
                      <a:pt x="8" y="2"/>
                      <a:pt x="4" y="2"/>
                      <a:pt x="8" y="0"/>
                    </a:cubicBezTo>
                    <a:cubicBezTo>
                      <a:pt x="7" y="2"/>
                      <a:pt x="6" y="8"/>
                      <a:pt x="7" y="13"/>
                    </a:cubicBezTo>
                    <a:cubicBezTo>
                      <a:pt x="8" y="14"/>
                      <a:pt x="10" y="15"/>
                      <a:pt x="10" y="16"/>
                    </a:cubicBezTo>
                    <a:cubicBezTo>
                      <a:pt x="10" y="17"/>
                      <a:pt x="7" y="19"/>
                      <a:pt x="8" y="21"/>
                    </a:cubicBezTo>
                    <a:cubicBezTo>
                      <a:pt x="11" y="28"/>
                      <a:pt x="13" y="50"/>
                      <a:pt x="9" y="56"/>
                    </a:cubicBezTo>
                    <a:cubicBezTo>
                      <a:pt x="8" y="55"/>
                      <a:pt x="8" y="52"/>
                      <a:pt x="7" y="51"/>
                    </a:cubicBezTo>
                    <a:cubicBezTo>
                      <a:pt x="6" y="55"/>
                      <a:pt x="5" y="49"/>
                      <a:pt x="3" y="52"/>
                    </a:cubicBezTo>
                    <a:cubicBezTo>
                      <a:pt x="0" y="51"/>
                      <a:pt x="6" y="48"/>
                      <a:pt x="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0" name="Freeform 767"/>
              <p:cNvSpPr/>
              <p:nvPr/>
            </p:nvSpPr>
            <p:spPr bwMode="auto">
              <a:xfrm>
                <a:off x="9875838" y="2662238"/>
                <a:ext cx="30163" cy="19050"/>
              </a:xfrm>
              <a:custGeom>
                <a:avLst/>
                <a:gdLst>
                  <a:gd name="T0" fmla="*/ 8 w 8"/>
                  <a:gd name="T1" fmla="*/ 1 h 5"/>
                  <a:gd name="T2" fmla="*/ 1 w 8"/>
                  <a:gd name="T3" fmla="*/ 0 h 5"/>
                  <a:gd name="T4" fmla="*/ 8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7" y="3"/>
                      <a:pt x="0" y="5"/>
                      <a:pt x="1" y="0"/>
                    </a:cubicBezTo>
                    <a:cubicBezTo>
                      <a:pt x="3" y="2"/>
                      <a:pt x="5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1" name="Freeform 768"/>
              <p:cNvSpPr/>
              <p:nvPr/>
            </p:nvSpPr>
            <p:spPr bwMode="auto">
              <a:xfrm>
                <a:off x="9988551" y="2689225"/>
                <a:ext cx="19050" cy="33338"/>
              </a:xfrm>
              <a:custGeom>
                <a:avLst/>
                <a:gdLst>
                  <a:gd name="T0" fmla="*/ 4 w 5"/>
                  <a:gd name="T1" fmla="*/ 1 h 9"/>
                  <a:gd name="T2" fmla="*/ 2 w 5"/>
                  <a:gd name="T3" fmla="*/ 9 h 9"/>
                  <a:gd name="T4" fmla="*/ 4 w 5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4" y="1"/>
                    </a:moveTo>
                    <a:cubicBezTo>
                      <a:pt x="2" y="4"/>
                      <a:pt x="5" y="8"/>
                      <a:pt x="2" y="9"/>
                    </a:cubicBezTo>
                    <a:cubicBezTo>
                      <a:pt x="2" y="9"/>
                      <a:pt x="0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2" name="Freeform 769"/>
              <p:cNvSpPr/>
              <p:nvPr/>
            </p:nvSpPr>
            <p:spPr bwMode="auto">
              <a:xfrm>
                <a:off x="10169526" y="2706688"/>
                <a:ext cx="26988" cy="19050"/>
              </a:xfrm>
              <a:custGeom>
                <a:avLst/>
                <a:gdLst>
                  <a:gd name="T0" fmla="*/ 4 w 7"/>
                  <a:gd name="T1" fmla="*/ 0 h 5"/>
                  <a:gd name="T2" fmla="*/ 3 w 7"/>
                  <a:gd name="T3" fmla="*/ 5 h 5"/>
                  <a:gd name="T4" fmla="*/ 4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7" y="1"/>
                      <a:pt x="3" y="3"/>
                      <a:pt x="3" y="5"/>
                    </a:cubicBezTo>
                    <a:cubicBezTo>
                      <a:pt x="0" y="4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3" name="Freeform 770"/>
              <p:cNvSpPr/>
              <p:nvPr/>
            </p:nvSpPr>
            <p:spPr bwMode="auto">
              <a:xfrm>
                <a:off x="10621963" y="2736850"/>
                <a:ext cx="17463" cy="53975"/>
              </a:xfrm>
              <a:custGeom>
                <a:avLst/>
                <a:gdLst>
                  <a:gd name="T0" fmla="*/ 2 w 5"/>
                  <a:gd name="T1" fmla="*/ 0 h 14"/>
                  <a:gd name="T2" fmla="*/ 3 w 5"/>
                  <a:gd name="T3" fmla="*/ 14 h 14"/>
                  <a:gd name="T4" fmla="*/ 2 w 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4">
                    <a:moveTo>
                      <a:pt x="2" y="0"/>
                    </a:moveTo>
                    <a:cubicBezTo>
                      <a:pt x="5" y="2"/>
                      <a:pt x="3" y="9"/>
                      <a:pt x="3" y="14"/>
                    </a:cubicBezTo>
                    <a:cubicBezTo>
                      <a:pt x="0" y="10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4" name="Freeform 771"/>
              <p:cNvSpPr/>
              <p:nvPr/>
            </p:nvSpPr>
            <p:spPr bwMode="auto">
              <a:xfrm>
                <a:off x="10079038" y="2755900"/>
                <a:ext cx="22225" cy="63500"/>
              </a:xfrm>
              <a:custGeom>
                <a:avLst/>
                <a:gdLst>
                  <a:gd name="T0" fmla="*/ 4 w 6"/>
                  <a:gd name="T1" fmla="*/ 0 h 17"/>
                  <a:gd name="T2" fmla="*/ 4 w 6"/>
                  <a:gd name="T3" fmla="*/ 17 h 17"/>
                  <a:gd name="T4" fmla="*/ 4 w 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6" y="6"/>
                      <a:pt x="4" y="10"/>
                      <a:pt x="4" y="17"/>
                    </a:cubicBezTo>
                    <a:cubicBezTo>
                      <a:pt x="0" y="11"/>
                      <a:pt x="4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5" name="Freeform 772"/>
              <p:cNvSpPr/>
              <p:nvPr/>
            </p:nvSpPr>
            <p:spPr bwMode="auto">
              <a:xfrm>
                <a:off x="10010776" y="2790825"/>
                <a:ext cx="26988" cy="36513"/>
              </a:xfrm>
              <a:custGeom>
                <a:avLst/>
                <a:gdLst>
                  <a:gd name="T0" fmla="*/ 5 w 7"/>
                  <a:gd name="T1" fmla="*/ 4 h 10"/>
                  <a:gd name="T2" fmla="*/ 7 w 7"/>
                  <a:gd name="T3" fmla="*/ 6 h 10"/>
                  <a:gd name="T4" fmla="*/ 5 w 7"/>
                  <a:gd name="T5" fmla="*/ 10 h 10"/>
                  <a:gd name="T6" fmla="*/ 0 w 7"/>
                  <a:gd name="T7" fmla="*/ 7 h 10"/>
                  <a:gd name="T8" fmla="*/ 2 w 7"/>
                  <a:gd name="T9" fmla="*/ 0 h 10"/>
                  <a:gd name="T10" fmla="*/ 6 w 7"/>
                  <a:gd name="T11" fmla="*/ 4 h 10"/>
                  <a:gd name="T12" fmla="*/ 5 w 7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5" y="4"/>
                    </a:moveTo>
                    <a:cubicBezTo>
                      <a:pt x="3" y="4"/>
                      <a:pt x="5" y="7"/>
                      <a:pt x="7" y="6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2" y="10"/>
                      <a:pt x="3" y="6"/>
                      <a:pt x="0" y="7"/>
                    </a:cubicBezTo>
                    <a:cubicBezTo>
                      <a:pt x="0" y="2"/>
                      <a:pt x="1" y="3"/>
                      <a:pt x="2" y="0"/>
                    </a:cubicBezTo>
                    <a:cubicBezTo>
                      <a:pt x="3" y="1"/>
                      <a:pt x="4" y="3"/>
                      <a:pt x="6" y="4"/>
                    </a:cubicBezTo>
                    <a:cubicBezTo>
                      <a:pt x="6" y="5"/>
                      <a:pt x="5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6" name="Freeform 773"/>
              <p:cNvSpPr/>
              <p:nvPr/>
            </p:nvSpPr>
            <p:spPr bwMode="auto">
              <a:xfrm>
                <a:off x="11160126" y="2797175"/>
                <a:ext cx="55563" cy="409575"/>
              </a:xfrm>
              <a:custGeom>
                <a:avLst/>
                <a:gdLst>
                  <a:gd name="T0" fmla="*/ 7 w 15"/>
                  <a:gd name="T1" fmla="*/ 109 h 109"/>
                  <a:gd name="T2" fmla="*/ 3 w 15"/>
                  <a:gd name="T3" fmla="*/ 77 h 109"/>
                  <a:gd name="T4" fmla="*/ 7 w 15"/>
                  <a:gd name="T5" fmla="*/ 75 h 109"/>
                  <a:gd name="T6" fmla="*/ 4 w 15"/>
                  <a:gd name="T7" fmla="*/ 29 h 109"/>
                  <a:gd name="T8" fmla="*/ 7 w 15"/>
                  <a:gd name="T9" fmla="*/ 12 h 109"/>
                  <a:gd name="T10" fmla="*/ 4 w 15"/>
                  <a:gd name="T11" fmla="*/ 6 h 109"/>
                  <a:gd name="T12" fmla="*/ 8 w 15"/>
                  <a:gd name="T13" fmla="*/ 0 h 109"/>
                  <a:gd name="T14" fmla="*/ 10 w 15"/>
                  <a:gd name="T15" fmla="*/ 75 h 109"/>
                  <a:gd name="T16" fmla="*/ 7 w 15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9">
                    <a:moveTo>
                      <a:pt x="7" y="109"/>
                    </a:moveTo>
                    <a:cubicBezTo>
                      <a:pt x="0" y="102"/>
                      <a:pt x="12" y="80"/>
                      <a:pt x="3" y="77"/>
                    </a:cubicBezTo>
                    <a:cubicBezTo>
                      <a:pt x="3" y="75"/>
                      <a:pt x="4" y="74"/>
                      <a:pt x="7" y="75"/>
                    </a:cubicBezTo>
                    <a:cubicBezTo>
                      <a:pt x="5" y="60"/>
                      <a:pt x="7" y="41"/>
                      <a:pt x="4" y="29"/>
                    </a:cubicBezTo>
                    <a:cubicBezTo>
                      <a:pt x="6" y="23"/>
                      <a:pt x="6" y="18"/>
                      <a:pt x="7" y="12"/>
                    </a:cubicBezTo>
                    <a:cubicBezTo>
                      <a:pt x="5" y="10"/>
                      <a:pt x="3" y="12"/>
                      <a:pt x="4" y="6"/>
                    </a:cubicBezTo>
                    <a:cubicBezTo>
                      <a:pt x="8" y="9"/>
                      <a:pt x="8" y="5"/>
                      <a:pt x="8" y="0"/>
                    </a:cubicBezTo>
                    <a:cubicBezTo>
                      <a:pt x="15" y="30"/>
                      <a:pt x="5" y="51"/>
                      <a:pt x="10" y="75"/>
                    </a:cubicBezTo>
                    <a:cubicBezTo>
                      <a:pt x="4" y="81"/>
                      <a:pt x="10" y="103"/>
                      <a:pt x="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7" name="Freeform 774"/>
              <p:cNvSpPr/>
              <p:nvPr/>
            </p:nvSpPr>
            <p:spPr bwMode="auto">
              <a:xfrm>
                <a:off x="9886951" y="2794000"/>
                <a:ext cx="26988" cy="44450"/>
              </a:xfrm>
              <a:custGeom>
                <a:avLst/>
                <a:gdLst>
                  <a:gd name="T0" fmla="*/ 1 w 7"/>
                  <a:gd name="T1" fmla="*/ 8 h 12"/>
                  <a:gd name="T2" fmla="*/ 2 w 7"/>
                  <a:gd name="T3" fmla="*/ 9 h 12"/>
                  <a:gd name="T4" fmla="*/ 3 w 7"/>
                  <a:gd name="T5" fmla="*/ 3 h 12"/>
                  <a:gd name="T6" fmla="*/ 7 w 7"/>
                  <a:gd name="T7" fmla="*/ 4 h 12"/>
                  <a:gd name="T8" fmla="*/ 7 w 7"/>
                  <a:gd name="T9" fmla="*/ 10 h 12"/>
                  <a:gd name="T10" fmla="*/ 1 w 7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1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3" y="9"/>
                      <a:pt x="5" y="4"/>
                      <a:pt x="3" y="3"/>
                    </a:cubicBezTo>
                    <a:cubicBezTo>
                      <a:pt x="4" y="0"/>
                      <a:pt x="5" y="4"/>
                      <a:pt x="7" y="4"/>
                    </a:cubicBezTo>
                    <a:cubicBezTo>
                      <a:pt x="5" y="5"/>
                      <a:pt x="5" y="8"/>
                      <a:pt x="7" y="10"/>
                    </a:cubicBezTo>
                    <a:cubicBezTo>
                      <a:pt x="6" y="12"/>
                      <a:pt x="0" y="11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8" name="Freeform 775"/>
              <p:cNvSpPr/>
              <p:nvPr/>
            </p:nvSpPr>
            <p:spPr bwMode="auto">
              <a:xfrm>
                <a:off x="9985376" y="2824163"/>
                <a:ext cx="30163" cy="19050"/>
              </a:xfrm>
              <a:custGeom>
                <a:avLst/>
                <a:gdLst>
                  <a:gd name="T0" fmla="*/ 5 w 8"/>
                  <a:gd name="T1" fmla="*/ 2 h 5"/>
                  <a:gd name="T2" fmla="*/ 3 w 8"/>
                  <a:gd name="T3" fmla="*/ 4 h 5"/>
                  <a:gd name="T4" fmla="*/ 2 w 8"/>
                  <a:gd name="T5" fmla="*/ 1 h 5"/>
                  <a:gd name="T6" fmla="*/ 5 w 8"/>
                  <a:gd name="T7" fmla="*/ 2 h 5"/>
                  <a:gd name="T8" fmla="*/ 6 w 8"/>
                  <a:gd name="T9" fmla="*/ 1 h 5"/>
                  <a:gd name="T10" fmla="*/ 5 w 8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2"/>
                    </a:moveTo>
                    <a:cubicBezTo>
                      <a:pt x="4" y="3"/>
                      <a:pt x="3" y="3"/>
                      <a:pt x="3" y="4"/>
                    </a:cubicBezTo>
                    <a:cubicBezTo>
                      <a:pt x="0" y="4"/>
                      <a:pt x="2" y="3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8" y="1"/>
                      <a:pt x="4" y="5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9" name="Freeform 776"/>
              <p:cNvSpPr/>
              <p:nvPr/>
            </p:nvSpPr>
            <p:spPr bwMode="auto">
              <a:xfrm>
                <a:off x="9920288" y="2890838"/>
                <a:ext cx="11113" cy="19050"/>
              </a:xfrm>
              <a:custGeom>
                <a:avLst/>
                <a:gdLst>
                  <a:gd name="T0" fmla="*/ 3 w 3"/>
                  <a:gd name="T1" fmla="*/ 3 h 5"/>
                  <a:gd name="T2" fmla="*/ 0 w 3"/>
                  <a:gd name="T3" fmla="*/ 5 h 5"/>
                  <a:gd name="T4" fmla="*/ 0 w 3"/>
                  <a:gd name="T5" fmla="*/ 1 h 5"/>
                  <a:gd name="T6" fmla="*/ 3 w 3"/>
                  <a:gd name="T7" fmla="*/ 3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2" y="3"/>
                      <a:pt x="2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0"/>
                      <a:pt x="2" y="3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0" name="Freeform 777"/>
              <p:cNvSpPr/>
              <p:nvPr/>
            </p:nvSpPr>
            <p:spPr bwMode="auto">
              <a:xfrm>
                <a:off x="10101263" y="2909888"/>
                <a:ext cx="38100" cy="120650"/>
              </a:xfrm>
              <a:custGeom>
                <a:avLst/>
                <a:gdLst>
                  <a:gd name="T0" fmla="*/ 2 w 10"/>
                  <a:gd name="T1" fmla="*/ 11 h 32"/>
                  <a:gd name="T2" fmla="*/ 3 w 10"/>
                  <a:gd name="T3" fmla="*/ 11 h 32"/>
                  <a:gd name="T4" fmla="*/ 5 w 10"/>
                  <a:gd name="T5" fmla="*/ 0 h 32"/>
                  <a:gd name="T6" fmla="*/ 9 w 10"/>
                  <a:gd name="T7" fmla="*/ 0 h 32"/>
                  <a:gd name="T8" fmla="*/ 5 w 10"/>
                  <a:gd name="T9" fmla="*/ 32 h 32"/>
                  <a:gd name="T10" fmla="*/ 0 w 10"/>
                  <a:gd name="T11" fmla="*/ 28 h 32"/>
                  <a:gd name="T12" fmla="*/ 4 w 10"/>
                  <a:gd name="T13" fmla="*/ 26 h 32"/>
                  <a:gd name="T14" fmla="*/ 6 w 10"/>
                  <a:gd name="T15" fmla="*/ 15 h 32"/>
                  <a:gd name="T16" fmla="*/ 2 w 10"/>
                  <a:gd name="T17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2">
                    <a:moveTo>
                      <a:pt x="2" y="11"/>
                    </a:moveTo>
                    <a:cubicBezTo>
                      <a:pt x="2" y="10"/>
                      <a:pt x="3" y="11"/>
                      <a:pt x="3" y="11"/>
                    </a:cubicBezTo>
                    <a:cubicBezTo>
                      <a:pt x="7" y="10"/>
                      <a:pt x="4" y="2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7" y="7"/>
                      <a:pt x="10" y="22"/>
                      <a:pt x="5" y="32"/>
                    </a:cubicBezTo>
                    <a:cubicBezTo>
                      <a:pt x="2" y="32"/>
                      <a:pt x="0" y="31"/>
                      <a:pt x="0" y="28"/>
                    </a:cubicBezTo>
                    <a:cubicBezTo>
                      <a:pt x="3" y="29"/>
                      <a:pt x="3" y="27"/>
                      <a:pt x="4" y="26"/>
                    </a:cubicBezTo>
                    <a:cubicBezTo>
                      <a:pt x="3" y="22"/>
                      <a:pt x="6" y="20"/>
                      <a:pt x="6" y="15"/>
                    </a:cubicBezTo>
                    <a:cubicBezTo>
                      <a:pt x="6" y="13"/>
                      <a:pt x="3" y="12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1" name="Freeform 778"/>
              <p:cNvSpPr/>
              <p:nvPr/>
            </p:nvSpPr>
            <p:spPr bwMode="auto">
              <a:xfrm>
                <a:off x="9853613" y="2909888"/>
                <a:ext cx="82550" cy="30163"/>
              </a:xfrm>
              <a:custGeom>
                <a:avLst/>
                <a:gdLst>
                  <a:gd name="T0" fmla="*/ 2 w 22"/>
                  <a:gd name="T1" fmla="*/ 1 h 8"/>
                  <a:gd name="T2" fmla="*/ 2 w 22"/>
                  <a:gd name="T3" fmla="*/ 5 h 8"/>
                  <a:gd name="T4" fmla="*/ 12 w 22"/>
                  <a:gd name="T5" fmla="*/ 1 h 8"/>
                  <a:gd name="T6" fmla="*/ 19 w 22"/>
                  <a:gd name="T7" fmla="*/ 8 h 8"/>
                  <a:gd name="T8" fmla="*/ 2 w 22"/>
                  <a:gd name="T9" fmla="*/ 8 h 8"/>
                  <a:gd name="T10" fmla="*/ 0 w 22"/>
                  <a:gd name="T11" fmla="*/ 5 h 8"/>
                  <a:gd name="T12" fmla="*/ 2 w 22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">
                    <a:moveTo>
                      <a:pt x="2" y="1"/>
                    </a:moveTo>
                    <a:cubicBezTo>
                      <a:pt x="6" y="1"/>
                      <a:pt x="3" y="3"/>
                      <a:pt x="2" y="5"/>
                    </a:cubicBezTo>
                    <a:cubicBezTo>
                      <a:pt x="6" y="4"/>
                      <a:pt x="7" y="0"/>
                      <a:pt x="12" y="1"/>
                    </a:cubicBezTo>
                    <a:cubicBezTo>
                      <a:pt x="11" y="6"/>
                      <a:pt x="22" y="3"/>
                      <a:pt x="19" y="8"/>
                    </a:cubicBezTo>
                    <a:cubicBezTo>
                      <a:pt x="15" y="4"/>
                      <a:pt x="7" y="5"/>
                      <a:pt x="2" y="8"/>
                    </a:cubicBezTo>
                    <a:cubicBezTo>
                      <a:pt x="2" y="7"/>
                      <a:pt x="2" y="6"/>
                      <a:pt x="0" y="5"/>
                    </a:cubicBezTo>
                    <a:cubicBezTo>
                      <a:pt x="1" y="4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2" name="Freeform 779"/>
              <p:cNvSpPr/>
              <p:nvPr/>
            </p:nvSpPr>
            <p:spPr bwMode="auto">
              <a:xfrm>
                <a:off x="9002713" y="2925763"/>
                <a:ext cx="14288" cy="22225"/>
              </a:xfrm>
              <a:custGeom>
                <a:avLst/>
                <a:gdLst>
                  <a:gd name="T0" fmla="*/ 0 w 4"/>
                  <a:gd name="T1" fmla="*/ 1 h 6"/>
                  <a:gd name="T2" fmla="*/ 4 w 4"/>
                  <a:gd name="T3" fmla="*/ 0 h 6"/>
                  <a:gd name="T4" fmla="*/ 4 w 4"/>
                  <a:gd name="T5" fmla="*/ 3 h 6"/>
                  <a:gd name="T6" fmla="*/ 0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4" y="2"/>
                      <a:pt x="2" y="3"/>
                      <a:pt x="4" y="3"/>
                    </a:cubicBezTo>
                    <a:cubicBezTo>
                      <a:pt x="2" y="6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3" name="Freeform 780"/>
              <p:cNvSpPr/>
              <p:nvPr/>
            </p:nvSpPr>
            <p:spPr bwMode="auto">
              <a:xfrm>
                <a:off x="10256838" y="2925763"/>
                <a:ext cx="33338" cy="25400"/>
              </a:xfrm>
              <a:custGeom>
                <a:avLst/>
                <a:gdLst>
                  <a:gd name="T0" fmla="*/ 4 w 9"/>
                  <a:gd name="T1" fmla="*/ 7 h 7"/>
                  <a:gd name="T2" fmla="*/ 0 w 9"/>
                  <a:gd name="T3" fmla="*/ 4 h 7"/>
                  <a:gd name="T4" fmla="*/ 4 w 9"/>
                  <a:gd name="T5" fmla="*/ 0 h 7"/>
                  <a:gd name="T6" fmla="*/ 6 w 9"/>
                  <a:gd name="T7" fmla="*/ 2 h 7"/>
                  <a:gd name="T8" fmla="*/ 4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cubicBezTo>
                      <a:pt x="2" y="6"/>
                      <a:pt x="2" y="5"/>
                      <a:pt x="0" y="4"/>
                    </a:cubicBezTo>
                    <a:cubicBezTo>
                      <a:pt x="1" y="3"/>
                      <a:pt x="1" y="0"/>
                      <a:pt x="4" y="0"/>
                    </a:cubicBezTo>
                    <a:cubicBezTo>
                      <a:pt x="3" y="2"/>
                      <a:pt x="5" y="2"/>
                      <a:pt x="6" y="2"/>
                    </a:cubicBezTo>
                    <a:cubicBezTo>
                      <a:pt x="9" y="1"/>
                      <a:pt x="0" y="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4" name="Freeform 781"/>
              <p:cNvSpPr/>
              <p:nvPr/>
            </p:nvSpPr>
            <p:spPr bwMode="auto">
              <a:xfrm>
                <a:off x="8983663" y="3071813"/>
                <a:ext cx="22225" cy="19050"/>
              </a:xfrm>
              <a:custGeom>
                <a:avLst/>
                <a:gdLst>
                  <a:gd name="T0" fmla="*/ 0 w 6"/>
                  <a:gd name="T1" fmla="*/ 2 h 5"/>
                  <a:gd name="T2" fmla="*/ 4 w 6"/>
                  <a:gd name="T3" fmla="*/ 0 h 5"/>
                  <a:gd name="T4" fmla="*/ 6 w 6"/>
                  <a:gd name="T5" fmla="*/ 2 h 5"/>
                  <a:gd name="T6" fmla="*/ 0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0"/>
                      <a:pt x="3" y="3"/>
                      <a:pt x="4" y="0"/>
                    </a:cubicBezTo>
                    <a:cubicBezTo>
                      <a:pt x="5" y="0"/>
                      <a:pt x="5" y="2"/>
                      <a:pt x="6" y="2"/>
                    </a:cubicBezTo>
                    <a:cubicBezTo>
                      <a:pt x="5" y="5"/>
                      <a:pt x="1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5" name="Freeform 782"/>
              <p:cNvSpPr/>
              <p:nvPr/>
            </p:nvSpPr>
            <p:spPr bwMode="auto">
              <a:xfrm>
                <a:off x="9039226" y="3071813"/>
                <a:ext cx="26988" cy="26988"/>
              </a:xfrm>
              <a:custGeom>
                <a:avLst/>
                <a:gdLst>
                  <a:gd name="T0" fmla="*/ 0 w 7"/>
                  <a:gd name="T1" fmla="*/ 6 h 7"/>
                  <a:gd name="T2" fmla="*/ 2 w 7"/>
                  <a:gd name="T3" fmla="*/ 0 h 7"/>
                  <a:gd name="T4" fmla="*/ 7 w 7"/>
                  <a:gd name="T5" fmla="*/ 4 h 7"/>
                  <a:gd name="T6" fmla="*/ 6 w 7"/>
                  <a:gd name="T7" fmla="*/ 5 h 7"/>
                  <a:gd name="T8" fmla="*/ 6 w 7"/>
                  <a:gd name="T9" fmla="*/ 5 h 7"/>
                  <a:gd name="T10" fmla="*/ 0 w 7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3"/>
                      <a:pt x="3" y="3"/>
                      <a:pt x="2" y="0"/>
                    </a:cubicBezTo>
                    <a:cubicBezTo>
                      <a:pt x="4" y="0"/>
                      <a:pt x="4" y="3"/>
                      <a:pt x="7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6"/>
                      <a:pt x="5" y="4"/>
                      <a:pt x="6" y="5"/>
                    </a:cubicBezTo>
                    <a:cubicBezTo>
                      <a:pt x="4" y="1"/>
                      <a:pt x="4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6" name="Freeform 783"/>
              <p:cNvSpPr/>
              <p:nvPr/>
            </p:nvSpPr>
            <p:spPr bwMode="auto">
              <a:xfrm>
                <a:off x="10339388" y="3109913"/>
                <a:ext cx="14288" cy="17463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5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2" y="3"/>
                      <a:pt x="2" y="5"/>
                      <a:pt x="0" y="5"/>
                    </a:cubicBezTo>
                    <a:cubicBezTo>
                      <a:pt x="1" y="4"/>
                      <a:pt x="2" y="0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7" name="Freeform 784"/>
              <p:cNvSpPr/>
              <p:nvPr/>
            </p:nvSpPr>
            <p:spPr bwMode="auto">
              <a:xfrm>
                <a:off x="9894888" y="3376613"/>
                <a:ext cx="30163" cy="33338"/>
              </a:xfrm>
              <a:custGeom>
                <a:avLst/>
                <a:gdLst>
                  <a:gd name="T0" fmla="*/ 5 w 8"/>
                  <a:gd name="T1" fmla="*/ 0 h 9"/>
                  <a:gd name="T2" fmla="*/ 8 w 8"/>
                  <a:gd name="T3" fmla="*/ 6 h 9"/>
                  <a:gd name="T4" fmla="*/ 2 w 8"/>
                  <a:gd name="T5" fmla="*/ 7 h 9"/>
                  <a:gd name="T6" fmla="*/ 5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6" y="2"/>
                      <a:pt x="7" y="4"/>
                      <a:pt x="8" y="6"/>
                    </a:cubicBezTo>
                    <a:cubicBezTo>
                      <a:pt x="6" y="9"/>
                      <a:pt x="3" y="5"/>
                      <a:pt x="2" y="7"/>
                    </a:cubicBezTo>
                    <a:cubicBezTo>
                      <a:pt x="0" y="6"/>
                      <a:pt x="4" y="3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8" name="Freeform 785"/>
              <p:cNvSpPr/>
              <p:nvPr/>
            </p:nvSpPr>
            <p:spPr bwMode="auto">
              <a:xfrm>
                <a:off x="9872663" y="3435350"/>
                <a:ext cx="55563" cy="236538"/>
              </a:xfrm>
              <a:custGeom>
                <a:avLst/>
                <a:gdLst>
                  <a:gd name="T0" fmla="*/ 11 w 15"/>
                  <a:gd name="T1" fmla="*/ 0 h 63"/>
                  <a:gd name="T2" fmla="*/ 13 w 15"/>
                  <a:gd name="T3" fmla="*/ 63 h 63"/>
                  <a:gd name="T4" fmla="*/ 7 w 15"/>
                  <a:gd name="T5" fmla="*/ 42 h 63"/>
                  <a:gd name="T6" fmla="*/ 6 w 15"/>
                  <a:gd name="T7" fmla="*/ 43 h 63"/>
                  <a:gd name="T8" fmla="*/ 5 w 15"/>
                  <a:gd name="T9" fmla="*/ 38 h 63"/>
                  <a:gd name="T10" fmla="*/ 11 w 15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3">
                    <a:moveTo>
                      <a:pt x="11" y="0"/>
                    </a:moveTo>
                    <a:cubicBezTo>
                      <a:pt x="15" y="18"/>
                      <a:pt x="11" y="40"/>
                      <a:pt x="13" y="63"/>
                    </a:cubicBezTo>
                    <a:cubicBezTo>
                      <a:pt x="0" y="63"/>
                      <a:pt x="9" y="52"/>
                      <a:pt x="7" y="42"/>
                    </a:cubicBezTo>
                    <a:cubicBezTo>
                      <a:pt x="6" y="42"/>
                      <a:pt x="6" y="42"/>
                      <a:pt x="6" y="43"/>
                    </a:cubicBezTo>
                    <a:cubicBezTo>
                      <a:pt x="5" y="42"/>
                      <a:pt x="6" y="40"/>
                      <a:pt x="5" y="38"/>
                    </a:cubicBezTo>
                    <a:cubicBezTo>
                      <a:pt x="13" y="30"/>
                      <a:pt x="3" y="8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9" name="Freeform 786"/>
              <p:cNvSpPr/>
              <p:nvPr/>
            </p:nvSpPr>
            <p:spPr bwMode="auto">
              <a:xfrm>
                <a:off x="8959851" y="3500438"/>
                <a:ext cx="42863" cy="30163"/>
              </a:xfrm>
              <a:custGeom>
                <a:avLst/>
                <a:gdLst>
                  <a:gd name="T0" fmla="*/ 0 w 11"/>
                  <a:gd name="T1" fmla="*/ 2 h 8"/>
                  <a:gd name="T2" fmla="*/ 1 w 11"/>
                  <a:gd name="T3" fmla="*/ 4 h 8"/>
                  <a:gd name="T4" fmla="*/ 4 w 11"/>
                  <a:gd name="T5" fmla="*/ 1 h 8"/>
                  <a:gd name="T6" fmla="*/ 11 w 11"/>
                  <a:gd name="T7" fmla="*/ 3 h 8"/>
                  <a:gd name="T8" fmla="*/ 0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cubicBezTo>
                      <a:pt x="1" y="0"/>
                      <a:pt x="1" y="3"/>
                      <a:pt x="1" y="4"/>
                    </a:cubicBezTo>
                    <a:cubicBezTo>
                      <a:pt x="4" y="5"/>
                      <a:pt x="3" y="2"/>
                      <a:pt x="4" y="1"/>
                    </a:cubicBezTo>
                    <a:cubicBezTo>
                      <a:pt x="7" y="1"/>
                      <a:pt x="8" y="3"/>
                      <a:pt x="11" y="3"/>
                    </a:cubicBezTo>
                    <a:cubicBezTo>
                      <a:pt x="10" y="8"/>
                      <a:pt x="1" y="8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0" name="Freeform 787"/>
              <p:cNvSpPr/>
              <p:nvPr/>
            </p:nvSpPr>
            <p:spPr bwMode="auto">
              <a:xfrm>
                <a:off x="11415713" y="3506788"/>
                <a:ext cx="19050" cy="3810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10 h 10"/>
                  <a:gd name="T4" fmla="*/ 5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cubicBezTo>
                      <a:pt x="5" y="5"/>
                      <a:pt x="4" y="5"/>
                      <a:pt x="5" y="10"/>
                    </a:cubicBezTo>
                    <a:cubicBezTo>
                      <a:pt x="4" y="8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1" name="Freeform 788"/>
              <p:cNvSpPr/>
              <p:nvPr/>
            </p:nvSpPr>
            <p:spPr bwMode="auto">
              <a:xfrm>
                <a:off x="8997951" y="3736975"/>
                <a:ext cx="15875" cy="14288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2"/>
                      <a:pt x="4" y="2"/>
                      <a:pt x="4" y="4"/>
                    </a:cubicBezTo>
                    <a:cubicBezTo>
                      <a:pt x="3" y="3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2" name="Freeform 789"/>
              <p:cNvSpPr/>
              <p:nvPr/>
            </p:nvSpPr>
            <p:spPr bwMode="auto">
              <a:xfrm>
                <a:off x="8907463" y="3916363"/>
                <a:ext cx="11113" cy="26988"/>
              </a:xfrm>
              <a:custGeom>
                <a:avLst/>
                <a:gdLst>
                  <a:gd name="T0" fmla="*/ 3 w 3"/>
                  <a:gd name="T1" fmla="*/ 0 h 7"/>
                  <a:gd name="T2" fmla="*/ 1 w 3"/>
                  <a:gd name="T3" fmla="*/ 6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3" y="3"/>
                      <a:pt x="1" y="4"/>
                      <a:pt x="1" y="6"/>
                    </a:cubicBezTo>
                    <a:cubicBezTo>
                      <a:pt x="0" y="7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3" name="Freeform 790"/>
              <p:cNvSpPr/>
              <p:nvPr/>
            </p:nvSpPr>
            <p:spPr bwMode="auto">
              <a:xfrm>
                <a:off x="8912226" y="4411663"/>
                <a:ext cx="14288" cy="23813"/>
              </a:xfrm>
              <a:custGeom>
                <a:avLst/>
                <a:gdLst>
                  <a:gd name="T0" fmla="*/ 3 w 4"/>
                  <a:gd name="T1" fmla="*/ 1 h 6"/>
                  <a:gd name="T2" fmla="*/ 1 w 4"/>
                  <a:gd name="T3" fmla="*/ 5 h 6"/>
                  <a:gd name="T4" fmla="*/ 3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4" y="0"/>
                      <a:pt x="3" y="6"/>
                      <a:pt x="1" y="5"/>
                    </a:cubicBezTo>
                    <a:cubicBezTo>
                      <a:pt x="0" y="2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4" name="Freeform 791"/>
              <p:cNvSpPr/>
              <p:nvPr/>
            </p:nvSpPr>
            <p:spPr bwMode="auto">
              <a:xfrm>
                <a:off x="8805863" y="4637088"/>
                <a:ext cx="15875" cy="34925"/>
              </a:xfrm>
              <a:custGeom>
                <a:avLst/>
                <a:gdLst>
                  <a:gd name="T0" fmla="*/ 3 w 4"/>
                  <a:gd name="T1" fmla="*/ 0 h 9"/>
                  <a:gd name="T2" fmla="*/ 4 w 4"/>
                  <a:gd name="T3" fmla="*/ 9 h 9"/>
                  <a:gd name="T4" fmla="*/ 3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4" y="3"/>
                      <a:pt x="3" y="5"/>
                      <a:pt x="4" y="9"/>
                    </a:cubicBezTo>
                    <a:cubicBezTo>
                      <a:pt x="0" y="8"/>
                      <a:pt x="3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5" name="Freeform 792"/>
              <p:cNvSpPr/>
              <p:nvPr/>
            </p:nvSpPr>
            <p:spPr bwMode="auto">
              <a:xfrm>
                <a:off x="9047163" y="4645025"/>
                <a:ext cx="22225" cy="33338"/>
              </a:xfrm>
              <a:custGeom>
                <a:avLst/>
                <a:gdLst>
                  <a:gd name="T0" fmla="*/ 2 w 6"/>
                  <a:gd name="T1" fmla="*/ 0 h 9"/>
                  <a:gd name="T2" fmla="*/ 6 w 6"/>
                  <a:gd name="T3" fmla="*/ 1 h 9"/>
                  <a:gd name="T4" fmla="*/ 6 w 6"/>
                  <a:gd name="T5" fmla="*/ 6 h 9"/>
                  <a:gd name="T6" fmla="*/ 2 w 6"/>
                  <a:gd name="T7" fmla="*/ 6 h 9"/>
                  <a:gd name="T8" fmla="*/ 3 w 6"/>
                  <a:gd name="T9" fmla="*/ 7 h 9"/>
                  <a:gd name="T10" fmla="*/ 2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4" y="0"/>
                      <a:pt x="4" y="1"/>
                      <a:pt x="6" y="1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0" y="9"/>
                      <a:pt x="3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6" name="Freeform 793"/>
              <p:cNvSpPr/>
              <p:nvPr/>
            </p:nvSpPr>
            <p:spPr bwMode="auto">
              <a:xfrm>
                <a:off x="8734426" y="5103813"/>
                <a:ext cx="11113" cy="30163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5 h 8"/>
                  <a:gd name="T4" fmla="*/ 0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3" y="0"/>
                      <a:pt x="0" y="2"/>
                      <a:pt x="2" y="5"/>
                    </a:cubicBezTo>
                    <a:cubicBezTo>
                      <a:pt x="1" y="8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7" name="Freeform 794"/>
              <p:cNvSpPr/>
              <p:nvPr/>
            </p:nvSpPr>
            <p:spPr bwMode="auto">
              <a:xfrm>
                <a:off x="11152188" y="5264150"/>
                <a:ext cx="19050" cy="26988"/>
              </a:xfrm>
              <a:custGeom>
                <a:avLst/>
                <a:gdLst>
                  <a:gd name="T0" fmla="*/ 4 w 5"/>
                  <a:gd name="T1" fmla="*/ 0 h 7"/>
                  <a:gd name="T2" fmla="*/ 5 w 5"/>
                  <a:gd name="T3" fmla="*/ 4 h 7"/>
                  <a:gd name="T4" fmla="*/ 1 w 5"/>
                  <a:gd name="T5" fmla="*/ 3 h 7"/>
                  <a:gd name="T6" fmla="*/ 2 w 5"/>
                  <a:gd name="T7" fmla="*/ 4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5" y="1"/>
                      <a:pt x="5" y="3"/>
                      <a:pt x="5" y="4"/>
                    </a:cubicBezTo>
                    <a:cubicBezTo>
                      <a:pt x="3" y="4"/>
                      <a:pt x="3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0" y="7"/>
                      <a:pt x="0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8" name="Freeform 795"/>
              <p:cNvSpPr/>
              <p:nvPr/>
            </p:nvSpPr>
            <p:spPr bwMode="auto">
              <a:xfrm>
                <a:off x="11242676" y="5268913"/>
                <a:ext cx="26988" cy="25400"/>
              </a:xfrm>
              <a:custGeom>
                <a:avLst/>
                <a:gdLst>
                  <a:gd name="T0" fmla="*/ 0 w 7"/>
                  <a:gd name="T1" fmla="*/ 4 h 7"/>
                  <a:gd name="T2" fmla="*/ 7 w 7"/>
                  <a:gd name="T3" fmla="*/ 7 h 7"/>
                  <a:gd name="T4" fmla="*/ 0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1" y="0"/>
                      <a:pt x="6" y="5"/>
                      <a:pt x="7" y="7"/>
                    </a:cubicBezTo>
                    <a:cubicBezTo>
                      <a:pt x="4" y="5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9" name="Freeform 796"/>
              <p:cNvSpPr/>
              <p:nvPr/>
            </p:nvSpPr>
            <p:spPr bwMode="auto">
              <a:xfrm>
                <a:off x="8794751" y="5276850"/>
                <a:ext cx="11113" cy="25400"/>
              </a:xfrm>
              <a:custGeom>
                <a:avLst/>
                <a:gdLst>
                  <a:gd name="T0" fmla="*/ 0 w 3"/>
                  <a:gd name="T1" fmla="*/ 2 h 7"/>
                  <a:gd name="T2" fmla="*/ 3 w 3"/>
                  <a:gd name="T3" fmla="*/ 5 h 7"/>
                  <a:gd name="T4" fmla="*/ 0 w 3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2"/>
                    </a:moveTo>
                    <a:cubicBezTo>
                      <a:pt x="0" y="0"/>
                      <a:pt x="3" y="3"/>
                      <a:pt x="3" y="5"/>
                    </a:cubicBezTo>
                    <a:cubicBezTo>
                      <a:pt x="0" y="7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0" name="Freeform 797"/>
              <p:cNvSpPr/>
              <p:nvPr/>
            </p:nvSpPr>
            <p:spPr bwMode="auto">
              <a:xfrm>
                <a:off x="11276013" y="5287963"/>
                <a:ext cx="19050" cy="44450"/>
              </a:xfrm>
              <a:custGeom>
                <a:avLst/>
                <a:gdLst>
                  <a:gd name="T0" fmla="*/ 3 w 5"/>
                  <a:gd name="T1" fmla="*/ 0 h 12"/>
                  <a:gd name="T2" fmla="*/ 5 w 5"/>
                  <a:gd name="T3" fmla="*/ 12 h 12"/>
                  <a:gd name="T4" fmla="*/ 0 w 5"/>
                  <a:gd name="T5" fmla="*/ 8 h 12"/>
                  <a:gd name="T6" fmla="*/ 3 w 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3" y="0"/>
                    </a:moveTo>
                    <a:cubicBezTo>
                      <a:pt x="5" y="1"/>
                      <a:pt x="4" y="8"/>
                      <a:pt x="5" y="12"/>
                    </a:cubicBezTo>
                    <a:cubicBezTo>
                      <a:pt x="2" y="12"/>
                      <a:pt x="3" y="8"/>
                      <a:pt x="0" y="8"/>
                    </a:cubicBezTo>
                    <a:cubicBezTo>
                      <a:pt x="2" y="7"/>
                      <a:pt x="2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1" name="Freeform 798"/>
              <p:cNvSpPr/>
              <p:nvPr/>
            </p:nvSpPr>
            <p:spPr bwMode="auto">
              <a:xfrm>
                <a:off x="8742363" y="5321300"/>
                <a:ext cx="19050" cy="104775"/>
              </a:xfrm>
              <a:custGeom>
                <a:avLst/>
                <a:gdLst>
                  <a:gd name="T0" fmla="*/ 2 w 5"/>
                  <a:gd name="T1" fmla="*/ 0 h 28"/>
                  <a:gd name="T2" fmla="*/ 4 w 5"/>
                  <a:gd name="T3" fmla="*/ 28 h 28"/>
                  <a:gd name="T4" fmla="*/ 2 w 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8">
                    <a:moveTo>
                      <a:pt x="2" y="0"/>
                    </a:moveTo>
                    <a:cubicBezTo>
                      <a:pt x="4" y="1"/>
                      <a:pt x="5" y="18"/>
                      <a:pt x="4" y="28"/>
                    </a:cubicBezTo>
                    <a:cubicBezTo>
                      <a:pt x="1" y="21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2" name="Freeform 799"/>
              <p:cNvSpPr/>
              <p:nvPr/>
            </p:nvSpPr>
            <p:spPr bwMode="auto">
              <a:xfrm>
                <a:off x="8791576" y="5497513"/>
                <a:ext cx="11113" cy="26988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2" y="1"/>
                      <a:pt x="2" y="4"/>
                      <a:pt x="3" y="7"/>
                    </a:cubicBezTo>
                    <a:cubicBezTo>
                      <a:pt x="0" y="6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3" name="Freeform 800"/>
              <p:cNvSpPr/>
              <p:nvPr/>
            </p:nvSpPr>
            <p:spPr bwMode="auto">
              <a:xfrm>
                <a:off x="8761413" y="5613400"/>
                <a:ext cx="19050" cy="79375"/>
              </a:xfrm>
              <a:custGeom>
                <a:avLst/>
                <a:gdLst>
                  <a:gd name="T0" fmla="*/ 1 w 5"/>
                  <a:gd name="T1" fmla="*/ 0 h 21"/>
                  <a:gd name="T2" fmla="*/ 5 w 5"/>
                  <a:gd name="T3" fmla="*/ 10 h 21"/>
                  <a:gd name="T4" fmla="*/ 2 w 5"/>
                  <a:gd name="T5" fmla="*/ 9 h 21"/>
                  <a:gd name="T6" fmla="*/ 3 w 5"/>
                  <a:gd name="T7" fmla="*/ 21 h 21"/>
                  <a:gd name="T8" fmla="*/ 1 w 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">
                    <a:moveTo>
                      <a:pt x="1" y="0"/>
                    </a:moveTo>
                    <a:cubicBezTo>
                      <a:pt x="4" y="2"/>
                      <a:pt x="5" y="5"/>
                      <a:pt x="5" y="10"/>
                    </a:cubicBezTo>
                    <a:cubicBezTo>
                      <a:pt x="4" y="10"/>
                      <a:pt x="4" y="9"/>
                      <a:pt x="2" y="9"/>
                    </a:cubicBezTo>
                    <a:cubicBezTo>
                      <a:pt x="3" y="13"/>
                      <a:pt x="1" y="18"/>
                      <a:pt x="3" y="21"/>
                    </a:cubicBezTo>
                    <a:cubicBezTo>
                      <a:pt x="0" y="19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4" name="Freeform 801"/>
              <p:cNvSpPr/>
              <p:nvPr/>
            </p:nvSpPr>
            <p:spPr bwMode="auto">
              <a:xfrm>
                <a:off x="8742363" y="6034088"/>
                <a:ext cx="19050" cy="65088"/>
              </a:xfrm>
              <a:custGeom>
                <a:avLst/>
                <a:gdLst>
                  <a:gd name="T0" fmla="*/ 0 w 5"/>
                  <a:gd name="T1" fmla="*/ 3 h 17"/>
                  <a:gd name="T2" fmla="*/ 4 w 5"/>
                  <a:gd name="T3" fmla="*/ 2 h 17"/>
                  <a:gd name="T4" fmla="*/ 4 w 5"/>
                  <a:gd name="T5" fmla="*/ 17 h 17"/>
                  <a:gd name="T6" fmla="*/ 0 w 5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1" y="3"/>
                      <a:pt x="2" y="0"/>
                      <a:pt x="4" y="2"/>
                    </a:cubicBezTo>
                    <a:cubicBezTo>
                      <a:pt x="4" y="7"/>
                      <a:pt x="4" y="12"/>
                      <a:pt x="4" y="17"/>
                    </a:cubicBezTo>
                    <a:cubicBezTo>
                      <a:pt x="0" y="13"/>
                      <a:pt x="5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5" name="Freeform 802"/>
              <p:cNvSpPr/>
              <p:nvPr/>
            </p:nvSpPr>
            <p:spPr bwMode="auto">
              <a:xfrm>
                <a:off x="11322051" y="6211888"/>
                <a:ext cx="14288" cy="52388"/>
              </a:xfrm>
              <a:custGeom>
                <a:avLst/>
                <a:gdLst>
                  <a:gd name="T0" fmla="*/ 1 w 4"/>
                  <a:gd name="T1" fmla="*/ 0 h 14"/>
                  <a:gd name="T2" fmla="*/ 1 w 4"/>
                  <a:gd name="T3" fmla="*/ 14 h 14"/>
                  <a:gd name="T4" fmla="*/ 1 w 4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1" y="0"/>
                    </a:moveTo>
                    <a:cubicBezTo>
                      <a:pt x="4" y="4"/>
                      <a:pt x="2" y="9"/>
                      <a:pt x="1" y="14"/>
                    </a:cubicBezTo>
                    <a:cubicBezTo>
                      <a:pt x="1" y="10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6" name="Freeform 803"/>
              <p:cNvSpPr/>
              <p:nvPr/>
            </p:nvSpPr>
            <p:spPr bwMode="auto">
              <a:xfrm>
                <a:off x="8756651" y="6229350"/>
                <a:ext cx="23813" cy="76200"/>
              </a:xfrm>
              <a:custGeom>
                <a:avLst/>
                <a:gdLst>
                  <a:gd name="T0" fmla="*/ 3 w 6"/>
                  <a:gd name="T1" fmla="*/ 0 h 20"/>
                  <a:gd name="T2" fmla="*/ 1 w 6"/>
                  <a:gd name="T3" fmla="*/ 20 h 20"/>
                  <a:gd name="T4" fmla="*/ 3 w 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3" y="0"/>
                    </a:moveTo>
                    <a:cubicBezTo>
                      <a:pt x="6" y="3"/>
                      <a:pt x="3" y="15"/>
                      <a:pt x="1" y="20"/>
                    </a:cubicBezTo>
                    <a:cubicBezTo>
                      <a:pt x="0" y="14"/>
                      <a:pt x="2" y="8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7" name="Freeform 804"/>
              <p:cNvSpPr/>
              <p:nvPr/>
            </p:nvSpPr>
            <p:spPr bwMode="auto">
              <a:xfrm>
                <a:off x="11344276" y="6553200"/>
                <a:ext cx="19050" cy="33338"/>
              </a:xfrm>
              <a:custGeom>
                <a:avLst/>
                <a:gdLst>
                  <a:gd name="T0" fmla="*/ 4 w 5"/>
                  <a:gd name="T1" fmla="*/ 3 h 9"/>
                  <a:gd name="T2" fmla="*/ 1 w 5"/>
                  <a:gd name="T3" fmla="*/ 7 h 9"/>
                  <a:gd name="T4" fmla="*/ 4 w 5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4" y="3"/>
                    </a:moveTo>
                    <a:cubicBezTo>
                      <a:pt x="5" y="0"/>
                      <a:pt x="5" y="9"/>
                      <a:pt x="1" y="7"/>
                    </a:cubicBezTo>
                    <a:cubicBezTo>
                      <a:pt x="0" y="4"/>
                      <a:pt x="3" y="5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8" name="Freeform 805"/>
              <p:cNvSpPr/>
              <p:nvPr/>
            </p:nvSpPr>
            <p:spPr bwMode="auto">
              <a:xfrm>
                <a:off x="11306176" y="6602413"/>
                <a:ext cx="19050" cy="41275"/>
              </a:xfrm>
              <a:custGeom>
                <a:avLst/>
                <a:gdLst>
                  <a:gd name="T0" fmla="*/ 2 w 5"/>
                  <a:gd name="T1" fmla="*/ 2 h 11"/>
                  <a:gd name="T2" fmla="*/ 2 w 5"/>
                  <a:gd name="T3" fmla="*/ 9 h 11"/>
                  <a:gd name="T4" fmla="*/ 2 w 5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2" y="2"/>
                    </a:moveTo>
                    <a:cubicBezTo>
                      <a:pt x="5" y="0"/>
                      <a:pt x="1" y="6"/>
                      <a:pt x="2" y="9"/>
                    </a:cubicBezTo>
                    <a:cubicBezTo>
                      <a:pt x="0" y="11"/>
                      <a:pt x="2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9" name="Freeform 806"/>
              <p:cNvSpPr/>
              <p:nvPr/>
            </p:nvSpPr>
            <p:spPr bwMode="auto">
              <a:xfrm>
                <a:off x="8794751" y="6781800"/>
                <a:ext cx="19050" cy="41275"/>
              </a:xfrm>
              <a:custGeom>
                <a:avLst/>
                <a:gdLst>
                  <a:gd name="T0" fmla="*/ 1 w 5"/>
                  <a:gd name="T1" fmla="*/ 3 h 11"/>
                  <a:gd name="T2" fmla="*/ 3 w 5"/>
                  <a:gd name="T3" fmla="*/ 7 h 11"/>
                  <a:gd name="T4" fmla="*/ 1 w 5"/>
                  <a:gd name="T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1" y="3"/>
                    </a:moveTo>
                    <a:cubicBezTo>
                      <a:pt x="5" y="0"/>
                      <a:pt x="0" y="7"/>
                      <a:pt x="3" y="7"/>
                    </a:cubicBezTo>
                    <a:cubicBezTo>
                      <a:pt x="0" y="11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0" name="Freeform 807"/>
              <p:cNvSpPr/>
              <p:nvPr/>
            </p:nvSpPr>
            <p:spPr bwMode="auto">
              <a:xfrm>
                <a:off x="11264901" y="6913563"/>
                <a:ext cx="19050" cy="44450"/>
              </a:xfrm>
              <a:custGeom>
                <a:avLst/>
                <a:gdLst>
                  <a:gd name="T0" fmla="*/ 4 w 5"/>
                  <a:gd name="T1" fmla="*/ 1 h 12"/>
                  <a:gd name="T2" fmla="*/ 3 w 5"/>
                  <a:gd name="T3" fmla="*/ 12 h 12"/>
                  <a:gd name="T4" fmla="*/ 2 w 5"/>
                  <a:gd name="T5" fmla="*/ 3 h 12"/>
                  <a:gd name="T6" fmla="*/ 4 w 5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4" y="1"/>
                    </a:moveTo>
                    <a:cubicBezTo>
                      <a:pt x="5" y="0"/>
                      <a:pt x="4" y="8"/>
                      <a:pt x="3" y="12"/>
                    </a:cubicBezTo>
                    <a:cubicBezTo>
                      <a:pt x="0" y="9"/>
                      <a:pt x="4" y="6"/>
                      <a:pt x="2" y="3"/>
                    </a:cubicBezTo>
                    <a:cubicBezTo>
                      <a:pt x="3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1" name="Freeform 809"/>
              <p:cNvSpPr/>
              <p:nvPr/>
            </p:nvSpPr>
            <p:spPr bwMode="auto">
              <a:xfrm>
                <a:off x="11080751" y="7089775"/>
                <a:ext cx="3175" cy="112713"/>
              </a:xfrm>
              <a:custGeom>
                <a:avLst/>
                <a:gdLst>
                  <a:gd name="T0" fmla="*/ 0 w 1"/>
                  <a:gd name="T1" fmla="*/ 13 h 30"/>
                  <a:gd name="T2" fmla="*/ 0 w 1"/>
                  <a:gd name="T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0">
                    <a:moveTo>
                      <a:pt x="0" y="13"/>
                    </a:moveTo>
                    <a:cubicBezTo>
                      <a:pt x="1" y="0"/>
                      <a:pt x="1" y="30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2" name="Freeform 810"/>
              <p:cNvSpPr/>
              <p:nvPr/>
            </p:nvSpPr>
            <p:spPr bwMode="auto">
              <a:xfrm>
                <a:off x="9615488" y="7424738"/>
                <a:ext cx="15875" cy="25400"/>
              </a:xfrm>
              <a:custGeom>
                <a:avLst/>
                <a:gdLst>
                  <a:gd name="T0" fmla="*/ 0 w 4"/>
                  <a:gd name="T1" fmla="*/ 0 h 7"/>
                  <a:gd name="T2" fmla="*/ 3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1"/>
                      <a:pt x="4" y="6"/>
                      <a:pt x="3" y="7"/>
                    </a:cubicBezTo>
                    <a:cubicBezTo>
                      <a:pt x="2" y="5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3" name="Freeform 811"/>
              <p:cNvSpPr/>
              <p:nvPr/>
            </p:nvSpPr>
            <p:spPr bwMode="auto">
              <a:xfrm>
                <a:off x="9518651" y="7631113"/>
                <a:ext cx="11113" cy="52388"/>
              </a:xfrm>
              <a:custGeom>
                <a:avLst/>
                <a:gdLst>
                  <a:gd name="T0" fmla="*/ 1 w 3"/>
                  <a:gd name="T1" fmla="*/ 12 h 14"/>
                  <a:gd name="T2" fmla="*/ 2 w 3"/>
                  <a:gd name="T3" fmla="*/ 12 h 14"/>
                  <a:gd name="T4" fmla="*/ 1 w 3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1" y="12"/>
                    </a:moveTo>
                    <a:cubicBezTo>
                      <a:pt x="0" y="0"/>
                      <a:pt x="3" y="7"/>
                      <a:pt x="2" y="12"/>
                    </a:cubicBezTo>
                    <a:cubicBezTo>
                      <a:pt x="2" y="14"/>
                      <a:pt x="1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4" name="Freeform 812"/>
              <p:cNvSpPr/>
              <p:nvPr/>
            </p:nvSpPr>
            <p:spPr bwMode="auto">
              <a:xfrm>
                <a:off x="9548813" y="1309688"/>
                <a:ext cx="33338" cy="46038"/>
              </a:xfrm>
              <a:custGeom>
                <a:avLst/>
                <a:gdLst>
                  <a:gd name="T0" fmla="*/ 6 w 9"/>
                  <a:gd name="T1" fmla="*/ 0 h 12"/>
                  <a:gd name="T2" fmla="*/ 0 w 9"/>
                  <a:gd name="T3" fmla="*/ 11 h 12"/>
                  <a:gd name="T4" fmla="*/ 6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6" y="0"/>
                    </a:moveTo>
                    <a:cubicBezTo>
                      <a:pt x="9" y="2"/>
                      <a:pt x="6" y="12"/>
                      <a:pt x="0" y="11"/>
                    </a:cubicBezTo>
                    <a:cubicBezTo>
                      <a:pt x="2" y="7"/>
                      <a:pt x="2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5" name="Freeform 813"/>
              <p:cNvSpPr/>
              <p:nvPr/>
            </p:nvSpPr>
            <p:spPr bwMode="auto">
              <a:xfrm>
                <a:off x="9505951" y="1528763"/>
                <a:ext cx="46038" cy="123825"/>
              </a:xfrm>
              <a:custGeom>
                <a:avLst/>
                <a:gdLst>
                  <a:gd name="T0" fmla="*/ 3 w 12"/>
                  <a:gd name="T1" fmla="*/ 0 h 33"/>
                  <a:gd name="T2" fmla="*/ 4 w 12"/>
                  <a:gd name="T3" fmla="*/ 5 h 33"/>
                  <a:gd name="T4" fmla="*/ 7 w 12"/>
                  <a:gd name="T5" fmla="*/ 3 h 33"/>
                  <a:gd name="T6" fmla="*/ 10 w 12"/>
                  <a:gd name="T7" fmla="*/ 33 h 33"/>
                  <a:gd name="T8" fmla="*/ 4 w 12"/>
                  <a:gd name="T9" fmla="*/ 33 h 33"/>
                  <a:gd name="T10" fmla="*/ 0 w 12"/>
                  <a:gd name="T11" fmla="*/ 1 h 33"/>
                  <a:gd name="T12" fmla="*/ 3 w 12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3">
                    <a:moveTo>
                      <a:pt x="3" y="0"/>
                    </a:moveTo>
                    <a:cubicBezTo>
                      <a:pt x="5" y="0"/>
                      <a:pt x="4" y="3"/>
                      <a:pt x="4" y="5"/>
                    </a:cubicBezTo>
                    <a:cubicBezTo>
                      <a:pt x="5" y="4"/>
                      <a:pt x="7" y="4"/>
                      <a:pt x="7" y="3"/>
                    </a:cubicBezTo>
                    <a:cubicBezTo>
                      <a:pt x="12" y="12"/>
                      <a:pt x="4" y="23"/>
                      <a:pt x="10" y="33"/>
                    </a:cubicBezTo>
                    <a:cubicBezTo>
                      <a:pt x="8" y="31"/>
                      <a:pt x="7" y="33"/>
                      <a:pt x="4" y="33"/>
                    </a:cubicBezTo>
                    <a:cubicBezTo>
                      <a:pt x="3" y="19"/>
                      <a:pt x="9" y="11"/>
                      <a:pt x="0" y="1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6" name="Freeform 814"/>
              <p:cNvSpPr/>
              <p:nvPr/>
            </p:nvSpPr>
            <p:spPr bwMode="auto">
              <a:xfrm>
                <a:off x="9721851" y="1881188"/>
                <a:ext cx="33338" cy="85725"/>
              </a:xfrm>
              <a:custGeom>
                <a:avLst/>
                <a:gdLst>
                  <a:gd name="T0" fmla="*/ 4 w 9"/>
                  <a:gd name="T1" fmla="*/ 0 h 23"/>
                  <a:gd name="T2" fmla="*/ 6 w 9"/>
                  <a:gd name="T3" fmla="*/ 23 h 23"/>
                  <a:gd name="T4" fmla="*/ 4 w 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3">
                    <a:moveTo>
                      <a:pt x="4" y="0"/>
                    </a:moveTo>
                    <a:cubicBezTo>
                      <a:pt x="9" y="6"/>
                      <a:pt x="8" y="13"/>
                      <a:pt x="6" y="23"/>
                    </a:cubicBezTo>
                    <a:cubicBezTo>
                      <a:pt x="0" y="18"/>
                      <a:pt x="3" y="7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7" name="Freeform 815"/>
              <p:cNvSpPr/>
              <p:nvPr/>
            </p:nvSpPr>
            <p:spPr bwMode="auto">
              <a:xfrm>
                <a:off x="10501313" y="1900238"/>
                <a:ext cx="49213" cy="225425"/>
              </a:xfrm>
              <a:custGeom>
                <a:avLst/>
                <a:gdLst>
                  <a:gd name="T0" fmla="*/ 13 w 13"/>
                  <a:gd name="T1" fmla="*/ 0 h 60"/>
                  <a:gd name="T2" fmla="*/ 9 w 13"/>
                  <a:gd name="T3" fmla="*/ 60 h 60"/>
                  <a:gd name="T4" fmla="*/ 3 w 13"/>
                  <a:gd name="T5" fmla="*/ 56 h 60"/>
                  <a:gd name="T6" fmla="*/ 7 w 13"/>
                  <a:gd name="T7" fmla="*/ 54 h 60"/>
                  <a:gd name="T8" fmla="*/ 1 w 13"/>
                  <a:gd name="T9" fmla="*/ 55 h 60"/>
                  <a:gd name="T10" fmla="*/ 1 w 13"/>
                  <a:gd name="T11" fmla="*/ 42 h 60"/>
                  <a:gd name="T12" fmla="*/ 6 w 13"/>
                  <a:gd name="T13" fmla="*/ 44 h 60"/>
                  <a:gd name="T14" fmla="*/ 13 w 13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0">
                    <a:moveTo>
                      <a:pt x="13" y="0"/>
                    </a:moveTo>
                    <a:cubicBezTo>
                      <a:pt x="10" y="20"/>
                      <a:pt x="11" y="44"/>
                      <a:pt x="9" y="60"/>
                    </a:cubicBezTo>
                    <a:cubicBezTo>
                      <a:pt x="5" y="60"/>
                      <a:pt x="7" y="56"/>
                      <a:pt x="3" y="56"/>
                    </a:cubicBezTo>
                    <a:cubicBezTo>
                      <a:pt x="3" y="54"/>
                      <a:pt x="7" y="56"/>
                      <a:pt x="7" y="54"/>
                    </a:cubicBezTo>
                    <a:cubicBezTo>
                      <a:pt x="5" y="50"/>
                      <a:pt x="4" y="55"/>
                      <a:pt x="1" y="55"/>
                    </a:cubicBezTo>
                    <a:cubicBezTo>
                      <a:pt x="2" y="49"/>
                      <a:pt x="0" y="46"/>
                      <a:pt x="1" y="42"/>
                    </a:cubicBezTo>
                    <a:cubicBezTo>
                      <a:pt x="2" y="43"/>
                      <a:pt x="3" y="45"/>
                      <a:pt x="6" y="44"/>
                    </a:cubicBezTo>
                    <a:cubicBezTo>
                      <a:pt x="11" y="30"/>
                      <a:pt x="5" y="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8" name="Freeform 816"/>
              <p:cNvSpPr/>
              <p:nvPr/>
            </p:nvSpPr>
            <p:spPr bwMode="auto">
              <a:xfrm>
                <a:off x="10688638" y="2192338"/>
                <a:ext cx="57150" cy="101600"/>
              </a:xfrm>
              <a:custGeom>
                <a:avLst/>
                <a:gdLst>
                  <a:gd name="T0" fmla="*/ 4 w 15"/>
                  <a:gd name="T1" fmla="*/ 24 h 27"/>
                  <a:gd name="T2" fmla="*/ 3 w 15"/>
                  <a:gd name="T3" fmla="*/ 24 h 27"/>
                  <a:gd name="T4" fmla="*/ 2 w 15"/>
                  <a:gd name="T5" fmla="*/ 15 h 27"/>
                  <a:gd name="T6" fmla="*/ 4 w 15"/>
                  <a:gd name="T7" fmla="*/ 18 h 27"/>
                  <a:gd name="T8" fmla="*/ 5 w 15"/>
                  <a:gd name="T9" fmla="*/ 13 h 27"/>
                  <a:gd name="T10" fmla="*/ 1 w 15"/>
                  <a:gd name="T11" fmla="*/ 13 h 27"/>
                  <a:gd name="T12" fmla="*/ 1 w 15"/>
                  <a:gd name="T13" fmla="*/ 9 h 27"/>
                  <a:gd name="T14" fmla="*/ 5 w 15"/>
                  <a:gd name="T15" fmla="*/ 10 h 27"/>
                  <a:gd name="T16" fmla="*/ 6 w 15"/>
                  <a:gd name="T17" fmla="*/ 1 h 27"/>
                  <a:gd name="T18" fmla="*/ 9 w 15"/>
                  <a:gd name="T19" fmla="*/ 1 h 27"/>
                  <a:gd name="T20" fmla="*/ 14 w 15"/>
                  <a:gd name="T21" fmla="*/ 6 h 27"/>
                  <a:gd name="T22" fmla="*/ 11 w 15"/>
                  <a:gd name="T23" fmla="*/ 10 h 27"/>
                  <a:gd name="T24" fmla="*/ 8 w 15"/>
                  <a:gd name="T25" fmla="*/ 27 h 27"/>
                  <a:gd name="T26" fmla="*/ 6 w 15"/>
                  <a:gd name="T27" fmla="*/ 21 h 27"/>
                  <a:gd name="T28" fmla="*/ 3 w 15"/>
                  <a:gd name="T29" fmla="*/ 25 h 27"/>
                  <a:gd name="T30" fmla="*/ 4 w 15"/>
                  <a:gd name="T3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27">
                    <a:moveTo>
                      <a:pt x="4" y="24"/>
                    </a:moveTo>
                    <a:cubicBezTo>
                      <a:pt x="4" y="22"/>
                      <a:pt x="3" y="23"/>
                      <a:pt x="3" y="24"/>
                    </a:cubicBezTo>
                    <a:cubicBezTo>
                      <a:pt x="0" y="21"/>
                      <a:pt x="4" y="18"/>
                      <a:pt x="2" y="15"/>
                    </a:cubicBezTo>
                    <a:cubicBezTo>
                      <a:pt x="4" y="14"/>
                      <a:pt x="4" y="16"/>
                      <a:pt x="4" y="18"/>
                    </a:cubicBezTo>
                    <a:cubicBezTo>
                      <a:pt x="7" y="17"/>
                      <a:pt x="3" y="14"/>
                      <a:pt x="5" y="13"/>
                    </a:cubicBezTo>
                    <a:cubicBezTo>
                      <a:pt x="4" y="13"/>
                      <a:pt x="2" y="13"/>
                      <a:pt x="1" y="13"/>
                    </a:cubicBezTo>
                    <a:cubicBezTo>
                      <a:pt x="1" y="12"/>
                      <a:pt x="3" y="9"/>
                      <a:pt x="1" y="9"/>
                    </a:cubicBezTo>
                    <a:cubicBezTo>
                      <a:pt x="2" y="6"/>
                      <a:pt x="4" y="10"/>
                      <a:pt x="5" y="10"/>
                    </a:cubicBezTo>
                    <a:cubicBezTo>
                      <a:pt x="5" y="7"/>
                      <a:pt x="4" y="2"/>
                      <a:pt x="6" y="1"/>
                    </a:cubicBezTo>
                    <a:cubicBezTo>
                      <a:pt x="8" y="0"/>
                      <a:pt x="8" y="2"/>
                      <a:pt x="9" y="1"/>
                    </a:cubicBezTo>
                    <a:cubicBezTo>
                      <a:pt x="11" y="2"/>
                      <a:pt x="10" y="6"/>
                      <a:pt x="14" y="6"/>
                    </a:cubicBezTo>
                    <a:cubicBezTo>
                      <a:pt x="12" y="7"/>
                      <a:pt x="14" y="11"/>
                      <a:pt x="11" y="10"/>
                    </a:cubicBezTo>
                    <a:cubicBezTo>
                      <a:pt x="13" y="15"/>
                      <a:pt x="15" y="27"/>
                      <a:pt x="8" y="27"/>
                    </a:cubicBezTo>
                    <a:cubicBezTo>
                      <a:pt x="8" y="24"/>
                      <a:pt x="7" y="23"/>
                      <a:pt x="6" y="21"/>
                    </a:cubicBezTo>
                    <a:cubicBezTo>
                      <a:pt x="3" y="20"/>
                      <a:pt x="7" y="26"/>
                      <a:pt x="3" y="25"/>
                    </a:cubicBezTo>
                    <a:cubicBezTo>
                      <a:pt x="3" y="24"/>
                      <a:pt x="3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9" name="Freeform 817"/>
              <p:cNvSpPr/>
              <p:nvPr/>
            </p:nvSpPr>
            <p:spPr bwMode="auto">
              <a:xfrm>
                <a:off x="9906001" y="2376488"/>
                <a:ext cx="22225" cy="46038"/>
              </a:xfrm>
              <a:custGeom>
                <a:avLst/>
                <a:gdLst>
                  <a:gd name="T0" fmla="*/ 1 w 6"/>
                  <a:gd name="T1" fmla="*/ 0 h 12"/>
                  <a:gd name="T2" fmla="*/ 6 w 6"/>
                  <a:gd name="T3" fmla="*/ 10 h 12"/>
                  <a:gd name="T4" fmla="*/ 0 w 6"/>
                  <a:gd name="T5" fmla="*/ 10 h 12"/>
                  <a:gd name="T6" fmla="*/ 1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4" y="6"/>
                      <a:pt x="5" y="3"/>
                      <a:pt x="6" y="10"/>
                    </a:cubicBezTo>
                    <a:cubicBezTo>
                      <a:pt x="2" y="8"/>
                      <a:pt x="2" y="12"/>
                      <a:pt x="0" y="10"/>
                    </a:cubicBezTo>
                    <a:cubicBezTo>
                      <a:pt x="1" y="6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0" name="Freeform 818"/>
              <p:cNvSpPr/>
              <p:nvPr/>
            </p:nvSpPr>
            <p:spPr bwMode="auto">
              <a:xfrm>
                <a:off x="9928226" y="2354263"/>
                <a:ext cx="46038" cy="68263"/>
              </a:xfrm>
              <a:custGeom>
                <a:avLst/>
                <a:gdLst>
                  <a:gd name="T0" fmla="*/ 8 w 12"/>
                  <a:gd name="T1" fmla="*/ 0 h 18"/>
                  <a:gd name="T2" fmla="*/ 9 w 12"/>
                  <a:gd name="T3" fmla="*/ 18 h 18"/>
                  <a:gd name="T4" fmla="*/ 4 w 12"/>
                  <a:gd name="T5" fmla="*/ 18 h 18"/>
                  <a:gd name="T6" fmla="*/ 1 w 12"/>
                  <a:gd name="T7" fmla="*/ 12 h 18"/>
                  <a:gd name="T8" fmla="*/ 8 w 1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cubicBezTo>
                      <a:pt x="12" y="5"/>
                      <a:pt x="10" y="13"/>
                      <a:pt x="9" y="18"/>
                    </a:cubicBezTo>
                    <a:cubicBezTo>
                      <a:pt x="6" y="17"/>
                      <a:pt x="7" y="17"/>
                      <a:pt x="4" y="18"/>
                    </a:cubicBezTo>
                    <a:cubicBezTo>
                      <a:pt x="5" y="14"/>
                      <a:pt x="0" y="16"/>
                      <a:pt x="1" y="12"/>
                    </a:cubicBezTo>
                    <a:cubicBezTo>
                      <a:pt x="6" y="15"/>
                      <a:pt x="5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1" name="Freeform 819"/>
              <p:cNvSpPr/>
              <p:nvPr/>
            </p:nvSpPr>
            <p:spPr bwMode="auto">
              <a:xfrm>
                <a:off x="10490201" y="2403475"/>
                <a:ext cx="44450" cy="71438"/>
              </a:xfrm>
              <a:custGeom>
                <a:avLst/>
                <a:gdLst>
                  <a:gd name="T0" fmla="*/ 7 w 12"/>
                  <a:gd name="T1" fmla="*/ 2 h 19"/>
                  <a:gd name="T2" fmla="*/ 8 w 12"/>
                  <a:gd name="T3" fmla="*/ 4 h 19"/>
                  <a:gd name="T4" fmla="*/ 12 w 12"/>
                  <a:gd name="T5" fmla="*/ 5 h 19"/>
                  <a:gd name="T6" fmla="*/ 5 w 12"/>
                  <a:gd name="T7" fmla="*/ 19 h 19"/>
                  <a:gd name="T8" fmla="*/ 6 w 12"/>
                  <a:gd name="T9" fmla="*/ 13 h 19"/>
                  <a:gd name="T10" fmla="*/ 0 w 12"/>
                  <a:gd name="T11" fmla="*/ 8 h 19"/>
                  <a:gd name="T12" fmla="*/ 7 w 12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9">
                    <a:moveTo>
                      <a:pt x="7" y="2"/>
                    </a:moveTo>
                    <a:cubicBezTo>
                      <a:pt x="8" y="0"/>
                      <a:pt x="8" y="3"/>
                      <a:pt x="8" y="4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6" y="6"/>
                      <a:pt x="11" y="18"/>
                      <a:pt x="5" y="19"/>
                    </a:cubicBezTo>
                    <a:cubicBezTo>
                      <a:pt x="7" y="17"/>
                      <a:pt x="5" y="16"/>
                      <a:pt x="6" y="13"/>
                    </a:cubicBezTo>
                    <a:cubicBezTo>
                      <a:pt x="3" y="11"/>
                      <a:pt x="4" y="9"/>
                      <a:pt x="0" y="8"/>
                    </a:cubicBezTo>
                    <a:cubicBezTo>
                      <a:pt x="3" y="7"/>
                      <a:pt x="7" y="6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2" name="Freeform 820"/>
              <p:cNvSpPr/>
              <p:nvPr/>
            </p:nvSpPr>
            <p:spPr bwMode="auto">
              <a:xfrm>
                <a:off x="9758363" y="2609850"/>
                <a:ext cx="49213" cy="168275"/>
              </a:xfrm>
              <a:custGeom>
                <a:avLst/>
                <a:gdLst>
                  <a:gd name="T0" fmla="*/ 8 w 13"/>
                  <a:gd name="T1" fmla="*/ 0 h 45"/>
                  <a:gd name="T2" fmla="*/ 6 w 13"/>
                  <a:gd name="T3" fmla="*/ 45 h 45"/>
                  <a:gd name="T4" fmla="*/ 0 w 13"/>
                  <a:gd name="T5" fmla="*/ 42 h 45"/>
                  <a:gd name="T6" fmla="*/ 0 w 13"/>
                  <a:gd name="T7" fmla="*/ 34 h 45"/>
                  <a:gd name="T8" fmla="*/ 3 w 13"/>
                  <a:gd name="T9" fmla="*/ 34 h 45"/>
                  <a:gd name="T10" fmla="*/ 2 w 13"/>
                  <a:gd name="T11" fmla="*/ 20 h 45"/>
                  <a:gd name="T12" fmla="*/ 5 w 13"/>
                  <a:gd name="T13" fmla="*/ 26 h 45"/>
                  <a:gd name="T14" fmla="*/ 8 w 13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5">
                    <a:moveTo>
                      <a:pt x="8" y="0"/>
                    </a:moveTo>
                    <a:cubicBezTo>
                      <a:pt x="13" y="13"/>
                      <a:pt x="5" y="31"/>
                      <a:pt x="6" y="45"/>
                    </a:cubicBezTo>
                    <a:cubicBezTo>
                      <a:pt x="4" y="45"/>
                      <a:pt x="3" y="43"/>
                      <a:pt x="0" y="42"/>
                    </a:cubicBezTo>
                    <a:cubicBezTo>
                      <a:pt x="1" y="38"/>
                      <a:pt x="1" y="38"/>
                      <a:pt x="0" y="34"/>
                    </a:cubicBezTo>
                    <a:cubicBezTo>
                      <a:pt x="1" y="34"/>
                      <a:pt x="2" y="35"/>
                      <a:pt x="3" y="34"/>
                    </a:cubicBezTo>
                    <a:cubicBezTo>
                      <a:pt x="2" y="29"/>
                      <a:pt x="1" y="24"/>
                      <a:pt x="2" y="20"/>
                    </a:cubicBezTo>
                    <a:cubicBezTo>
                      <a:pt x="5" y="20"/>
                      <a:pt x="3" y="25"/>
                      <a:pt x="5" y="26"/>
                    </a:cubicBezTo>
                    <a:cubicBezTo>
                      <a:pt x="8" y="18"/>
                      <a:pt x="6" y="1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3" name="Freeform 821"/>
              <p:cNvSpPr/>
              <p:nvPr/>
            </p:nvSpPr>
            <p:spPr bwMode="auto">
              <a:xfrm>
                <a:off x="11031538" y="2516188"/>
                <a:ext cx="87313" cy="665163"/>
              </a:xfrm>
              <a:custGeom>
                <a:avLst/>
                <a:gdLst>
                  <a:gd name="T0" fmla="*/ 9 w 23"/>
                  <a:gd name="T1" fmla="*/ 1 h 177"/>
                  <a:gd name="T2" fmla="*/ 13 w 23"/>
                  <a:gd name="T3" fmla="*/ 3 h 177"/>
                  <a:gd name="T4" fmla="*/ 14 w 23"/>
                  <a:gd name="T5" fmla="*/ 11 h 177"/>
                  <a:gd name="T6" fmla="*/ 11 w 23"/>
                  <a:gd name="T7" fmla="*/ 19 h 177"/>
                  <a:gd name="T8" fmla="*/ 15 w 23"/>
                  <a:gd name="T9" fmla="*/ 45 h 177"/>
                  <a:gd name="T10" fmla="*/ 17 w 23"/>
                  <a:gd name="T11" fmla="*/ 43 h 177"/>
                  <a:gd name="T12" fmla="*/ 19 w 23"/>
                  <a:gd name="T13" fmla="*/ 49 h 177"/>
                  <a:gd name="T14" fmla="*/ 14 w 23"/>
                  <a:gd name="T15" fmla="*/ 51 h 177"/>
                  <a:gd name="T16" fmla="*/ 14 w 23"/>
                  <a:gd name="T17" fmla="*/ 57 h 177"/>
                  <a:gd name="T18" fmla="*/ 16 w 23"/>
                  <a:gd name="T19" fmla="*/ 52 h 177"/>
                  <a:gd name="T20" fmla="*/ 17 w 23"/>
                  <a:gd name="T21" fmla="*/ 81 h 177"/>
                  <a:gd name="T22" fmla="*/ 20 w 23"/>
                  <a:gd name="T23" fmla="*/ 82 h 177"/>
                  <a:gd name="T24" fmla="*/ 18 w 23"/>
                  <a:gd name="T25" fmla="*/ 106 h 177"/>
                  <a:gd name="T26" fmla="*/ 12 w 23"/>
                  <a:gd name="T27" fmla="*/ 109 h 177"/>
                  <a:gd name="T28" fmla="*/ 20 w 23"/>
                  <a:gd name="T29" fmla="*/ 129 h 177"/>
                  <a:gd name="T30" fmla="*/ 12 w 23"/>
                  <a:gd name="T31" fmla="*/ 131 h 177"/>
                  <a:gd name="T32" fmla="*/ 15 w 23"/>
                  <a:gd name="T33" fmla="*/ 140 h 177"/>
                  <a:gd name="T34" fmla="*/ 11 w 23"/>
                  <a:gd name="T35" fmla="*/ 143 h 177"/>
                  <a:gd name="T36" fmla="*/ 16 w 23"/>
                  <a:gd name="T37" fmla="*/ 149 h 177"/>
                  <a:gd name="T38" fmla="*/ 9 w 23"/>
                  <a:gd name="T39" fmla="*/ 152 h 177"/>
                  <a:gd name="T40" fmla="*/ 9 w 23"/>
                  <a:gd name="T41" fmla="*/ 170 h 177"/>
                  <a:gd name="T42" fmla="*/ 8 w 23"/>
                  <a:gd name="T43" fmla="*/ 164 h 177"/>
                  <a:gd name="T44" fmla="*/ 6 w 23"/>
                  <a:gd name="T45" fmla="*/ 170 h 177"/>
                  <a:gd name="T46" fmla="*/ 10 w 23"/>
                  <a:gd name="T47" fmla="*/ 172 h 177"/>
                  <a:gd name="T48" fmla="*/ 6 w 23"/>
                  <a:gd name="T49" fmla="*/ 177 h 177"/>
                  <a:gd name="T50" fmla="*/ 0 w 23"/>
                  <a:gd name="T51" fmla="*/ 174 h 177"/>
                  <a:gd name="T52" fmla="*/ 10 w 23"/>
                  <a:gd name="T53" fmla="*/ 29 h 177"/>
                  <a:gd name="T54" fmla="*/ 9 w 23"/>
                  <a:gd name="T55" fmla="*/ 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177">
                    <a:moveTo>
                      <a:pt x="9" y="1"/>
                    </a:moveTo>
                    <a:cubicBezTo>
                      <a:pt x="12" y="0"/>
                      <a:pt x="10" y="4"/>
                      <a:pt x="13" y="3"/>
                    </a:cubicBezTo>
                    <a:cubicBezTo>
                      <a:pt x="10" y="5"/>
                      <a:pt x="11" y="11"/>
                      <a:pt x="14" y="11"/>
                    </a:cubicBezTo>
                    <a:cubicBezTo>
                      <a:pt x="15" y="15"/>
                      <a:pt x="11" y="15"/>
                      <a:pt x="11" y="19"/>
                    </a:cubicBezTo>
                    <a:cubicBezTo>
                      <a:pt x="16" y="24"/>
                      <a:pt x="11" y="35"/>
                      <a:pt x="15" y="45"/>
                    </a:cubicBezTo>
                    <a:cubicBezTo>
                      <a:pt x="16" y="45"/>
                      <a:pt x="17" y="44"/>
                      <a:pt x="17" y="43"/>
                    </a:cubicBezTo>
                    <a:cubicBezTo>
                      <a:pt x="19" y="43"/>
                      <a:pt x="16" y="49"/>
                      <a:pt x="19" y="49"/>
                    </a:cubicBezTo>
                    <a:cubicBezTo>
                      <a:pt x="18" y="51"/>
                      <a:pt x="16" y="51"/>
                      <a:pt x="14" y="51"/>
                    </a:cubicBezTo>
                    <a:cubicBezTo>
                      <a:pt x="14" y="53"/>
                      <a:pt x="14" y="55"/>
                      <a:pt x="14" y="57"/>
                    </a:cubicBezTo>
                    <a:cubicBezTo>
                      <a:pt x="16" y="56"/>
                      <a:pt x="14" y="52"/>
                      <a:pt x="16" y="52"/>
                    </a:cubicBezTo>
                    <a:cubicBezTo>
                      <a:pt x="19" y="61"/>
                      <a:pt x="16" y="70"/>
                      <a:pt x="17" y="81"/>
                    </a:cubicBezTo>
                    <a:cubicBezTo>
                      <a:pt x="17" y="82"/>
                      <a:pt x="18" y="81"/>
                      <a:pt x="20" y="82"/>
                    </a:cubicBezTo>
                    <a:cubicBezTo>
                      <a:pt x="23" y="91"/>
                      <a:pt x="12" y="98"/>
                      <a:pt x="18" y="106"/>
                    </a:cubicBezTo>
                    <a:cubicBezTo>
                      <a:pt x="18" y="109"/>
                      <a:pt x="13" y="108"/>
                      <a:pt x="12" y="109"/>
                    </a:cubicBezTo>
                    <a:cubicBezTo>
                      <a:pt x="18" y="116"/>
                      <a:pt x="13" y="123"/>
                      <a:pt x="20" y="129"/>
                    </a:cubicBezTo>
                    <a:cubicBezTo>
                      <a:pt x="19" y="131"/>
                      <a:pt x="15" y="131"/>
                      <a:pt x="12" y="131"/>
                    </a:cubicBezTo>
                    <a:cubicBezTo>
                      <a:pt x="11" y="137"/>
                      <a:pt x="17" y="136"/>
                      <a:pt x="15" y="140"/>
                    </a:cubicBezTo>
                    <a:cubicBezTo>
                      <a:pt x="15" y="144"/>
                      <a:pt x="12" y="139"/>
                      <a:pt x="11" y="143"/>
                    </a:cubicBezTo>
                    <a:cubicBezTo>
                      <a:pt x="10" y="148"/>
                      <a:pt x="16" y="146"/>
                      <a:pt x="16" y="149"/>
                    </a:cubicBezTo>
                    <a:cubicBezTo>
                      <a:pt x="12" y="148"/>
                      <a:pt x="11" y="151"/>
                      <a:pt x="9" y="152"/>
                    </a:cubicBezTo>
                    <a:cubicBezTo>
                      <a:pt x="14" y="162"/>
                      <a:pt x="13" y="157"/>
                      <a:pt x="9" y="170"/>
                    </a:cubicBezTo>
                    <a:cubicBezTo>
                      <a:pt x="7" y="168"/>
                      <a:pt x="10" y="167"/>
                      <a:pt x="8" y="164"/>
                    </a:cubicBezTo>
                    <a:cubicBezTo>
                      <a:pt x="6" y="164"/>
                      <a:pt x="6" y="167"/>
                      <a:pt x="6" y="170"/>
                    </a:cubicBezTo>
                    <a:cubicBezTo>
                      <a:pt x="6" y="172"/>
                      <a:pt x="9" y="170"/>
                      <a:pt x="10" y="172"/>
                    </a:cubicBezTo>
                    <a:cubicBezTo>
                      <a:pt x="9" y="174"/>
                      <a:pt x="6" y="174"/>
                      <a:pt x="6" y="177"/>
                    </a:cubicBezTo>
                    <a:cubicBezTo>
                      <a:pt x="3" y="177"/>
                      <a:pt x="2" y="175"/>
                      <a:pt x="0" y="174"/>
                    </a:cubicBezTo>
                    <a:cubicBezTo>
                      <a:pt x="5" y="134"/>
                      <a:pt x="4" y="74"/>
                      <a:pt x="10" y="29"/>
                    </a:cubicBezTo>
                    <a:cubicBezTo>
                      <a:pt x="6" y="20"/>
                      <a:pt x="12" y="1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4" name="Freeform 822"/>
              <p:cNvSpPr/>
              <p:nvPr/>
            </p:nvSpPr>
            <p:spPr bwMode="auto">
              <a:xfrm>
                <a:off x="9815513" y="2895600"/>
                <a:ext cx="30163" cy="44450"/>
              </a:xfrm>
              <a:custGeom>
                <a:avLst/>
                <a:gdLst>
                  <a:gd name="T0" fmla="*/ 1 w 8"/>
                  <a:gd name="T1" fmla="*/ 1 h 12"/>
                  <a:gd name="T2" fmla="*/ 6 w 8"/>
                  <a:gd name="T3" fmla="*/ 1 h 12"/>
                  <a:gd name="T4" fmla="*/ 7 w 8"/>
                  <a:gd name="T5" fmla="*/ 6 h 12"/>
                  <a:gd name="T6" fmla="*/ 3 w 8"/>
                  <a:gd name="T7" fmla="*/ 12 h 12"/>
                  <a:gd name="T8" fmla="*/ 0 w 8"/>
                  <a:gd name="T9" fmla="*/ 9 h 12"/>
                  <a:gd name="T10" fmla="*/ 1 w 8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1" y="1"/>
                    </a:moveTo>
                    <a:cubicBezTo>
                      <a:pt x="3" y="3"/>
                      <a:pt x="3" y="0"/>
                      <a:pt x="6" y="1"/>
                    </a:cubicBezTo>
                    <a:cubicBezTo>
                      <a:pt x="5" y="4"/>
                      <a:pt x="8" y="4"/>
                      <a:pt x="7" y="6"/>
                    </a:cubicBezTo>
                    <a:cubicBezTo>
                      <a:pt x="4" y="7"/>
                      <a:pt x="5" y="11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2" y="6"/>
                      <a:pt x="3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5" name="Freeform 823"/>
              <p:cNvSpPr/>
              <p:nvPr/>
            </p:nvSpPr>
            <p:spPr bwMode="auto">
              <a:xfrm>
                <a:off x="9898063" y="3113088"/>
                <a:ext cx="38100" cy="138113"/>
              </a:xfrm>
              <a:custGeom>
                <a:avLst/>
                <a:gdLst>
                  <a:gd name="T0" fmla="*/ 7 w 10"/>
                  <a:gd name="T1" fmla="*/ 0 h 37"/>
                  <a:gd name="T2" fmla="*/ 6 w 10"/>
                  <a:gd name="T3" fmla="*/ 37 h 37"/>
                  <a:gd name="T4" fmla="*/ 2 w 10"/>
                  <a:gd name="T5" fmla="*/ 23 h 37"/>
                  <a:gd name="T6" fmla="*/ 3 w 10"/>
                  <a:gd name="T7" fmla="*/ 9 h 37"/>
                  <a:gd name="T8" fmla="*/ 7 w 10"/>
                  <a:gd name="T9" fmla="*/ 7 h 37"/>
                  <a:gd name="T10" fmla="*/ 3 w 10"/>
                  <a:gd name="T11" fmla="*/ 5 h 37"/>
                  <a:gd name="T12" fmla="*/ 7 w 10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7">
                    <a:moveTo>
                      <a:pt x="7" y="0"/>
                    </a:moveTo>
                    <a:cubicBezTo>
                      <a:pt x="10" y="10"/>
                      <a:pt x="8" y="24"/>
                      <a:pt x="6" y="37"/>
                    </a:cubicBezTo>
                    <a:cubicBezTo>
                      <a:pt x="0" y="36"/>
                      <a:pt x="5" y="29"/>
                      <a:pt x="2" y="23"/>
                    </a:cubicBezTo>
                    <a:cubicBezTo>
                      <a:pt x="5" y="21"/>
                      <a:pt x="6" y="14"/>
                      <a:pt x="3" y="9"/>
                    </a:cubicBezTo>
                    <a:cubicBezTo>
                      <a:pt x="3" y="7"/>
                      <a:pt x="6" y="8"/>
                      <a:pt x="7" y="7"/>
                    </a:cubicBezTo>
                    <a:cubicBezTo>
                      <a:pt x="6" y="5"/>
                      <a:pt x="3" y="6"/>
                      <a:pt x="3" y="5"/>
                    </a:cubicBezTo>
                    <a:cubicBezTo>
                      <a:pt x="4" y="4"/>
                      <a:pt x="7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6" name="Freeform 824"/>
              <p:cNvSpPr/>
              <p:nvPr/>
            </p:nvSpPr>
            <p:spPr bwMode="auto">
              <a:xfrm>
                <a:off x="11144251" y="3214688"/>
                <a:ext cx="53975" cy="717550"/>
              </a:xfrm>
              <a:custGeom>
                <a:avLst/>
                <a:gdLst>
                  <a:gd name="T0" fmla="*/ 14 w 14"/>
                  <a:gd name="T1" fmla="*/ 0 h 191"/>
                  <a:gd name="T2" fmla="*/ 11 w 14"/>
                  <a:gd name="T3" fmla="*/ 44 h 191"/>
                  <a:gd name="T4" fmla="*/ 10 w 14"/>
                  <a:gd name="T5" fmla="*/ 79 h 191"/>
                  <a:gd name="T6" fmla="*/ 7 w 14"/>
                  <a:gd name="T7" fmla="*/ 82 h 191"/>
                  <a:gd name="T8" fmla="*/ 8 w 14"/>
                  <a:gd name="T9" fmla="*/ 113 h 191"/>
                  <a:gd name="T10" fmla="*/ 7 w 14"/>
                  <a:gd name="T11" fmla="*/ 121 h 191"/>
                  <a:gd name="T12" fmla="*/ 11 w 14"/>
                  <a:gd name="T13" fmla="*/ 126 h 191"/>
                  <a:gd name="T14" fmla="*/ 11 w 14"/>
                  <a:gd name="T15" fmla="*/ 139 h 191"/>
                  <a:gd name="T16" fmla="*/ 5 w 14"/>
                  <a:gd name="T17" fmla="*/ 139 h 191"/>
                  <a:gd name="T18" fmla="*/ 10 w 14"/>
                  <a:gd name="T19" fmla="*/ 146 h 191"/>
                  <a:gd name="T20" fmla="*/ 10 w 14"/>
                  <a:gd name="T21" fmla="*/ 163 h 191"/>
                  <a:gd name="T22" fmla="*/ 7 w 14"/>
                  <a:gd name="T23" fmla="*/ 156 h 191"/>
                  <a:gd name="T24" fmla="*/ 4 w 14"/>
                  <a:gd name="T25" fmla="*/ 186 h 191"/>
                  <a:gd name="T26" fmla="*/ 7 w 14"/>
                  <a:gd name="T27" fmla="*/ 188 h 191"/>
                  <a:gd name="T28" fmla="*/ 2 w 14"/>
                  <a:gd name="T29" fmla="*/ 191 h 191"/>
                  <a:gd name="T30" fmla="*/ 3 w 14"/>
                  <a:gd name="T31" fmla="*/ 142 h 191"/>
                  <a:gd name="T32" fmla="*/ 0 w 14"/>
                  <a:gd name="T33" fmla="*/ 139 h 191"/>
                  <a:gd name="T34" fmla="*/ 8 w 14"/>
                  <a:gd name="T35" fmla="*/ 1 h 191"/>
                  <a:gd name="T36" fmla="*/ 14 w 14"/>
                  <a:gd name="T3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91">
                    <a:moveTo>
                      <a:pt x="14" y="0"/>
                    </a:moveTo>
                    <a:cubicBezTo>
                      <a:pt x="8" y="13"/>
                      <a:pt x="10" y="28"/>
                      <a:pt x="11" y="44"/>
                    </a:cubicBezTo>
                    <a:cubicBezTo>
                      <a:pt x="8" y="56"/>
                      <a:pt x="7" y="65"/>
                      <a:pt x="10" y="79"/>
                    </a:cubicBezTo>
                    <a:cubicBezTo>
                      <a:pt x="10" y="81"/>
                      <a:pt x="9" y="82"/>
                      <a:pt x="7" y="82"/>
                    </a:cubicBezTo>
                    <a:cubicBezTo>
                      <a:pt x="11" y="90"/>
                      <a:pt x="11" y="105"/>
                      <a:pt x="8" y="113"/>
                    </a:cubicBezTo>
                    <a:cubicBezTo>
                      <a:pt x="9" y="115"/>
                      <a:pt x="10" y="118"/>
                      <a:pt x="7" y="121"/>
                    </a:cubicBezTo>
                    <a:cubicBezTo>
                      <a:pt x="9" y="122"/>
                      <a:pt x="6" y="127"/>
                      <a:pt x="11" y="126"/>
                    </a:cubicBezTo>
                    <a:cubicBezTo>
                      <a:pt x="8" y="130"/>
                      <a:pt x="9" y="135"/>
                      <a:pt x="11" y="139"/>
                    </a:cubicBezTo>
                    <a:cubicBezTo>
                      <a:pt x="9" y="141"/>
                      <a:pt x="8" y="139"/>
                      <a:pt x="5" y="139"/>
                    </a:cubicBezTo>
                    <a:cubicBezTo>
                      <a:pt x="4" y="144"/>
                      <a:pt x="5" y="147"/>
                      <a:pt x="10" y="146"/>
                    </a:cubicBezTo>
                    <a:cubicBezTo>
                      <a:pt x="8" y="153"/>
                      <a:pt x="11" y="157"/>
                      <a:pt x="10" y="163"/>
                    </a:cubicBezTo>
                    <a:cubicBezTo>
                      <a:pt x="6" y="164"/>
                      <a:pt x="7" y="159"/>
                      <a:pt x="7" y="156"/>
                    </a:cubicBezTo>
                    <a:cubicBezTo>
                      <a:pt x="2" y="163"/>
                      <a:pt x="8" y="177"/>
                      <a:pt x="4" y="186"/>
                    </a:cubicBezTo>
                    <a:cubicBezTo>
                      <a:pt x="5" y="187"/>
                      <a:pt x="6" y="188"/>
                      <a:pt x="7" y="188"/>
                    </a:cubicBezTo>
                    <a:cubicBezTo>
                      <a:pt x="5" y="189"/>
                      <a:pt x="4" y="191"/>
                      <a:pt x="2" y="191"/>
                    </a:cubicBezTo>
                    <a:cubicBezTo>
                      <a:pt x="3" y="172"/>
                      <a:pt x="1" y="156"/>
                      <a:pt x="3" y="142"/>
                    </a:cubicBezTo>
                    <a:cubicBezTo>
                      <a:pt x="3" y="140"/>
                      <a:pt x="0" y="142"/>
                      <a:pt x="0" y="139"/>
                    </a:cubicBezTo>
                    <a:cubicBezTo>
                      <a:pt x="5" y="97"/>
                      <a:pt x="5" y="44"/>
                      <a:pt x="8" y="1"/>
                    </a:cubicBezTo>
                    <a:cubicBezTo>
                      <a:pt x="9" y="0"/>
                      <a:pt x="11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7" name="Freeform 825"/>
              <p:cNvSpPr/>
              <p:nvPr/>
            </p:nvSpPr>
            <p:spPr bwMode="auto">
              <a:xfrm>
                <a:off x="11276013" y="6327775"/>
                <a:ext cx="23813" cy="22225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6 h 6"/>
                  <a:gd name="T4" fmla="*/ 2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6" y="0"/>
                      <a:pt x="3" y="6"/>
                      <a:pt x="2" y="6"/>
                    </a:cubicBezTo>
                    <a:cubicBezTo>
                      <a:pt x="0" y="6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8" name="Freeform 826"/>
              <p:cNvSpPr/>
              <p:nvPr/>
            </p:nvSpPr>
            <p:spPr bwMode="auto">
              <a:xfrm>
                <a:off x="9521826" y="7183438"/>
                <a:ext cx="44450" cy="177800"/>
              </a:xfrm>
              <a:custGeom>
                <a:avLst/>
                <a:gdLst>
                  <a:gd name="T0" fmla="*/ 8 w 12"/>
                  <a:gd name="T1" fmla="*/ 0 h 47"/>
                  <a:gd name="T2" fmla="*/ 12 w 12"/>
                  <a:gd name="T3" fmla="*/ 0 h 47"/>
                  <a:gd name="T4" fmla="*/ 3 w 12"/>
                  <a:gd name="T5" fmla="*/ 47 h 47"/>
                  <a:gd name="T6" fmla="*/ 2 w 12"/>
                  <a:gd name="T7" fmla="*/ 6 h 47"/>
                  <a:gd name="T8" fmla="*/ 4 w 12"/>
                  <a:gd name="T9" fmla="*/ 15 h 47"/>
                  <a:gd name="T10" fmla="*/ 8 w 12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7">
                    <a:moveTo>
                      <a:pt x="8" y="0"/>
                    </a:moveTo>
                    <a:cubicBezTo>
                      <a:pt x="9" y="0"/>
                      <a:pt x="10" y="0"/>
                      <a:pt x="12" y="0"/>
                    </a:cubicBezTo>
                    <a:cubicBezTo>
                      <a:pt x="11" y="15"/>
                      <a:pt x="2" y="29"/>
                      <a:pt x="3" y="47"/>
                    </a:cubicBezTo>
                    <a:cubicBezTo>
                      <a:pt x="0" y="33"/>
                      <a:pt x="3" y="23"/>
                      <a:pt x="2" y="6"/>
                    </a:cubicBezTo>
                    <a:cubicBezTo>
                      <a:pt x="6" y="6"/>
                      <a:pt x="3" y="12"/>
                      <a:pt x="4" y="15"/>
                    </a:cubicBezTo>
                    <a:cubicBezTo>
                      <a:pt x="6" y="12"/>
                      <a:pt x="7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558285" y="1433830"/>
              <a:ext cx="2286501" cy="4384919"/>
              <a:chOff x="10956" y="2845"/>
              <a:chExt cx="3601" cy="69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2303" y="5393"/>
                <a:ext cx="2254" cy="4357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大寒为中者，上形于小寒，故谓之大......</a:t>
                </a:r>
                <a:endPara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寒气之逆极，故谓大寒。</a:t>
                </a: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0956" y="2845"/>
                <a:ext cx="1163" cy="3053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节气摘要</a:t>
                </a:r>
              </a:p>
            </p:txBody>
          </p:sp>
        </p:grpSp>
      </p:grpSp>
      <p:sp>
        <p:nvSpPr>
          <p:cNvPr id="839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4359" y="1481998"/>
            <a:ext cx="640080" cy="2306955"/>
            <a:chOff x="9980930" y="1052195"/>
            <a:chExt cx="640080" cy="2306955"/>
          </a:xfrm>
        </p:grpSpPr>
        <p:sp>
          <p:nvSpPr>
            <p:cNvPr id="6" name="矩形 5"/>
            <p:cNvSpPr/>
            <p:nvPr/>
          </p:nvSpPr>
          <p:spPr>
            <a:xfrm>
              <a:off x="9980930" y="1052195"/>
              <a:ext cx="640080" cy="2306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b="1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大</a:t>
              </a:r>
            </a:p>
            <a:p>
              <a:pPr algn="ctr"/>
              <a:r>
                <a:rPr lang="zh-CN" altLang="en-US" sz="3600" b="1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寒</a:t>
              </a:r>
            </a:p>
            <a:p>
              <a:pPr algn="ctr"/>
              <a:r>
                <a:rPr lang="zh-CN" altLang="en-US" sz="3600" b="1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三</a:t>
              </a:r>
            </a:p>
            <a:p>
              <a:pPr algn="ctr"/>
              <a:r>
                <a:rPr lang="zh-CN" altLang="en-US" sz="3600" b="1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候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006330" y="1052195"/>
              <a:ext cx="234950" cy="265430"/>
              <a:chOff x="5180112" y="499559"/>
              <a:chExt cx="234950" cy="26532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80112" y="49955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 flipH="1" flipV="1">
              <a:off x="10386060" y="3105785"/>
              <a:ext cx="234950" cy="253365"/>
              <a:chOff x="5168047" y="511619"/>
              <a:chExt cx="234950" cy="253267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755015" y="1287145"/>
            <a:ext cx="1612900" cy="775335"/>
            <a:chOff x="2064" y="2852"/>
            <a:chExt cx="2540" cy="1221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064" y="3458"/>
              <a:ext cx="2540" cy="615"/>
            </a:xfrm>
            <a:custGeom>
              <a:avLst/>
              <a:gdLst>
                <a:gd name="T0" fmla="*/ 134 w 427"/>
                <a:gd name="T1" fmla="*/ 83 h 101"/>
                <a:gd name="T2" fmla="*/ 189 w 427"/>
                <a:gd name="T3" fmla="*/ 81 h 101"/>
                <a:gd name="T4" fmla="*/ 212 w 427"/>
                <a:gd name="T5" fmla="*/ 81 h 101"/>
                <a:gd name="T6" fmla="*/ 217 w 427"/>
                <a:gd name="T7" fmla="*/ 77 h 101"/>
                <a:gd name="T8" fmla="*/ 237 w 427"/>
                <a:gd name="T9" fmla="*/ 85 h 101"/>
                <a:gd name="T10" fmla="*/ 250 w 427"/>
                <a:gd name="T11" fmla="*/ 84 h 101"/>
                <a:gd name="T12" fmla="*/ 255 w 427"/>
                <a:gd name="T13" fmla="*/ 60 h 101"/>
                <a:gd name="T14" fmla="*/ 259 w 427"/>
                <a:gd name="T15" fmla="*/ 79 h 101"/>
                <a:gd name="T16" fmla="*/ 270 w 427"/>
                <a:gd name="T17" fmla="*/ 62 h 101"/>
                <a:gd name="T18" fmla="*/ 278 w 427"/>
                <a:gd name="T19" fmla="*/ 1 h 101"/>
                <a:gd name="T20" fmla="*/ 296 w 427"/>
                <a:gd name="T21" fmla="*/ 85 h 101"/>
                <a:gd name="T22" fmla="*/ 312 w 427"/>
                <a:gd name="T23" fmla="*/ 73 h 101"/>
                <a:gd name="T24" fmla="*/ 316 w 427"/>
                <a:gd name="T25" fmla="*/ 85 h 101"/>
                <a:gd name="T26" fmla="*/ 332 w 427"/>
                <a:gd name="T27" fmla="*/ 37 h 101"/>
                <a:gd name="T28" fmla="*/ 367 w 427"/>
                <a:gd name="T29" fmla="*/ 47 h 101"/>
                <a:gd name="T30" fmla="*/ 352 w 427"/>
                <a:gd name="T31" fmla="*/ 11 h 101"/>
                <a:gd name="T32" fmla="*/ 356 w 427"/>
                <a:gd name="T33" fmla="*/ 16 h 101"/>
                <a:gd name="T34" fmla="*/ 370 w 427"/>
                <a:gd name="T35" fmla="*/ 18 h 101"/>
                <a:gd name="T36" fmla="*/ 382 w 427"/>
                <a:gd name="T37" fmla="*/ 24 h 101"/>
                <a:gd name="T38" fmla="*/ 392 w 427"/>
                <a:gd name="T39" fmla="*/ 18 h 101"/>
                <a:gd name="T40" fmla="*/ 411 w 427"/>
                <a:gd name="T41" fmla="*/ 10 h 101"/>
                <a:gd name="T42" fmla="*/ 362 w 427"/>
                <a:gd name="T43" fmla="*/ 52 h 101"/>
                <a:gd name="T44" fmla="*/ 306 w 427"/>
                <a:gd name="T45" fmla="*/ 38 h 101"/>
                <a:gd name="T46" fmla="*/ 335 w 427"/>
                <a:gd name="T47" fmla="*/ 32 h 101"/>
                <a:gd name="T48" fmla="*/ 340 w 427"/>
                <a:gd name="T49" fmla="*/ 30 h 101"/>
                <a:gd name="T50" fmla="*/ 350 w 427"/>
                <a:gd name="T51" fmla="*/ 26 h 101"/>
                <a:gd name="T52" fmla="*/ 351 w 427"/>
                <a:gd name="T53" fmla="*/ 16 h 101"/>
                <a:gd name="T54" fmla="*/ 341 w 427"/>
                <a:gd name="T55" fmla="*/ 11 h 101"/>
                <a:gd name="T56" fmla="*/ 273 w 427"/>
                <a:gd name="T57" fmla="*/ 2 h 101"/>
                <a:gd name="T58" fmla="*/ 186 w 427"/>
                <a:gd name="T59" fmla="*/ 4 h 101"/>
                <a:gd name="T60" fmla="*/ 68 w 427"/>
                <a:gd name="T61" fmla="*/ 14 h 101"/>
                <a:gd name="T62" fmla="*/ 20 w 427"/>
                <a:gd name="T63" fmla="*/ 50 h 101"/>
                <a:gd name="T64" fmla="*/ 84 w 427"/>
                <a:gd name="T65" fmla="*/ 96 h 101"/>
                <a:gd name="T66" fmla="*/ 146 w 427"/>
                <a:gd name="T67" fmla="*/ 80 h 101"/>
                <a:gd name="T68" fmla="*/ 188 w 427"/>
                <a:gd name="T69" fmla="*/ 79 h 101"/>
                <a:gd name="T70" fmla="*/ 218 w 427"/>
                <a:gd name="T71" fmla="*/ 73 h 101"/>
                <a:gd name="T72" fmla="*/ 235 w 427"/>
                <a:gd name="T73" fmla="*/ 64 h 101"/>
                <a:gd name="T74" fmla="*/ 264 w 427"/>
                <a:gd name="T75" fmla="*/ 58 h 101"/>
                <a:gd name="T76" fmla="*/ 276 w 427"/>
                <a:gd name="T77" fmla="*/ 57 h 101"/>
                <a:gd name="T78" fmla="*/ 263 w 427"/>
                <a:gd name="T79" fmla="*/ 52 h 101"/>
                <a:gd name="T80" fmla="*/ 295 w 427"/>
                <a:gd name="T81" fmla="*/ 37 h 101"/>
                <a:gd name="T82" fmla="*/ 333 w 427"/>
                <a:gd name="T83" fmla="*/ 12 h 101"/>
                <a:gd name="T84" fmla="*/ 160 w 427"/>
                <a:gd name="T85" fmla="*/ 80 h 101"/>
                <a:gd name="T86" fmla="*/ 196 w 427"/>
                <a:gd name="T87" fmla="*/ 7 h 101"/>
                <a:gd name="T88" fmla="*/ 288 w 427"/>
                <a:gd name="T89" fmla="*/ 53 h 101"/>
                <a:gd name="T90" fmla="*/ 288 w 427"/>
                <a:gd name="T91" fmla="*/ 21 h 101"/>
                <a:gd name="T92" fmla="*/ 308 w 427"/>
                <a:gd name="T93" fmla="*/ 23 h 101"/>
                <a:gd name="T94" fmla="*/ 278 w 427"/>
                <a:gd name="T95" fmla="*/ 11 h 101"/>
                <a:gd name="T96" fmla="*/ 216 w 427"/>
                <a:gd name="T97" fmla="*/ 71 h 101"/>
                <a:gd name="T98" fmla="*/ 218 w 427"/>
                <a:gd name="T99" fmla="*/ 7 h 101"/>
                <a:gd name="T100" fmla="*/ 237 w 427"/>
                <a:gd name="T101" fmla="*/ 14 h 101"/>
                <a:gd name="T102" fmla="*/ 301 w 427"/>
                <a:gd name="T103" fmla="*/ 18 h 101"/>
                <a:gd name="T104" fmla="*/ 286 w 427"/>
                <a:gd name="T105" fmla="*/ 22 h 101"/>
                <a:gd name="T106" fmla="*/ 323 w 427"/>
                <a:gd name="T107" fmla="*/ 45 h 101"/>
                <a:gd name="T108" fmla="*/ 151 w 427"/>
                <a:gd name="T109" fmla="*/ 87 h 101"/>
                <a:gd name="T110" fmla="*/ 190 w 427"/>
                <a:gd name="T111" fmla="*/ 82 h 101"/>
                <a:gd name="T112" fmla="*/ 189 w 427"/>
                <a:gd name="T113" fmla="*/ 85 h 101"/>
                <a:gd name="T114" fmla="*/ 222 w 427"/>
                <a:gd name="T115" fmla="*/ 83 h 101"/>
                <a:gd name="T116" fmla="*/ 312 w 427"/>
                <a:gd name="T117" fmla="*/ 83 h 101"/>
                <a:gd name="T118" fmla="*/ 332 w 427"/>
                <a:gd name="T119" fmla="*/ 56 h 101"/>
                <a:gd name="T120" fmla="*/ 369 w 427"/>
                <a:gd name="T121" fmla="*/ 12 h 101"/>
                <a:gd name="T122" fmla="*/ 381 w 427"/>
                <a:gd name="T1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101">
                  <a:moveTo>
                    <a:pt x="10" y="31"/>
                  </a:moveTo>
                  <a:cubicBezTo>
                    <a:pt x="5" y="32"/>
                    <a:pt x="3" y="36"/>
                    <a:pt x="0" y="39"/>
                  </a:cubicBezTo>
                  <a:cubicBezTo>
                    <a:pt x="2" y="46"/>
                    <a:pt x="6" y="39"/>
                    <a:pt x="10" y="37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3" y="34"/>
                    <a:pt x="11" y="34"/>
                    <a:pt x="10" y="31"/>
                  </a:cubicBezTo>
                  <a:close/>
                  <a:moveTo>
                    <a:pt x="22" y="27"/>
                  </a:moveTo>
                  <a:cubicBezTo>
                    <a:pt x="20" y="27"/>
                    <a:pt x="19" y="27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lose/>
                  <a:moveTo>
                    <a:pt x="52" y="100"/>
                  </a:moveTo>
                  <a:cubicBezTo>
                    <a:pt x="54" y="101"/>
                    <a:pt x="57" y="99"/>
                    <a:pt x="58" y="98"/>
                  </a:cubicBezTo>
                  <a:cubicBezTo>
                    <a:pt x="56" y="98"/>
                    <a:pt x="52" y="98"/>
                    <a:pt x="52" y="100"/>
                  </a:cubicBezTo>
                  <a:close/>
                  <a:moveTo>
                    <a:pt x="134" y="84"/>
                  </a:moveTo>
                  <a:cubicBezTo>
                    <a:pt x="135" y="84"/>
                    <a:pt x="136" y="84"/>
                    <a:pt x="137" y="84"/>
                  </a:cubicBezTo>
                  <a:cubicBezTo>
                    <a:pt x="136" y="83"/>
                    <a:pt x="135" y="83"/>
                    <a:pt x="134" y="83"/>
                  </a:cubicBezTo>
                  <a:lnTo>
                    <a:pt x="134" y="84"/>
                  </a:lnTo>
                  <a:close/>
                  <a:moveTo>
                    <a:pt x="147" y="85"/>
                  </a:moveTo>
                  <a:cubicBezTo>
                    <a:pt x="149" y="85"/>
                    <a:pt x="150" y="85"/>
                    <a:pt x="151" y="85"/>
                  </a:cubicBezTo>
                  <a:cubicBezTo>
                    <a:pt x="150" y="85"/>
                    <a:pt x="148" y="84"/>
                    <a:pt x="147" y="85"/>
                  </a:cubicBezTo>
                  <a:close/>
                  <a:moveTo>
                    <a:pt x="149" y="80"/>
                  </a:moveTo>
                  <a:cubicBezTo>
                    <a:pt x="148" y="80"/>
                    <a:pt x="148" y="80"/>
                    <a:pt x="147" y="80"/>
                  </a:cubicBezTo>
                  <a:cubicBezTo>
                    <a:pt x="148" y="81"/>
                    <a:pt x="149" y="81"/>
                    <a:pt x="149" y="80"/>
                  </a:cubicBezTo>
                  <a:close/>
                  <a:moveTo>
                    <a:pt x="183" y="81"/>
                  </a:moveTo>
                  <a:cubicBezTo>
                    <a:pt x="182" y="81"/>
                    <a:pt x="178" y="81"/>
                    <a:pt x="178" y="82"/>
                  </a:cubicBezTo>
                  <a:cubicBezTo>
                    <a:pt x="179" y="81"/>
                    <a:pt x="181" y="82"/>
                    <a:pt x="183" y="81"/>
                  </a:cubicBezTo>
                  <a:close/>
                  <a:moveTo>
                    <a:pt x="187" y="81"/>
                  </a:moveTo>
                  <a:cubicBezTo>
                    <a:pt x="186" y="81"/>
                    <a:pt x="184" y="81"/>
                    <a:pt x="184" y="81"/>
                  </a:cubicBezTo>
                  <a:cubicBezTo>
                    <a:pt x="185" y="81"/>
                    <a:pt x="186" y="82"/>
                    <a:pt x="187" y="81"/>
                  </a:cubicBezTo>
                  <a:close/>
                  <a:moveTo>
                    <a:pt x="189" y="81"/>
                  </a:moveTo>
                  <a:cubicBezTo>
                    <a:pt x="189" y="80"/>
                    <a:pt x="187" y="81"/>
                    <a:pt x="187" y="81"/>
                  </a:cubicBezTo>
                  <a:cubicBezTo>
                    <a:pt x="188" y="81"/>
                    <a:pt x="188" y="81"/>
                    <a:pt x="189" y="81"/>
                  </a:cubicBezTo>
                  <a:close/>
                  <a:moveTo>
                    <a:pt x="202" y="80"/>
                  </a:moveTo>
                  <a:cubicBezTo>
                    <a:pt x="203" y="81"/>
                    <a:pt x="204" y="81"/>
                    <a:pt x="205" y="80"/>
                  </a:cubicBezTo>
                  <a:cubicBezTo>
                    <a:pt x="204" y="80"/>
                    <a:pt x="203" y="80"/>
                    <a:pt x="202" y="80"/>
                  </a:cubicBezTo>
                  <a:close/>
                  <a:moveTo>
                    <a:pt x="204" y="81"/>
                  </a:moveTo>
                  <a:cubicBezTo>
                    <a:pt x="205" y="81"/>
                    <a:pt x="208" y="82"/>
                    <a:pt x="209" y="81"/>
                  </a:cubicBezTo>
                  <a:cubicBezTo>
                    <a:pt x="207" y="80"/>
                    <a:pt x="206" y="81"/>
                    <a:pt x="204" y="81"/>
                  </a:cubicBezTo>
                  <a:close/>
                  <a:moveTo>
                    <a:pt x="207" y="83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7" y="82"/>
                    <a:pt x="207" y="83"/>
                  </a:cubicBezTo>
                  <a:close/>
                  <a:moveTo>
                    <a:pt x="212" y="81"/>
                  </a:moveTo>
                  <a:cubicBezTo>
                    <a:pt x="211" y="80"/>
                    <a:pt x="209" y="80"/>
                    <a:pt x="209" y="81"/>
                  </a:cubicBezTo>
                  <a:cubicBezTo>
                    <a:pt x="210" y="80"/>
                    <a:pt x="211" y="81"/>
                    <a:pt x="212" y="81"/>
                  </a:cubicBezTo>
                  <a:close/>
                  <a:moveTo>
                    <a:pt x="209" y="82"/>
                  </a:moveTo>
                  <a:cubicBezTo>
                    <a:pt x="210" y="82"/>
                    <a:pt x="210" y="82"/>
                    <a:pt x="210" y="83"/>
                  </a:cubicBezTo>
                  <a:cubicBezTo>
                    <a:pt x="211" y="82"/>
                    <a:pt x="213" y="83"/>
                    <a:pt x="215" y="82"/>
                  </a:cubicBezTo>
                  <a:cubicBezTo>
                    <a:pt x="213" y="82"/>
                    <a:pt x="211" y="81"/>
                    <a:pt x="209" y="82"/>
                  </a:cubicBezTo>
                  <a:close/>
                  <a:moveTo>
                    <a:pt x="212" y="84"/>
                  </a:moveTo>
                  <a:cubicBezTo>
                    <a:pt x="213" y="84"/>
                    <a:pt x="214" y="85"/>
                    <a:pt x="214" y="83"/>
                  </a:cubicBezTo>
                  <a:cubicBezTo>
                    <a:pt x="213" y="83"/>
                    <a:pt x="212" y="83"/>
                    <a:pt x="212" y="84"/>
                  </a:cubicBezTo>
                  <a:close/>
                  <a:moveTo>
                    <a:pt x="213" y="77"/>
                  </a:moveTo>
                  <a:cubicBezTo>
                    <a:pt x="214" y="77"/>
                    <a:pt x="215" y="78"/>
                    <a:pt x="216" y="77"/>
                  </a:cubicBezTo>
                  <a:cubicBezTo>
                    <a:pt x="215" y="77"/>
                    <a:pt x="213" y="77"/>
                    <a:pt x="213" y="77"/>
                  </a:cubicBezTo>
                  <a:close/>
                  <a:moveTo>
                    <a:pt x="217" y="81"/>
                  </a:moveTo>
                  <a:cubicBezTo>
                    <a:pt x="217" y="80"/>
                    <a:pt x="218" y="81"/>
                    <a:pt x="218" y="80"/>
                  </a:cubicBezTo>
                  <a:cubicBezTo>
                    <a:pt x="218" y="81"/>
                    <a:pt x="217" y="80"/>
                    <a:pt x="217" y="81"/>
                  </a:cubicBezTo>
                  <a:close/>
                  <a:moveTo>
                    <a:pt x="217" y="77"/>
                  </a:moveTo>
                  <a:cubicBezTo>
                    <a:pt x="218" y="77"/>
                    <a:pt x="219" y="77"/>
                    <a:pt x="219" y="77"/>
                  </a:cubicBezTo>
                  <a:cubicBezTo>
                    <a:pt x="219" y="76"/>
                    <a:pt x="217" y="77"/>
                    <a:pt x="217" y="77"/>
                  </a:cubicBezTo>
                  <a:close/>
                  <a:moveTo>
                    <a:pt x="218" y="74"/>
                  </a:move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18" y="73"/>
                    <a:pt x="218" y="74"/>
                  </a:cubicBezTo>
                  <a:close/>
                  <a:moveTo>
                    <a:pt x="229" y="83"/>
                  </a:moveTo>
                  <a:cubicBezTo>
                    <a:pt x="230" y="83"/>
                    <a:pt x="232" y="83"/>
                    <a:pt x="232" y="82"/>
                  </a:cubicBezTo>
                  <a:cubicBezTo>
                    <a:pt x="232" y="83"/>
                    <a:pt x="229" y="82"/>
                    <a:pt x="229" y="83"/>
                  </a:cubicBezTo>
                  <a:close/>
                  <a:moveTo>
                    <a:pt x="232" y="74"/>
                  </a:moveTo>
                  <a:cubicBezTo>
                    <a:pt x="233" y="74"/>
                    <a:pt x="234" y="75"/>
                    <a:pt x="234" y="74"/>
                  </a:cubicBezTo>
                  <a:cubicBezTo>
                    <a:pt x="233" y="74"/>
                    <a:pt x="232" y="74"/>
                    <a:pt x="232" y="7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8" y="85"/>
                  </a:cubicBezTo>
                  <a:cubicBezTo>
                    <a:pt x="237" y="85"/>
                    <a:pt x="237" y="85"/>
                    <a:pt x="237" y="85"/>
                  </a:cubicBezTo>
                  <a:close/>
                  <a:moveTo>
                    <a:pt x="234" y="86"/>
                  </a:moveTo>
                  <a:cubicBezTo>
                    <a:pt x="235" y="87"/>
                    <a:pt x="237" y="85"/>
                    <a:pt x="237" y="85"/>
                  </a:cubicBezTo>
                  <a:cubicBezTo>
                    <a:pt x="236" y="85"/>
                    <a:pt x="235" y="85"/>
                    <a:pt x="234" y="85"/>
                  </a:cubicBezTo>
                  <a:lnTo>
                    <a:pt x="234" y="86"/>
                  </a:lnTo>
                  <a:close/>
                  <a:moveTo>
                    <a:pt x="237" y="83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8" y="82"/>
                    <a:pt x="237" y="82"/>
                    <a:pt x="237" y="83"/>
                  </a:cubicBezTo>
                  <a:close/>
                  <a:moveTo>
                    <a:pt x="244" y="82"/>
                  </a:moveTo>
                  <a:cubicBezTo>
                    <a:pt x="243" y="82"/>
                    <a:pt x="240" y="82"/>
                    <a:pt x="239" y="82"/>
                  </a:cubicBezTo>
                  <a:cubicBezTo>
                    <a:pt x="241" y="82"/>
                    <a:pt x="243" y="83"/>
                    <a:pt x="244" y="82"/>
                  </a:cubicBezTo>
                  <a:close/>
                  <a:moveTo>
                    <a:pt x="241" y="79"/>
                  </a:moveTo>
                  <a:cubicBezTo>
                    <a:pt x="240" y="79"/>
                    <a:pt x="240" y="79"/>
                    <a:pt x="239" y="79"/>
                  </a:cubicBezTo>
                  <a:cubicBezTo>
                    <a:pt x="240" y="79"/>
                    <a:pt x="241" y="80"/>
                    <a:pt x="241" y="79"/>
                  </a:cubicBezTo>
                  <a:close/>
                  <a:moveTo>
                    <a:pt x="250" y="84"/>
                  </a:moveTo>
                  <a:cubicBezTo>
                    <a:pt x="247" y="83"/>
                    <a:pt x="242" y="84"/>
                    <a:pt x="240" y="84"/>
                  </a:cubicBezTo>
                  <a:cubicBezTo>
                    <a:pt x="243" y="85"/>
                    <a:pt x="246" y="83"/>
                    <a:pt x="247" y="85"/>
                  </a:cubicBezTo>
                  <a:cubicBezTo>
                    <a:pt x="248" y="84"/>
                    <a:pt x="249" y="84"/>
                    <a:pt x="250" y="84"/>
                  </a:cubicBezTo>
                  <a:cubicBezTo>
                    <a:pt x="251" y="84"/>
                    <a:pt x="250" y="84"/>
                    <a:pt x="250" y="84"/>
                  </a:cubicBezTo>
                  <a:close/>
                  <a:moveTo>
                    <a:pt x="240" y="85"/>
                  </a:moveTo>
                  <a:cubicBezTo>
                    <a:pt x="243" y="85"/>
                    <a:pt x="244" y="85"/>
                    <a:pt x="245" y="85"/>
                  </a:cubicBezTo>
                  <a:cubicBezTo>
                    <a:pt x="244" y="85"/>
                    <a:pt x="241" y="84"/>
                    <a:pt x="240" y="85"/>
                  </a:cubicBezTo>
                  <a:close/>
                  <a:moveTo>
                    <a:pt x="244" y="70"/>
                  </a:moveTo>
                  <a:cubicBezTo>
                    <a:pt x="244" y="70"/>
                    <a:pt x="242" y="70"/>
                    <a:pt x="242" y="70"/>
                  </a:cubicBezTo>
                  <a:cubicBezTo>
                    <a:pt x="243" y="70"/>
                    <a:pt x="245" y="71"/>
                    <a:pt x="244" y="70"/>
                  </a:cubicBezTo>
                  <a:close/>
                  <a:moveTo>
                    <a:pt x="248" y="64"/>
                  </a:moveTo>
                  <a:cubicBezTo>
                    <a:pt x="250" y="64"/>
                    <a:pt x="251" y="65"/>
                    <a:pt x="252" y="64"/>
                  </a:cubicBezTo>
                  <a:cubicBezTo>
                    <a:pt x="252" y="64"/>
                    <a:pt x="249" y="63"/>
                    <a:pt x="248" y="64"/>
                  </a:cubicBezTo>
                  <a:close/>
                  <a:moveTo>
                    <a:pt x="255" y="60"/>
                  </a:moveTo>
                  <a:cubicBezTo>
                    <a:pt x="255" y="60"/>
                    <a:pt x="252" y="59"/>
                    <a:pt x="253" y="60"/>
                  </a:cubicBezTo>
                  <a:cubicBezTo>
                    <a:pt x="254" y="60"/>
                    <a:pt x="259" y="60"/>
                    <a:pt x="255" y="60"/>
                  </a:cubicBezTo>
                  <a:close/>
                  <a:moveTo>
                    <a:pt x="255" y="82"/>
                  </a:moveTo>
                  <a:cubicBezTo>
                    <a:pt x="256" y="82"/>
                    <a:pt x="257" y="82"/>
                    <a:pt x="257" y="82"/>
                  </a:cubicBezTo>
                  <a:cubicBezTo>
                    <a:pt x="256" y="82"/>
                    <a:pt x="255" y="81"/>
                    <a:pt x="255" y="82"/>
                  </a:cubicBezTo>
                  <a:close/>
                  <a:moveTo>
                    <a:pt x="257" y="62"/>
                  </a:moveTo>
                  <a:cubicBezTo>
                    <a:pt x="256" y="62"/>
                    <a:pt x="255" y="61"/>
                    <a:pt x="255" y="62"/>
                  </a:cubicBezTo>
                  <a:cubicBezTo>
                    <a:pt x="256" y="62"/>
                    <a:pt x="256" y="62"/>
                    <a:pt x="257" y="62"/>
                  </a:cubicBezTo>
                  <a:close/>
                  <a:moveTo>
                    <a:pt x="259" y="82"/>
                  </a:moveTo>
                  <a:cubicBezTo>
                    <a:pt x="260" y="82"/>
                    <a:pt x="262" y="82"/>
                    <a:pt x="263" y="81"/>
                  </a:cubicBezTo>
                  <a:cubicBezTo>
                    <a:pt x="262" y="81"/>
                    <a:pt x="260" y="81"/>
                    <a:pt x="259" y="82"/>
                  </a:cubicBezTo>
                  <a:close/>
                  <a:moveTo>
                    <a:pt x="259" y="79"/>
                  </a:moveTo>
                  <a:cubicBezTo>
                    <a:pt x="260" y="79"/>
                    <a:pt x="261" y="79"/>
                    <a:pt x="263" y="79"/>
                  </a:cubicBezTo>
                  <a:cubicBezTo>
                    <a:pt x="263" y="78"/>
                    <a:pt x="260" y="78"/>
                    <a:pt x="259" y="79"/>
                  </a:cubicBezTo>
                  <a:close/>
                  <a:moveTo>
                    <a:pt x="260" y="81"/>
                  </a:moveTo>
                  <a:cubicBezTo>
                    <a:pt x="261" y="81"/>
                    <a:pt x="263" y="81"/>
                    <a:pt x="264" y="80"/>
                  </a:cubicBezTo>
                  <a:cubicBezTo>
                    <a:pt x="263" y="80"/>
                    <a:pt x="260" y="80"/>
                    <a:pt x="260" y="81"/>
                  </a:cubicBezTo>
                  <a:close/>
                  <a:moveTo>
                    <a:pt x="267" y="82"/>
                  </a:moveTo>
                  <a:cubicBezTo>
                    <a:pt x="267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1"/>
                  </a:cubicBezTo>
                  <a:cubicBezTo>
                    <a:pt x="268" y="81"/>
                    <a:pt x="267" y="82"/>
                    <a:pt x="267" y="82"/>
                  </a:cubicBezTo>
                  <a:close/>
                  <a:moveTo>
                    <a:pt x="267" y="60"/>
                  </a:moveTo>
                  <a:cubicBezTo>
                    <a:pt x="270" y="60"/>
                    <a:pt x="268" y="59"/>
                    <a:pt x="267" y="60"/>
                  </a:cubicBezTo>
                  <a:close/>
                  <a:moveTo>
                    <a:pt x="267" y="55"/>
                  </a:moveTo>
                  <a:cubicBezTo>
                    <a:pt x="269" y="55"/>
                    <a:pt x="268" y="54"/>
                    <a:pt x="267" y="55"/>
                  </a:cubicBezTo>
                  <a:close/>
                  <a:moveTo>
                    <a:pt x="270" y="62"/>
                  </a:moveTo>
                  <a:cubicBezTo>
                    <a:pt x="270" y="62"/>
                    <a:pt x="272" y="62"/>
                    <a:pt x="272" y="62"/>
                  </a:cubicBezTo>
                  <a:cubicBezTo>
                    <a:pt x="272" y="62"/>
                    <a:pt x="270" y="61"/>
                    <a:pt x="270" y="62"/>
                  </a:cubicBezTo>
                  <a:close/>
                  <a:moveTo>
                    <a:pt x="273" y="63"/>
                  </a:moveTo>
                  <a:cubicBezTo>
                    <a:pt x="279" y="63"/>
                    <a:pt x="283" y="64"/>
                    <a:pt x="287" y="64"/>
                  </a:cubicBezTo>
                  <a:cubicBezTo>
                    <a:pt x="283" y="63"/>
                    <a:pt x="277" y="63"/>
                    <a:pt x="273" y="63"/>
                  </a:cubicBezTo>
                  <a:close/>
                  <a:moveTo>
                    <a:pt x="276" y="60"/>
                  </a:moveTo>
                  <a:cubicBezTo>
                    <a:pt x="277" y="60"/>
                    <a:pt x="278" y="60"/>
                    <a:pt x="278" y="60"/>
                  </a:cubicBezTo>
                  <a:cubicBezTo>
                    <a:pt x="278" y="59"/>
                    <a:pt x="277" y="59"/>
                    <a:pt x="276" y="60"/>
                  </a:cubicBezTo>
                  <a:close/>
                  <a:moveTo>
                    <a:pt x="277" y="57"/>
                  </a:moveTo>
                  <a:cubicBezTo>
                    <a:pt x="278" y="57"/>
                    <a:pt x="280" y="57"/>
                    <a:pt x="281" y="57"/>
                  </a:cubicBezTo>
                  <a:cubicBezTo>
                    <a:pt x="279" y="57"/>
                    <a:pt x="278" y="56"/>
                    <a:pt x="277" y="57"/>
                  </a:cubicBezTo>
                  <a:close/>
                  <a:moveTo>
                    <a:pt x="281" y="62"/>
                  </a:moveTo>
                  <a:cubicBezTo>
                    <a:pt x="281" y="61"/>
                    <a:pt x="278" y="61"/>
                    <a:pt x="277" y="62"/>
                  </a:cubicBezTo>
                  <a:cubicBezTo>
                    <a:pt x="279" y="62"/>
                    <a:pt x="280" y="62"/>
                    <a:pt x="281" y="62"/>
                  </a:cubicBezTo>
                  <a:close/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80" y="1"/>
                    <a:pt x="283" y="1"/>
                    <a:pt x="284" y="0"/>
                  </a:cubicBezTo>
                  <a:close/>
                  <a:moveTo>
                    <a:pt x="279" y="3"/>
                  </a:moveTo>
                  <a:cubicBezTo>
                    <a:pt x="280" y="3"/>
                    <a:pt x="280" y="3"/>
                    <a:pt x="281" y="3"/>
                  </a:cubicBezTo>
                  <a:cubicBezTo>
                    <a:pt x="281" y="2"/>
                    <a:pt x="279" y="3"/>
                    <a:pt x="279" y="3"/>
                  </a:cubicBezTo>
                  <a:close/>
                  <a:moveTo>
                    <a:pt x="282" y="82"/>
                  </a:moveTo>
                  <a:cubicBezTo>
                    <a:pt x="283" y="82"/>
                    <a:pt x="284" y="82"/>
                    <a:pt x="285" y="82"/>
                  </a:cubicBezTo>
                  <a:cubicBezTo>
                    <a:pt x="284" y="81"/>
                    <a:pt x="283" y="81"/>
                    <a:pt x="282" y="82"/>
                  </a:cubicBezTo>
                  <a:close/>
                  <a:moveTo>
                    <a:pt x="288" y="85"/>
                  </a:moveTo>
                  <a:cubicBezTo>
                    <a:pt x="288" y="85"/>
                    <a:pt x="288" y="84"/>
                    <a:pt x="287" y="85"/>
                  </a:cubicBezTo>
                  <a:cubicBezTo>
                    <a:pt x="287" y="85"/>
                    <a:pt x="287" y="86"/>
                    <a:pt x="288" y="86"/>
                  </a:cubicBezTo>
                  <a:cubicBezTo>
                    <a:pt x="287" y="85"/>
                    <a:pt x="289" y="85"/>
                    <a:pt x="288" y="85"/>
                  </a:cubicBezTo>
                  <a:close/>
                  <a:moveTo>
                    <a:pt x="295" y="83"/>
                  </a:moveTo>
                  <a:cubicBezTo>
                    <a:pt x="295" y="84"/>
                    <a:pt x="295" y="84"/>
                    <a:pt x="295" y="8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83"/>
                    <a:pt x="298" y="84"/>
                    <a:pt x="298" y="83"/>
                  </a:cubicBezTo>
                  <a:cubicBezTo>
                    <a:pt x="297" y="83"/>
                    <a:pt x="296" y="83"/>
                    <a:pt x="295" y="83"/>
                  </a:cubicBezTo>
                  <a:close/>
                  <a:moveTo>
                    <a:pt x="303" y="9"/>
                  </a:moveTo>
                  <a:cubicBezTo>
                    <a:pt x="301" y="9"/>
                    <a:pt x="299" y="9"/>
                    <a:pt x="297" y="9"/>
                  </a:cubicBezTo>
                  <a:cubicBezTo>
                    <a:pt x="299" y="9"/>
                    <a:pt x="302" y="10"/>
                    <a:pt x="303" y="9"/>
                  </a:cubicBezTo>
                  <a:close/>
                  <a:moveTo>
                    <a:pt x="305" y="86"/>
                  </a:moveTo>
                  <a:cubicBezTo>
                    <a:pt x="306" y="86"/>
                    <a:pt x="307" y="85"/>
                    <a:pt x="307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6" y="86"/>
                    <a:pt x="305" y="85"/>
                    <a:pt x="305" y="86"/>
                  </a:cubicBezTo>
                  <a:close/>
                  <a:moveTo>
                    <a:pt x="308" y="79"/>
                  </a:moveTo>
                  <a:cubicBezTo>
                    <a:pt x="309" y="79"/>
                    <a:pt x="311" y="79"/>
                    <a:pt x="312" y="79"/>
                  </a:cubicBezTo>
                  <a:cubicBezTo>
                    <a:pt x="310" y="79"/>
                    <a:pt x="309" y="78"/>
                    <a:pt x="308" y="79"/>
                  </a:cubicBezTo>
                  <a:close/>
                  <a:moveTo>
                    <a:pt x="311" y="73"/>
                  </a:moveTo>
                  <a:cubicBezTo>
                    <a:pt x="311" y="73"/>
                    <a:pt x="312" y="74"/>
                    <a:pt x="312" y="73"/>
                  </a:cubicBezTo>
                  <a:cubicBezTo>
                    <a:pt x="311" y="73"/>
                    <a:pt x="311" y="73"/>
                    <a:pt x="311" y="73"/>
                  </a:cubicBezTo>
                  <a:close/>
                  <a:moveTo>
                    <a:pt x="345" y="75"/>
                  </a:moveTo>
                  <a:cubicBezTo>
                    <a:pt x="345" y="75"/>
                    <a:pt x="344" y="74"/>
                    <a:pt x="343" y="74"/>
                  </a:cubicBezTo>
                  <a:cubicBezTo>
                    <a:pt x="337" y="74"/>
                    <a:pt x="331" y="74"/>
                    <a:pt x="324" y="73"/>
                  </a:cubicBezTo>
                  <a:cubicBezTo>
                    <a:pt x="320" y="73"/>
                    <a:pt x="316" y="72"/>
                    <a:pt x="313" y="73"/>
                  </a:cubicBezTo>
                  <a:cubicBezTo>
                    <a:pt x="316" y="75"/>
                    <a:pt x="319" y="73"/>
                    <a:pt x="323" y="74"/>
                  </a:cubicBezTo>
                  <a:cubicBezTo>
                    <a:pt x="322" y="75"/>
                    <a:pt x="320" y="75"/>
                    <a:pt x="320" y="75"/>
                  </a:cubicBezTo>
                  <a:cubicBezTo>
                    <a:pt x="327" y="76"/>
                    <a:pt x="329" y="75"/>
                    <a:pt x="337" y="75"/>
                  </a:cubicBezTo>
                  <a:cubicBezTo>
                    <a:pt x="338" y="75"/>
                    <a:pt x="338" y="76"/>
                    <a:pt x="338" y="76"/>
                  </a:cubicBezTo>
                  <a:cubicBezTo>
                    <a:pt x="339" y="76"/>
                    <a:pt x="338" y="75"/>
                    <a:pt x="338" y="75"/>
                  </a:cubicBezTo>
                  <a:cubicBezTo>
                    <a:pt x="342" y="75"/>
                    <a:pt x="350" y="75"/>
                    <a:pt x="355" y="75"/>
                  </a:cubicBezTo>
                  <a:cubicBezTo>
                    <a:pt x="353" y="75"/>
                    <a:pt x="351" y="75"/>
                    <a:pt x="349" y="75"/>
                  </a:cubicBezTo>
                  <a:cubicBezTo>
                    <a:pt x="347" y="75"/>
                    <a:pt x="346" y="75"/>
                    <a:pt x="345" y="75"/>
                  </a:cubicBezTo>
                  <a:close/>
                  <a:moveTo>
                    <a:pt x="316" y="85"/>
                  </a:moveTo>
                  <a:cubicBezTo>
                    <a:pt x="317" y="85"/>
                    <a:pt x="319" y="86"/>
                    <a:pt x="319" y="85"/>
                  </a:cubicBezTo>
                  <a:cubicBezTo>
                    <a:pt x="318" y="85"/>
                    <a:pt x="316" y="84"/>
                    <a:pt x="316" y="85"/>
                  </a:cubicBezTo>
                  <a:close/>
                  <a:moveTo>
                    <a:pt x="318" y="38"/>
                  </a:moveTo>
                  <a:cubicBezTo>
                    <a:pt x="320" y="38"/>
                    <a:pt x="322" y="39"/>
                    <a:pt x="324" y="38"/>
                  </a:cubicBezTo>
                  <a:cubicBezTo>
                    <a:pt x="323" y="38"/>
                    <a:pt x="320" y="37"/>
                    <a:pt x="318" y="38"/>
                  </a:cubicBezTo>
                  <a:close/>
                  <a:moveTo>
                    <a:pt x="321" y="53"/>
                  </a:moveTo>
                  <a:cubicBezTo>
                    <a:pt x="322" y="53"/>
                    <a:pt x="324" y="53"/>
                    <a:pt x="325" y="53"/>
                  </a:cubicBezTo>
                  <a:cubicBezTo>
                    <a:pt x="324" y="52"/>
                    <a:pt x="322" y="52"/>
                    <a:pt x="321" y="53"/>
                  </a:cubicBezTo>
                  <a:close/>
                  <a:moveTo>
                    <a:pt x="321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6"/>
                    <a:pt x="321" y="36"/>
                    <a:pt x="321" y="37"/>
                  </a:cubicBezTo>
                  <a:close/>
                  <a:moveTo>
                    <a:pt x="332" y="37"/>
                  </a:moveTo>
                  <a:cubicBezTo>
                    <a:pt x="330" y="36"/>
                    <a:pt x="327" y="36"/>
                    <a:pt x="324" y="37"/>
                  </a:cubicBezTo>
                  <a:cubicBezTo>
                    <a:pt x="327" y="37"/>
                    <a:pt x="330" y="37"/>
                    <a:pt x="332" y="37"/>
                  </a:cubicBezTo>
                  <a:close/>
                  <a:moveTo>
                    <a:pt x="328" y="38"/>
                  </a:moveTo>
                  <a:cubicBezTo>
                    <a:pt x="328" y="38"/>
                    <a:pt x="326" y="38"/>
                    <a:pt x="326" y="38"/>
                  </a:cubicBezTo>
                  <a:cubicBezTo>
                    <a:pt x="326" y="39"/>
                    <a:pt x="328" y="39"/>
                    <a:pt x="328" y="38"/>
                  </a:cubicBezTo>
                  <a:close/>
                  <a:moveTo>
                    <a:pt x="333" y="68"/>
                  </a:moveTo>
                  <a:cubicBezTo>
                    <a:pt x="336" y="68"/>
                    <a:pt x="336" y="68"/>
                    <a:pt x="338" y="68"/>
                  </a:cubicBezTo>
                  <a:cubicBezTo>
                    <a:pt x="338" y="67"/>
                    <a:pt x="334" y="68"/>
                    <a:pt x="333" y="68"/>
                  </a:cubicBezTo>
                  <a:close/>
                  <a:moveTo>
                    <a:pt x="334" y="8"/>
                  </a:moveTo>
                  <a:cubicBezTo>
                    <a:pt x="334" y="8"/>
                    <a:pt x="333" y="8"/>
                    <a:pt x="333" y="8"/>
                  </a:cubicBezTo>
                  <a:cubicBezTo>
                    <a:pt x="334" y="8"/>
                    <a:pt x="334" y="9"/>
                    <a:pt x="334" y="8"/>
                  </a:cubicBezTo>
                  <a:close/>
                  <a:moveTo>
                    <a:pt x="334" y="39"/>
                  </a:moveTo>
                  <a:cubicBezTo>
                    <a:pt x="336" y="39"/>
                    <a:pt x="338" y="39"/>
                    <a:pt x="339" y="39"/>
                  </a:cubicBezTo>
                  <a:cubicBezTo>
                    <a:pt x="338" y="39"/>
                    <a:pt x="335" y="38"/>
                    <a:pt x="334" y="39"/>
                  </a:cubicBezTo>
                  <a:close/>
                  <a:moveTo>
                    <a:pt x="334" y="46"/>
                  </a:moveTo>
                  <a:cubicBezTo>
                    <a:pt x="345" y="47"/>
                    <a:pt x="356" y="47"/>
                    <a:pt x="367" y="47"/>
                  </a:cubicBezTo>
                  <a:cubicBezTo>
                    <a:pt x="356" y="47"/>
                    <a:pt x="345" y="45"/>
                    <a:pt x="334" y="46"/>
                  </a:cubicBezTo>
                  <a:close/>
                  <a:moveTo>
                    <a:pt x="335" y="30"/>
                  </a:moveTo>
                  <a:cubicBezTo>
                    <a:pt x="336" y="30"/>
                    <a:pt x="338" y="30"/>
                    <a:pt x="337" y="30"/>
                  </a:cubicBezTo>
                  <a:cubicBezTo>
                    <a:pt x="337" y="30"/>
                    <a:pt x="335" y="30"/>
                    <a:pt x="335" y="30"/>
                  </a:cubicBezTo>
                  <a:close/>
                  <a:moveTo>
                    <a:pt x="341" y="68"/>
                  </a:moveTo>
                  <a:cubicBezTo>
                    <a:pt x="340" y="68"/>
                    <a:pt x="339" y="67"/>
                    <a:pt x="338" y="68"/>
                  </a:cubicBezTo>
                  <a:cubicBezTo>
                    <a:pt x="339" y="68"/>
                    <a:pt x="341" y="69"/>
                    <a:pt x="341" y="68"/>
                  </a:cubicBezTo>
                  <a:close/>
                  <a:moveTo>
                    <a:pt x="348" y="39"/>
                  </a:moveTo>
                  <a:cubicBezTo>
                    <a:pt x="345" y="39"/>
                    <a:pt x="342" y="39"/>
                    <a:pt x="340" y="39"/>
                  </a:cubicBezTo>
                  <a:cubicBezTo>
                    <a:pt x="342" y="39"/>
                    <a:pt x="346" y="40"/>
                    <a:pt x="348" y="39"/>
                  </a:cubicBezTo>
                  <a:close/>
                  <a:moveTo>
                    <a:pt x="343" y="11"/>
                  </a:moveTo>
                  <a:cubicBezTo>
                    <a:pt x="344" y="11"/>
                    <a:pt x="346" y="11"/>
                    <a:pt x="345" y="11"/>
                  </a:cubicBezTo>
                  <a:cubicBezTo>
                    <a:pt x="345" y="11"/>
                    <a:pt x="343" y="11"/>
                    <a:pt x="343" y="11"/>
                  </a:cubicBezTo>
                  <a:close/>
                  <a:moveTo>
                    <a:pt x="352" y="11"/>
                  </a:moveTo>
                  <a:cubicBezTo>
                    <a:pt x="351" y="11"/>
                    <a:pt x="350" y="11"/>
                    <a:pt x="350" y="12"/>
                  </a:cubicBezTo>
                  <a:cubicBezTo>
                    <a:pt x="351" y="12"/>
                    <a:pt x="352" y="12"/>
                    <a:pt x="352" y="11"/>
                  </a:cubicBezTo>
                  <a:close/>
                  <a:moveTo>
                    <a:pt x="351" y="40"/>
                  </a:moveTo>
                  <a:cubicBezTo>
                    <a:pt x="353" y="40"/>
                    <a:pt x="355" y="40"/>
                    <a:pt x="352" y="40"/>
                  </a:cubicBezTo>
                  <a:cubicBezTo>
                    <a:pt x="352" y="40"/>
                    <a:pt x="352" y="39"/>
                    <a:pt x="351" y="40"/>
                  </a:cubicBezTo>
                  <a:close/>
                  <a:moveTo>
                    <a:pt x="353" y="12"/>
                  </a:moveTo>
                  <a:cubicBezTo>
                    <a:pt x="355" y="12"/>
                    <a:pt x="356" y="13"/>
                    <a:pt x="357" y="12"/>
                  </a:cubicBezTo>
                  <a:cubicBezTo>
                    <a:pt x="356" y="12"/>
                    <a:pt x="353" y="11"/>
                    <a:pt x="353" y="12"/>
                  </a:cubicBezTo>
                  <a:cubicBezTo>
                    <a:pt x="353" y="12"/>
                    <a:pt x="353" y="12"/>
                    <a:pt x="353" y="12"/>
                  </a:cubicBezTo>
                  <a:close/>
                  <a:moveTo>
                    <a:pt x="354" y="40"/>
                  </a:moveTo>
                  <a:cubicBezTo>
                    <a:pt x="355" y="40"/>
                    <a:pt x="357" y="40"/>
                    <a:pt x="357" y="40"/>
                  </a:cubicBezTo>
                  <a:cubicBezTo>
                    <a:pt x="356" y="40"/>
                    <a:pt x="355" y="39"/>
                    <a:pt x="354" y="40"/>
                  </a:cubicBezTo>
                  <a:close/>
                  <a:moveTo>
                    <a:pt x="361" y="17"/>
                  </a:moveTo>
                  <a:cubicBezTo>
                    <a:pt x="360" y="16"/>
                    <a:pt x="357" y="15"/>
                    <a:pt x="356" y="16"/>
                  </a:cubicBezTo>
                  <a:cubicBezTo>
                    <a:pt x="358" y="16"/>
                    <a:pt x="360" y="17"/>
                    <a:pt x="361" y="17"/>
                  </a:cubicBezTo>
                  <a:close/>
                  <a:moveTo>
                    <a:pt x="361" y="28"/>
                  </a:moveTo>
                  <a:cubicBezTo>
                    <a:pt x="362" y="29"/>
                    <a:pt x="363" y="29"/>
                    <a:pt x="364" y="28"/>
                  </a:cubicBezTo>
                  <a:cubicBezTo>
                    <a:pt x="363" y="28"/>
                    <a:pt x="361" y="28"/>
                    <a:pt x="361" y="28"/>
                  </a:cubicBezTo>
                  <a:close/>
                  <a:moveTo>
                    <a:pt x="365" y="16"/>
                  </a:moveTo>
                  <a:cubicBezTo>
                    <a:pt x="366" y="16"/>
                    <a:pt x="367" y="16"/>
                    <a:pt x="368" y="16"/>
                  </a:cubicBezTo>
                  <a:cubicBezTo>
                    <a:pt x="367" y="15"/>
                    <a:pt x="366" y="14"/>
                    <a:pt x="365" y="14"/>
                  </a:cubicBezTo>
                  <a:cubicBezTo>
                    <a:pt x="365" y="15"/>
                    <a:pt x="366" y="15"/>
                    <a:pt x="365" y="16"/>
                  </a:cubicBezTo>
                  <a:close/>
                  <a:moveTo>
                    <a:pt x="368" y="53"/>
                  </a:moveTo>
                  <a:cubicBezTo>
                    <a:pt x="369" y="53"/>
                    <a:pt x="372" y="53"/>
                    <a:pt x="373" y="53"/>
                  </a:cubicBezTo>
                  <a:cubicBezTo>
                    <a:pt x="371" y="53"/>
                    <a:pt x="369" y="52"/>
                    <a:pt x="368" y="53"/>
                  </a:cubicBezTo>
                  <a:close/>
                  <a:moveTo>
                    <a:pt x="370" y="18"/>
                  </a:moveTo>
                  <a:cubicBezTo>
                    <a:pt x="369" y="18"/>
                    <a:pt x="368" y="17"/>
                    <a:pt x="368" y="18"/>
                  </a:cubicBezTo>
                  <a:cubicBezTo>
                    <a:pt x="369" y="18"/>
                    <a:pt x="370" y="18"/>
                    <a:pt x="370" y="18"/>
                  </a:cubicBezTo>
                  <a:close/>
                  <a:moveTo>
                    <a:pt x="373" y="47"/>
                  </a:moveTo>
                  <a:cubicBezTo>
                    <a:pt x="372" y="48"/>
                    <a:pt x="369" y="47"/>
                    <a:pt x="369" y="48"/>
                  </a:cubicBezTo>
                  <a:cubicBezTo>
                    <a:pt x="371" y="47"/>
                    <a:pt x="373" y="48"/>
                    <a:pt x="373" y="47"/>
                  </a:cubicBezTo>
                  <a:close/>
                  <a:moveTo>
                    <a:pt x="376" y="32"/>
                  </a:moveTo>
                  <a:cubicBezTo>
                    <a:pt x="375" y="33"/>
                    <a:pt x="373" y="31"/>
                    <a:pt x="372" y="32"/>
                  </a:cubicBezTo>
                  <a:cubicBezTo>
                    <a:pt x="374" y="32"/>
                    <a:pt x="376" y="33"/>
                    <a:pt x="376" y="32"/>
                  </a:cubicBezTo>
                  <a:close/>
                  <a:moveTo>
                    <a:pt x="375" y="20"/>
                  </a:moveTo>
                  <a:cubicBezTo>
                    <a:pt x="375" y="21"/>
                    <a:pt x="377" y="21"/>
                    <a:pt x="378" y="20"/>
                  </a:cubicBezTo>
                  <a:cubicBezTo>
                    <a:pt x="377" y="20"/>
                    <a:pt x="377" y="20"/>
                    <a:pt x="376" y="20"/>
                  </a:cubicBezTo>
                  <a:cubicBezTo>
                    <a:pt x="375" y="20"/>
                    <a:pt x="375" y="20"/>
                    <a:pt x="375" y="20"/>
                  </a:cubicBezTo>
                  <a:close/>
                  <a:moveTo>
                    <a:pt x="378" y="32"/>
                  </a:moveTo>
                  <a:cubicBezTo>
                    <a:pt x="379" y="33"/>
                    <a:pt x="381" y="34"/>
                    <a:pt x="382" y="33"/>
                  </a:cubicBezTo>
                  <a:cubicBezTo>
                    <a:pt x="381" y="32"/>
                    <a:pt x="379" y="32"/>
                    <a:pt x="378" y="32"/>
                  </a:cubicBezTo>
                  <a:close/>
                  <a:moveTo>
                    <a:pt x="382" y="24"/>
                  </a:moveTo>
                  <a:cubicBezTo>
                    <a:pt x="381" y="24"/>
                    <a:pt x="380" y="24"/>
                    <a:pt x="379" y="25"/>
                  </a:cubicBezTo>
                  <a:cubicBezTo>
                    <a:pt x="383" y="25"/>
                    <a:pt x="386" y="24"/>
                    <a:pt x="389" y="24"/>
                  </a:cubicBezTo>
                  <a:cubicBezTo>
                    <a:pt x="387" y="24"/>
                    <a:pt x="384" y="23"/>
                    <a:pt x="381" y="23"/>
                  </a:cubicBezTo>
                  <a:cubicBezTo>
                    <a:pt x="381" y="24"/>
                    <a:pt x="382" y="23"/>
                    <a:pt x="382" y="24"/>
                  </a:cubicBezTo>
                  <a:close/>
                  <a:moveTo>
                    <a:pt x="387" y="33"/>
                  </a:moveTo>
                  <a:cubicBezTo>
                    <a:pt x="387" y="33"/>
                    <a:pt x="388" y="34"/>
                    <a:pt x="389" y="33"/>
                  </a:cubicBezTo>
                  <a:cubicBezTo>
                    <a:pt x="389" y="33"/>
                    <a:pt x="387" y="32"/>
                    <a:pt x="387" y="33"/>
                  </a:cubicBezTo>
                  <a:close/>
                  <a:moveTo>
                    <a:pt x="387" y="17"/>
                  </a:moveTo>
                  <a:cubicBezTo>
                    <a:pt x="388" y="18"/>
                    <a:pt x="390" y="18"/>
                    <a:pt x="390" y="17"/>
                  </a:cubicBezTo>
                  <a:cubicBezTo>
                    <a:pt x="389" y="17"/>
                    <a:pt x="388" y="16"/>
                    <a:pt x="387" y="17"/>
                  </a:cubicBezTo>
                  <a:close/>
                  <a:moveTo>
                    <a:pt x="390" y="18"/>
                  </a:moveTo>
                  <a:cubicBezTo>
                    <a:pt x="390" y="17"/>
                    <a:pt x="391" y="18"/>
                    <a:pt x="391" y="17"/>
                  </a:cubicBezTo>
                  <a:cubicBezTo>
                    <a:pt x="391" y="17"/>
                    <a:pt x="390" y="17"/>
                    <a:pt x="390" y="18"/>
                  </a:cubicBezTo>
                  <a:close/>
                  <a:moveTo>
                    <a:pt x="392" y="18"/>
                  </a:moveTo>
                  <a:cubicBezTo>
                    <a:pt x="392" y="17"/>
                    <a:pt x="393" y="18"/>
                    <a:pt x="393" y="17"/>
                  </a:cubicBezTo>
                  <a:cubicBezTo>
                    <a:pt x="393" y="17"/>
                    <a:pt x="392" y="17"/>
                    <a:pt x="392" y="18"/>
                  </a:cubicBezTo>
                  <a:close/>
                  <a:moveTo>
                    <a:pt x="395" y="9"/>
                  </a:moveTo>
                  <a:cubicBezTo>
                    <a:pt x="398" y="9"/>
                    <a:pt x="401" y="10"/>
                    <a:pt x="403" y="10"/>
                  </a:cubicBezTo>
                  <a:cubicBezTo>
                    <a:pt x="401" y="9"/>
                    <a:pt x="398" y="9"/>
                    <a:pt x="395" y="9"/>
                  </a:cubicBezTo>
                  <a:close/>
                  <a:moveTo>
                    <a:pt x="399" y="21"/>
                  </a:moveTo>
                  <a:cubicBezTo>
                    <a:pt x="399" y="21"/>
                    <a:pt x="400" y="22"/>
                    <a:pt x="401" y="21"/>
                  </a:cubicBezTo>
                  <a:cubicBezTo>
                    <a:pt x="400" y="21"/>
                    <a:pt x="399" y="21"/>
                    <a:pt x="399" y="21"/>
                  </a:cubicBezTo>
                  <a:close/>
                  <a:moveTo>
                    <a:pt x="405" y="20"/>
                  </a:moveTo>
                  <a:cubicBezTo>
                    <a:pt x="407" y="21"/>
                    <a:pt x="408" y="20"/>
                    <a:pt x="409" y="20"/>
                  </a:cubicBezTo>
                  <a:cubicBezTo>
                    <a:pt x="408" y="20"/>
                    <a:pt x="407" y="19"/>
                    <a:pt x="406" y="19"/>
                  </a:cubicBezTo>
                  <a:cubicBezTo>
                    <a:pt x="406" y="20"/>
                    <a:pt x="405" y="20"/>
                    <a:pt x="405" y="20"/>
                  </a:cubicBezTo>
                  <a:close/>
                  <a:moveTo>
                    <a:pt x="413" y="10"/>
                  </a:moveTo>
                  <a:cubicBezTo>
                    <a:pt x="412" y="10"/>
                    <a:pt x="411" y="10"/>
                    <a:pt x="411" y="10"/>
                  </a:cubicBezTo>
                  <a:cubicBezTo>
                    <a:pt x="411" y="11"/>
                    <a:pt x="412" y="11"/>
                    <a:pt x="413" y="10"/>
                  </a:cubicBezTo>
                  <a:close/>
                  <a:moveTo>
                    <a:pt x="419" y="13"/>
                  </a:moveTo>
                  <a:cubicBezTo>
                    <a:pt x="417" y="13"/>
                    <a:pt x="414" y="12"/>
                    <a:pt x="412" y="13"/>
                  </a:cubicBezTo>
                  <a:cubicBezTo>
                    <a:pt x="415" y="13"/>
                    <a:pt x="417" y="14"/>
                    <a:pt x="419" y="13"/>
                  </a:cubicBezTo>
                  <a:close/>
                  <a:moveTo>
                    <a:pt x="285" y="56"/>
                  </a:moveTo>
                  <a:cubicBezTo>
                    <a:pt x="288" y="55"/>
                    <a:pt x="292" y="57"/>
                    <a:pt x="295" y="55"/>
                  </a:cubicBezTo>
                  <a:cubicBezTo>
                    <a:pt x="289" y="55"/>
                    <a:pt x="284" y="55"/>
                    <a:pt x="279" y="56"/>
                  </a:cubicBezTo>
                  <a:cubicBezTo>
                    <a:pt x="280" y="56"/>
                    <a:pt x="282" y="56"/>
                    <a:pt x="283" y="56"/>
                  </a:cubicBezTo>
                  <a:cubicBezTo>
                    <a:pt x="282" y="57"/>
                    <a:pt x="281" y="56"/>
                    <a:pt x="281" y="57"/>
                  </a:cubicBezTo>
                  <a:cubicBezTo>
                    <a:pt x="282" y="58"/>
                    <a:pt x="282" y="57"/>
                    <a:pt x="284" y="57"/>
                  </a:cubicBezTo>
                  <a:cubicBezTo>
                    <a:pt x="287" y="57"/>
                    <a:pt x="296" y="57"/>
                    <a:pt x="299" y="57"/>
                  </a:cubicBezTo>
                  <a:cubicBezTo>
                    <a:pt x="295" y="56"/>
                    <a:pt x="288" y="57"/>
                    <a:pt x="285" y="56"/>
                  </a:cubicBezTo>
                  <a:close/>
                  <a:moveTo>
                    <a:pt x="363" y="52"/>
                  </a:moveTo>
                  <a:cubicBezTo>
                    <a:pt x="362" y="52"/>
                    <a:pt x="362" y="52"/>
                    <a:pt x="362" y="52"/>
                  </a:cubicBezTo>
                  <a:cubicBezTo>
                    <a:pt x="355" y="52"/>
                    <a:pt x="342" y="51"/>
                    <a:pt x="335" y="50"/>
                  </a:cubicBezTo>
                  <a:cubicBezTo>
                    <a:pt x="334" y="49"/>
                    <a:pt x="332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8" y="48"/>
                    <a:pt x="326" y="49"/>
                    <a:pt x="324" y="48"/>
                  </a:cubicBezTo>
                  <a:cubicBezTo>
                    <a:pt x="325" y="47"/>
                    <a:pt x="327" y="47"/>
                    <a:pt x="326" y="47"/>
                  </a:cubicBezTo>
                  <a:cubicBezTo>
                    <a:pt x="329" y="47"/>
                    <a:pt x="330" y="45"/>
                    <a:pt x="332" y="47"/>
                  </a:cubicBezTo>
                  <a:cubicBezTo>
                    <a:pt x="332" y="46"/>
                    <a:pt x="333" y="46"/>
                    <a:pt x="334" y="46"/>
                  </a:cubicBezTo>
                  <a:cubicBezTo>
                    <a:pt x="332" y="45"/>
                    <a:pt x="331" y="46"/>
                    <a:pt x="330" y="45"/>
                  </a:cubicBezTo>
                  <a:cubicBezTo>
                    <a:pt x="331" y="45"/>
                    <a:pt x="332" y="45"/>
                    <a:pt x="334" y="45"/>
                  </a:cubicBezTo>
                  <a:cubicBezTo>
                    <a:pt x="325" y="43"/>
                    <a:pt x="316" y="44"/>
                    <a:pt x="307" y="43"/>
                  </a:cubicBezTo>
                  <a:cubicBezTo>
                    <a:pt x="306" y="42"/>
                    <a:pt x="305" y="42"/>
                    <a:pt x="304" y="42"/>
                  </a:cubicBezTo>
                  <a:cubicBezTo>
                    <a:pt x="300" y="41"/>
                    <a:pt x="295" y="42"/>
                    <a:pt x="291" y="41"/>
                  </a:cubicBezTo>
                  <a:cubicBezTo>
                    <a:pt x="296" y="40"/>
                    <a:pt x="300" y="40"/>
                    <a:pt x="306" y="40"/>
                  </a:cubicBezTo>
                  <a:cubicBezTo>
                    <a:pt x="306" y="39"/>
                    <a:pt x="306" y="39"/>
                    <a:pt x="306" y="38"/>
                  </a:cubicBezTo>
                  <a:cubicBezTo>
                    <a:pt x="307" y="39"/>
                    <a:pt x="307" y="39"/>
                    <a:pt x="307" y="39"/>
                  </a:cubicBezTo>
                  <a:cubicBezTo>
                    <a:pt x="308" y="38"/>
                    <a:pt x="314" y="39"/>
                    <a:pt x="317" y="38"/>
                  </a:cubicBezTo>
                  <a:cubicBezTo>
                    <a:pt x="313" y="38"/>
                    <a:pt x="307" y="38"/>
                    <a:pt x="304" y="37"/>
                  </a:cubicBezTo>
                  <a:cubicBezTo>
                    <a:pt x="303" y="37"/>
                    <a:pt x="302" y="37"/>
                    <a:pt x="302" y="37"/>
                  </a:cubicBezTo>
                  <a:cubicBezTo>
                    <a:pt x="306" y="37"/>
                    <a:pt x="310" y="37"/>
                    <a:pt x="315" y="37"/>
                  </a:cubicBezTo>
                  <a:cubicBezTo>
                    <a:pt x="315" y="37"/>
                    <a:pt x="314" y="37"/>
                    <a:pt x="314" y="36"/>
                  </a:cubicBezTo>
                  <a:cubicBezTo>
                    <a:pt x="320" y="35"/>
                    <a:pt x="325" y="36"/>
                    <a:pt x="331" y="35"/>
                  </a:cubicBezTo>
                  <a:cubicBezTo>
                    <a:pt x="326" y="35"/>
                    <a:pt x="321" y="36"/>
                    <a:pt x="316" y="34"/>
                  </a:cubicBezTo>
                  <a:cubicBezTo>
                    <a:pt x="316" y="34"/>
                    <a:pt x="314" y="34"/>
                    <a:pt x="313" y="35"/>
                  </a:cubicBezTo>
                  <a:cubicBezTo>
                    <a:pt x="306" y="34"/>
                    <a:pt x="295" y="34"/>
                    <a:pt x="286" y="33"/>
                  </a:cubicBezTo>
                  <a:cubicBezTo>
                    <a:pt x="294" y="32"/>
                    <a:pt x="303" y="33"/>
                    <a:pt x="312" y="32"/>
                  </a:cubicBezTo>
                  <a:cubicBezTo>
                    <a:pt x="313" y="34"/>
                    <a:pt x="319" y="32"/>
                    <a:pt x="322" y="34"/>
                  </a:cubicBezTo>
                  <a:cubicBezTo>
                    <a:pt x="332" y="33"/>
                    <a:pt x="344" y="33"/>
                    <a:pt x="353" y="34"/>
                  </a:cubicBezTo>
                  <a:cubicBezTo>
                    <a:pt x="348" y="32"/>
                    <a:pt x="341" y="33"/>
                    <a:pt x="335" y="32"/>
                  </a:cubicBezTo>
                  <a:cubicBezTo>
                    <a:pt x="325" y="31"/>
                    <a:pt x="312" y="31"/>
                    <a:pt x="304" y="31"/>
                  </a:cubicBezTo>
                  <a:cubicBezTo>
                    <a:pt x="303" y="31"/>
                    <a:pt x="302" y="31"/>
                    <a:pt x="301" y="30"/>
                  </a:cubicBezTo>
                  <a:cubicBezTo>
                    <a:pt x="298" y="30"/>
                    <a:pt x="295" y="31"/>
                    <a:pt x="292" y="31"/>
                  </a:cubicBezTo>
                  <a:cubicBezTo>
                    <a:pt x="289" y="31"/>
                    <a:pt x="287" y="30"/>
                    <a:pt x="284" y="30"/>
                  </a:cubicBezTo>
                  <a:cubicBezTo>
                    <a:pt x="281" y="29"/>
                    <a:pt x="278" y="31"/>
                    <a:pt x="275" y="29"/>
                  </a:cubicBezTo>
                  <a:cubicBezTo>
                    <a:pt x="281" y="29"/>
                    <a:pt x="285" y="29"/>
                    <a:pt x="291" y="29"/>
                  </a:cubicBezTo>
                  <a:cubicBezTo>
                    <a:pt x="293" y="29"/>
                    <a:pt x="296" y="29"/>
                    <a:pt x="297" y="29"/>
                  </a:cubicBezTo>
                  <a:cubicBezTo>
                    <a:pt x="298" y="29"/>
                    <a:pt x="298" y="30"/>
                    <a:pt x="299" y="30"/>
                  </a:cubicBezTo>
                  <a:cubicBezTo>
                    <a:pt x="299" y="30"/>
                    <a:pt x="299" y="30"/>
                    <a:pt x="300" y="30"/>
                  </a:cubicBezTo>
                  <a:cubicBezTo>
                    <a:pt x="301" y="29"/>
                    <a:pt x="302" y="30"/>
                    <a:pt x="303" y="30"/>
                  </a:cubicBezTo>
                  <a:cubicBezTo>
                    <a:pt x="313" y="30"/>
                    <a:pt x="323" y="30"/>
                    <a:pt x="330" y="30"/>
                  </a:cubicBezTo>
                  <a:cubicBezTo>
                    <a:pt x="330" y="29"/>
                    <a:pt x="329" y="29"/>
                    <a:pt x="330" y="29"/>
                  </a:cubicBezTo>
                  <a:cubicBezTo>
                    <a:pt x="333" y="29"/>
                    <a:pt x="338" y="29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40" y="30"/>
                    <a:pt x="341" y="30"/>
                    <a:pt x="341" y="30"/>
                  </a:cubicBezTo>
                  <a:cubicBezTo>
                    <a:pt x="343" y="31"/>
                    <a:pt x="343" y="29"/>
                    <a:pt x="345" y="30"/>
                  </a:cubicBezTo>
                  <a:cubicBezTo>
                    <a:pt x="345" y="31"/>
                    <a:pt x="344" y="30"/>
                    <a:pt x="344" y="31"/>
                  </a:cubicBezTo>
                  <a:cubicBezTo>
                    <a:pt x="345" y="31"/>
                    <a:pt x="347" y="31"/>
                    <a:pt x="346" y="30"/>
                  </a:cubicBezTo>
                  <a:cubicBezTo>
                    <a:pt x="347" y="31"/>
                    <a:pt x="347" y="31"/>
                    <a:pt x="348" y="31"/>
                  </a:cubicBezTo>
                  <a:cubicBezTo>
                    <a:pt x="348" y="30"/>
                    <a:pt x="347" y="31"/>
                    <a:pt x="347" y="30"/>
                  </a:cubicBezTo>
                  <a:cubicBezTo>
                    <a:pt x="348" y="30"/>
                    <a:pt x="348" y="30"/>
                    <a:pt x="349" y="31"/>
                  </a:cubicBezTo>
                  <a:cubicBezTo>
                    <a:pt x="351" y="30"/>
                    <a:pt x="359" y="32"/>
                    <a:pt x="362" y="31"/>
                  </a:cubicBezTo>
                  <a:cubicBezTo>
                    <a:pt x="359" y="30"/>
                    <a:pt x="358" y="30"/>
                    <a:pt x="354" y="30"/>
                  </a:cubicBezTo>
                  <a:cubicBezTo>
                    <a:pt x="355" y="29"/>
                    <a:pt x="357" y="30"/>
                    <a:pt x="357" y="30"/>
                  </a:cubicBezTo>
                  <a:cubicBezTo>
                    <a:pt x="347" y="29"/>
                    <a:pt x="335" y="28"/>
                    <a:pt x="324" y="28"/>
                  </a:cubicBezTo>
                  <a:cubicBezTo>
                    <a:pt x="332" y="27"/>
                    <a:pt x="344" y="28"/>
                    <a:pt x="353" y="28"/>
                  </a:cubicBezTo>
                  <a:cubicBezTo>
                    <a:pt x="355" y="28"/>
                    <a:pt x="358" y="29"/>
                    <a:pt x="358" y="28"/>
                  </a:cubicBezTo>
                  <a:cubicBezTo>
                    <a:pt x="356" y="27"/>
                    <a:pt x="352" y="28"/>
                    <a:pt x="350" y="26"/>
                  </a:cubicBezTo>
                  <a:cubicBezTo>
                    <a:pt x="352" y="26"/>
                    <a:pt x="354" y="27"/>
                    <a:pt x="356" y="26"/>
                  </a:cubicBezTo>
                  <a:cubicBezTo>
                    <a:pt x="355" y="26"/>
                    <a:pt x="355" y="26"/>
                    <a:pt x="355" y="26"/>
                  </a:cubicBezTo>
                  <a:cubicBezTo>
                    <a:pt x="361" y="25"/>
                    <a:pt x="367" y="26"/>
                    <a:pt x="372" y="26"/>
                  </a:cubicBezTo>
                  <a:cubicBezTo>
                    <a:pt x="369" y="24"/>
                    <a:pt x="364" y="25"/>
                    <a:pt x="360" y="24"/>
                  </a:cubicBezTo>
                  <a:cubicBezTo>
                    <a:pt x="355" y="24"/>
                    <a:pt x="347" y="23"/>
                    <a:pt x="344" y="23"/>
                  </a:cubicBezTo>
                  <a:cubicBezTo>
                    <a:pt x="349" y="23"/>
                    <a:pt x="351" y="23"/>
                    <a:pt x="356" y="23"/>
                  </a:cubicBezTo>
                  <a:cubicBezTo>
                    <a:pt x="357" y="23"/>
                    <a:pt x="357" y="22"/>
                    <a:pt x="359" y="22"/>
                  </a:cubicBezTo>
                  <a:cubicBezTo>
                    <a:pt x="359" y="21"/>
                    <a:pt x="360" y="22"/>
                    <a:pt x="360" y="21"/>
                  </a:cubicBezTo>
                  <a:cubicBezTo>
                    <a:pt x="355" y="20"/>
                    <a:pt x="349" y="21"/>
                    <a:pt x="346" y="20"/>
                  </a:cubicBezTo>
                  <a:cubicBezTo>
                    <a:pt x="350" y="19"/>
                    <a:pt x="359" y="21"/>
                    <a:pt x="364" y="20"/>
                  </a:cubicBezTo>
                  <a:cubicBezTo>
                    <a:pt x="365" y="20"/>
                    <a:pt x="366" y="20"/>
                    <a:pt x="367" y="19"/>
                  </a:cubicBezTo>
                  <a:cubicBezTo>
                    <a:pt x="362" y="18"/>
                    <a:pt x="358" y="19"/>
                    <a:pt x="355" y="17"/>
                  </a:cubicBezTo>
                  <a:cubicBezTo>
                    <a:pt x="354" y="17"/>
                    <a:pt x="355" y="18"/>
                    <a:pt x="354" y="18"/>
                  </a:cubicBezTo>
                  <a:cubicBezTo>
                    <a:pt x="355" y="17"/>
                    <a:pt x="353" y="15"/>
                    <a:pt x="351" y="16"/>
                  </a:cubicBezTo>
                  <a:cubicBezTo>
                    <a:pt x="351" y="17"/>
                    <a:pt x="352" y="17"/>
                    <a:pt x="352" y="17"/>
                  </a:cubicBezTo>
                  <a:cubicBezTo>
                    <a:pt x="351" y="18"/>
                    <a:pt x="351" y="16"/>
                    <a:pt x="350" y="16"/>
                  </a:cubicBezTo>
                  <a:cubicBezTo>
                    <a:pt x="350" y="17"/>
                    <a:pt x="350" y="17"/>
                    <a:pt x="349" y="17"/>
                  </a:cubicBezTo>
                  <a:cubicBezTo>
                    <a:pt x="348" y="17"/>
                    <a:pt x="350" y="16"/>
                    <a:pt x="349" y="16"/>
                  </a:cubicBezTo>
                  <a:cubicBezTo>
                    <a:pt x="339" y="17"/>
                    <a:pt x="327" y="15"/>
                    <a:pt x="316" y="14"/>
                  </a:cubicBezTo>
                  <a:cubicBezTo>
                    <a:pt x="318" y="14"/>
                    <a:pt x="317" y="13"/>
                    <a:pt x="319" y="13"/>
                  </a:cubicBezTo>
                  <a:cubicBezTo>
                    <a:pt x="321" y="13"/>
                    <a:pt x="323" y="13"/>
                    <a:pt x="324" y="14"/>
                  </a:cubicBezTo>
                  <a:cubicBezTo>
                    <a:pt x="332" y="13"/>
                    <a:pt x="341" y="15"/>
                    <a:pt x="350" y="14"/>
                  </a:cubicBezTo>
                  <a:cubicBezTo>
                    <a:pt x="348" y="14"/>
                    <a:pt x="347" y="14"/>
                    <a:pt x="344" y="14"/>
                  </a:cubicBezTo>
                  <a:cubicBezTo>
                    <a:pt x="344" y="13"/>
                    <a:pt x="345" y="14"/>
                    <a:pt x="345" y="13"/>
                  </a:cubicBezTo>
                  <a:cubicBezTo>
                    <a:pt x="343" y="14"/>
                    <a:pt x="340" y="13"/>
                    <a:pt x="339" y="13"/>
                  </a:cubicBezTo>
                  <a:cubicBezTo>
                    <a:pt x="338" y="12"/>
                    <a:pt x="339" y="12"/>
                    <a:pt x="339" y="12"/>
                  </a:cubicBezTo>
                  <a:cubicBezTo>
                    <a:pt x="340" y="12"/>
                    <a:pt x="340" y="12"/>
                    <a:pt x="341" y="11"/>
                  </a:cubicBezTo>
                  <a:cubicBezTo>
                    <a:pt x="340" y="11"/>
                    <a:pt x="341" y="11"/>
                    <a:pt x="341" y="11"/>
                  </a:cubicBezTo>
                  <a:cubicBezTo>
                    <a:pt x="334" y="10"/>
                    <a:pt x="325" y="9"/>
                    <a:pt x="319" y="10"/>
                  </a:cubicBezTo>
                  <a:cubicBezTo>
                    <a:pt x="321" y="10"/>
                    <a:pt x="323" y="10"/>
                    <a:pt x="324" y="11"/>
                  </a:cubicBezTo>
                  <a:cubicBezTo>
                    <a:pt x="313" y="11"/>
                    <a:pt x="307" y="12"/>
                    <a:pt x="296" y="10"/>
                  </a:cubicBezTo>
                  <a:cubicBezTo>
                    <a:pt x="296" y="10"/>
                    <a:pt x="297" y="10"/>
                    <a:pt x="297" y="9"/>
                  </a:cubicBezTo>
                  <a:cubicBezTo>
                    <a:pt x="289" y="7"/>
                    <a:pt x="281" y="10"/>
                    <a:pt x="274" y="8"/>
                  </a:cubicBezTo>
                  <a:cubicBezTo>
                    <a:pt x="273" y="8"/>
                    <a:pt x="275" y="9"/>
                    <a:pt x="274" y="9"/>
                  </a:cubicBezTo>
                  <a:cubicBezTo>
                    <a:pt x="273" y="9"/>
                    <a:pt x="273" y="8"/>
                    <a:pt x="272" y="8"/>
                  </a:cubicBezTo>
                  <a:cubicBezTo>
                    <a:pt x="272" y="7"/>
                    <a:pt x="273" y="7"/>
                    <a:pt x="274" y="7"/>
                  </a:cubicBezTo>
                  <a:cubicBezTo>
                    <a:pt x="272" y="7"/>
                    <a:pt x="271" y="7"/>
                    <a:pt x="271" y="6"/>
                  </a:cubicBezTo>
                  <a:cubicBezTo>
                    <a:pt x="272" y="6"/>
                    <a:pt x="274" y="6"/>
                    <a:pt x="275" y="5"/>
                  </a:cubicBezTo>
                  <a:cubicBezTo>
                    <a:pt x="273" y="4"/>
                    <a:pt x="271" y="6"/>
                    <a:pt x="271" y="4"/>
                  </a:cubicBezTo>
                  <a:cubicBezTo>
                    <a:pt x="274" y="4"/>
                    <a:pt x="275" y="3"/>
                    <a:pt x="277" y="3"/>
                  </a:cubicBezTo>
                  <a:cubicBezTo>
                    <a:pt x="278" y="3"/>
                    <a:pt x="277" y="3"/>
                    <a:pt x="277" y="2"/>
                  </a:cubicBezTo>
                  <a:cubicBezTo>
                    <a:pt x="276" y="2"/>
                    <a:pt x="274" y="2"/>
                    <a:pt x="273" y="2"/>
                  </a:cubicBezTo>
                  <a:cubicBezTo>
                    <a:pt x="267" y="1"/>
                    <a:pt x="260" y="3"/>
                    <a:pt x="254" y="1"/>
                  </a:cubicBezTo>
                  <a:cubicBezTo>
                    <a:pt x="256" y="1"/>
                    <a:pt x="258" y="1"/>
                    <a:pt x="259" y="1"/>
                  </a:cubicBezTo>
                  <a:cubicBezTo>
                    <a:pt x="260" y="1"/>
                    <a:pt x="262" y="1"/>
                    <a:pt x="261" y="1"/>
                  </a:cubicBezTo>
                  <a:cubicBezTo>
                    <a:pt x="249" y="0"/>
                    <a:pt x="240" y="1"/>
                    <a:pt x="229" y="1"/>
                  </a:cubicBezTo>
                  <a:cubicBezTo>
                    <a:pt x="228" y="2"/>
                    <a:pt x="230" y="1"/>
                    <a:pt x="229" y="2"/>
                  </a:cubicBezTo>
                  <a:cubicBezTo>
                    <a:pt x="228" y="2"/>
                    <a:pt x="224" y="3"/>
                    <a:pt x="223" y="2"/>
                  </a:cubicBezTo>
                  <a:cubicBezTo>
                    <a:pt x="223" y="1"/>
                    <a:pt x="224" y="2"/>
                    <a:pt x="224" y="1"/>
                  </a:cubicBezTo>
                  <a:cubicBezTo>
                    <a:pt x="219" y="1"/>
                    <a:pt x="212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5" y="2"/>
                    <a:pt x="203" y="2"/>
                    <a:pt x="203" y="3"/>
                  </a:cubicBezTo>
                  <a:cubicBezTo>
                    <a:pt x="202" y="2"/>
                    <a:pt x="201" y="3"/>
                    <a:pt x="200" y="2"/>
                  </a:cubicBezTo>
                  <a:cubicBezTo>
                    <a:pt x="199" y="2"/>
                    <a:pt x="200" y="3"/>
                    <a:pt x="199" y="3"/>
                  </a:cubicBezTo>
                  <a:cubicBezTo>
                    <a:pt x="195" y="3"/>
                    <a:pt x="194" y="4"/>
                    <a:pt x="191" y="3"/>
                  </a:cubicBezTo>
                  <a:cubicBezTo>
                    <a:pt x="189" y="4"/>
                    <a:pt x="187" y="4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3"/>
                  </a:cubicBezTo>
                  <a:cubicBezTo>
                    <a:pt x="182" y="4"/>
                    <a:pt x="179" y="2"/>
                    <a:pt x="178" y="4"/>
                  </a:cubicBezTo>
                  <a:cubicBezTo>
                    <a:pt x="174" y="5"/>
                    <a:pt x="171" y="3"/>
                    <a:pt x="168" y="5"/>
                  </a:cubicBezTo>
                  <a:cubicBezTo>
                    <a:pt x="167" y="5"/>
                    <a:pt x="167" y="4"/>
                    <a:pt x="166" y="4"/>
                  </a:cubicBezTo>
                  <a:cubicBezTo>
                    <a:pt x="166" y="4"/>
                    <a:pt x="166" y="5"/>
                    <a:pt x="165" y="5"/>
                  </a:cubicBezTo>
                  <a:cubicBezTo>
                    <a:pt x="162" y="4"/>
                    <a:pt x="156" y="5"/>
                    <a:pt x="153" y="5"/>
                  </a:cubicBezTo>
                  <a:cubicBezTo>
                    <a:pt x="152" y="5"/>
                    <a:pt x="152" y="5"/>
                    <a:pt x="151" y="5"/>
                  </a:cubicBezTo>
                  <a:cubicBezTo>
                    <a:pt x="148" y="6"/>
                    <a:pt x="143" y="6"/>
                    <a:pt x="139" y="6"/>
                  </a:cubicBezTo>
                  <a:cubicBezTo>
                    <a:pt x="128" y="7"/>
                    <a:pt x="116" y="8"/>
                    <a:pt x="105" y="9"/>
                  </a:cubicBezTo>
                  <a:cubicBezTo>
                    <a:pt x="104" y="9"/>
                    <a:pt x="103" y="9"/>
                    <a:pt x="102" y="10"/>
                  </a:cubicBezTo>
                  <a:cubicBezTo>
                    <a:pt x="101" y="9"/>
                    <a:pt x="99" y="10"/>
                    <a:pt x="98" y="9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83" y="11"/>
                    <a:pt x="77" y="13"/>
                    <a:pt x="68" y="14"/>
                  </a:cubicBezTo>
                  <a:cubicBezTo>
                    <a:pt x="61" y="15"/>
                    <a:pt x="54" y="17"/>
                    <a:pt x="47" y="19"/>
                  </a:cubicBezTo>
                  <a:cubicBezTo>
                    <a:pt x="46" y="19"/>
                    <a:pt x="45" y="19"/>
                    <a:pt x="44" y="20"/>
                  </a:cubicBezTo>
                  <a:cubicBezTo>
                    <a:pt x="41" y="20"/>
                    <a:pt x="40" y="21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4"/>
                    <a:pt x="36" y="24"/>
                  </a:cubicBezTo>
                  <a:cubicBezTo>
                    <a:pt x="34" y="24"/>
                    <a:pt x="32" y="22"/>
                    <a:pt x="31" y="24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0" y="30"/>
                    <a:pt x="27" y="31"/>
                    <a:pt x="23" y="33"/>
                  </a:cubicBezTo>
                  <a:cubicBezTo>
                    <a:pt x="21" y="34"/>
                    <a:pt x="20" y="36"/>
                    <a:pt x="17" y="36"/>
                  </a:cubicBezTo>
                  <a:cubicBezTo>
                    <a:pt x="16" y="36"/>
                    <a:pt x="15" y="35"/>
                    <a:pt x="14" y="36"/>
                  </a:cubicBezTo>
                  <a:cubicBezTo>
                    <a:pt x="14" y="38"/>
                    <a:pt x="16" y="41"/>
                    <a:pt x="17" y="44"/>
                  </a:cubicBezTo>
                  <a:cubicBezTo>
                    <a:pt x="18" y="46"/>
                    <a:pt x="19" y="48"/>
                    <a:pt x="20" y="50"/>
                  </a:cubicBezTo>
                  <a:cubicBezTo>
                    <a:pt x="20" y="52"/>
                    <a:pt x="22" y="53"/>
                    <a:pt x="23" y="55"/>
                  </a:cubicBezTo>
                  <a:cubicBezTo>
                    <a:pt x="24" y="57"/>
                    <a:pt x="24" y="61"/>
                    <a:pt x="25" y="63"/>
                  </a:cubicBezTo>
                  <a:cubicBezTo>
                    <a:pt x="26" y="64"/>
                    <a:pt x="28" y="65"/>
                    <a:pt x="28" y="66"/>
                  </a:cubicBezTo>
                  <a:cubicBezTo>
                    <a:pt x="28" y="69"/>
                    <a:pt x="27" y="70"/>
                    <a:pt x="27" y="72"/>
                  </a:cubicBezTo>
                  <a:cubicBezTo>
                    <a:pt x="27" y="73"/>
                    <a:pt x="28" y="75"/>
                    <a:pt x="29" y="77"/>
                  </a:cubicBezTo>
                  <a:cubicBezTo>
                    <a:pt x="32" y="82"/>
                    <a:pt x="36" y="87"/>
                    <a:pt x="42" y="88"/>
                  </a:cubicBezTo>
                  <a:cubicBezTo>
                    <a:pt x="47" y="89"/>
                    <a:pt x="51" y="86"/>
                    <a:pt x="55" y="86"/>
                  </a:cubicBezTo>
                  <a:cubicBezTo>
                    <a:pt x="59" y="85"/>
                    <a:pt x="61" y="88"/>
                    <a:pt x="64" y="89"/>
                  </a:cubicBezTo>
                  <a:cubicBezTo>
                    <a:pt x="65" y="90"/>
                    <a:pt x="67" y="90"/>
                    <a:pt x="67" y="91"/>
                  </a:cubicBezTo>
                  <a:cubicBezTo>
                    <a:pt x="66" y="92"/>
                    <a:pt x="64" y="92"/>
                    <a:pt x="64" y="93"/>
                  </a:cubicBezTo>
                  <a:cubicBezTo>
                    <a:pt x="64" y="94"/>
                    <a:pt x="64" y="94"/>
                    <a:pt x="64" y="95"/>
                  </a:cubicBezTo>
                  <a:cubicBezTo>
                    <a:pt x="63" y="95"/>
                    <a:pt x="62" y="96"/>
                    <a:pt x="61" y="97"/>
                  </a:cubicBezTo>
                  <a:cubicBezTo>
                    <a:pt x="65" y="99"/>
                    <a:pt x="68" y="97"/>
                    <a:pt x="72" y="96"/>
                  </a:cubicBezTo>
                  <a:cubicBezTo>
                    <a:pt x="76" y="96"/>
                    <a:pt x="80" y="96"/>
                    <a:pt x="84" y="96"/>
                  </a:cubicBezTo>
                  <a:cubicBezTo>
                    <a:pt x="104" y="95"/>
                    <a:pt x="123" y="90"/>
                    <a:pt x="142" y="89"/>
                  </a:cubicBezTo>
                  <a:cubicBezTo>
                    <a:pt x="141" y="89"/>
                    <a:pt x="140" y="89"/>
                    <a:pt x="140" y="8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6" y="88"/>
                    <a:pt x="134" y="88"/>
                    <a:pt x="132" y="87"/>
                  </a:cubicBezTo>
                  <a:cubicBezTo>
                    <a:pt x="133" y="86"/>
                    <a:pt x="135" y="87"/>
                    <a:pt x="136" y="86"/>
                  </a:cubicBezTo>
                  <a:cubicBezTo>
                    <a:pt x="132" y="86"/>
                    <a:pt x="126" y="87"/>
                    <a:pt x="124" y="87"/>
                  </a:cubicBezTo>
                  <a:cubicBezTo>
                    <a:pt x="125" y="85"/>
                    <a:pt x="129" y="87"/>
                    <a:pt x="130" y="85"/>
                  </a:cubicBezTo>
                  <a:cubicBezTo>
                    <a:pt x="128" y="85"/>
                    <a:pt x="123" y="87"/>
                    <a:pt x="123" y="85"/>
                  </a:cubicBezTo>
                  <a:cubicBezTo>
                    <a:pt x="125" y="83"/>
                    <a:pt x="129" y="84"/>
                    <a:pt x="132" y="83"/>
                  </a:cubicBezTo>
                  <a:cubicBezTo>
                    <a:pt x="133" y="82"/>
                    <a:pt x="132" y="81"/>
                    <a:pt x="132" y="81"/>
                  </a:cubicBezTo>
                  <a:cubicBezTo>
                    <a:pt x="138" y="80"/>
                    <a:pt x="146" y="79"/>
                    <a:pt x="154" y="79"/>
                  </a:cubicBezTo>
                  <a:cubicBezTo>
                    <a:pt x="153" y="80"/>
                    <a:pt x="151" y="79"/>
                    <a:pt x="150" y="80"/>
                  </a:cubicBezTo>
                  <a:cubicBezTo>
                    <a:pt x="150" y="81"/>
                    <a:pt x="151" y="80"/>
                    <a:pt x="152" y="80"/>
                  </a:cubicBezTo>
                  <a:cubicBezTo>
                    <a:pt x="150" y="81"/>
                    <a:pt x="148" y="81"/>
                    <a:pt x="146" y="80"/>
                  </a:cubicBezTo>
                  <a:cubicBezTo>
                    <a:pt x="145" y="81"/>
                    <a:pt x="145" y="81"/>
                    <a:pt x="144" y="82"/>
                  </a:cubicBezTo>
                  <a:cubicBezTo>
                    <a:pt x="147" y="82"/>
                    <a:pt x="151" y="81"/>
                    <a:pt x="152" y="83"/>
                  </a:cubicBezTo>
                  <a:cubicBezTo>
                    <a:pt x="155" y="83"/>
                    <a:pt x="159" y="84"/>
                    <a:pt x="162" y="83"/>
                  </a:cubicBezTo>
                  <a:cubicBezTo>
                    <a:pt x="159" y="83"/>
                    <a:pt x="156" y="83"/>
                    <a:pt x="155" y="83"/>
                  </a:cubicBezTo>
                  <a:cubicBezTo>
                    <a:pt x="155" y="81"/>
                    <a:pt x="159" y="81"/>
                    <a:pt x="161" y="82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3" y="81"/>
                    <a:pt x="162" y="82"/>
                    <a:pt x="163" y="82"/>
                  </a:cubicBezTo>
                  <a:cubicBezTo>
                    <a:pt x="164" y="83"/>
                    <a:pt x="165" y="82"/>
                    <a:pt x="167" y="82"/>
                  </a:cubicBezTo>
                  <a:cubicBezTo>
                    <a:pt x="167" y="82"/>
                    <a:pt x="167" y="81"/>
                    <a:pt x="168" y="81"/>
                  </a:cubicBezTo>
                  <a:cubicBezTo>
                    <a:pt x="169" y="81"/>
                    <a:pt x="172" y="80"/>
                    <a:pt x="173" y="81"/>
                  </a:cubicBezTo>
                  <a:cubicBezTo>
                    <a:pt x="172" y="82"/>
                    <a:pt x="171" y="81"/>
                    <a:pt x="170" y="82"/>
                  </a:cubicBezTo>
                  <a:cubicBezTo>
                    <a:pt x="171" y="83"/>
                    <a:pt x="173" y="81"/>
                    <a:pt x="175" y="82"/>
                  </a:cubicBezTo>
                  <a:cubicBezTo>
                    <a:pt x="175" y="81"/>
                    <a:pt x="175" y="81"/>
                    <a:pt x="176" y="81"/>
                  </a:cubicBezTo>
                  <a:cubicBezTo>
                    <a:pt x="180" y="80"/>
                    <a:pt x="186" y="80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9" y="79"/>
                    <a:pt x="191" y="78"/>
                    <a:pt x="192" y="79"/>
                  </a:cubicBezTo>
                  <a:cubicBezTo>
                    <a:pt x="192" y="79"/>
                    <a:pt x="192" y="78"/>
                    <a:pt x="192" y="78"/>
                  </a:cubicBezTo>
                  <a:cubicBezTo>
                    <a:pt x="193" y="79"/>
                    <a:pt x="193" y="78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6" y="81"/>
                    <a:pt x="200" y="80"/>
                    <a:pt x="202" y="80"/>
                  </a:cubicBezTo>
                  <a:cubicBezTo>
                    <a:pt x="201" y="80"/>
                    <a:pt x="201" y="80"/>
                    <a:pt x="201" y="79"/>
                  </a:cubicBezTo>
                  <a:cubicBezTo>
                    <a:pt x="204" y="78"/>
                    <a:pt x="207" y="79"/>
                    <a:pt x="210" y="78"/>
                  </a:cubicBezTo>
                  <a:cubicBezTo>
                    <a:pt x="208" y="78"/>
                    <a:pt x="208" y="78"/>
                    <a:pt x="207" y="77"/>
                  </a:cubicBezTo>
                  <a:cubicBezTo>
                    <a:pt x="209" y="77"/>
                    <a:pt x="212" y="77"/>
                    <a:pt x="214" y="76"/>
                  </a:cubicBezTo>
                  <a:cubicBezTo>
                    <a:pt x="212" y="76"/>
                    <a:pt x="210" y="77"/>
                    <a:pt x="209" y="76"/>
                  </a:cubicBezTo>
                  <a:cubicBezTo>
                    <a:pt x="216" y="75"/>
                    <a:pt x="224" y="75"/>
                    <a:pt x="231" y="74"/>
                  </a:cubicBezTo>
                  <a:cubicBezTo>
                    <a:pt x="226" y="74"/>
                    <a:pt x="222" y="74"/>
                    <a:pt x="218" y="74"/>
                  </a:cubicBezTo>
                  <a:cubicBezTo>
                    <a:pt x="218" y="74"/>
                    <a:pt x="218" y="74"/>
                    <a:pt x="218" y="73"/>
                  </a:cubicBezTo>
                  <a:cubicBezTo>
                    <a:pt x="217" y="73"/>
                    <a:pt x="216" y="74"/>
                    <a:pt x="216" y="73"/>
                  </a:cubicBezTo>
                  <a:cubicBezTo>
                    <a:pt x="220" y="72"/>
                    <a:pt x="226" y="73"/>
                    <a:pt x="232" y="71"/>
                  </a:cubicBezTo>
                  <a:cubicBezTo>
                    <a:pt x="231" y="71"/>
                    <a:pt x="231" y="72"/>
                    <a:pt x="230" y="71"/>
                  </a:cubicBezTo>
                  <a:cubicBezTo>
                    <a:pt x="231" y="70"/>
                    <a:pt x="232" y="70"/>
                    <a:pt x="233" y="71"/>
                  </a:cubicBezTo>
                  <a:cubicBezTo>
                    <a:pt x="233" y="69"/>
                    <a:pt x="231" y="71"/>
                    <a:pt x="231" y="70"/>
                  </a:cubicBezTo>
                  <a:cubicBezTo>
                    <a:pt x="233" y="68"/>
                    <a:pt x="236" y="69"/>
                    <a:pt x="238" y="69"/>
                  </a:cubicBezTo>
                  <a:cubicBezTo>
                    <a:pt x="239" y="69"/>
                    <a:pt x="240" y="68"/>
                    <a:pt x="241" y="68"/>
                  </a:cubicBezTo>
                  <a:cubicBezTo>
                    <a:pt x="246" y="67"/>
                    <a:pt x="252" y="68"/>
                    <a:pt x="257" y="67"/>
                  </a:cubicBezTo>
                  <a:cubicBezTo>
                    <a:pt x="253" y="67"/>
                    <a:pt x="249" y="66"/>
                    <a:pt x="247" y="67"/>
                  </a:cubicBezTo>
                  <a:cubicBezTo>
                    <a:pt x="247" y="66"/>
                    <a:pt x="244" y="66"/>
                    <a:pt x="243" y="67"/>
                  </a:cubicBezTo>
                  <a:cubicBezTo>
                    <a:pt x="242" y="67"/>
                    <a:pt x="243" y="66"/>
                    <a:pt x="242" y="66"/>
                  </a:cubicBezTo>
                  <a:cubicBezTo>
                    <a:pt x="239" y="66"/>
                    <a:pt x="236" y="66"/>
                    <a:pt x="233" y="66"/>
                  </a:cubicBezTo>
                  <a:cubicBezTo>
                    <a:pt x="231" y="66"/>
                    <a:pt x="230" y="67"/>
                    <a:pt x="229" y="66"/>
                  </a:cubicBezTo>
                  <a:cubicBezTo>
                    <a:pt x="232" y="66"/>
                    <a:pt x="233" y="65"/>
                    <a:pt x="235" y="64"/>
                  </a:cubicBezTo>
                  <a:cubicBezTo>
                    <a:pt x="236" y="65"/>
                    <a:pt x="235" y="65"/>
                    <a:pt x="236" y="65"/>
                  </a:cubicBezTo>
                  <a:cubicBezTo>
                    <a:pt x="241" y="65"/>
                    <a:pt x="243" y="64"/>
                    <a:pt x="248" y="64"/>
                  </a:cubicBezTo>
                  <a:cubicBezTo>
                    <a:pt x="247" y="64"/>
                    <a:pt x="247" y="64"/>
                    <a:pt x="247" y="63"/>
                  </a:cubicBezTo>
                  <a:cubicBezTo>
                    <a:pt x="247" y="63"/>
                    <a:pt x="248" y="62"/>
                    <a:pt x="248" y="62"/>
                  </a:cubicBezTo>
                  <a:cubicBezTo>
                    <a:pt x="249" y="62"/>
                    <a:pt x="251" y="62"/>
                    <a:pt x="253" y="62"/>
                  </a:cubicBezTo>
                  <a:cubicBezTo>
                    <a:pt x="248" y="62"/>
                    <a:pt x="243" y="62"/>
                    <a:pt x="238" y="62"/>
                  </a:cubicBezTo>
                  <a:cubicBezTo>
                    <a:pt x="236" y="62"/>
                    <a:pt x="233" y="63"/>
                    <a:pt x="231" y="61"/>
                  </a:cubicBezTo>
                  <a:cubicBezTo>
                    <a:pt x="238" y="61"/>
                    <a:pt x="246" y="61"/>
                    <a:pt x="252" y="60"/>
                  </a:cubicBezTo>
                  <a:cubicBezTo>
                    <a:pt x="251" y="59"/>
                    <a:pt x="248" y="60"/>
                    <a:pt x="246" y="60"/>
                  </a:cubicBezTo>
                  <a:cubicBezTo>
                    <a:pt x="245" y="60"/>
                    <a:pt x="243" y="60"/>
                    <a:pt x="243" y="59"/>
                  </a:cubicBezTo>
                  <a:cubicBezTo>
                    <a:pt x="244" y="59"/>
                    <a:pt x="246" y="60"/>
                    <a:pt x="247" y="58"/>
                  </a:cubicBezTo>
                  <a:cubicBezTo>
                    <a:pt x="248" y="59"/>
                    <a:pt x="249" y="59"/>
                    <a:pt x="250" y="58"/>
                  </a:cubicBezTo>
                  <a:cubicBezTo>
                    <a:pt x="249" y="58"/>
                    <a:pt x="248" y="59"/>
                    <a:pt x="248" y="58"/>
                  </a:cubicBezTo>
                  <a:cubicBezTo>
                    <a:pt x="253" y="58"/>
                    <a:pt x="259" y="57"/>
                    <a:pt x="264" y="58"/>
                  </a:cubicBezTo>
                  <a:cubicBezTo>
                    <a:pt x="264" y="58"/>
                    <a:pt x="263" y="58"/>
                    <a:pt x="263" y="59"/>
                  </a:cubicBezTo>
                  <a:cubicBezTo>
                    <a:pt x="267" y="58"/>
                    <a:pt x="270" y="59"/>
                    <a:pt x="274" y="58"/>
                  </a:cubicBezTo>
                  <a:cubicBezTo>
                    <a:pt x="276" y="58"/>
                    <a:pt x="278" y="59"/>
                    <a:pt x="280" y="59"/>
                  </a:cubicBezTo>
                  <a:cubicBezTo>
                    <a:pt x="282" y="59"/>
                    <a:pt x="285" y="58"/>
                    <a:pt x="286" y="59"/>
                  </a:cubicBezTo>
                  <a:cubicBezTo>
                    <a:pt x="284" y="60"/>
                    <a:pt x="282" y="59"/>
                    <a:pt x="280" y="60"/>
                  </a:cubicBezTo>
                  <a:cubicBezTo>
                    <a:pt x="284" y="60"/>
                    <a:pt x="287" y="60"/>
                    <a:pt x="292" y="60"/>
                  </a:cubicBezTo>
                  <a:cubicBezTo>
                    <a:pt x="290" y="59"/>
                    <a:pt x="288" y="60"/>
                    <a:pt x="287" y="59"/>
                  </a:cubicBezTo>
                  <a:cubicBezTo>
                    <a:pt x="289" y="58"/>
                    <a:pt x="292" y="59"/>
                    <a:pt x="294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6" y="58"/>
                    <a:pt x="295" y="58"/>
                    <a:pt x="294" y="58"/>
                  </a:cubicBezTo>
                  <a:cubicBezTo>
                    <a:pt x="289" y="58"/>
                    <a:pt x="286" y="58"/>
                    <a:pt x="283" y="57"/>
                  </a:cubicBezTo>
                  <a:cubicBezTo>
                    <a:pt x="283" y="58"/>
                    <a:pt x="283" y="58"/>
                    <a:pt x="282" y="58"/>
                  </a:cubicBezTo>
                  <a:cubicBezTo>
                    <a:pt x="277" y="57"/>
                    <a:pt x="269" y="59"/>
                    <a:pt x="264" y="58"/>
                  </a:cubicBezTo>
                  <a:cubicBezTo>
                    <a:pt x="267" y="57"/>
                    <a:pt x="273" y="58"/>
                    <a:pt x="276" y="57"/>
                  </a:cubicBezTo>
                  <a:cubicBezTo>
                    <a:pt x="275" y="57"/>
                    <a:pt x="275" y="56"/>
                    <a:pt x="274" y="56"/>
                  </a:cubicBezTo>
                  <a:cubicBezTo>
                    <a:pt x="272" y="57"/>
                    <a:pt x="267" y="57"/>
                    <a:pt x="266" y="55"/>
                  </a:cubicBezTo>
                  <a:cubicBezTo>
                    <a:pt x="262" y="55"/>
                    <a:pt x="260" y="54"/>
                    <a:pt x="258" y="56"/>
                  </a:cubicBezTo>
                  <a:cubicBezTo>
                    <a:pt x="255" y="55"/>
                    <a:pt x="249" y="55"/>
                    <a:pt x="246" y="55"/>
                  </a:cubicBezTo>
                  <a:cubicBezTo>
                    <a:pt x="249" y="54"/>
                    <a:pt x="254" y="55"/>
                    <a:pt x="258" y="54"/>
                  </a:cubicBezTo>
                  <a:cubicBezTo>
                    <a:pt x="259" y="54"/>
                    <a:pt x="258" y="55"/>
                    <a:pt x="259" y="55"/>
                  </a:cubicBezTo>
                  <a:cubicBezTo>
                    <a:pt x="261" y="54"/>
                    <a:pt x="263" y="54"/>
                    <a:pt x="264" y="55"/>
                  </a:cubicBezTo>
                  <a:cubicBezTo>
                    <a:pt x="265" y="55"/>
                    <a:pt x="265" y="54"/>
                    <a:pt x="265" y="54"/>
                  </a:cubicBezTo>
                  <a:cubicBezTo>
                    <a:pt x="278" y="53"/>
                    <a:pt x="298" y="55"/>
                    <a:pt x="310" y="54"/>
                  </a:cubicBezTo>
                  <a:cubicBezTo>
                    <a:pt x="307" y="53"/>
                    <a:pt x="304" y="53"/>
                    <a:pt x="301" y="53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7" y="52"/>
                    <a:pt x="293" y="52"/>
                    <a:pt x="289" y="51"/>
                  </a:cubicBezTo>
                  <a:cubicBezTo>
                    <a:pt x="288" y="52"/>
                    <a:pt x="288" y="52"/>
                    <a:pt x="288" y="53"/>
                  </a:cubicBezTo>
                  <a:cubicBezTo>
                    <a:pt x="281" y="53"/>
                    <a:pt x="270" y="53"/>
                    <a:pt x="263" y="52"/>
                  </a:cubicBezTo>
                  <a:cubicBezTo>
                    <a:pt x="263" y="51"/>
                    <a:pt x="265" y="51"/>
                    <a:pt x="266" y="51"/>
                  </a:cubicBezTo>
                  <a:cubicBezTo>
                    <a:pt x="281" y="51"/>
                    <a:pt x="296" y="52"/>
                    <a:pt x="310" y="52"/>
                  </a:cubicBezTo>
                  <a:cubicBezTo>
                    <a:pt x="319" y="52"/>
                    <a:pt x="328" y="51"/>
                    <a:pt x="338" y="51"/>
                  </a:cubicBezTo>
                  <a:cubicBezTo>
                    <a:pt x="346" y="52"/>
                    <a:pt x="354" y="52"/>
                    <a:pt x="362" y="52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4" y="52"/>
                    <a:pt x="364" y="52"/>
                    <a:pt x="363" y="52"/>
                  </a:cubicBezTo>
                  <a:close/>
                  <a:moveTo>
                    <a:pt x="329" y="45"/>
                  </a:moveTo>
                  <a:cubicBezTo>
                    <a:pt x="329" y="45"/>
                    <a:pt x="328" y="45"/>
                    <a:pt x="327" y="45"/>
                  </a:cubicBezTo>
                  <a:cubicBezTo>
                    <a:pt x="327" y="45"/>
                    <a:pt x="328" y="45"/>
                    <a:pt x="329" y="45"/>
                  </a:cubicBezTo>
                  <a:close/>
                  <a:moveTo>
                    <a:pt x="303" y="39"/>
                  </a:moveTo>
                  <a:cubicBezTo>
                    <a:pt x="303" y="39"/>
                    <a:pt x="302" y="39"/>
                    <a:pt x="302" y="39"/>
                  </a:cubicBezTo>
                  <a:cubicBezTo>
                    <a:pt x="302" y="38"/>
                    <a:pt x="303" y="39"/>
                    <a:pt x="303" y="39"/>
                  </a:cubicBezTo>
                  <a:close/>
                  <a:moveTo>
                    <a:pt x="302" y="37"/>
                  </a:moveTo>
                  <a:cubicBezTo>
                    <a:pt x="300" y="37"/>
                    <a:pt x="296" y="38"/>
                    <a:pt x="295" y="37"/>
                  </a:cubicBezTo>
                  <a:cubicBezTo>
                    <a:pt x="297" y="37"/>
                    <a:pt x="300" y="36"/>
                    <a:pt x="302" y="37"/>
                  </a:cubicBezTo>
                  <a:close/>
                  <a:moveTo>
                    <a:pt x="348" y="26"/>
                  </a:moveTo>
                  <a:cubicBezTo>
                    <a:pt x="348" y="27"/>
                    <a:pt x="347" y="27"/>
                    <a:pt x="346" y="26"/>
                  </a:cubicBezTo>
                  <a:cubicBezTo>
                    <a:pt x="346" y="26"/>
                    <a:pt x="348" y="26"/>
                    <a:pt x="348" y="26"/>
                  </a:cubicBezTo>
                  <a:close/>
                  <a:moveTo>
                    <a:pt x="353" y="17"/>
                  </a:moveTo>
                  <a:cubicBezTo>
                    <a:pt x="353" y="17"/>
                    <a:pt x="353" y="17"/>
                    <a:pt x="353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3" y="17"/>
                    <a:pt x="353" y="17"/>
                  </a:cubicBezTo>
                  <a:close/>
                  <a:moveTo>
                    <a:pt x="338" y="12"/>
                  </a:moveTo>
                  <a:cubicBezTo>
                    <a:pt x="338" y="12"/>
                    <a:pt x="338" y="12"/>
                    <a:pt x="337" y="12"/>
                  </a:cubicBezTo>
                  <a:cubicBezTo>
                    <a:pt x="337" y="11"/>
                    <a:pt x="338" y="12"/>
                    <a:pt x="338" y="12"/>
                  </a:cubicBezTo>
                  <a:close/>
                  <a:moveTo>
                    <a:pt x="333" y="12"/>
                  </a:moveTo>
                  <a:cubicBezTo>
                    <a:pt x="333" y="12"/>
                    <a:pt x="332" y="12"/>
                    <a:pt x="332" y="12"/>
                  </a:cubicBezTo>
                  <a:cubicBezTo>
                    <a:pt x="331" y="11"/>
                    <a:pt x="333" y="11"/>
                    <a:pt x="333" y="12"/>
                  </a:cubicBezTo>
                  <a:close/>
                  <a:moveTo>
                    <a:pt x="328" y="11"/>
                  </a:moveTo>
                  <a:cubicBezTo>
                    <a:pt x="328" y="12"/>
                    <a:pt x="328" y="12"/>
                    <a:pt x="328" y="13"/>
                  </a:cubicBezTo>
                  <a:cubicBezTo>
                    <a:pt x="327" y="13"/>
                    <a:pt x="326" y="12"/>
                    <a:pt x="325" y="13"/>
                  </a:cubicBezTo>
                  <a:cubicBezTo>
                    <a:pt x="326" y="12"/>
                    <a:pt x="327" y="12"/>
                    <a:pt x="328" y="11"/>
                  </a:cubicBezTo>
                  <a:close/>
                  <a:moveTo>
                    <a:pt x="70" y="91"/>
                  </a:moveTo>
                  <a:cubicBezTo>
                    <a:pt x="71" y="92"/>
                    <a:pt x="73" y="91"/>
                    <a:pt x="74" y="92"/>
                  </a:cubicBezTo>
                  <a:cubicBezTo>
                    <a:pt x="73" y="94"/>
                    <a:pt x="65" y="94"/>
                    <a:pt x="70" y="91"/>
                  </a:cubicBezTo>
                  <a:close/>
                  <a:moveTo>
                    <a:pt x="153" y="78"/>
                  </a:moveTo>
                  <a:cubicBezTo>
                    <a:pt x="148" y="78"/>
                    <a:pt x="142" y="79"/>
                    <a:pt x="137" y="79"/>
                  </a:cubicBezTo>
                  <a:cubicBezTo>
                    <a:pt x="135" y="80"/>
                    <a:pt x="131" y="80"/>
                    <a:pt x="129" y="79"/>
                  </a:cubicBezTo>
                  <a:cubicBezTo>
                    <a:pt x="129" y="78"/>
                    <a:pt x="130" y="79"/>
                    <a:pt x="130" y="78"/>
                  </a:cubicBezTo>
                  <a:cubicBezTo>
                    <a:pt x="140" y="79"/>
                    <a:pt x="148" y="77"/>
                    <a:pt x="158" y="77"/>
                  </a:cubicBezTo>
                  <a:cubicBezTo>
                    <a:pt x="156" y="78"/>
                    <a:pt x="155" y="78"/>
                    <a:pt x="153" y="78"/>
                  </a:cubicBezTo>
                  <a:close/>
                  <a:moveTo>
                    <a:pt x="160" y="80"/>
                  </a:moveTo>
                  <a:cubicBezTo>
                    <a:pt x="164" y="78"/>
                    <a:pt x="169" y="79"/>
                    <a:pt x="174" y="79"/>
                  </a:cubicBezTo>
                  <a:cubicBezTo>
                    <a:pt x="170" y="81"/>
                    <a:pt x="166" y="80"/>
                    <a:pt x="160" y="80"/>
                  </a:cubicBezTo>
                  <a:close/>
                  <a:moveTo>
                    <a:pt x="176" y="77"/>
                  </a:moveTo>
                  <a:cubicBezTo>
                    <a:pt x="176" y="76"/>
                    <a:pt x="177" y="76"/>
                    <a:pt x="178" y="76"/>
                  </a:cubicBezTo>
                  <a:cubicBezTo>
                    <a:pt x="177" y="77"/>
                    <a:pt x="176" y="77"/>
                    <a:pt x="176" y="77"/>
                  </a:cubicBezTo>
                  <a:close/>
                  <a:moveTo>
                    <a:pt x="184" y="79"/>
                  </a:moveTo>
                  <a:cubicBezTo>
                    <a:pt x="184" y="79"/>
                    <a:pt x="184" y="79"/>
                    <a:pt x="184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5" y="79"/>
                    <a:pt x="184" y="79"/>
                  </a:cubicBezTo>
                  <a:close/>
                  <a:moveTo>
                    <a:pt x="192" y="6"/>
                  </a:moveTo>
                  <a:cubicBezTo>
                    <a:pt x="192" y="5"/>
                    <a:pt x="194" y="5"/>
                    <a:pt x="194" y="6"/>
                  </a:cubicBezTo>
                  <a:cubicBezTo>
                    <a:pt x="193" y="6"/>
                    <a:pt x="193" y="5"/>
                    <a:pt x="192" y="6"/>
                  </a:cubicBezTo>
                  <a:close/>
                  <a:moveTo>
                    <a:pt x="192" y="8"/>
                  </a:moveTo>
                  <a:cubicBezTo>
                    <a:pt x="193" y="7"/>
                    <a:pt x="195" y="8"/>
                    <a:pt x="196" y="7"/>
                  </a:cubicBezTo>
                  <a:cubicBezTo>
                    <a:pt x="196" y="8"/>
                    <a:pt x="193" y="8"/>
                    <a:pt x="192" y="8"/>
                  </a:cubicBezTo>
                  <a:close/>
                  <a:moveTo>
                    <a:pt x="195" y="80"/>
                  </a:moveTo>
                  <a:cubicBezTo>
                    <a:pt x="196" y="79"/>
                    <a:pt x="198" y="79"/>
                    <a:pt x="200" y="79"/>
                  </a:cubicBezTo>
                  <a:cubicBezTo>
                    <a:pt x="199" y="81"/>
                    <a:pt x="197" y="80"/>
                    <a:pt x="195" y="80"/>
                  </a:cubicBezTo>
                  <a:close/>
                  <a:moveTo>
                    <a:pt x="193" y="77"/>
                  </a:moveTo>
                  <a:cubicBezTo>
                    <a:pt x="196" y="76"/>
                    <a:pt x="199" y="76"/>
                    <a:pt x="202" y="76"/>
                  </a:cubicBezTo>
                  <a:cubicBezTo>
                    <a:pt x="200" y="78"/>
                    <a:pt x="196" y="76"/>
                    <a:pt x="193" y="77"/>
                  </a:cubicBezTo>
                  <a:close/>
                  <a:moveTo>
                    <a:pt x="202" y="7"/>
                  </a:moveTo>
                  <a:cubicBezTo>
                    <a:pt x="203" y="6"/>
                    <a:pt x="206" y="7"/>
                    <a:pt x="202" y="7"/>
                  </a:cubicBezTo>
                  <a:close/>
                  <a:moveTo>
                    <a:pt x="204" y="78"/>
                  </a:moveTo>
                  <a:cubicBezTo>
                    <a:pt x="205" y="77"/>
                    <a:pt x="206" y="77"/>
                    <a:pt x="207" y="77"/>
                  </a:cubicBezTo>
                  <a:cubicBezTo>
                    <a:pt x="207" y="78"/>
                    <a:pt x="205" y="77"/>
                    <a:pt x="204" y="78"/>
                  </a:cubicBezTo>
                  <a:close/>
                  <a:moveTo>
                    <a:pt x="290" y="52"/>
                  </a:moveTo>
                  <a:cubicBezTo>
                    <a:pt x="289" y="53"/>
                    <a:pt x="289" y="53"/>
                    <a:pt x="288" y="53"/>
                  </a:cubicBezTo>
                  <a:cubicBezTo>
                    <a:pt x="288" y="52"/>
                    <a:pt x="290" y="52"/>
                    <a:pt x="290" y="52"/>
                  </a:cubicBezTo>
                  <a:close/>
                  <a:moveTo>
                    <a:pt x="278" y="25"/>
                  </a:moveTo>
                  <a:cubicBezTo>
                    <a:pt x="278" y="24"/>
                    <a:pt x="280" y="24"/>
                    <a:pt x="280" y="25"/>
                  </a:cubicBezTo>
                  <a:cubicBezTo>
                    <a:pt x="280" y="25"/>
                    <a:pt x="278" y="25"/>
                    <a:pt x="278" y="25"/>
                  </a:cubicBezTo>
                  <a:close/>
                  <a:moveTo>
                    <a:pt x="281" y="25"/>
                  </a:moveTo>
                  <a:cubicBezTo>
                    <a:pt x="281" y="24"/>
                    <a:pt x="283" y="24"/>
                    <a:pt x="284" y="24"/>
                  </a:cubicBezTo>
                  <a:cubicBezTo>
                    <a:pt x="283" y="26"/>
                    <a:pt x="282" y="24"/>
                    <a:pt x="281" y="25"/>
                  </a:cubicBezTo>
                  <a:close/>
                  <a:moveTo>
                    <a:pt x="285" y="25"/>
                  </a:moveTo>
                  <a:cubicBezTo>
                    <a:pt x="285" y="24"/>
                    <a:pt x="286" y="24"/>
                    <a:pt x="286" y="24"/>
                  </a:cubicBezTo>
                  <a:cubicBezTo>
                    <a:pt x="286" y="25"/>
                    <a:pt x="285" y="25"/>
                    <a:pt x="285" y="25"/>
                  </a:cubicBezTo>
                  <a:close/>
                  <a:moveTo>
                    <a:pt x="288" y="25"/>
                  </a:moveTo>
                  <a:cubicBezTo>
                    <a:pt x="289" y="24"/>
                    <a:pt x="291" y="25"/>
                    <a:pt x="291" y="25"/>
                  </a:cubicBezTo>
                  <a:cubicBezTo>
                    <a:pt x="291" y="25"/>
                    <a:pt x="289" y="25"/>
                    <a:pt x="288" y="25"/>
                  </a:cubicBezTo>
                  <a:close/>
                  <a:moveTo>
                    <a:pt x="288" y="21"/>
                  </a:moveTo>
                  <a:cubicBezTo>
                    <a:pt x="288" y="21"/>
                    <a:pt x="289" y="21"/>
                    <a:pt x="289" y="22"/>
                  </a:cubicBezTo>
                  <a:cubicBezTo>
                    <a:pt x="288" y="22"/>
                    <a:pt x="288" y="21"/>
                    <a:pt x="288" y="21"/>
                  </a:cubicBezTo>
                  <a:close/>
                  <a:moveTo>
                    <a:pt x="291" y="25"/>
                  </a:moveTo>
                  <a:cubicBezTo>
                    <a:pt x="291" y="24"/>
                    <a:pt x="293" y="25"/>
                    <a:pt x="293" y="24"/>
                  </a:cubicBezTo>
                  <a:cubicBezTo>
                    <a:pt x="294" y="25"/>
                    <a:pt x="292" y="25"/>
                    <a:pt x="291" y="25"/>
                  </a:cubicBezTo>
                  <a:close/>
                  <a:moveTo>
                    <a:pt x="295" y="25"/>
                  </a:moveTo>
                  <a:cubicBezTo>
                    <a:pt x="295" y="24"/>
                    <a:pt x="297" y="25"/>
                    <a:pt x="298" y="25"/>
                  </a:cubicBezTo>
                  <a:cubicBezTo>
                    <a:pt x="298" y="25"/>
                    <a:pt x="296" y="25"/>
                    <a:pt x="295" y="25"/>
                  </a:cubicBezTo>
                  <a:close/>
                  <a:moveTo>
                    <a:pt x="306" y="24"/>
                  </a:moveTo>
                  <a:cubicBezTo>
                    <a:pt x="307" y="23"/>
                    <a:pt x="308" y="23"/>
                    <a:pt x="308" y="23"/>
                  </a:cubicBezTo>
                  <a:cubicBezTo>
                    <a:pt x="308" y="24"/>
                    <a:pt x="307" y="24"/>
                    <a:pt x="306" y="24"/>
                  </a:cubicBezTo>
                  <a:close/>
                  <a:moveTo>
                    <a:pt x="308" y="23"/>
                  </a:moveTo>
                  <a:cubicBezTo>
                    <a:pt x="308" y="23"/>
                    <a:pt x="310" y="23"/>
                    <a:pt x="310" y="23"/>
                  </a:cubicBezTo>
                  <a:cubicBezTo>
                    <a:pt x="309" y="24"/>
                    <a:pt x="309" y="23"/>
                    <a:pt x="308" y="23"/>
                  </a:cubicBezTo>
                  <a:close/>
                  <a:moveTo>
                    <a:pt x="311" y="24"/>
                  </a:move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3" y="23"/>
                    <a:pt x="313" y="24"/>
                  </a:cubicBezTo>
                  <a:lnTo>
                    <a:pt x="311" y="24"/>
                  </a:lnTo>
                  <a:close/>
                  <a:moveTo>
                    <a:pt x="288" y="13"/>
                  </a:moveTo>
                  <a:cubicBezTo>
                    <a:pt x="298" y="12"/>
                    <a:pt x="305" y="13"/>
                    <a:pt x="315" y="13"/>
                  </a:cubicBezTo>
                  <a:cubicBezTo>
                    <a:pt x="315" y="14"/>
                    <a:pt x="316" y="14"/>
                    <a:pt x="316" y="14"/>
                  </a:cubicBezTo>
                  <a:cubicBezTo>
                    <a:pt x="314" y="14"/>
                    <a:pt x="310" y="14"/>
                    <a:pt x="308" y="14"/>
                  </a:cubicBezTo>
                  <a:cubicBezTo>
                    <a:pt x="307" y="14"/>
                    <a:pt x="309" y="14"/>
                    <a:pt x="308" y="14"/>
                  </a:cubicBezTo>
                  <a:cubicBezTo>
                    <a:pt x="303" y="15"/>
                    <a:pt x="298" y="14"/>
                    <a:pt x="295" y="14"/>
                  </a:cubicBezTo>
                  <a:cubicBezTo>
                    <a:pt x="292" y="14"/>
                    <a:pt x="290" y="15"/>
                    <a:pt x="288" y="13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87" y="10"/>
                  </a:moveTo>
                  <a:cubicBezTo>
                    <a:pt x="286" y="12"/>
                    <a:pt x="282" y="10"/>
                    <a:pt x="278" y="11"/>
                  </a:cubicBezTo>
                  <a:cubicBezTo>
                    <a:pt x="281" y="9"/>
                    <a:pt x="285" y="11"/>
                    <a:pt x="287" y="10"/>
                  </a:cubicBezTo>
                  <a:close/>
                  <a:moveTo>
                    <a:pt x="244" y="2"/>
                  </a:moveTo>
                  <a:cubicBezTo>
                    <a:pt x="243" y="2"/>
                    <a:pt x="241" y="2"/>
                    <a:pt x="239" y="2"/>
                  </a:cubicBezTo>
                  <a:cubicBezTo>
                    <a:pt x="240" y="1"/>
                    <a:pt x="243" y="1"/>
                    <a:pt x="244" y="2"/>
                  </a:cubicBezTo>
                  <a:close/>
                  <a:moveTo>
                    <a:pt x="209" y="75"/>
                  </a:moveTo>
                  <a:cubicBezTo>
                    <a:pt x="209" y="74"/>
                    <a:pt x="210" y="74"/>
                    <a:pt x="211" y="74"/>
                  </a:cubicBezTo>
                  <a:cubicBezTo>
                    <a:pt x="210" y="75"/>
                    <a:pt x="209" y="75"/>
                    <a:pt x="209" y="75"/>
                  </a:cubicBezTo>
                  <a:close/>
                  <a:moveTo>
                    <a:pt x="214" y="71"/>
                  </a:moveTo>
                  <a:cubicBezTo>
                    <a:pt x="214" y="71"/>
                    <a:pt x="215" y="71"/>
                    <a:pt x="215" y="71"/>
                  </a:cubicBezTo>
                  <a:cubicBezTo>
                    <a:pt x="215" y="72"/>
                    <a:pt x="215" y="72"/>
                    <a:pt x="214" y="71"/>
                  </a:cubicBezTo>
                  <a:close/>
                  <a:moveTo>
                    <a:pt x="208" y="7"/>
                  </a:moveTo>
                  <a:cubicBezTo>
                    <a:pt x="210" y="6"/>
                    <a:pt x="215" y="7"/>
                    <a:pt x="217" y="7"/>
                  </a:cubicBezTo>
                  <a:cubicBezTo>
                    <a:pt x="215" y="8"/>
                    <a:pt x="211" y="7"/>
                    <a:pt x="208" y="7"/>
                  </a:cubicBezTo>
                  <a:close/>
                  <a:moveTo>
                    <a:pt x="216" y="71"/>
                  </a:moveTo>
                  <a:cubicBezTo>
                    <a:pt x="216" y="71"/>
                    <a:pt x="218" y="70"/>
                    <a:pt x="220" y="70"/>
                  </a:cubicBezTo>
                  <a:cubicBezTo>
                    <a:pt x="222" y="70"/>
                    <a:pt x="224" y="70"/>
                    <a:pt x="225" y="71"/>
                  </a:cubicBezTo>
                  <a:cubicBezTo>
                    <a:pt x="222" y="70"/>
                    <a:pt x="219" y="72"/>
                    <a:pt x="216" y="71"/>
                  </a:cubicBezTo>
                  <a:close/>
                  <a:moveTo>
                    <a:pt x="230" y="69"/>
                  </a:moveTo>
                  <a:cubicBezTo>
                    <a:pt x="229" y="69"/>
                    <a:pt x="230" y="69"/>
                    <a:pt x="230" y="70"/>
                  </a:cubicBezTo>
                  <a:cubicBezTo>
                    <a:pt x="231" y="70"/>
                    <a:pt x="230" y="69"/>
                    <a:pt x="230" y="69"/>
                  </a:cubicBezTo>
                  <a:cubicBezTo>
                    <a:pt x="231" y="69"/>
                    <a:pt x="230" y="70"/>
                    <a:pt x="231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69"/>
                    <a:pt x="229" y="69"/>
                    <a:pt x="228" y="69"/>
                  </a:cubicBezTo>
                  <a:cubicBezTo>
                    <a:pt x="228" y="68"/>
                    <a:pt x="229" y="69"/>
                    <a:pt x="230" y="69"/>
                  </a:cubicBezTo>
                  <a:close/>
                  <a:moveTo>
                    <a:pt x="227" y="9"/>
                  </a:moveTo>
                  <a:cubicBezTo>
                    <a:pt x="227" y="9"/>
                    <a:pt x="229" y="9"/>
                    <a:pt x="230" y="9"/>
                  </a:cubicBezTo>
                  <a:cubicBezTo>
                    <a:pt x="229" y="10"/>
                    <a:pt x="228" y="9"/>
                    <a:pt x="227" y="9"/>
                  </a:cubicBezTo>
                  <a:close/>
                  <a:moveTo>
                    <a:pt x="218" y="7"/>
                  </a:moveTo>
                  <a:cubicBezTo>
                    <a:pt x="221" y="5"/>
                    <a:pt x="226" y="7"/>
                    <a:pt x="228" y="6"/>
                  </a:cubicBezTo>
                  <a:cubicBezTo>
                    <a:pt x="227" y="5"/>
                    <a:pt x="226" y="6"/>
                    <a:pt x="224" y="5"/>
                  </a:cubicBezTo>
                  <a:cubicBezTo>
                    <a:pt x="228" y="4"/>
                    <a:pt x="231" y="5"/>
                    <a:pt x="235" y="5"/>
                  </a:cubicBezTo>
                  <a:cubicBezTo>
                    <a:pt x="236" y="6"/>
                    <a:pt x="233" y="6"/>
                    <a:pt x="233" y="5"/>
                  </a:cubicBezTo>
                  <a:cubicBezTo>
                    <a:pt x="232" y="6"/>
                    <a:pt x="231" y="6"/>
                    <a:pt x="229" y="6"/>
                  </a:cubicBezTo>
                  <a:cubicBezTo>
                    <a:pt x="229" y="8"/>
                    <a:pt x="231" y="6"/>
                    <a:pt x="232" y="7"/>
                  </a:cubicBezTo>
                  <a:cubicBezTo>
                    <a:pt x="227" y="7"/>
                    <a:pt x="222" y="7"/>
                    <a:pt x="218" y="7"/>
                  </a:cubicBezTo>
                  <a:close/>
                  <a:moveTo>
                    <a:pt x="232" y="60"/>
                  </a:moveTo>
                  <a:cubicBezTo>
                    <a:pt x="232" y="59"/>
                    <a:pt x="234" y="59"/>
                    <a:pt x="235" y="60"/>
                  </a:cubicBezTo>
                  <a:cubicBezTo>
                    <a:pt x="234" y="61"/>
                    <a:pt x="234" y="60"/>
                    <a:pt x="232" y="60"/>
                  </a:cubicBezTo>
                  <a:close/>
                  <a:moveTo>
                    <a:pt x="234" y="9"/>
                  </a:moveTo>
                  <a:cubicBezTo>
                    <a:pt x="234" y="8"/>
                    <a:pt x="236" y="8"/>
                    <a:pt x="236" y="9"/>
                  </a:cubicBezTo>
                  <a:cubicBezTo>
                    <a:pt x="236" y="9"/>
                    <a:pt x="235" y="9"/>
                    <a:pt x="234" y="9"/>
                  </a:cubicBezTo>
                  <a:close/>
                  <a:moveTo>
                    <a:pt x="237" y="14"/>
                  </a:moveTo>
                  <a:cubicBezTo>
                    <a:pt x="237" y="14"/>
                    <a:pt x="238" y="14"/>
                    <a:pt x="238" y="14"/>
                  </a:cubicBezTo>
                  <a:cubicBezTo>
                    <a:pt x="238" y="14"/>
                    <a:pt x="238" y="14"/>
                    <a:pt x="237" y="14"/>
                  </a:cubicBezTo>
                  <a:close/>
                  <a:moveTo>
                    <a:pt x="239" y="14"/>
                  </a:moveTo>
                  <a:cubicBezTo>
                    <a:pt x="241" y="13"/>
                    <a:pt x="242" y="13"/>
                    <a:pt x="243" y="14"/>
                  </a:cubicBezTo>
                  <a:cubicBezTo>
                    <a:pt x="243" y="15"/>
                    <a:pt x="240" y="14"/>
                    <a:pt x="239" y="14"/>
                  </a:cubicBezTo>
                  <a:close/>
                  <a:moveTo>
                    <a:pt x="243" y="14"/>
                  </a:moveTo>
                  <a:cubicBezTo>
                    <a:pt x="243" y="13"/>
                    <a:pt x="245" y="13"/>
                    <a:pt x="246" y="14"/>
                  </a:cubicBezTo>
                  <a:cubicBezTo>
                    <a:pt x="246" y="14"/>
                    <a:pt x="244" y="14"/>
                    <a:pt x="243" y="14"/>
                  </a:cubicBezTo>
                  <a:close/>
                  <a:moveTo>
                    <a:pt x="245" y="19"/>
                  </a:moveTo>
                  <a:cubicBezTo>
                    <a:pt x="251" y="17"/>
                    <a:pt x="260" y="19"/>
                    <a:pt x="266" y="17"/>
                  </a:cubicBezTo>
                  <a:cubicBezTo>
                    <a:pt x="273" y="18"/>
                    <a:pt x="282" y="17"/>
                    <a:pt x="289" y="16"/>
                  </a:cubicBezTo>
                  <a:cubicBezTo>
                    <a:pt x="289" y="16"/>
                    <a:pt x="288" y="16"/>
                    <a:pt x="288" y="16"/>
                  </a:cubicBezTo>
                  <a:cubicBezTo>
                    <a:pt x="295" y="15"/>
                    <a:pt x="301" y="16"/>
                    <a:pt x="308" y="16"/>
                  </a:cubicBezTo>
                  <a:cubicBezTo>
                    <a:pt x="308" y="18"/>
                    <a:pt x="302" y="16"/>
                    <a:pt x="301" y="18"/>
                  </a:cubicBezTo>
                  <a:cubicBezTo>
                    <a:pt x="302" y="18"/>
                    <a:pt x="303" y="18"/>
                    <a:pt x="305" y="18"/>
                  </a:cubicBezTo>
                  <a:cubicBezTo>
                    <a:pt x="296" y="20"/>
                    <a:pt x="284" y="17"/>
                    <a:pt x="274" y="19"/>
                  </a:cubicBezTo>
                  <a:cubicBezTo>
                    <a:pt x="273" y="19"/>
                    <a:pt x="272" y="20"/>
                    <a:pt x="271" y="19"/>
                  </a:cubicBezTo>
                  <a:cubicBezTo>
                    <a:pt x="270" y="19"/>
                    <a:pt x="270" y="19"/>
                    <a:pt x="269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4" y="18"/>
                    <a:pt x="262" y="19"/>
                  </a:cubicBezTo>
                  <a:cubicBezTo>
                    <a:pt x="261" y="19"/>
                    <a:pt x="259" y="20"/>
                    <a:pt x="258" y="19"/>
                  </a:cubicBezTo>
                  <a:cubicBezTo>
                    <a:pt x="255" y="19"/>
                    <a:pt x="249" y="19"/>
                    <a:pt x="245" y="19"/>
                  </a:cubicBezTo>
                  <a:close/>
                  <a:moveTo>
                    <a:pt x="251" y="22"/>
                  </a:moveTo>
                  <a:cubicBezTo>
                    <a:pt x="260" y="20"/>
                    <a:pt x="270" y="21"/>
                    <a:pt x="279" y="21"/>
                  </a:cubicBezTo>
                  <a:cubicBezTo>
                    <a:pt x="280" y="21"/>
                    <a:pt x="278" y="21"/>
                    <a:pt x="27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21"/>
                    <a:pt x="279" y="20"/>
                    <a:pt x="279" y="21"/>
                  </a:cubicBezTo>
                  <a:cubicBezTo>
                    <a:pt x="281" y="22"/>
                    <a:pt x="285" y="20"/>
                    <a:pt x="286" y="22"/>
                  </a:cubicBezTo>
                  <a:cubicBezTo>
                    <a:pt x="273" y="22"/>
                    <a:pt x="263" y="23"/>
                    <a:pt x="251" y="22"/>
                  </a:cubicBezTo>
                  <a:close/>
                  <a:moveTo>
                    <a:pt x="260" y="25"/>
                  </a:moveTo>
                  <a:cubicBezTo>
                    <a:pt x="265" y="24"/>
                    <a:pt x="272" y="24"/>
                    <a:pt x="276" y="25"/>
                  </a:cubicBezTo>
                  <a:cubicBezTo>
                    <a:pt x="271" y="25"/>
                    <a:pt x="265" y="25"/>
                    <a:pt x="260" y="25"/>
                  </a:cubicBezTo>
                  <a:close/>
                  <a:moveTo>
                    <a:pt x="273" y="30"/>
                  </a:moveTo>
                  <a:cubicBezTo>
                    <a:pt x="273" y="29"/>
                    <a:pt x="274" y="29"/>
                    <a:pt x="274" y="29"/>
                  </a:cubicBezTo>
                  <a:cubicBezTo>
                    <a:pt x="274" y="30"/>
                    <a:pt x="273" y="30"/>
                    <a:pt x="273" y="30"/>
                  </a:cubicBezTo>
                  <a:close/>
                  <a:moveTo>
                    <a:pt x="280" y="47"/>
                  </a:moveTo>
                  <a:cubicBezTo>
                    <a:pt x="281" y="46"/>
                    <a:pt x="284" y="46"/>
                    <a:pt x="285" y="47"/>
                  </a:cubicBezTo>
                  <a:cubicBezTo>
                    <a:pt x="283" y="47"/>
                    <a:pt x="282" y="47"/>
                    <a:pt x="280" y="47"/>
                  </a:cubicBezTo>
                  <a:close/>
                  <a:moveTo>
                    <a:pt x="319" y="45"/>
                  </a:moveTo>
                  <a:cubicBezTo>
                    <a:pt x="319" y="44"/>
                    <a:pt x="320" y="44"/>
                    <a:pt x="320" y="45"/>
                  </a:cubicBezTo>
                  <a:cubicBezTo>
                    <a:pt x="320" y="46"/>
                    <a:pt x="320" y="45"/>
                    <a:pt x="319" y="45"/>
                  </a:cubicBezTo>
                  <a:close/>
                  <a:moveTo>
                    <a:pt x="323" y="45"/>
                  </a:moveTo>
                  <a:cubicBezTo>
                    <a:pt x="324" y="45"/>
                    <a:pt x="325" y="45"/>
                    <a:pt x="325" y="45"/>
                  </a:cubicBezTo>
                  <a:cubicBezTo>
                    <a:pt x="325" y="45"/>
                    <a:pt x="324" y="45"/>
                    <a:pt x="323" y="45"/>
                  </a:cubicBezTo>
                  <a:close/>
                  <a:moveTo>
                    <a:pt x="199" y="83"/>
                  </a:moveTo>
                  <a:cubicBezTo>
                    <a:pt x="201" y="82"/>
                    <a:pt x="205" y="84"/>
                    <a:pt x="207" y="83"/>
                  </a:cubicBezTo>
                  <a:cubicBezTo>
                    <a:pt x="206" y="82"/>
                    <a:pt x="204" y="82"/>
                    <a:pt x="203" y="82"/>
                  </a:cubicBezTo>
                  <a:cubicBezTo>
                    <a:pt x="203" y="82"/>
                    <a:pt x="204" y="81"/>
                    <a:pt x="203" y="81"/>
                  </a:cubicBezTo>
                  <a:cubicBezTo>
                    <a:pt x="200" y="81"/>
                    <a:pt x="195" y="82"/>
                    <a:pt x="192" y="81"/>
                  </a:cubicBezTo>
                  <a:cubicBezTo>
                    <a:pt x="192" y="80"/>
                    <a:pt x="193" y="81"/>
                    <a:pt x="193" y="80"/>
                  </a:cubicBezTo>
                  <a:cubicBezTo>
                    <a:pt x="192" y="80"/>
                    <a:pt x="190" y="80"/>
                    <a:pt x="189" y="81"/>
                  </a:cubicBezTo>
                  <a:cubicBezTo>
                    <a:pt x="190" y="81"/>
                    <a:pt x="191" y="81"/>
                    <a:pt x="191" y="82"/>
                  </a:cubicBezTo>
                  <a:cubicBezTo>
                    <a:pt x="178" y="82"/>
                    <a:pt x="164" y="83"/>
                    <a:pt x="153" y="85"/>
                  </a:cubicBezTo>
                  <a:cubicBezTo>
                    <a:pt x="157" y="85"/>
                    <a:pt x="161" y="84"/>
                    <a:pt x="164" y="84"/>
                  </a:cubicBezTo>
                  <a:cubicBezTo>
                    <a:pt x="159" y="86"/>
                    <a:pt x="153" y="85"/>
                    <a:pt x="149" y="87"/>
                  </a:cubicBezTo>
                  <a:cubicBezTo>
                    <a:pt x="150" y="87"/>
                    <a:pt x="151" y="86"/>
                    <a:pt x="151" y="87"/>
                  </a:cubicBezTo>
                  <a:cubicBezTo>
                    <a:pt x="151" y="88"/>
                    <a:pt x="149" y="87"/>
                    <a:pt x="149" y="88"/>
                  </a:cubicBezTo>
                  <a:cubicBezTo>
                    <a:pt x="154" y="88"/>
                    <a:pt x="159" y="88"/>
                    <a:pt x="163" y="88"/>
                  </a:cubicBezTo>
                  <a:cubicBezTo>
                    <a:pt x="165" y="87"/>
                    <a:pt x="166" y="88"/>
                    <a:pt x="167" y="88"/>
                  </a:cubicBezTo>
                  <a:cubicBezTo>
                    <a:pt x="171" y="88"/>
                    <a:pt x="174" y="87"/>
                    <a:pt x="178" y="87"/>
                  </a:cubicBezTo>
                  <a:cubicBezTo>
                    <a:pt x="186" y="86"/>
                    <a:pt x="198" y="86"/>
                    <a:pt x="206" y="85"/>
                  </a:cubicBezTo>
                  <a:cubicBezTo>
                    <a:pt x="205" y="85"/>
                    <a:pt x="204" y="85"/>
                    <a:pt x="204" y="85"/>
                  </a:cubicBezTo>
                  <a:cubicBezTo>
                    <a:pt x="205" y="85"/>
                    <a:pt x="206" y="84"/>
                    <a:pt x="207" y="84"/>
                  </a:cubicBezTo>
                  <a:cubicBezTo>
                    <a:pt x="208" y="84"/>
                    <a:pt x="210" y="85"/>
                    <a:pt x="211" y="84"/>
                  </a:cubicBezTo>
                  <a:cubicBezTo>
                    <a:pt x="207" y="84"/>
                    <a:pt x="201" y="84"/>
                    <a:pt x="199" y="83"/>
                  </a:cubicBezTo>
                  <a:close/>
                  <a:moveTo>
                    <a:pt x="190" y="82"/>
                  </a:moveTo>
                  <a:cubicBezTo>
                    <a:pt x="193" y="82"/>
                    <a:pt x="195" y="82"/>
                    <a:pt x="197" y="82"/>
                  </a:cubicBezTo>
                  <a:cubicBezTo>
                    <a:pt x="197" y="83"/>
                    <a:pt x="196" y="83"/>
                    <a:pt x="197" y="83"/>
                  </a:cubicBezTo>
                  <a:cubicBezTo>
                    <a:pt x="195" y="84"/>
                    <a:pt x="193" y="83"/>
                    <a:pt x="190" y="83"/>
                  </a:cubicBezTo>
                  <a:lnTo>
                    <a:pt x="190" y="82"/>
                  </a:lnTo>
                  <a:close/>
                  <a:moveTo>
                    <a:pt x="187" y="83"/>
                  </a:moveTo>
                  <a:cubicBezTo>
                    <a:pt x="184" y="84"/>
                    <a:pt x="178" y="84"/>
                    <a:pt x="176" y="84"/>
                  </a:cubicBezTo>
                  <a:cubicBezTo>
                    <a:pt x="179" y="82"/>
                    <a:pt x="183" y="83"/>
                    <a:pt x="187" y="83"/>
                  </a:cubicBezTo>
                  <a:close/>
                  <a:moveTo>
                    <a:pt x="175" y="84"/>
                  </a:moveTo>
                  <a:cubicBezTo>
                    <a:pt x="175" y="84"/>
                    <a:pt x="174" y="84"/>
                    <a:pt x="174" y="84"/>
                  </a:cubicBezTo>
                  <a:cubicBezTo>
                    <a:pt x="174" y="83"/>
                    <a:pt x="175" y="83"/>
                    <a:pt x="175" y="84"/>
                  </a:cubicBezTo>
                  <a:close/>
                  <a:moveTo>
                    <a:pt x="170" y="86"/>
                  </a:moveTo>
                  <a:cubicBezTo>
                    <a:pt x="170" y="85"/>
                    <a:pt x="171" y="85"/>
                    <a:pt x="171" y="86"/>
                  </a:cubicBezTo>
                  <a:cubicBezTo>
                    <a:pt x="171" y="86"/>
                    <a:pt x="170" y="86"/>
                    <a:pt x="170" y="86"/>
                  </a:cubicBezTo>
                  <a:close/>
                  <a:moveTo>
                    <a:pt x="172" y="86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4" y="85"/>
                    <a:pt x="178" y="83"/>
                    <a:pt x="180" y="86"/>
                  </a:cubicBezTo>
                  <a:cubicBezTo>
                    <a:pt x="177" y="86"/>
                    <a:pt x="175" y="86"/>
                    <a:pt x="172" y="86"/>
                  </a:cubicBezTo>
                  <a:close/>
                  <a:moveTo>
                    <a:pt x="189" y="85"/>
                  </a:moveTo>
                  <a:cubicBezTo>
                    <a:pt x="187" y="85"/>
                    <a:pt x="184" y="85"/>
                    <a:pt x="183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3" y="84"/>
                    <a:pt x="186" y="84"/>
                    <a:pt x="188" y="85"/>
                  </a:cubicBezTo>
                  <a:cubicBezTo>
                    <a:pt x="188" y="84"/>
                    <a:pt x="187" y="83"/>
                    <a:pt x="188" y="83"/>
                  </a:cubicBezTo>
                  <a:cubicBezTo>
                    <a:pt x="189" y="83"/>
                    <a:pt x="188" y="84"/>
                    <a:pt x="188" y="84"/>
                  </a:cubicBezTo>
                  <a:cubicBezTo>
                    <a:pt x="191" y="84"/>
                    <a:pt x="192" y="83"/>
                    <a:pt x="195" y="84"/>
                  </a:cubicBezTo>
                  <a:cubicBezTo>
                    <a:pt x="195" y="86"/>
                    <a:pt x="191" y="83"/>
                    <a:pt x="189" y="85"/>
                  </a:cubicBezTo>
                  <a:close/>
                  <a:moveTo>
                    <a:pt x="196" y="84"/>
                  </a:moveTo>
                  <a:cubicBezTo>
                    <a:pt x="196" y="84"/>
                    <a:pt x="196" y="84"/>
                    <a:pt x="196" y="84"/>
                  </a:cubicBezTo>
                  <a:cubicBezTo>
                    <a:pt x="196" y="83"/>
                    <a:pt x="197" y="84"/>
                    <a:pt x="198" y="84"/>
                  </a:cubicBezTo>
                  <a:cubicBezTo>
                    <a:pt x="197" y="84"/>
                    <a:pt x="197" y="84"/>
                    <a:pt x="196" y="84"/>
                  </a:cubicBezTo>
                  <a:close/>
                  <a:moveTo>
                    <a:pt x="222" y="83"/>
                  </a:moveTo>
                  <a:cubicBezTo>
                    <a:pt x="224" y="83"/>
                    <a:pt x="227" y="83"/>
                    <a:pt x="228" y="83"/>
                  </a:cubicBezTo>
                  <a:cubicBezTo>
                    <a:pt x="226" y="83"/>
                    <a:pt x="224" y="82"/>
                    <a:pt x="222" y="83"/>
                  </a:cubicBezTo>
                  <a:close/>
                  <a:moveTo>
                    <a:pt x="282" y="62"/>
                  </a:moveTo>
                  <a:cubicBezTo>
                    <a:pt x="284" y="63"/>
                    <a:pt x="288" y="62"/>
                    <a:pt x="290" y="62"/>
                  </a:cubicBezTo>
                  <a:cubicBezTo>
                    <a:pt x="290" y="61"/>
                    <a:pt x="292" y="63"/>
                    <a:pt x="293" y="62"/>
                  </a:cubicBezTo>
                  <a:cubicBezTo>
                    <a:pt x="288" y="62"/>
                    <a:pt x="286" y="61"/>
                    <a:pt x="282" y="62"/>
                  </a:cubicBezTo>
                  <a:close/>
                  <a:moveTo>
                    <a:pt x="318" y="9"/>
                  </a:moveTo>
                  <a:cubicBezTo>
                    <a:pt x="318" y="8"/>
                    <a:pt x="318" y="9"/>
                    <a:pt x="317" y="9"/>
                  </a:cubicBezTo>
                  <a:cubicBezTo>
                    <a:pt x="314" y="8"/>
                    <a:pt x="308" y="10"/>
                    <a:pt x="305" y="9"/>
                  </a:cubicBezTo>
                  <a:cubicBezTo>
                    <a:pt x="305" y="10"/>
                    <a:pt x="303" y="8"/>
                    <a:pt x="303" y="9"/>
                  </a:cubicBezTo>
                  <a:cubicBezTo>
                    <a:pt x="308" y="10"/>
                    <a:pt x="314" y="10"/>
                    <a:pt x="319" y="10"/>
                  </a:cubicBezTo>
                  <a:cubicBezTo>
                    <a:pt x="319" y="9"/>
                    <a:pt x="317" y="10"/>
                    <a:pt x="318" y="9"/>
                  </a:cubicBezTo>
                  <a:close/>
                  <a:moveTo>
                    <a:pt x="313" y="81"/>
                  </a:moveTo>
                  <a:cubicBezTo>
                    <a:pt x="313" y="82"/>
                    <a:pt x="313" y="82"/>
                    <a:pt x="312" y="82"/>
                  </a:cubicBezTo>
                  <a:cubicBezTo>
                    <a:pt x="313" y="82"/>
                    <a:pt x="312" y="81"/>
                    <a:pt x="312" y="82"/>
                  </a:cubicBezTo>
                  <a:cubicBezTo>
                    <a:pt x="313" y="82"/>
                    <a:pt x="312" y="83"/>
                    <a:pt x="312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4" y="83"/>
                    <a:pt x="315" y="82"/>
                    <a:pt x="314" y="81"/>
                  </a:cubicBezTo>
                  <a:cubicBezTo>
                    <a:pt x="314" y="82"/>
                    <a:pt x="313" y="81"/>
                    <a:pt x="313" y="81"/>
                  </a:cubicBezTo>
                  <a:close/>
                  <a:moveTo>
                    <a:pt x="369" y="42"/>
                  </a:move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9" y="41"/>
                    <a:pt x="369" y="42"/>
                  </a:cubicBez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8" y="42"/>
                    <a:pt x="368" y="41"/>
                  </a:cubicBezTo>
                  <a:cubicBezTo>
                    <a:pt x="367" y="41"/>
                    <a:pt x="364" y="41"/>
                    <a:pt x="362" y="41"/>
                  </a:cubicBezTo>
                  <a:cubicBezTo>
                    <a:pt x="365" y="42"/>
                    <a:pt x="367" y="42"/>
                    <a:pt x="369" y="42"/>
                  </a:cubicBezTo>
                  <a:close/>
                  <a:moveTo>
                    <a:pt x="373" y="53"/>
                  </a:moveTo>
                  <a:cubicBezTo>
                    <a:pt x="374" y="53"/>
                    <a:pt x="376" y="54"/>
                    <a:pt x="377" y="53"/>
                  </a:cubicBezTo>
                  <a:cubicBezTo>
                    <a:pt x="375" y="53"/>
                    <a:pt x="374" y="52"/>
                    <a:pt x="373" y="53"/>
                  </a:cubicBezTo>
                  <a:close/>
                  <a:moveTo>
                    <a:pt x="332" y="56"/>
                  </a:moveTo>
                  <a:cubicBezTo>
                    <a:pt x="329" y="56"/>
                    <a:pt x="326" y="56"/>
                    <a:pt x="324" y="57"/>
                  </a:cubicBezTo>
                  <a:cubicBezTo>
                    <a:pt x="327" y="56"/>
                    <a:pt x="330" y="57"/>
                    <a:pt x="332" y="56"/>
                  </a:cubicBezTo>
                  <a:close/>
                  <a:moveTo>
                    <a:pt x="427" y="17"/>
                  </a:moveTo>
                  <a:cubicBezTo>
                    <a:pt x="426" y="16"/>
                    <a:pt x="425" y="16"/>
                    <a:pt x="424" y="16"/>
                  </a:cubicBezTo>
                  <a:cubicBezTo>
                    <a:pt x="418" y="16"/>
                    <a:pt x="410" y="16"/>
                    <a:pt x="404" y="15"/>
                  </a:cubicBezTo>
                  <a:cubicBezTo>
                    <a:pt x="404" y="14"/>
                    <a:pt x="404" y="13"/>
                    <a:pt x="404" y="12"/>
                  </a:cubicBezTo>
                  <a:cubicBezTo>
                    <a:pt x="403" y="12"/>
                    <a:pt x="402" y="12"/>
                    <a:pt x="401" y="12"/>
                  </a:cubicBezTo>
                  <a:cubicBezTo>
                    <a:pt x="397" y="13"/>
                    <a:pt x="391" y="12"/>
                    <a:pt x="387" y="12"/>
                  </a:cubicBezTo>
                  <a:cubicBezTo>
                    <a:pt x="386" y="12"/>
                    <a:pt x="384" y="11"/>
                    <a:pt x="384" y="12"/>
                  </a:cubicBezTo>
                  <a:cubicBezTo>
                    <a:pt x="385" y="13"/>
                    <a:pt x="389" y="12"/>
                    <a:pt x="391" y="12"/>
                  </a:cubicBezTo>
                  <a:cubicBezTo>
                    <a:pt x="393" y="12"/>
                    <a:pt x="395" y="12"/>
                    <a:pt x="396" y="14"/>
                  </a:cubicBezTo>
                  <a:cubicBezTo>
                    <a:pt x="392" y="14"/>
                    <a:pt x="387" y="13"/>
                    <a:pt x="383" y="13"/>
                  </a:cubicBezTo>
                  <a:cubicBezTo>
                    <a:pt x="378" y="13"/>
                    <a:pt x="373" y="13"/>
                    <a:pt x="369" y="12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72" y="14"/>
                    <a:pt x="376" y="13"/>
                    <a:pt x="379" y="15"/>
                  </a:cubicBezTo>
                  <a:cubicBezTo>
                    <a:pt x="378" y="15"/>
                    <a:pt x="375" y="14"/>
                    <a:pt x="374" y="15"/>
                  </a:cubicBezTo>
                  <a:cubicBezTo>
                    <a:pt x="376" y="16"/>
                    <a:pt x="378" y="15"/>
                    <a:pt x="379" y="17"/>
                  </a:cubicBezTo>
                  <a:cubicBezTo>
                    <a:pt x="377" y="18"/>
                    <a:pt x="375" y="16"/>
                    <a:pt x="373" y="16"/>
                  </a:cubicBezTo>
                  <a:cubicBezTo>
                    <a:pt x="373" y="16"/>
                    <a:pt x="373" y="17"/>
                    <a:pt x="373" y="17"/>
                  </a:cubicBezTo>
                  <a:cubicBezTo>
                    <a:pt x="376" y="17"/>
                    <a:pt x="380" y="18"/>
                    <a:pt x="383" y="19"/>
                  </a:cubicBezTo>
                  <a:cubicBezTo>
                    <a:pt x="383" y="19"/>
                    <a:pt x="383" y="20"/>
                    <a:pt x="384" y="20"/>
                  </a:cubicBezTo>
                  <a:cubicBezTo>
                    <a:pt x="385" y="19"/>
                    <a:pt x="383" y="19"/>
                    <a:pt x="383" y="19"/>
                  </a:cubicBezTo>
                  <a:cubicBezTo>
                    <a:pt x="386" y="17"/>
                    <a:pt x="388" y="16"/>
                    <a:pt x="391" y="16"/>
                  </a:cubicBezTo>
                  <a:cubicBezTo>
                    <a:pt x="397" y="15"/>
                    <a:pt x="403" y="16"/>
                    <a:pt x="408" y="16"/>
                  </a:cubicBezTo>
                  <a:cubicBezTo>
                    <a:pt x="414" y="17"/>
                    <a:pt x="420" y="17"/>
                    <a:pt x="427" y="17"/>
                  </a:cubicBezTo>
                  <a:close/>
                  <a:moveTo>
                    <a:pt x="381" y="15"/>
                  </a:moveTo>
                  <a:cubicBezTo>
                    <a:pt x="382" y="14"/>
                    <a:pt x="384" y="15"/>
                    <a:pt x="386" y="15"/>
                  </a:cubicBezTo>
                  <a:cubicBezTo>
                    <a:pt x="385" y="17"/>
                    <a:pt x="382" y="16"/>
                    <a:pt x="381" y="15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300" y="2852"/>
              <a:ext cx="1583" cy="92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鸡乳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33810" y="1287145"/>
            <a:ext cx="1826260" cy="784860"/>
            <a:chOff x="6594" y="2837"/>
            <a:chExt cx="2876" cy="123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62" y="3458"/>
              <a:ext cx="2540" cy="615"/>
            </a:xfrm>
            <a:custGeom>
              <a:avLst/>
              <a:gdLst>
                <a:gd name="T0" fmla="*/ 134 w 427"/>
                <a:gd name="T1" fmla="*/ 83 h 101"/>
                <a:gd name="T2" fmla="*/ 189 w 427"/>
                <a:gd name="T3" fmla="*/ 81 h 101"/>
                <a:gd name="T4" fmla="*/ 212 w 427"/>
                <a:gd name="T5" fmla="*/ 81 h 101"/>
                <a:gd name="T6" fmla="*/ 217 w 427"/>
                <a:gd name="T7" fmla="*/ 77 h 101"/>
                <a:gd name="T8" fmla="*/ 237 w 427"/>
                <a:gd name="T9" fmla="*/ 85 h 101"/>
                <a:gd name="T10" fmla="*/ 250 w 427"/>
                <a:gd name="T11" fmla="*/ 84 h 101"/>
                <a:gd name="T12" fmla="*/ 255 w 427"/>
                <a:gd name="T13" fmla="*/ 60 h 101"/>
                <a:gd name="T14" fmla="*/ 259 w 427"/>
                <a:gd name="T15" fmla="*/ 79 h 101"/>
                <a:gd name="T16" fmla="*/ 270 w 427"/>
                <a:gd name="T17" fmla="*/ 62 h 101"/>
                <a:gd name="T18" fmla="*/ 278 w 427"/>
                <a:gd name="T19" fmla="*/ 1 h 101"/>
                <a:gd name="T20" fmla="*/ 296 w 427"/>
                <a:gd name="T21" fmla="*/ 85 h 101"/>
                <a:gd name="T22" fmla="*/ 312 w 427"/>
                <a:gd name="T23" fmla="*/ 73 h 101"/>
                <a:gd name="T24" fmla="*/ 316 w 427"/>
                <a:gd name="T25" fmla="*/ 85 h 101"/>
                <a:gd name="T26" fmla="*/ 332 w 427"/>
                <a:gd name="T27" fmla="*/ 37 h 101"/>
                <a:gd name="T28" fmla="*/ 367 w 427"/>
                <a:gd name="T29" fmla="*/ 47 h 101"/>
                <a:gd name="T30" fmla="*/ 352 w 427"/>
                <a:gd name="T31" fmla="*/ 11 h 101"/>
                <a:gd name="T32" fmla="*/ 356 w 427"/>
                <a:gd name="T33" fmla="*/ 16 h 101"/>
                <a:gd name="T34" fmla="*/ 370 w 427"/>
                <a:gd name="T35" fmla="*/ 18 h 101"/>
                <a:gd name="T36" fmla="*/ 382 w 427"/>
                <a:gd name="T37" fmla="*/ 24 h 101"/>
                <a:gd name="T38" fmla="*/ 392 w 427"/>
                <a:gd name="T39" fmla="*/ 18 h 101"/>
                <a:gd name="T40" fmla="*/ 411 w 427"/>
                <a:gd name="T41" fmla="*/ 10 h 101"/>
                <a:gd name="T42" fmla="*/ 362 w 427"/>
                <a:gd name="T43" fmla="*/ 52 h 101"/>
                <a:gd name="T44" fmla="*/ 306 w 427"/>
                <a:gd name="T45" fmla="*/ 38 h 101"/>
                <a:gd name="T46" fmla="*/ 335 w 427"/>
                <a:gd name="T47" fmla="*/ 32 h 101"/>
                <a:gd name="T48" fmla="*/ 340 w 427"/>
                <a:gd name="T49" fmla="*/ 30 h 101"/>
                <a:gd name="T50" fmla="*/ 350 w 427"/>
                <a:gd name="T51" fmla="*/ 26 h 101"/>
                <a:gd name="T52" fmla="*/ 351 w 427"/>
                <a:gd name="T53" fmla="*/ 16 h 101"/>
                <a:gd name="T54" fmla="*/ 341 w 427"/>
                <a:gd name="T55" fmla="*/ 11 h 101"/>
                <a:gd name="T56" fmla="*/ 273 w 427"/>
                <a:gd name="T57" fmla="*/ 2 h 101"/>
                <a:gd name="T58" fmla="*/ 186 w 427"/>
                <a:gd name="T59" fmla="*/ 4 h 101"/>
                <a:gd name="T60" fmla="*/ 68 w 427"/>
                <a:gd name="T61" fmla="*/ 14 h 101"/>
                <a:gd name="T62" fmla="*/ 20 w 427"/>
                <a:gd name="T63" fmla="*/ 50 h 101"/>
                <a:gd name="T64" fmla="*/ 84 w 427"/>
                <a:gd name="T65" fmla="*/ 96 h 101"/>
                <a:gd name="T66" fmla="*/ 146 w 427"/>
                <a:gd name="T67" fmla="*/ 80 h 101"/>
                <a:gd name="T68" fmla="*/ 188 w 427"/>
                <a:gd name="T69" fmla="*/ 79 h 101"/>
                <a:gd name="T70" fmla="*/ 218 w 427"/>
                <a:gd name="T71" fmla="*/ 73 h 101"/>
                <a:gd name="T72" fmla="*/ 235 w 427"/>
                <a:gd name="T73" fmla="*/ 64 h 101"/>
                <a:gd name="T74" fmla="*/ 264 w 427"/>
                <a:gd name="T75" fmla="*/ 58 h 101"/>
                <a:gd name="T76" fmla="*/ 276 w 427"/>
                <a:gd name="T77" fmla="*/ 57 h 101"/>
                <a:gd name="T78" fmla="*/ 263 w 427"/>
                <a:gd name="T79" fmla="*/ 52 h 101"/>
                <a:gd name="T80" fmla="*/ 295 w 427"/>
                <a:gd name="T81" fmla="*/ 37 h 101"/>
                <a:gd name="T82" fmla="*/ 333 w 427"/>
                <a:gd name="T83" fmla="*/ 12 h 101"/>
                <a:gd name="T84" fmla="*/ 160 w 427"/>
                <a:gd name="T85" fmla="*/ 80 h 101"/>
                <a:gd name="T86" fmla="*/ 196 w 427"/>
                <a:gd name="T87" fmla="*/ 7 h 101"/>
                <a:gd name="T88" fmla="*/ 288 w 427"/>
                <a:gd name="T89" fmla="*/ 53 h 101"/>
                <a:gd name="T90" fmla="*/ 288 w 427"/>
                <a:gd name="T91" fmla="*/ 21 h 101"/>
                <a:gd name="T92" fmla="*/ 308 w 427"/>
                <a:gd name="T93" fmla="*/ 23 h 101"/>
                <a:gd name="T94" fmla="*/ 278 w 427"/>
                <a:gd name="T95" fmla="*/ 11 h 101"/>
                <a:gd name="T96" fmla="*/ 216 w 427"/>
                <a:gd name="T97" fmla="*/ 71 h 101"/>
                <a:gd name="T98" fmla="*/ 218 w 427"/>
                <a:gd name="T99" fmla="*/ 7 h 101"/>
                <a:gd name="T100" fmla="*/ 237 w 427"/>
                <a:gd name="T101" fmla="*/ 14 h 101"/>
                <a:gd name="T102" fmla="*/ 301 w 427"/>
                <a:gd name="T103" fmla="*/ 18 h 101"/>
                <a:gd name="T104" fmla="*/ 286 w 427"/>
                <a:gd name="T105" fmla="*/ 22 h 101"/>
                <a:gd name="T106" fmla="*/ 323 w 427"/>
                <a:gd name="T107" fmla="*/ 45 h 101"/>
                <a:gd name="T108" fmla="*/ 151 w 427"/>
                <a:gd name="T109" fmla="*/ 87 h 101"/>
                <a:gd name="T110" fmla="*/ 190 w 427"/>
                <a:gd name="T111" fmla="*/ 82 h 101"/>
                <a:gd name="T112" fmla="*/ 189 w 427"/>
                <a:gd name="T113" fmla="*/ 85 h 101"/>
                <a:gd name="T114" fmla="*/ 222 w 427"/>
                <a:gd name="T115" fmla="*/ 83 h 101"/>
                <a:gd name="T116" fmla="*/ 312 w 427"/>
                <a:gd name="T117" fmla="*/ 83 h 101"/>
                <a:gd name="T118" fmla="*/ 332 w 427"/>
                <a:gd name="T119" fmla="*/ 56 h 101"/>
                <a:gd name="T120" fmla="*/ 369 w 427"/>
                <a:gd name="T121" fmla="*/ 12 h 101"/>
                <a:gd name="T122" fmla="*/ 381 w 427"/>
                <a:gd name="T1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101">
                  <a:moveTo>
                    <a:pt x="10" y="31"/>
                  </a:moveTo>
                  <a:cubicBezTo>
                    <a:pt x="5" y="32"/>
                    <a:pt x="3" y="36"/>
                    <a:pt x="0" y="39"/>
                  </a:cubicBezTo>
                  <a:cubicBezTo>
                    <a:pt x="2" y="46"/>
                    <a:pt x="6" y="39"/>
                    <a:pt x="10" y="37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3" y="34"/>
                    <a:pt x="11" y="34"/>
                    <a:pt x="10" y="31"/>
                  </a:cubicBezTo>
                  <a:close/>
                  <a:moveTo>
                    <a:pt x="22" y="27"/>
                  </a:moveTo>
                  <a:cubicBezTo>
                    <a:pt x="20" y="27"/>
                    <a:pt x="19" y="27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lose/>
                  <a:moveTo>
                    <a:pt x="52" y="100"/>
                  </a:moveTo>
                  <a:cubicBezTo>
                    <a:pt x="54" y="101"/>
                    <a:pt x="57" y="99"/>
                    <a:pt x="58" y="98"/>
                  </a:cubicBezTo>
                  <a:cubicBezTo>
                    <a:pt x="56" y="98"/>
                    <a:pt x="52" y="98"/>
                    <a:pt x="52" y="100"/>
                  </a:cubicBezTo>
                  <a:close/>
                  <a:moveTo>
                    <a:pt x="134" y="84"/>
                  </a:moveTo>
                  <a:cubicBezTo>
                    <a:pt x="135" y="84"/>
                    <a:pt x="136" y="84"/>
                    <a:pt x="137" y="84"/>
                  </a:cubicBezTo>
                  <a:cubicBezTo>
                    <a:pt x="136" y="83"/>
                    <a:pt x="135" y="83"/>
                    <a:pt x="134" y="83"/>
                  </a:cubicBezTo>
                  <a:lnTo>
                    <a:pt x="134" y="84"/>
                  </a:lnTo>
                  <a:close/>
                  <a:moveTo>
                    <a:pt x="147" y="85"/>
                  </a:moveTo>
                  <a:cubicBezTo>
                    <a:pt x="149" y="85"/>
                    <a:pt x="150" y="85"/>
                    <a:pt x="151" y="85"/>
                  </a:cubicBezTo>
                  <a:cubicBezTo>
                    <a:pt x="150" y="85"/>
                    <a:pt x="148" y="84"/>
                    <a:pt x="147" y="85"/>
                  </a:cubicBezTo>
                  <a:close/>
                  <a:moveTo>
                    <a:pt x="149" y="80"/>
                  </a:moveTo>
                  <a:cubicBezTo>
                    <a:pt x="148" y="80"/>
                    <a:pt x="148" y="80"/>
                    <a:pt x="147" y="80"/>
                  </a:cubicBezTo>
                  <a:cubicBezTo>
                    <a:pt x="148" y="81"/>
                    <a:pt x="149" y="81"/>
                    <a:pt x="149" y="80"/>
                  </a:cubicBezTo>
                  <a:close/>
                  <a:moveTo>
                    <a:pt x="183" y="81"/>
                  </a:moveTo>
                  <a:cubicBezTo>
                    <a:pt x="182" y="81"/>
                    <a:pt x="178" y="81"/>
                    <a:pt x="178" y="82"/>
                  </a:cubicBezTo>
                  <a:cubicBezTo>
                    <a:pt x="179" y="81"/>
                    <a:pt x="181" y="82"/>
                    <a:pt x="183" y="81"/>
                  </a:cubicBezTo>
                  <a:close/>
                  <a:moveTo>
                    <a:pt x="187" y="81"/>
                  </a:moveTo>
                  <a:cubicBezTo>
                    <a:pt x="186" y="81"/>
                    <a:pt x="184" y="81"/>
                    <a:pt x="184" y="81"/>
                  </a:cubicBezTo>
                  <a:cubicBezTo>
                    <a:pt x="185" y="81"/>
                    <a:pt x="186" y="82"/>
                    <a:pt x="187" y="81"/>
                  </a:cubicBezTo>
                  <a:close/>
                  <a:moveTo>
                    <a:pt x="189" y="81"/>
                  </a:moveTo>
                  <a:cubicBezTo>
                    <a:pt x="189" y="80"/>
                    <a:pt x="187" y="81"/>
                    <a:pt x="187" y="81"/>
                  </a:cubicBezTo>
                  <a:cubicBezTo>
                    <a:pt x="188" y="81"/>
                    <a:pt x="188" y="81"/>
                    <a:pt x="189" y="81"/>
                  </a:cubicBezTo>
                  <a:close/>
                  <a:moveTo>
                    <a:pt x="202" y="80"/>
                  </a:moveTo>
                  <a:cubicBezTo>
                    <a:pt x="203" y="81"/>
                    <a:pt x="204" y="81"/>
                    <a:pt x="205" y="80"/>
                  </a:cubicBezTo>
                  <a:cubicBezTo>
                    <a:pt x="204" y="80"/>
                    <a:pt x="203" y="80"/>
                    <a:pt x="202" y="80"/>
                  </a:cubicBezTo>
                  <a:close/>
                  <a:moveTo>
                    <a:pt x="204" y="81"/>
                  </a:moveTo>
                  <a:cubicBezTo>
                    <a:pt x="205" y="81"/>
                    <a:pt x="208" y="82"/>
                    <a:pt x="209" y="81"/>
                  </a:cubicBezTo>
                  <a:cubicBezTo>
                    <a:pt x="207" y="80"/>
                    <a:pt x="206" y="81"/>
                    <a:pt x="204" y="81"/>
                  </a:cubicBezTo>
                  <a:close/>
                  <a:moveTo>
                    <a:pt x="207" y="83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7" y="82"/>
                    <a:pt x="207" y="83"/>
                  </a:cubicBezTo>
                  <a:close/>
                  <a:moveTo>
                    <a:pt x="212" y="81"/>
                  </a:moveTo>
                  <a:cubicBezTo>
                    <a:pt x="211" y="80"/>
                    <a:pt x="209" y="80"/>
                    <a:pt x="209" y="81"/>
                  </a:cubicBezTo>
                  <a:cubicBezTo>
                    <a:pt x="210" y="80"/>
                    <a:pt x="211" y="81"/>
                    <a:pt x="212" y="81"/>
                  </a:cubicBezTo>
                  <a:close/>
                  <a:moveTo>
                    <a:pt x="209" y="82"/>
                  </a:moveTo>
                  <a:cubicBezTo>
                    <a:pt x="210" y="82"/>
                    <a:pt x="210" y="82"/>
                    <a:pt x="210" y="83"/>
                  </a:cubicBezTo>
                  <a:cubicBezTo>
                    <a:pt x="211" y="82"/>
                    <a:pt x="213" y="83"/>
                    <a:pt x="215" y="82"/>
                  </a:cubicBezTo>
                  <a:cubicBezTo>
                    <a:pt x="213" y="82"/>
                    <a:pt x="211" y="81"/>
                    <a:pt x="209" y="82"/>
                  </a:cubicBezTo>
                  <a:close/>
                  <a:moveTo>
                    <a:pt x="212" y="84"/>
                  </a:moveTo>
                  <a:cubicBezTo>
                    <a:pt x="213" y="84"/>
                    <a:pt x="214" y="85"/>
                    <a:pt x="214" y="83"/>
                  </a:cubicBezTo>
                  <a:cubicBezTo>
                    <a:pt x="213" y="83"/>
                    <a:pt x="212" y="83"/>
                    <a:pt x="212" y="84"/>
                  </a:cubicBezTo>
                  <a:close/>
                  <a:moveTo>
                    <a:pt x="213" y="77"/>
                  </a:moveTo>
                  <a:cubicBezTo>
                    <a:pt x="214" y="77"/>
                    <a:pt x="215" y="78"/>
                    <a:pt x="216" y="77"/>
                  </a:cubicBezTo>
                  <a:cubicBezTo>
                    <a:pt x="215" y="77"/>
                    <a:pt x="213" y="77"/>
                    <a:pt x="213" y="77"/>
                  </a:cubicBezTo>
                  <a:close/>
                  <a:moveTo>
                    <a:pt x="217" y="81"/>
                  </a:moveTo>
                  <a:cubicBezTo>
                    <a:pt x="217" y="80"/>
                    <a:pt x="218" y="81"/>
                    <a:pt x="218" y="80"/>
                  </a:cubicBezTo>
                  <a:cubicBezTo>
                    <a:pt x="218" y="81"/>
                    <a:pt x="217" y="80"/>
                    <a:pt x="217" y="81"/>
                  </a:cubicBezTo>
                  <a:close/>
                  <a:moveTo>
                    <a:pt x="217" y="77"/>
                  </a:moveTo>
                  <a:cubicBezTo>
                    <a:pt x="218" y="77"/>
                    <a:pt x="219" y="77"/>
                    <a:pt x="219" y="77"/>
                  </a:cubicBezTo>
                  <a:cubicBezTo>
                    <a:pt x="219" y="76"/>
                    <a:pt x="217" y="77"/>
                    <a:pt x="217" y="77"/>
                  </a:cubicBezTo>
                  <a:close/>
                  <a:moveTo>
                    <a:pt x="218" y="74"/>
                  </a:move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18" y="73"/>
                    <a:pt x="218" y="74"/>
                  </a:cubicBezTo>
                  <a:close/>
                  <a:moveTo>
                    <a:pt x="229" y="83"/>
                  </a:moveTo>
                  <a:cubicBezTo>
                    <a:pt x="230" y="83"/>
                    <a:pt x="232" y="83"/>
                    <a:pt x="232" y="82"/>
                  </a:cubicBezTo>
                  <a:cubicBezTo>
                    <a:pt x="232" y="83"/>
                    <a:pt x="229" y="82"/>
                    <a:pt x="229" y="83"/>
                  </a:cubicBezTo>
                  <a:close/>
                  <a:moveTo>
                    <a:pt x="232" y="74"/>
                  </a:moveTo>
                  <a:cubicBezTo>
                    <a:pt x="233" y="74"/>
                    <a:pt x="234" y="75"/>
                    <a:pt x="234" y="74"/>
                  </a:cubicBezTo>
                  <a:cubicBezTo>
                    <a:pt x="233" y="74"/>
                    <a:pt x="232" y="74"/>
                    <a:pt x="232" y="7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8" y="85"/>
                  </a:cubicBezTo>
                  <a:cubicBezTo>
                    <a:pt x="237" y="85"/>
                    <a:pt x="237" y="85"/>
                    <a:pt x="237" y="85"/>
                  </a:cubicBezTo>
                  <a:close/>
                  <a:moveTo>
                    <a:pt x="234" y="86"/>
                  </a:moveTo>
                  <a:cubicBezTo>
                    <a:pt x="235" y="87"/>
                    <a:pt x="237" y="85"/>
                    <a:pt x="237" y="85"/>
                  </a:cubicBezTo>
                  <a:cubicBezTo>
                    <a:pt x="236" y="85"/>
                    <a:pt x="235" y="85"/>
                    <a:pt x="234" y="85"/>
                  </a:cubicBezTo>
                  <a:lnTo>
                    <a:pt x="234" y="86"/>
                  </a:lnTo>
                  <a:close/>
                  <a:moveTo>
                    <a:pt x="237" y="83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8" y="82"/>
                    <a:pt x="237" y="82"/>
                    <a:pt x="237" y="83"/>
                  </a:cubicBezTo>
                  <a:close/>
                  <a:moveTo>
                    <a:pt x="244" y="82"/>
                  </a:moveTo>
                  <a:cubicBezTo>
                    <a:pt x="243" y="82"/>
                    <a:pt x="240" y="82"/>
                    <a:pt x="239" y="82"/>
                  </a:cubicBezTo>
                  <a:cubicBezTo>
                    <a:pt x="241" y="82"/>
                    <a:pt x="243" y="83"/>
                    <a:pt x="244" y="82"/>
                  </a:cubicBezTo>
                  <a:close/>
                  <a:moveTo>
                    <a:pt x="241" y="79"/>
                  </a:moveTo>
                  <a:cubicBezTo>
                    <a:pt x="240" y="79"/>
                    <a:pt x="240" y="79"/>
                    <a:pt x="239" y="79"/>
                  </a:cubicBezTo>
                  <a:cubicBezTo>
                    <a:pt x="240" y="79"/>
                    <a:pt x="241" y="80"/>
                    <a:pt x="241" y="79"/>
                  </a:cubicBezTo>
                  <a:close/>
                  <a:moveTo>
                    <a:pt x="250" y="84"/>
                  </a:moveTo>
                  <a:cubicBezTo>
                    <a:pt x="247" y="83"/>
                    <a:pt x="242" y="84"/>
                    <a:pt x="240" y="84"/>
                  </a:cubicBezTo>
                  <a:cubicBezTo>
                    <a:pt x="243" y="85"/>
                    <a:pt x="246" y="83"/>
                    <a:pt x="247" y="85"/>
                  </a:cubicBezTo>
                  <a:cubicBezTo>
                    <a:pt x="248" y="84"/>
                    <a:pt x="249" y="84"/>
                    <a:pt x="250" y="84"/>
                  </a:cubicBezTo>
                  <a:cubicBezTo>
                    <a:pt x="251" y="84"/>
                    <a:pt x="250" y="84"/>
                    <a:pt x="250" y="84"/>
                  </a:cubicBezTo>
                  <a:close/>
                  <a:moveTo>
                    <a:pt x="240" y="85"/>
                  </a:moveTo>
                  <a:cubicBezTo>
                    <a:pt x="243" y="85"/>
                    <a:pt x="244" y="85"/>
                    <a:pt x="245" y="85"/>
                  </a:cubicBezTo>
                  <a:cubicBezTo>
                    <a:pt x="244" y="85"/>
                    <a:pt x="241" y="84"/>
                    <a:pt x="240" y="85"/>
                  </a:cubicBezTo>
                  <a:close/>
                  <a:moveTo>
                    <a:pt x="244" y="70"/>
                  </a:moveTo>
                  <a:cubicBezTo>
                    <a:pt x="244" y="70"/>
                    <a:pt x="242" y="70"/>
                    <a:pt x="242" y="70"/>
                  </a:cubicBezTo>
                  <a:cubicBezTo>
                    <a:pt x="243" y="70"/>
                    <a:pt x="245" y="71"/>
                    <a:pt x="244" y="70"/>
                  </a:cubicBezTo>
                  <a:close/>
                  <a:moveTo>
                    <a:pt x="248" y="64"/>
                  </a:moveTo>
                  <a:cubicBezTo>
                    <a:pt x="250" y="64"/>
                    <a:pt x="251" y="65"/>
                    <a:pt x="252" y="64"/>
                  </a:cubicBezTo>
                  <a:cubicBezTo>
                    <a:pt x="252" y="64"/>
                    <a:pt x="249" y="63"/>
                    <a:pt x="248" y="64"/>
                  </a:cubicBezTo>
                  <a:close/>
                  <a:moveTo>
                    <a:pt x="255" y="60"/>
                  </a:moveTo>
                  <a:cubicBezTo>
                    <a:pt x="255" y="60"/>
                    <a:pt x="252" y="59"/>
                    <a:pt x="253" y="60"/>
                  </a:cubicBezTo>
                  <a:cubicBezTo>
                    <a:pt x="254" y="60"/>
                    <a:pt x="259" y="60"/>
                    <a:pt x="255" y="60"/>
                  </a:cubicBezTo>
                  <a:close/>
                  <a:moveTo>
                    <a:pt x="255" y="82"/>
                  </a:moveTo>
                  <a:cubicBezTo>
                    <a:pt x="256" y="82"/>
                    <a:pt x="257" y="82"/>
                    <a:pt x="257" y="82"/>
                  </a:cubicBezTo>
                  <a:cubicBezTo>
                    <a:pt x="256" y="82"/>
                    <a:pt x="255" y="81"/>
                    <a:pt x="255" y="82"/>
                  </a:cubicBezTo>
                  <a:close/>
                  <a:moveTo>
                    <a:pt x="257" y="62"/>
                  </a:moveTo>
                  <a:cubicBezTo>
                    <a:pt x="256" y="62"/>
                    <a:pt x="255" y="61"/>
                    <a:pt x="255" y="62"/>
                  </a:cubicBezTo>
                  <a:cubicBezTo>
                    <a:pt x="256" y="62"/>
                    <a:pt x="256" y="62"/>
                    <a:pt x="257" y="62"/>
                  </a:cubicBezTo>
                  <a:close/>
                  <a:moveTo>
                    <a:pt x="259" y="82"/>
                  </a:moveTo>
                  <a:cubicBezTo>
                    <a:pt x="260" y="82"/>
                    <a:pt x="262" y="82"/>
                    <a:pt x="263" y="81"/>
                  </a:cubicBezTo>
                  <a:cubicBezTo>
                    <a:pt x="262" y="81"/>
                    <a:pt x="260" y="81"/>
                    <a:pt x="259" y="82"/>
                  </a:cubicBezTo>
                  <a:close/>
                  <a:moveTo>
                    <a:pt x="259" y="79"/>
                  </a:moveTo>
                  <a:cubicBezTo>
                    <a:pt x="260" y="79"/>
                    <a:pt x="261" y="79"/>
                    <a:pt x="263" y="79"/>
                  </a:cubicBezTo>
                  <a:cubicBezTo>
                    <a:pt x="263" y="78"/>
                    <a:pt x="260" y="78"/>
                    <a:pt x="259" y="79"/>
                  </a:cubicBezTo>
                  <a:close/>
                  <a:moveTo>
                    <a:pt x="260" y="81"/>
                  </a:moveTo>
                  <a:cubicBezTo>
                    <a:pt x="261" y="81"/>
                    <a:pt x="263" y="81"/>
                    <a:pt x="264" y="80"/>
                  </a:cubicBezTo>
                  <a:cubicBezTo>
                    <a:pt x="263" y="80"/>
                    <a:pt x="260" y="80"/>
                    <a:pt x="260" y="81"/>
                  </a:cubicBezTo>
                  <a:close/>
                  <a:moveTo>
                    <a:pt x="267" y="82"/>
                  </a:moveTo>
                  <a:cubicBezTo>
                    <a:pt x="267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1"/>
                  </a:cubicBezTo>
                  <a:cubicBezTo>
                    <a:pt x="268" y="81"/>
                    <a:pt x="267" y="82"/>
                    <a:pt x="267" y="82"/>
                  </a:cubicBezTo>
                  <a:close/>
                  <a:moveTo>
                    <a:pt x="267" y="60"/>
                  </a:moveTo>
                  <a:cubicBezTo>
                    <a:pt x="270" y="60"/>
                    <a:pt x="268" y="59"/>
                    <a:pt x="267" y="60"/>
                  </a:cubicBezTo>
                  <a:close/>
                  <a:moveTo>
                    <a:pt x="267" y="55"/>
                  </a:moveTo>
                  <a:cubicBezTo>
                    <a:pt x="269" y="55"/>
                    <a:pt x="268" y="54"/>
                    <a:pt x="267" y="55"/>
                  </a:cubicBezTo>
                  <a:close/>
                  <a:moveTo>
                    <a:pt x="270" y="62"/>
                  </a:moveTo>
                  <a:cubicBezTo>
                    <a:pt x="270" y="62"/>
                    <a:pt x="272" y="62"/>
                    <a:pt x="272" y="62"/>
                  </a:cubicBezTo>
                  <a:cubicBezTo>
                    <a:pt x="272" y="62"/>
                    <a:pt x="270" y="61"/>
                    <a:pt x="270" y="62"/>
                  </a:cubicBezTo>
                  <a:close/>
                  <a:moveTo>
                    <a:pt x="273" y="63"/>
                  </a:moveTo>
                  <a:cubicBezTo>
                    <a:pt x="279" y="63"/>
                    <a:pt x="283" y="64"/>
                    <a:pt x="287" y="64"/>
                  </a:cubicBezTo>
                  <a:cubicBezTo>
                    <a:pt x="283" y="63"/>
                    <a:pt x="277" y="63"/>
                    <a:pt x="273" y="63"/>
                  </a:cubicBezTo>
                  <a:close/>
                  <a:moveTo>
                    <a:pt x="276" y="60"/>
                  </a:moveTo>
                  <a:cubicBezTo>
                    <a:pt x="277" y="60"/>
                    <a:pt x="278" y="60"/>
                    <a:pt x="278" y="60"/>
                  </a:cubicBezTo>
                  <a:cubicBezTo>
                    <a:pt x="278" y="59"/>
                    <a:pt x="277" y="59"/>
                    <a:pt x="276" y="60"/>
                  </a:cubicBezTo>
                  <a:close/>
                  <a:moveTo>
                    <a:pt x="277" y="57"/>
                  </a:moveTo>
                  <a:cubicBezTo>
                    <a:pt x="278" y="57"/>
                    <a:pt x="280" y="57"/>
                    <a:pt x="281" y="57"/>
                  </a:cubicBezTo>
                  <a:cubicBezTo>
                    <a:pt x="279" y="57"/>
                    <a:pt x="278" y="56"/>
                    <a:pt x="277" y="57"/>
                  </a:cubicBezTo>
                  <a:close/>
                  <a:moveTo>
                    <a:pt x="281" y="62"/>
                  </a:moveTo>
                  <a:cubicBezTo>
                    <a:pt x="281" y="61"/>
                    <a:pt x="278" y="61"/>
                    <a:pt x="277" y="62"/>
                  </a:cubicBezTo>
                  <a:cubicBezTo>
                    <a:pt x="279" y="62"/>
                    <a:pt x="280" y="62"/>
                    <a:pt x="281" y="62"/>
                  </a:cubicBezTo>
                  <a:close/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80" y="1"/>
                    <a:pt x="283" y="1"/>
                    <a:pt x="284" y="0"/>
                  </a:cubicBezTo>
                  <a:close/>
                  <a:moveTo>
                    <a:pt x="279" y="3"/>
                  </a:moveTo>
                  <a:cubicBezTo>
                    <a:pt x="280" y="3"/>
                    <a:pt x="280" y="3"/>
                    <a:pt x="281" y="3"/>
                  </a:cubicBezTo>
                  <a:cubicBezTo>
                    <a:pt x="281" y="2"/>
                    <a:pt x="279" y="3"/>
                    <a:pt x="279" y="3"/>
                  </a:cubicBezTo>
                  <a:close/>
                  <a:moveTo>
                    <a:pt x="282" y="82"/>
                  </a:moveTo>
                  <a:cubicBezTo>
                    <a:pt x="283" y="82"/>
                    <a:pt x="284" y="82"/>
                    <a:pt x="285" y="82"/>
                  </a:cubicBezTo>
                  <a:cubicBezTo>
                    <a:pt x="284" y="81"/>
                    <a:pt x="283" y="81"/>
                    <a:pt x="282" y="82"/>
                  </a:cubicBezTo>
                  <a:close/>
                  <a:moveTo>
                    <a:pt x="288" y="85"/>
                  </a:moveTo>
                  <a:cubicBezTo>
                    <a:pt x="288" y="85"/>
                    <a:pt x="288" y="84"/>
                    <a:pt x="287" y="85"/>
                  </a:cubicBezTo>
                  <a:cubicBezTo>
                    <a:pt x="287" y="85"/>
                    <a:pt x="287" y="86"/>
                    <a:pt x="288" y="86"/>
                  </a:cubicBezTo>
                  <a:cubicBezTo>
                    <a:pt x="287" y="85"/>
                    <a:pt x="289" y="85"/>
                    <a:pt x="288" y="85"/>
                  </a:cubicBezTo>
                  <a:close/>
                  <a:moveTo>
                    <a:pt x="295" y="83"/>
                  </a:moveTo>
                  <a:cubicBezTo>
                    <a:pt x="295" y="84"/>
                    <a:pt x="295" y="84"/>
                    <a:pt x="295" y="8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83"/>
                    <a:pt x="298" y="84"/>
                    <a:pt x="298" y="83"/>
                  </a:cubicBezTo>
                  <a:cubicBezTo>
                    <a:pt x="297" y="83"/>
                    <a:pt x="296" y="83"/>
                    <a:pt x="295" y="83"/>
                  </a:cubicBezTo>
                  <a:close/>
                  <a:moveTo>
                    <a:pt x="303" y="9"/>
                  </a:moveTo>
                  <a:cubicBezTo>
                    <a:pt x="301" y="9"/>
                    <a:pt x="299" y="9"/>
                    <a:pt x="297" y="9"/>
                  </a:cubicBezTo>
                  <a:cubicBezTo>
                    <a:pt x="299" y="9"/>
                    <a:pt x="302" y="10"/>
                    <a:pt x="303" y="9"/>
                  </a:cubicBezTo>
                  <a:close/>
                  <a:moveTo>
                    <a:pt x="305" y="86"/>
                  </a:moveTo>
                  <a:cubicBezTo>
                    <a:pt x="306" y="86"/>
                    <a:pt x="307" y="85"/>
                    <a:pt x="307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6" y="86"/>
                    <a:pt x="305" y="85"/>
                    <a:pt x="305" y="86"/>
                  </a:cubicBezTo>
                  <a:close/>
                  <a:moveTo>
                    <a:pt x="308" y="79"/>
                  </a:moveTo>
                  <a:cubicBezTo>
                    <a:pt x="309" y="79"/>
                    <a:pt x="311" y="79"/>
                    <a:pt x="312" y="79"/>
                  </a:cubicBezTo>
                  <a:cubicBezTo>
                    <a:pt x="310" y="79"/>
                    <a:pt x="309" y="78"/>
                    <a:pt x="308" y="79"/>
                  </a:cubicBezTo>
                  <a:close/>
                  <a:moveTo>
                    <a:pt x="311" y="73"/>
                  </a:moveTo>
                  <a:cubicBezTo>
                    <a:pt x="311" y="73"/>
                    <a:pt x="312" y="74"/>
                    <a:pt x="312" y="73"/>
                  </a:cubicBezTo>
                  <a:cubicBezTo>
                    <a:pt x="311" y="73"/>
                    <a:pt x="311" y="73"/>
                    <a:pt x="311" y="73"/>
                  </a:cubicBezTo>
                  <a:close/>
                  <a:moveTo>
                    <a:pt x="345" y="75"/>
                  </a:moveTo>
                  <a:cubicBezTo>
                    <a:pt x="345" y="75"/>
                    <a:pt x="344" y="74"/>
                    <a:pt x="343" y="74"/>
                  </a:cubicBezTo>
                  <a:cubicBezTo>
                    <a:pt x="337" y="74"/>
                    <a:pt x="331" y="74"/>
                    <a:pt x="324" y="73"/>
                  </a:cubicBezTo>
                  <a:cubicBezTo>
                    <a:pt x="320" y="73"/>
                    <a:pt x="316" y="72"/>
                    <a:pt x="313" y="73"/>
                  </a:cubicBezTo>
                  <a:cubicBezTo>
                    <a:pt x="316" y="75"/>
                    <a:pt x="319" y="73"/>
                    <a:pt x="323" y="74"/>
                  </a:cubicBezTo>
                  <a:cubicBezTo>
                    <a:pt x="322" y="75"/>
                    <a:pt x="320" y="75"/>
                    <a:pt x="320" y="75"/>
                  </a:cubicBezTo>
                  <a:cubicBezTo>
                    <a:pt x="327" y="76"/>
                    <a:pt x="329" y="75"/>
                    <a:pt x="337" y="75"/>
                  </a:cubicBezTo>
                  <a:cubicBezTo>
                    <a:pt x="338" y="75"/>
                    <a:pt x="338" y="76"/>
                    <a:pt x="338" y="76"/>
                  </a:cubicBezTo>
                  <a:cubicBezTo>
                    <a:pt x="339" y="76"/>
                    <a:pt x="338" y="75"/>
                    <a:pt x="338" y="75"/>
                  </a:cubicBezTo>
                  <a:cubicBezTo>
                    <a:pt x="342" y="75"/>
                    <a:pt x="350" y="75"/>
                    <a:pt x="355" y="75"/>
                  </a:cubicBezTo>
                  <a:cubicBezTo>
                    <a:pt x="353" y="75"/>
                    <a:pt x="351" y="75"/>
                    <a:pt x="349" y="75"/>
                  </a:cubicBezTo>
                  <a:cubicBezTo>
                    <a:pt x="347" y="75"/>
                    <a:pt x="346" y="75"/>
                    <a:pt x="345" y="75"/>
                  </a:cubicBezTo>
                  <a:close/>
                  <a:moveTo>
                    <a:pt x="316" y="85"/>
                  </a:moveTo>
                  <a:cubicBezTo>
                    <a:pt x="317" y="85"/>
                    <a:pt x="319" y="86"/>
                    <a:pt x="319" y="85"/>
                  </a:cubicBezTo>
                  <a:cubicBezTo>
                    <a:pt x="318" y="85"/>
                    <a:pt x="316" y="84"/>
                    <a:pt x="316" y="85"/>
                  </a:cubicBezTo>
                  <a:close/>
                  <a:moveTo>
                    <a:pt x="318" y="38"/>
                  </a:moveTo>
                  <a:cubicBezTo>
                    <a:pt x="320" y="38"/>
                    <a:pt x="322" y="39"/>
                    <a:pt x="324" y="38"/>
                  </a:cubicBezTo>
                  <a:cubicBezTo>
                    <a:pt x="323" y="38"/>
                    <a:pt x="320" y="37"/>
                    <a:pt x="318" y="38"/>
                  </a:cubicBezTo>
                  <a:close/>
                  <a:moveTo>
                    <a:pt x="321" y="53"/>
                  </a:moveTo>
                  <a:cubicBezTo>
                    <a:pt x="322" y="53"/>
                    <a:pt x="324" y="53"/>
                    <a:pt x="325" y="53"/>
                  </a:cubicBezTo>
                  <a:cubicBezTo>
                    <a:pt x="324" y="52"/>
                    <a:pt x="322" y="52"/>
                    <a:pt x="321" y="53"/>
                  </a:cubicBezTo>
                  <a:close/>
                  <a:moveTo>
                    <a:pt x="321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6"/>
                    <a:pt x="321" y="36"/>
                    <a:pt x="321" y="37"/>
                  </a:cubicBezTo>
                  <a:close/>
                  <a:moveTo>
                    <a:pt x="332" y="37"/>
                  </a:moveTo>
                  <a:cubicBezTo>
                    <a:pt x="330" y="36"/>
                    <a:pt x="327" y="36"/>
                    <a:pt x="324" y="37"/>
                  </a:cubicBezTo>
                  <a:cubicBezTo>
                    <a:pt x="327" y="37"/>
                    <a:pt x="330" y="37"/>
                    <a:pt x="332" y="37"/>
                  </a:cubicBezTo>
                  <a:close/>
                  <a:moveTo>
                    <a:pt x="328" y="38"/>
                  </a:moveTo>
                  <a:cubicBezTo>
                    <a:pt x="328" y="38"/>
                    <a:pt x="326" y="38"/>
                    <a:pt x="326" y="38"/>
                  </a:cubicBezTo>
                  <a:cubicBezTo>
                    <a:pt x="326" y="39"/>
                    <a:pt x="328" y="39"/>
                    <a:pt x="328" y="38"/>
                  </a:cubicBezTo>
                  <a:close/>
                  <a:moveTo>
                    <a:pt x="333" y="68"/>
                  </a:moveTo>
                  <a:cubicBezTo>
                    <a:pt x="336" y="68"/>
                    <a:pt x="336" y="68"/>
                    <a:pt x="338" y="68"/>
                  </a:cubicBezTo>
                  <a:cubicBezTo>
                    <a:pt x="338" y="67"/>
                    <a:pt x="334" y="68"/>
                    <a:pt x="333" y="68"/>
                  </a:cubicBezTo>
                  <a:close/>
                  <a:moveTo>
                    <a:pt x="334" y="8"/>
                  </a:moveTo>
                  <a:cubicBezTo>
                    <a:pt x="334" y="8"/>
                    <a:pt x="333" y="8"/>
                    <a:pt x="333" y="8"/>
                  </a:cubicBezTo>
                  <a:cubicBezTo>
                    <a:pt x="334" y="8"/>
                    <a:pt x="334" y="9"/>
                    <a:pt x="334" y="8"/>
                  </a:cubicBezTo>
                  <a:close/>
                  <a:moveTo>
                    <a:pt x="334" y="39"/>
                  </a:moveTo>
                  <a:cubicBezTo>
                    <a:pt x="336" y="39"/>
                    <a:pt x="338" y="39"/>
                    <a:pt x="339" y="39"/>
                  </a:cubicBezTo>
                  <a:cubicBezTo>
                    <a:pt x="338" y="39"/>
                    <a:pt x="335" y="38"/>
                    <a:pt x="334" y="39"/>
                  </a:cubicBezTo>
                  <a:close/>
                  <a:moveTo>
                    <a:pt x="334" y="46"/>
                  </a:moveTo>
                  <a:cubicBezTo>
                    <a:pt x="345" y="47"/>
                    <a:pt x="356" y="47"/>
                    <a:pt x="367" y="47"/>
                  </a:cubicBezTo>
                  <a:cubicBezTo>
                    <a:pt x="356" y="47"/>
                    <a:pt x="345" y="45"/>
                    <a:pt x="334" y="46"/>
                  </a:cubicBezTo>
                  <a:close/>
                  <a:moveTo>
                    <a:pt x="335" y="30"/>
                  </a:moveTo>
                  <a:cubicBezTo>
                    <a:pt x="336" y="30"/>
                    <a:pt x="338" y="30"/>
                    <a:pt x="337" y="30"/>
                  </a:cubicBezTo>
                  <a:cubicBezTo>
                    <a:pt x="337" y="30"/>
                    <a:pt x="335" y="30"/>
                    <a:pt x="335" y="30"/>
                  </a:cubicBezTo>
                  <a:close/>
                  <a:moveTo>
                    <a:pt x="341" y="68"/>
                  </a:moveTo>
                  <a:cubicBezTo>
                    <a:pt x="340" y="68"/>
                    <a:pt x="339" y="67"/>
                    <a:pt x="338" y="68"/>
                  </a:cubicBezTo>
                  <a:cubicBezTo>
                    <a:pt x="339" y="68"/>
                    <a:pt x="341" y="69"/>
                    <a:pt x="341" y="68"/>
                  </a:cubicBezTo>
                  <a:close/>
                  <a:moveTo>
                    <a:pt x="348" y="39"/>
                  </a:moveTo>
                  <a:cubicBezTo>
                    <a:pt x="345" y="39"/>
                    <a:pt x="342" y="39"/>
                    <a:pt x="340" y="39"/>
                  </a:cubicBezTo>
                  <a:cubicBezTo>
                    <a:pt x="342" y="39"/>
                    <a:pt x="346" y="40"/>
                    <a:pt x="348" y="39"/>
                  </a:cubicBezTo>
                  <a:close/>
                  <a:moveTo>
                    <a:pt x="343" y="11"/>
                  </a:moveTo>
                  <a:cubicBezTo>
                    <a:pt x="344" y="11"/>
                    <a:pt x="346" y="11"/>
                    <a:pt x="345" y="11"/>
                  </a:cubicBezTo>
                  <a:cubicBezTo>
                    <a:pt x="345" y="11"/>
                    <a:pt x="343" y="11"/>
                    <a:pt x="343" y="11"/>
                  </a:cubicBezTo>
                  <a:close/>
                  <a:moveTo>
                    <a:pt x="352" y="11"/>
                  </a:moveTo>
                  <a:cubicBezTo>
                    <a:pt x="351" y="11"/>
                    <a:pt x="350" y="11"/>
                    <a:pt x="350" y="12"/>
                  </a:cubicBezTo>
                  <a:cubicBezTo>
                    <a:pt x="351" y="12"/>
                    <a:pt x="352" y="12"/>
                    <a:pt x="352" y="11"/>
                  </a:cubicBezTo>
                  <a:close/>
                  <a:moveTo>
                    <a:pt x="351" y="40"/>
                  </a:moveTo>
                  <a:cubicBezTo>
                    <a:pt x="353" y="40"/>
                    <a:pt x="355" y="40"/>
                    <a:pt x="352" y="40"/>
                  </a:cubicBezTo>
                  <a:cubicBezTo>
                    <a:pt x="352" y="40"/>
                    <a:pt x="352" y="39"/>
                    <a:pt x="351" y="40"/>
                  </a:cubicBezTo>
                  <a:close/>
                  <a:moveTo>
                    <a:pt x="353" y="12"/>
                  </a:moveTo>
                  <a:cubicBezTo>
                    <a:pt x="355" y="12"/>
                    <a:pt x="356" y="13"/>
                    <a:pt x="357" y="12"/>
                  </a:cubicBezTo>
                  <a:cubicBezTo>
                    <a:pt x="356" y="12"/>
                    <a:pt x="353" y="11"/>
                    <a:pt x="353" y="12"/>
                  </a:cubicBezTo>
                  <a:cubicBezTo>
                    <a:pt x="353" y="12"/>
                    <a:pt x="353" y="12"/>
                    <a:pt x="353" y="12"/>
                  </a:cubicBezTo>
                  <a:close/>
                  <a:moveTo>
                    <a:pt x="354" y="40"/>
                  </a:moveTo>
                  <a:cubicBezTo>
                    <a:pt x="355" y="40"/>
                    <a:pt x="357" y="40"/>
                    <a:pt x="357" y="40"/>
                  </a:cubicBezTo>
                  <a:cubicBezTo>
                    <a:pt x="356" y="40"/>
                    <a:pt x="355" y="39"/>
                    <a:pt x="354" y="40"/>
                  </a:cubicBezTo>
                  <a:close/>
                  <a:moveTo>
                    <a:pt x="361" y="17"/>
                  </a:moveTo>
                  <a:cubicBezTo>
                    <a:pt x="360" y="16"/>
                    <a:pt x="357" y="15"/>
                    <a:pt x="356" y="16"/>
                  </a:cubicBezTo>
                  <a:cubicBezTo>
                    <a:pt x="358" y="16"/>
                    <a:pt x="360" y="17"/>
                    <a:pt x="361" y="17"/>
                  </a:cubicBezTo>
                  <a:close/>
                  <a:moveTo>
                    <a:pt x="361" y="28"/>
                  </a:moveTo>
                  <a:cubicBezTo>
                    <a:pt x="362" y="29"/>
                    <a:pt x="363" y="29"/>
                    <a:pt x="364" y="28"/>
                  </a:cubicBezTo>
                  <a:cubicBezTo>
                    <a:pt x="363" y="28"/>
                    <a:pt x="361" y="28"/>
                    <a:pt x="361" y="28"/>
                  </a:cubicBezTo>
                  <a:close/>
                  <a:moveTo>
                    <a:pt x="365" y="16"/>
                  </a:moveTo>
                  <a:cubicBezTo>
                    <a:pt x="366" y="16"/>
                    <a:pt x="367" y="16"/>
                    <a:pt x="368" y="16"/>
                  </a:cubicBezTo>
                  <a:cubicBezTo>
                    <a:pt x="367" y="15"/>
                    <a:pt x="366" y="14"/>
                    <a:pt x="365" y="14"/>
                  </a:cubicBezTo>
                  <a:cubicBezTo>
                    <a:pt x="365" y="15"/>
                    <a:pt x="366" y="15"/>
                    <a:pt x="365" y="16"/>
                  </a:cubicBezTo>
                  <a:close/>
                  <a:moveTo>
                    <a:pt x="368" y="53"/>
                  </a:moveTo>
                  <a:cubicBezTo>
                    <a:pt x="369" y="53"/>
                    <a:pt x="372" y="53"/>
                    <a:pt x="373" y="53"/>
                  </a:cubicBezTo>
                  <a:cubicBezTo>
                    <a:pt x="371" y="53"/>
                    <a:pt x="369" y="52"/>
                    <a:pt x="368" y="53"/>
                  </a:cubicBezTo>
                  <a:close/>
                  <a:moveTo>
                    <a:pt x="370" y="18"/>
                  </a:moveTo>
                  <a:cubicBezTo>
                    <a:pt x="369" y="18"/>
                    <a:pt x="368" y="17"/>
                    <a:pt x="368" y="18"/>
                  </a:cubicBezTo>
                  <a:cubicBezTo>
                    <a:pt x="369" y="18"/>
                    <a:pt x="370" y="18"/>
                    <a:pt x="370" y="18"/>
                  </a:cubicBezTo>
                  <a:close/>
                  <a:moveTo>
                    <a:pt x="373" y="47"/>
                  </a:moveTo>
                  <a:cubicBezTo>
                    <a:pt x="372" y="48"/>
                    <a:pt x="369" y="47"/>
                    <a:pt x="369" y="48"/>
                  </a:cubicBezTo>
                  <a:cubicBezTo>
                    <a:pt x="371" y="47"/>
                    <a:pt x="373" y="48"/>
                    <a:pt x="373" y="47"/>
                  </a:cubicBezTo>
                  <a:close/>
                  <a:moveTo>
                    <a:pt x="376" y="32"/>
                  </a:moveTo>
                  <a:cubicBezTo>
                    <a:pt x="375" y="33"/>
                    <a:pt x="373" y="31"/>
                    <a:pt x="372" y="32"/>
                  </a:cubicBezTo>
                  <a:cubicBezTo>
                    <a:pt x="374" y="32"/>
                    <a:pt x="376" y="33"/>
                    <a:pt x="376" y="32"/>
                  </a:cubicBezTo>
                  <a:close/>
                  <a:moveTo>
                    <a:pt x="375" y="20"/>
                  </a:moveTo>
                  <a:cubicBezTo>
                    <a:pt x="375" y="21"/>
                    <a:pt x="377" y="21"/>
                    <a:pt x="378" y="20"/>
                  </a:cubicBezTo>
                  <a:cubicBezTo>
                    <a:pt x="377" y="20"/>
                    <a:pt x="377" y="20"/>
                    <a:pt x="376" y="20"/>
                  </a:cubicBezTo>
                  <a:cubicBezTo>
                    <a:pt x="375" y="20"/>
                    <a:pt x="375" y="20"/>
                    <a:pt x="375" y="20"/>
                  </a:cubicBezTo>
                  <a:close/>
                  <a:moveTo>
                    <a:pt x="378" y="32"/>
                  </a:moveTo>
                  <a:cubicBezTo>
                    <a:pt x="379" y="33"/>
                    <a:pt x="381" y="34"/>
                    <a:pt x="382" y="33"/>
                  </a:cubicBezTo>
                  <a:cubicBezTo>
                    <a:pt x="381" y="32"/>
                    <a:pt x="379" y="32"/>
                    <a:pt x="378" y="32"/>
                  </a:cubicBezTo>
                  <a:close/>
                  <a:moveTo>
                    <a:pt x="382" y="24"/>
                  </a:moveTo>
                  <a:cubicBezTo>
                    <a:pt x="381" y="24"/>
                    <a:pt x="380" y="24"/>
                    <a:pt x="379" y="25"/>
                  </a:cubicBezTo>
                  <a:cubicBezTo>
                    <a:pt x="383" y="25"/>
                    <a:pt x="386" y="24"/>
                    <a:pt x="389" y="24"/>
                  </a:cubicBezTo>
                  <a:cubicBezTo>
                    <a:pt x="387" y="24"/>
                    <a:pt x="384" y="23"/>
                    <a:pt x="381" y="23"/>
                  </a:cubicBezTo>
                  <a:cubicBezTo>
                    <a:pt x="381" y="24"/>
                    <a:pt x="382" y="23"/>
                    <a:pt x="382" y="24"/>
                  </a:cubicBezTo>
                  <a:close/>
                  <a:moveTo>
                    <a:pt x="387" y="33"/>
                  </a:moveTo>
                  <a:cubicBezTo>
                    <a:pt x="387" y="33"/>
                    <a:pt x="388" y="34"/>
                    <a:pt x="389" y="33"/>
                  </a:cubicBezTo>
                  <a:cubicBezTo>
                    <a:pt x="389" y="33"/>
                    <a:pt x="387" y="32"/>
                    <a:pt x="387" y="33"/>
                  </a:cubicBezTo>
                  <a:close/>
                  <a:moveTo>
                    <a:pt x="387" y="17"/>
                  </a:moveTo>
                  <a:cubicBezTo>
                    <a:pt x="388" y="18"/>
                    <a:pt x="390" y="18"/>
                    <a:pt x="390" y="17"/>
                  </a:cubicBezTo>
                  <a:cubicBezTo>
                    <a:pt x="389" y="17"/>
                    <a:pt x="388" y="16"/>
                    <a:pt x="387" y="17"/>
                  </a:cubicBezTo>
                  <a:close/>
                  <a:moveTo>
                    <a:pt x="390" y="18"/>
                  </a:moveTo>
                  <a:cubicBezTo>
                    <a:pt x="390" y="17"/>
                    <a:pt x="391" y="18"/>
                    <a:pt x="391" y="17"/>
                  </a:cubicBezTo>
                  <a:cubicBezTo>
                    <a:pt x="391" y="17"/>
                    <a:pt x="390" y="17"/>
                    <a:pt x="390" y="18"/>
                  </a:cubicBezTo>
                  <a:close/>
                  <a:moveTo>
                    <a:pt x="392" y="18"/>
                  </a:moveTo>
                  <a:cubicBezTo>
                    <a:pt x="392" y="17"/>
                    <a:pt x="393" y="18"/>
                    <a:pt x="393" y="17"/>
                  </a:cubicBezTo>
                  <a:cubicBezTo>
                    <a:pt x="393" y="17"/>
                    <a:pt x="392" y="17"/>
                    <a:pt x="392" y="18"/>
                  </a:cubicBezTo>
                  <a:close/>
                  <a:moveTo>
                    <a:pt x="395" y="9"/>
                  </a:moveTo>
                  <a:cubicBezTo>
                    <a:pt x="398" y="9"/>
                    <a:pt x="401" y="10"/>
                    <a:pt x="403" y="10"/>
                  </a:cubicBezTo>
                  <a:cubicBezTo>
                    <a:pt x="401" y="9"/>
                    <a:pt x="398" y="9"/>
                    <a:pt x="395" y="9"/>
                  </a:cubicBezTo>
                  <a:close/>
                  <a:moveTo>
                    <a:pt x="399" y="21"/>
                  </a:moveTo>
                  <a:cubicBezTo>
                    <a:pt x="399" y="21"/>
                    <a:pt x="400" y="22"/>
                    <a:pt x="401" y="21"/>
                  </a:cubicBezTo>
                  <a:cubicBezTo>
                    <a:pt x="400" y="21"/>
                    <a:pt x="399" y="21"/>
                    <a:pt x="399" y="21"/>
                  </a:cubicBezTo>
                  <a:close/>
                  <a:moveTo>
                    <a:pt x="405" y="20"/>
                  </a:moveTo>
                  <a:cubicBezTo>
                    <a:pt x="407" y="21"/>
                    <a:pt x="408" y="20"/>
                    <a:pt x="409" y="20"/>
                  </a:cubicBezTo>
                  <a:cubicBezTo>
                    <a:pt x="408" y="20"/>
                    <a:pt x="407" y="19"/>
                    <a:pt x="406" y="19"/>
                  </a:cubicBezTo>
                  <a:cubicBezTo>
                    <a:pt x="406" y="20"/>
                    <a:pt x="405" y="20"/>
                    <a:pt x="405" y="20"/>
                  </a:cubicBezTo>
                  <a:close/>
                  <a:moveTo>
                    <a:pt x="413" y="10"/>
                  </a:moveTo>
                  <a:cubicBezTo>
                    <a:pt x="412" y="10"/>
                    <a:pt x="411" y="10"/>
                    <a:pt x="411" y="10"/>
                  </a:cubicBezTo>
                  <a:cubicBezTo>
                    <a:pt x="411" y="11"/>
                    <a:pt x="412" y="11"/>
                    <a:pt x="413" y="10"/>
                  </a:cubicBezTo>
                  <a:close/>
                  <a:moveTo>
                    <a:pt x="419" y="13"/>
                  </a:moveTo>
                  <a:cubicBezTo>
                    <a:pt x="417" y="13"/>
                    <a:pt x="414" y="12"/>
                    <a:pt x="412" y="13"/>
                  </a:cubicBezTo>
                  <a:cubicBezTo>
                    <a:pt x="415" y="13"/>
                    <a:pt x="417" y="14"/>
                    <a:pt x="419" y="13"/>
                  </a:cubicBezTo>
                  <a:close/>
                  <a:moveTo>
                    <a:pt x="285" y="56"/>
                  </a:moveTo>
                  <a:cubicBezTo>
                    <a:pt x="288" y="55"/>
                    <a:pt x="292" y="57"/>
                    <a:pt x="295" y="55"/>
                  </a:cubicBezTo>
                  <a:cubicBezTo>
                    <a:pt x="289" y="55"/>
                    <a:pt x="284" y="55"/>
                    <a:pt x="279" y="56"/>
                  </a:cubicBezTo>
                  <a:cubicBezTo>
                    <a:pt x="280" y="56"/>
                    <a:pt x="282" y="56"/>
                    <a:pt x="283" y="56"/>
                  </a:cubicBezTo>
                  <a:cubicBezTo>
                    <a:pt x="282" y="57"/>
                    <a:pt x="281" y="56"/>
                    <a:pt x="281" y="57"/>
                  </a:cubicBezTo>
                  <a:cubicBezTo>
                    <a:pt x="282" y="58"/>
                    <a:pt x="282" y="57"/>
                    <a:pt x="284" y="57"/>
                  </a:cubicBezTo>
                  <a:cubicBezTo>
                    <a:pt x="287" y="57"/>
                    <a:pt x="296" y="57"/>
                    <a:pt x="299" y="57"/>
                  </a:cubicBezTo>
                  <a:cubicBezTo>
                    <a:pt x="295" y="56"/>
                    <a:pt x="288" y="57"/>
                    <a:pt x="285" y="56"/>
                  </a:cubicBezTo>
                  <a:close/>
                  <a:moveTo>
                    <a:pt x="363" y="52"/>
                  </a:moveTo>
                  <a:cubicBezTo>
                    <a:pt x="362" y="52"/>
                    <a:pt x="362" y="52"/>
                    <a:pt x="362" y="52"/>
                  </a:cubicBezTo>
                  <a:cubicBezTo>
                    <a:pt x="355" y="52"/>
                    <a:pt x="342" y="51"/>
                    <a:pt x="335" y="50"/>
                  </a:cubicBezTo>
                  <a:cubicBezTo>
                    <a:pt x="334" y="49"/>
                    <a:pt x="332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8" y="48"/>
                    <a:pt x="326" y="49"/>
                    <a:pt x="324" y="48"/>
                  </a:cubicBezTo>
                  <a:cubicBezTo>
                    <a:pt x="325" y="47"/>
                    <a:pt x="327" y="47"/>
                    <a:pt x="326" y="47"/>
                  </a:cubicBezTo>
                  <a:cubicBezTo>
                    <a:pt x="329" y="47"/>
                    <a:pt x="330" y="45"/>
                    <a:pt x="332" y="47"/>
                  </a:cubicBezTo>
                  <a:cubicBezTo>
                    <a:pt x="332" y="46"/>
                    <a:pt x="333" y="46"/>
                    <a:pt x="334" y="46"/>
                  </a:cubicBezTo>
                  <a:cubicBezTo>
                    <a:pt x="332" y="45"/>
                    <a:pt x="331" y="46"/>
                    <a:pt x="330" y="45"/>
                  </a:cubicBezTo>
                  <a:cubicBezTo>
                    <a:pt x="331" y="45"/>
                    <a:pt x="332" y="45"/>
                    <a:pt x="334" y="45"/>
                  </a:cubicBezTo>
                  <a:cubicBezTo>
                    <a:pt x="325" y="43"/>
                    <a:pt x="316" y="44"/>
                    <a:pt x="307" y="43"/>
                  </a:cubicBezTo>
                  <a:cubicBezTo>
                    <a:pt x="306" y="42"/>
                    <a:pt x="305" y="42"/>
                    <a:pt x="304" y="42"/>
                  </a:cubicBezTo>
                  <a:cubicBezTo>
                    <a:pt x="300" y="41"/>
                    <a:pt x="295" y="42"/>
                    <a:pt x="291" y="41"/>
                  </a:cubicBezTo>
                  <a:cubicBezTo>
                    <a:pt x="296" y="40"/>
                    <a:pt x="300" y="40"/>
                    <a:pt x="306" y="40"/>
                  </a:cubicBezTo>
                  <a:cubicBezTo>
                    <a:pt x="306" y="39"/>
                    <a:pt x="306" y="39"/>
                    <a:pt x="306" y="38"/>
                  </a:cubicBezTo>
                  <a:cubicBezTo>
                    <a:pt x="307" y="39"/>
                    <a:pt x="307" y="39"/>
                    <a:pt x="307" y="39"/>
                  </a:cubicBezTo>
                  <a:cubicBezTo>
                    <a:pt x="308" y="38"/>
                    <a:pt x="314" y="39"/>
                    <a:pt x="317" y="38"/>
                  </a:cubicBezTo>
                  <a:cubicBezTo>
                    <a:pt x="313" y="38"/>
                    <a:pt x="307" y="38"/>
                    <a:pt x="304" y="37"/>
                  </a:cubicBezTo>
                  <a:cubicBezTo>
                    <a:pt x="303" y="37"/>
                    <a:pt x="302" y="37"/>
                    <a:pt x="302" y="37"/>
                  </a:cubicBezTo>
                  <a:cubicBezTo>
                    <a:pt x="306" y="37"/>
                    <a:pt x="310" y="37"/>
                    <a:pt x="315" y="37"/>
                  </a:cubicBezTo>
                  <a:cubicBezTo>
                    <a:pt x="315" y="37"/>
                    <a:pt x="314" y="37"/>
                    <a:pt x="314" y="36"/>
                  </a:cubicBezTo>
                  <a:cubicBezTo>
                    <a:pt x="320" y="35"/>
                    <a:pt x="325" y="36"/>
                    <a:pt x="331" y="35"/>
                  </a:cubicBezTo>
                  <a:cubicBezTo>
                    <a:pt x="326" y="35"/>
                    <a:pt x="321" y="36"/>
                    <a:pt x="316" y="34"/>
                  </a:cubicBezTo>
                  <a:cubicBezTo>
                    <a:pt x="316" y="34"/>
                    <a:pt x="314" y="34"/>
                    <a:pt x="313" y="35"/>
                  </a:cubicBezTo>
                  <a:cubicBezTo>
                    <a:pt x="306" y="34"/>
                    <a:pt x="295" y="34"/>
                    <a:pt x="286" y="33"/>
                  </a:cubicBezTo>
                  <a:cubicBezTo>
                    <a:pt x="294" y="32"/>
                    <a:pt x="303" y="33"/>
                    <a:pt x="312" y="32"/>
                  </a:cubicBezTo>
                  <a:cubicBezTo>
                    <a:pt x="313" y="34"/>
                    <a:pt x="319" y="32"/>
                    <a:pt x="322" y="34"/>
                  </a:cubicBezTo>
                  <a:cubicBezTo>
                    <a:pt x="332" y="33"/>
                    <a:pt x="344" y="33"/>
                    <a:pt x="353" y="34"/>
                  </a:cubicBezTo>
                  <a:cubicBezTo>
                    <a:pt x="348" y="32"/>
                    <a:pt x="341" y="33"/>
                    <a:pt x="335" y="32"/>
                  </a:cubicBezTo>
                  <a:cubicBezTo>
                    <a:pt x="325" y="31"/>
                    <a:pt x="312" y="31"/>
                    <a:pt x="304" y="31"/>
                  </a:cubicBezTo>
                  <a:cubicBezTo>
                    <a:pt x="303" y="31"/>
                    <a:pt x="302" y="31"/>
                    <a:pt x="301" y="30"/>
                  </a:cubicBezTo>
                  <a:cubicBezTo>
                    <a:pt x="298" y="30"/>
                    <a:pt x="295" y="31"/>
                    <a:pt x="292" y="31"/>
                  </a:cubicBezTo>
                  <a:cubicBezTo>
                    <a:pt x="289" y="31"/>
                    <a:pt x="287" y="30"/>
                    <a:pt x="284" y="30"/>
                  </a:cubicBezTo>
                  <a:cubicBezTo>
                    <a:pt x="281" y="29"/>
                    <a:pt x="278" y="31"/>
                    <a:pt x="275" y="29"/>
                  </a:cubicBezTo>
                  <a:cubicBezTo>
                    <a:pt x="281" y="29"/>
                    <a:pt x="285" y="29"/>
                    <a:pt x="291" y="29"/>
                  </a:cubicBezTo>
                  <a:cubicBezTo>
                    <a:pt x="293" y="29"/>
                    <a:pt x="296" y="29"/>
                    <a:pt x="297" y="29"/>
                  </a:cubicBezTo>
                  <a:cubicBezTo>
                    <a:pt x="298" y="29"/>
                    <a:pt x="298" y="30"/>
                    <a:pt x="299" y="30"/>
                  </a:cubicBezTo>
                  <a:cubicBezTo>
                    <a:pt x="299" y="30"/>
                    <a:pt x="299" y="30"/>
                    <a:pt x="300" y="30"/>
                  </a:cubicBezTo>
                  <a:cubicBezTo>
                    <a:pt x="301" y="29"/>
                    <a:pt x="302" y="30"/>
                    <a:pt x="303" y="30"/>
                  </a:cubicBezTo>
                  <a:cubicBezTo>
                    <a:pt x="313" y="30"/>
                    <a:pt x="323" y="30"/>
                    <a:pt x="330" y="30"/>
                  </a:cubicBezTo>
                  <a:cubicBezTo>
                    <a:pt x="330" y="29"/>
                    <a:pt x="329" y="29"/>
                    <a:pt x="330" y="29"/>
                  </a:cubicBezTo>
                  <a:cubicBezTo>
                    <a:pt x="333" y="29"/>
                    <a:pt x="338" y="29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40" y="30"/>
                    <a:pt x="341" y="30"/>
                    <a:pt x="341" y="30"/>
                  </a:cubicBezTo>
                  <a:cubicBezTo>
                    <a:pt x="343" y="31"/>
                    <a:pt x="343" y="29"/>
                    <a:pt x="345" y="30"/>
                  </a:cubicBezTo>
                  <a:cubicBezTo>
                    <a:pt x="345" y="31"/>
                    <a:pt x="344" y="30"/>
                    <a:pt x="344" y="31"/>
                  </a:cubicBezTo>
                  <a:cubicBezTo>
                    <a:pt x="345" y="31"/>
                    <a:pt x="347" y="31"/>
                    <a:pt x="346" y="30"/>
                  </a:cubicBezTo>
                  <a:cubicBezTo>
                    <a:pt x="347" y="31"/>
                    <a:pt x="347" y="31"/>
                    <a:pt x="348" y="31"/>
                  </a:cubicBezTo>
                  <a:cubicBezTo>
                    <a:pt x="348" y="30"/>
                    <a:pt x="347" y="31"/>
                    <a:pt x="347" y="30"/>
                  </a:cubicBezTo>
                  <a:cubicBezTo>
                    <a:pt x="348" y="30"/>
                    <a:pt x="348" y="30"/>
                    <a:pt x="349" y="31"/>
                  </a:cubicBezTo>
                  <a:cubicBezTo>
                    <a:pt x="351" y="30"/>
                    <a:pt x="359" y="32"/>
                    <a:pt x="362" y="31"/>
                  </a:cubicBezTo>
                  <a:cubicBezTo>
                    <a:pt x="359" y="30"/>
                    <a:pt x="358" y="30"/>
                    <a:pt x="354" y="30"/>
                  </a:cubicBezTo>
                  <a:cubicBezTo>
                    <a:pt x="355" y="29"/>
                    <a:pt x="357" y="30"/>
                    <a:pt x="357" y="30"/>
                  </a:cubicBezTo>
                  <a:cubicBezTo>
                    <a:pt x="347" y="29"/>
                    <a:pt x="335" y="28"/>
                    <a:pt x="324" y="28"/>
                  </a:cubicBezTo>
                  <a:cubicBezTo>
                    <a:pt x="332" y="27"/>
                    <a:pt x="344" y="28"/>
                    <a:pt x="353" y="28"/>
                  </a:cubicBezTo>
                  <a:cubicBezTo>
                    <a:pt x="355" y="28"/>
                    <a:pt x="358" y="29"/>
                    <a:pt x="358" y="28"/>
                  </a:cubicBezTo>
                  <a:cubicBezTo>
                    <a:pt x="356" y="27"/>
                    <a:pt x="352" y="28"/>
                    <a:pt x="350" y="26"/>
                  </a:cubicBezTo>
                  <a:cubicBezTo>
                    <a:pt x="352" y="26"/>
                    <a:pt x="354" y="27"/>
                    <a:pt x="356" y="26"/>
                  </a:cubicBezTo>
                  <a:cubicBezTo>
                    <a:pt x="355" y="26"/>
                    <a:pt x="355" y="26"/>
                    <a:pt x="355" y="26"/>
                  </a:cubicBezTo>
                  <a:cubicBezTo>
                    <a:pt x="361" y="25"/>
                    <a:pt x="367" y="26"/>
                    <a:pt x="372" y="26"/>
                  </a:cubicBezTo>
                  <a:cubicBezTo>
                    <a:pt x="369" y="24"/>
                    <a:pt x="364" y="25"/>
                    <a:pt x="360" y="24"/>
                  </a:cubicBezTo>
                  <a:cubicBezTo>
                    <a:pt x="355" y="24"/>
                    <a:pt x="347" y="23"/>
                    <a:pt x="344" y="23"/>
                  </a:cubicBezTo>
                  <a:cubicBezTo>
                    <a:pt x="349" y="23"/>
                    <a:pt x="351" y="23"/>
                    <a:pt x="356" y="23"/>
                  </a:cubicBezTo>
                  <a:cubicBezTo>
                    <a:pt x="357" y="23"/>
                    <a:pt x="357" y="22"/>
                    <a:pt x="359" y="22"/>
                  </a:cubicBezTo>
                  <a:cubicBezTo>
                    <a:pt x="359" y="21"/>
                    <a:pt x="360" y="22"/>
                    <a:pt x="360" y="21"/>
                  </a:cubicBezTo>
                  <a:cubicBezTo>
                    <a:pt x="355" y="20"/>
                    <a:pt x="349" y="21"/>
                    <a:pt x="346" y="20"/>
                  </a:cubicBezTo>
                  <a:cubicBezTo>
                    <a:pt x="350" y="19"/>
                    <a:pt x="359" y="21"/>
                    <a:pt x="364" y="20"/>
                  </a:cubicBezTo>
                  <a:cubicBezTo>
                    <a:pt x="365" y="20"/>
                    <a:pt x="366" y="20"/>
                    <a:pt x="367" y="19"/>
                  </a:cubicBezTo>
                  <a:cubicBezTo>
                    <a:pt x="362" y="18"/>
                    <a:pt x="358" y="19"/>
                    <a:pt x="355" y="17"/>
                  </a:cubicBezTo>
                  <a:cubicBezTo>
                    <a:pt x="354" y="17"/>
                    <a:pt x="355" y="18"/>
                    <a:pt x="354" y="18"/>
                  </a:cubicBezTo>
                  <a:cubicBezTo>
                    <a:pt x="355" y="17"/>
                    <a:pt x="353" y="15"/>
                    <a:pt x="351" y="16"/>
                  </a:cubicBezTo>
                  <a:cubicBezTo>
                    <a:pt x="351" y="17"/>
                    <a:pt x="352" y="17"/>
                    <a:pt x="352" y="17"/>
                  </a:cubicBezTo>
                  <a:cubicBezTo>
                    <a:pt x="351" y="18"/>
                    <a:pt x="351" y="16"/>
                    <a:pt x="350" y="16"/>
                  </a:cubicBezTo>
                  <a:cubicBezTo>
                    <a:pt x="350" y="17"/>
                    <a:pt x="350" y="17"/>
                    <a:pt x="349" y="17"/>
                  </a:cubicBezTo>
                  <a:cubicBezTo>
                    <a:pt x="348" y="17"/>
                    <a:pt x="350" y="16"/>
                    <a:pt x="349" y="16"/>
                  </a:cubicBezTo>
                  <a:cubicBezTo>
                    <a:pt x="339" y="17"/>
                    <a:pt x="327" y="15"/>
                    <a:pt x="316" y="14"/>
                  </a:cubicBezTo>
                  <a:cubicBezTo>
                    <a:pt x="318" y="14"/>
                    <a:pt x="317" y="13"/>
                    <a:pt x="319" y="13"/>
                  </a:cubicBezTo>
                  <a:cubicBezTo>
                    <a:pt x="321" y="13"/>
                    <a:pt x="323" y="13"/>
                    <a:pt x="324" y="14"/>
                  </a:cubicBezTo>
                  <a:cubicBezTo>
                    <a:pt x="332" y="13"/>
                    <a:pt x="341" y="15"/>
                    <a:pt x="350" y="14"/>
                  </a:cubicBezTo>
                  <a:cubicBezTo>
                    <a:pt x="348" y="14"/>
                    <a:pt x="347" y="14"/>
                    <a:pt x="344" y="14"/>
                  </a:cubicBezTo>
                  <a:cubicBezTo>
                    <a:pt x="344" y="13"/>
                    <a:pt x="345" y="14"/>
                    <a:pt x="345" y="13"/>
                  </a:cubicBezTo>
                  <a:cubicBezTo>
                    <a:pt x="343" y="14"/>
                    <a:pt x="340" y="13"/>
                    <a:pt x="339" y="13"/>
                  </a:cubicBezTo>
                  <a:cubicBezTo>
                    <a:pt x="338" y="12"/>
                    <a:pt x="339" y="12"/>
                    <a:pt x="339" y="12"/>
                  </a:cubicBezTo>
                  <a:cubicBezTo>
                    <a:pt x="340" y="12"/>
                    <a:pt x="340" y="12"/>
                    <a:pt x="341" y="11"/>
                  </a:cubicBezTo>
                  <a:cubicBezTo>
                    <a:pt x="340" y="11"/>
                    <a:pt x="341" y="11"/>
                    <a:pt x="341" y="11"/>
                  </a:cubicBezTo>
                  <a:cubicBezTo>
                    <a:pt x="334" y="10"/>
                    <a:pt x="325" y="9"/>
                    <a:pt x="319" y="10"/>
                  </a:cubicBezTo>
                  <a:cubicBezTo>
                    <a:pt x="321" y="10"/>
                    <a:pt x="323" y="10"/>
                    <a:pt x="324" y="11"/>
                  </a:cubicBezTo>
                  <a:cubicBezTo>
                    <a:pt x="313" y="11"/>
                    <a:pt x="307" y="12"/>
                    <a:pt x="296" y="10"/>
                  </a:cubicBezTo>
                  <a:cubicBezTo>
                    <a:pt x="296" y="10"/>
                    <a:pt x="297" y="10"/>
                    <a:pt x="297" y="9"/>
                  </a:cubicBezTo>
                  <a:cubicBezTo>
                    <a:pt x="289" y="7"/>
                    <a:pt x="281" y="10"/>
                    <a:pt x="274" y="8"/>
                  </a:cubicBezTo>
                  <a:cubicBezTo>
                    <a:pt x="273" y="8"/>
                    <a:pt x="275" y="9"/>
                    <a:pt x="274" y="9"/>
                  </a:cubicBezTo>
                  <a:cubicBezTo>
                    <a:pt x="273" y="9"/>
                    <a:pt x="273" y="8"/>
                    <a:pt x="272" y="8"/>
                  </a:cubicBezTo>
                  <a:cubicBezTo>
                    <a:pt x="272" y="7"/>
                    <a:pt x="273" y="7"/>
                    <a:pt x="274" y="7"/>
                  </a:cubicBezTo>
                  <a:cubicBezTo>
                    <a:pt x="272" y="7"/>
                    <a:pt x="271" y="7"/>
                    <a:pt x="271" y="6"/>
                  </a:cubicBezTo>
                  <a:cubicBezTo>
                    <a:pt x="272" y="6"/>
                    <a:pt x="274" y="6"/>
                    <a:pt x="275" y="5"/>
                  </a:cubicBezTo>
                  <a:cubicBezTo>
                    <a:pt x="273" y="4"/>
                    <a:pt x="271" y="6"/>
                    <a:pt x="271" y="4"/>
                  </a:cubicBezTo>
                  <a:cubicBezTo>
                    <a:pt x="274" y="4"/>
                    <a:pt x="275" y="3"/>
                    <a:pt x="277" y="3"/>
                  </a:cubicBezTo>
                  <a:cubicBezTo>
                    <a:pt x="278" y="3"/>
                    <a:pt x="277" y="3"/>
                    <a:pt x="277" y="2"/>
                  </a:cubicBezTo>
                  <a:cubicBezTo>
                    <a:pt x="276" y="2"/>
                    <a:pt x="274" y="2"/>
                    <a:pt x="273" y="2"/>
                  </a:cubicBezTo>
                  <a:cubicBezTo>
                    <a:pt x="267" y="1"/>
                    <a:pt x="260" y="3"/>
                    <a:pt x="254" y="1"/>
                  </a:cubicBezTo>
                  <a:cubicBezTo>
                    <a:pt x="256" y="1"/>
                    <a:pt x="258" y="1"/>
                    <a:pt x="259" y="1"/>
                  </a:cubicBezTo>
                  <a:cubicBezTo>
                    <a:pt x="260" y="1"/>
                    <a:pt x="262" y="1"/>
                    <a:pt x="261" y="1"/>
                  </a:cubicBezTo>
                  <a:cubicBezTo>
                    <a:pt x="249" y="0"/>
                    <a:pt x="240" y="1"/>
                    <a:pt x="229" y="1"/>
                  </a:cubicBezTo>
                  <a:cubicBezTo>
                    <a:pt x="228" y="2"/>
                    <a:pt x="230" y="1"/>
                    <a:pt x="229" y="2"/>
                  </a:cubicBezTo>
                  <a:cubicBezTo>
                    <a:pt x="228" y="2"/>
                    <a:pt x="224" y="3"/>
                    <a:pt x="223" y="2"/>
                  </a:cubicBezTo>
                  <a:cubicBezTo>
                    <a:pt x="223" y="1"/>
                    <a:pt x="224" y="2"/>
                    <a:pt x="224" y="1"/>
                  </a:cubicBezTo>
                  <a:cubicBezTo>
                    <a:pt x="219" y="1"/>
                    <a:pt x="212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5" y="2"/>
                    <a:pt x="203" y="2"/>
                    <a:pt x="203" y="3"/>
                  </a:cubicBezTo>
                  <a:cubicBezTo>
                    <a:pt x="202" y="2"/>
                    <a:pt x="201" y="3"/>
                    <a:pt x="200" y="2"/>
                  </a:cubicBezTo>
                  <a:cubicBezTo>
                    <a:pt x="199" y="2"/>
                    <a:pt x="200" y="3"/>
                    <a:pt x="199" y="3"/>
                  </a:cubicBezTo>
                  <a:cubicBezTo>
                    <a:pt x="195" y="3"/>
                    <a:pt x="194" y="4"/>
                    <a:pt x="191" y="3"/>
                  </a:cubicBezTo>
                  <a:cubicBezTo>
                    <a:pt x="189" y="4"/>
                    <a:pt x="187" y="4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3"/>
                  </a:cubicBezTo>
                  <a:cubicBezTo>
                    <a:pt x="182" y="4"/>
                    <a:pt x="179" y="2"/>
                    <a:pt x="178" y="4"/>
                  </a:cubicBezTo>
                  <a:cubicBezTo>
                    <a:pt x="174" y="5"/>
                    <a:pt x="171" y="3"/>
                    <a:pt x="168" y="5"/>
                  </a:cubicBezTo>
                  <a:cubicBezTo>
                    <a:pt x="167" y="5"/>
                    <a:pt x="167" y="4"/>
                    <a:pt x="166" y="4"/>
                  </a:cubicBezTo>
                  <a:cubicBezTo>
                    <a:pt x="166" y="4"/>
                    <a:pt x="166" y="5"/>
                    <a:pt x="165" y="5"/>
                  </a:cubicBezTo>
                  <a:cubicBezTo>
                    <a:pt x="162" y="4"/>
                    <a:pt x="156" y="5"/>
                    <a:pt x="153" y="5"/>
                  </a:cubicBezTo>
                  <a:cubicBezTo>
                    <a:pt x="152" y="5"/>
                    <a:pt x="152" y="5"/>
                    <a:pt x="151" y="5"/>
                  </a:cubicBezTo>
                  <a:cubicBezTo>
                    <a:pt x="148" y="6"/>
                    <a:pt x="143" y="6"/>
                    <a:pt x="139" y="6"/>
                  </a:cubicBezTo>
                  <a:cubicBezTo>
                    <a:pt x="128" y="7"/>
                    <a:pt x="116" y="8"/>
                    <a:pt x="105" y="9"/>
                  </a:cubicBezTo>
                  <a:cubicBezTo>
                    <a:pt x="104" y="9"/>
                    <a:pt x="103" y="9"/>
                    <a:pt x="102" y="10"/>
                  </a:cubicBezTo>
                  <a:cubicBezTo>
                    <a:pt x="101" y="9"/>
                    <a:pt x="99" y="10"/>
                    <a:pt x="98" y="9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83" y="11"/>
                    <a:pt x="77" y="13"/>
                    <a:pt x="68" y="14"/>
                  </a:cubicBezTo>
                  <a:cubicBezTo>
                    <a:pt x="61" y="15"/>
                    <a:pt x="54" y="17"/>
                    <a:pt x="47" y="19"/>
                  </a:cubicBezTo>
                  <a:cubicBezTo>
                    <a:pt x="46" y="19"/>
                    <a:pt x="45" y="19"/>
                    <a:pt x="44" y="20"/>
                  </a:cubicBezTo>
                  <a:cubicBezTo>
                    <a:pt x="41" y="20"/>
                    <a:pt x="40" y="21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4"/>
                    <a:pt x="36" y="24"/>
                  </a:cubicBezTo>
                  <a:cubicBezTo>
                    <a:pt x="34" y="24"/>
                    <a:pt x="32" y="22"/>
                    <a:pt x="31" y="24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0" y="30"/>
                    <a:pt x="27" y="31"/>
                    <a:pt x="23" y="33"/>
                  </a:cubicBezTo>
                  <a:cubicBezTo>
                    <a:pt x="21" y="34"/>
                    <a:pt x="20" y="36"/>
                    <a:pt x="17" y="36"/>
                  </a:cubicBezTo>
                  <a:cubicBezTo>
                    <a:pt x="16" y="36"/>
                    <a:pt x="15" y="35"/>
                    <a:pt x="14" y="36"/>
                  </a:cubicBezTo>
                  <a:cubicBezTo>
                    <a:pt x="14" y="38"/>
                    <a:pt x="16" y="41"/>
                    <a:pt x="17" y="44"/>
                  </a:cubicBezTo>
                  <a:cubicBezTo>
                    <a:pt x="18" y="46"/>
                    <a:pt x="19" y="48"/>
                    <a:pt x="20" y="50"/>
                  </a:cubicBezTo>
                  <a:cubicBezTo>
                    <a:pt x="20" y="52"/>
                    <a:pt x="22" y="53"/>
                    <a:pt x="23" y="55"/>
                  </a:cubicBezTo>
                  <a:cubicBezTo>
                    <a:pt x="24" y="57"/>
                    <a:pt x="24" y="61"/>
                    <a:pt x="25" y="63"/>
                  </a:cubicBezTo>
                  <a:cubicBezTo>
                    <a:pt x="26" y="64"/>
                    <a:pt x="28" y="65"/>
                    <a:pt x="28" y="66"/>
                  </a:cubicBezTo>
                  <a:cubicBezTo>
                    <a:pt x="28" y="69"/>
                    <a:pt x="27" y="70"/>
                    <a:pt x="27" y="72"/>
                  </a:cubicBezTo>
                  <a:cubicBezTo>
                    <a:pt x="27" y="73"/>
                    <a:pt x="28" y="75"/>
                    <a:pt x="29" y="77"/>
                  </a:cubicBezTo>
                  <a:cubicBezTo>
                    <a:pt x="32" y="82"/>
                    <a:pt x="36" y="87"/>
                    <a:pt x="42" y="88"/>
                  </a:cubicBezTo>
                  <a:cubicBezTo>
                    <a:pt x="47" y="89"/>
                    <a:pt x="51" y="86"/>
                    <a:pt x="55" y="86"/>
                  </a:cubicBezTo>
                  <a:cubicBezTo>
                    <a:pt x="59" y="85"/>
                    <a:pt x="61" y="88"/>
                    <a:pt x="64" y="89"/>
                  </a:cubicBezTo>
                  <a:cubicBezTo>
                    <a:pt x="65" y="90"/>
                    <a:pt x="67" y="90"/>
                    <a:pt x="67" y="91"/>
                  </a:cubicBezTo>
                  <a:cubicBezTo>
                    <a:pt x="66" y="92"/>
                    <a:pt x="64" y="92"/>
                    <a:pt x="64" y="93"/>
                  </a:cubicBezTo>
                  <a:cubicBezTo>
                    <a:pt x="64" y="94"/>
                    <a:pt x="64" y="94"/>
                    <a:pt x="64" y="95"/>
                  </a:cubicBezTo>
                  <a:cubicBezTo>
                    <a:pt x="63" y="95"/>
                    <a:pt x="62" y="96"/>
                    <a:pt x="61" y="97"/>
                  </a:cubicBezTo>
                  <a:cubicBezTo>
                    <a:pt x="65" y="99"/>
                    <a:pt x="68" y="97"/>
                    <a:pt x="72" y="96"/>
                  </a:cubicBezTo>
                  <a:cubicBezTo>
                    <a:pt x="76" y="96"/>
                    <a:pt x="80" y="96"/>
                    <a:pt x="84" y="96"/>
                  </a:cubicBezTo>
                  <a:cubicBezTo>
                    <a:pt x="104" y="95"/>
                    <a:pt x="123" y="90"/>
                    <a:pt x="142" y="89"/>
                  </a:cubicBezTo>
                  <a:cubicBezTo>
                    <a:pt x="141" y="89"/>
                    <a:pt x="140" y="89"/>
                    <a:pt x="140" y="8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6" y="88"/>
                    <a:pt x="134" y="88"/>
                    <a:pt x="132" y="87"/>
                  </a:cubicBezTo>
                  <a:cubicBezTo>
                    <a:pt x="133" y="86"/>
                    <a:pt x="135" y="87"/>
                    <a:pt x="136" y="86"/>
                  </a:cubicBezTo>
                  <a:cubicBezTo>
                    <a:pt x="132" y="86"/>
                    <a:pt x="126" y="87"/>
                    <a:pt x="124" y="87"/>
                  </a:cubicBezTo>
                  <a:cubicBezTo>
                    <a:pt x="125" y="85"/>
                    <a:pt x="129" y="87"/>
                    <a:pt x="130" y="85"/>
                  </a:cubicBezTo>
                  <a:cubicBezTo>
                    <a:pt x="128" y="85"/>
                    <a:pt x="123" y="87"/>
                    <a:pt x="123" y="85"/>
                  </a:cubicBezTo>
                  <a:cubicBezTo>
                    <a:pt x="125" y="83"/>
                    <a:pt x="129" y="84"/>
                    <a:pt x="132" y="83"/>
                  </a:cubicBezTo>
                  <a:cubicBezTo>
                    <a:pt x="133" y="82"/>
                    <a:pt x="132" y="81"/>
                    <a:pt x="132" y="81"/>
                  </a:cubicBezTo>
                  <a:cubicBezTo>
                    <a:pt x="138" y="80"/>
                    <a:pt x="146" y="79"/>
                    <a:pt x="154" y="79"/>
                  </a:cubicBezTo>
                  <a:cubicBezTo>
                    <a:pt x="153" y="80"/>
                    <a:pt x="151" y="79"/>
                    <a:pt x="150" y="80"/>
                  </a:cubicBezTo>
                  <a:cubicBezTo>
                    <a:pt x="150" y="81"/>
                    <a:pt x="151" y="80"/>
                    <a:pt x="152" y="80"/>
                  </a:cubicBezTo>
                  <a:cubicBezTo>
                    <a:pt x="150" y="81"/>
                    <a:pt x="148" y="81"/>
                    <a:pt x="146" y="80"/>
                  </a:cubicBezTo>
                  <a:cubicBezTo>
                    <a:pt x="145" y="81"/>
                    <a:pt x="145" y="81"/>
                    <a:pt x="144" y="82"/>
                  </a:cubicBezTo>
                  <a:cubicBezTo>
                    <a:pt x="147" y="82"/>
                    <a:pt x="151" y="81"/>
                    <a:pt x="152" y="83"/>
                  </a:cubicBezTo>
                  <a:cubicBezTo>
                    <a:pt x="155" y="83"/>
                    <a:pt x="159" y="84"/>
                    <a:pt x="162" y="83"/>
                  </a:cubicBezTo>
                  <a:cubicBezTo>
                    <a:pt x="159" y="83"/>
                    <a:pt x="156" y="83"/>
                    <a:pt x="155" y="83"/>
                  </a:cubicBezTo>
                  <a:cubicBezTo>
                    <a:pt x="155" y="81"/>
                    <a:pt x="159" y="81"/>
                    <a:pt x="161" y="82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3" y="81"/>
                    <a:pt x="162" y="82"/>
                    <a:pt x="163" y="82"/>
                  </a:cubicBezTo>
                  <a:cubicBezTo>
                    <a:pt x="164" y="83"/>
                    <a:pt x="165" y="82"/>
                    <a:pt x="167" y="82"/>
                  </a:cubicBezTo>
                  <a:cubicBezTo>
                    <a:pt x="167" y="82"/>
                    <a:pt x="167" y="81"/>
                    <a:pt x="168" y="81"/>
                  </a:cubicBezTo>
                  <a:cubicBezTo>
                    <a:pt x="169" y="81"/>
                    <a:pt x="172" y="80"/>
                    <a:pt x="173" y="81"/>
                  </a:cubicBezTo>
                  <a:cubicBezTo>
                    <a:pt x="172" y="82"/>
                    <a:pt x="171" y="81"/>
                    <a:pt x="170" y="82"/>
                  </a:cubicBezTo>
                  <a:cubicBezTo>
                    <a:pt x="171" y="83"/>
                    <a:pt x="173" y="81"/>
                    <a:pt x="175" y="82"/>
                  </a:cubicBezTo>
                  <a:cubicBezTo>
                    <a:pt x="175" y="81"/>
                    <a:pt x="175" y="81"/>
                    <a:pt x="176" y="81"/>
                  </a:cubicBezTo>
                  <a:cubicBezTo>
                    <a:pt x="180" y="80"/>
                    <a:pt x="186" y="80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9" y="79"/>
                    <a:pt x="191" y="78"/>
                    <a:pt x="192" y="79"/>
                  </a:cubicBezTo>
                  <a:cubicBezTo>
                    <a:pt x="192" y="79"/>
                    <a:pt x="192" y="78"/>
                    <a:pt x="192" y="78"/>
                  </a:cubicBezTo>
                  <a:cubicBezTo>
                    <a:pt x="193" y="79"/>
                    <a:pt x="193" y="78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6" y="81"/>
                    <a:pt x="200" y="80"/>
                    <a:pt x="202" y="80"/>
                  </a:cubicBezTo>
                  <a:cubicBezTo>
                    <a:pt x="201" y="80"/>
                    <a:pt x="201" y="80"/>
                    <a:pt x="201" y="79"/>
                  </a:cubicBezTo>
                  <a:cubicBezTo>
                    <a:pt x="204" y="78"/>
                    <a:pt x="207" y="79"/>
                    <a:pt x="210" y="78"/>
                  </a:cubicBezTo>
                  <a:cubicBezTo>
                    <a:pt x="208" y="78"/>
                    <a:pt x="208" y="78"/>
                    <a:pt x="207" y="77"/>
                  </a:cubicBezTo>
                  <a:cubicBezTo>
                    <a:pt x="209" y="77"/>
                    <a:pt x="212" y="77"/>
                    <a:pt x="214" y="76"/>
                  </a:cubicBezTo>
                  <a:cubicBezTo>
                    <a:pt x="212" y="76"/>
                    <a:pt x="210" y="77"/>
                    <a:pt x="209" y="76"/>
                  </a:cubicBezTo>
                  <a:cubicBezTo>
                    <a:pt x="216" y="75"/>
                    <a:pt x="224" y="75"/>
                    <a:pt x="231" y="74"/>
                  </a:cubicBezTo>
                  <a:cubicBezTo>
                    <a:pt x="226" y="74"/>
                    <a:pt x="222" y="74"/>
                    <a:pt x="218" y="74"/>
                  </a:cubicBezTo>
                  <a:cubicBezTo>
                    <a:pt x="218" y="74"/>
                    <a:pt x="218" y="74"/>
                    <a:pt x="218" y="73"/>
                  </a:cubicBezTo>
                  <a:cubicBezTo>
                    <a:pt x="217" y="73"/>
                    <a:pt x="216" y="74"/>
                    <a:pt x="216" y="73"/>
                  </a:cubicBezTo>
                  <a:cubicBezTo>
                    <a:pt x="220" y="72"/>
                    <a:pt x="226" y="73"/>
                    <a:pt x="232" y="71"/>
                  </a:cubicBezTo>
                  <a:cubicBezTo>
                    <a:pt x="231" y="71"/>
                    <a:pt x="231" y="72"/>
                    <a:pt x="230" y="71"/>
                  </a:cubicBezTo>
                  <a:cubicBezTo>
                    <a:pt x="231" y="70"/>
                    <a:pt x="232" y="70"/>
                    <a:pt x="233" y="71"/>
                  </a:cubicBezTo>
                  <a:cubicBezTo>
                    <a:pt x="233" y="69"/>
                    <a:pt x="231" y="71"/>
                    <a:pt x="231" y="70"/>
                  </a:cubicBezTo>
                  <a:cubicBezTo>
                    <a:pt x="233" y="68"/>
                    <a:pt x="236" y="69"/>
                    <a:pt x="238" y="69"/>
                  </a:cubicBezTo>
                  <a:cubicBezTo>
                    <a:pt x="239" y="69"/>
                    <a:pt x="240" y="68"/>
                    <a:pt x="241" y="68"/>
                  </a:cubicBezTo>
                  <a:cubicBezTo>
                    <a:pt x="246" y="67"/>
                    <a:pt x="252" y="68"/>
                    <a:pt x="257" y="67"/>
                  </a:cubicBezTo>
                  <a:cubicBezTo>
                    <a:pt x="253" y="67"/>
                    <a:pt x="249" y="66"/>
                    <a:pt x="247" y="67"/>
                  </a:cubicBezTo>
                  <a:cubicBezTo>
                    <a:pt x="247" y="66"/>
                    <a:pt x="244" y="66"/>
                    <a:pt x="243" y="67"/>
                  </a:cubicBezTo>
                  <a:cubicBezTo>
                    <a:pt x="242" y="67"/>
                    <a:pt x="243" y="66"/>
                    <a:pt x="242" y="66"/>
                  </a:cubicBezTo>
                  <a:cubicBezTo>
                    <a:pt x="239" y="66"/>
                    <a:pt x="236" y="66"/>
                    <a:pt x="233" y="66"/>
                  </a:cubicBezTo>
                  <a:cubicBezTo>
                    <a:pt x="231" y="66"/>
                    <a:pt x="230" y="67"/>
                    <a:pt x="229" y="66"/>
                  </a:cubicBezTo>
                  <a:cubicBezTo>
                    <a:pt x="232" y="66"/>
                    <a:pt x="233" y="65"/>
                    <a:pt x="235" y="64"/>
                  </a:cubicBezTo>
                  <a:cubicBezTo>
                    <a:pt x="236" y="65"/>
                    <a:pt x="235" y="65"/>
                    <a:pt x="236" y="65"/>
                  </a:cubicBezTo>
                  <a:cubicBezTo>
                    <a:pt x="241" y="65"/>
                    <a:pt x="243" y="64"/>
                    <a:pt x="248" y="64"/>
                  </a:cubicBezTo>
                  <a:cubicBezTo>
                    <a:pt x="247" y="64"/>
                    <a:pt x="247" y="64"/>
                    <a:pt x="247" y="63"/>
                  </a:cubicBezTo>
                  <a:cubicBezTo>
                    <a:pt x="247" y="63"/>
                    <a:pt x="248" y="62"/>
                    <a:pt x="248" y="62"/>
                  </a:cubicBezTo>
                  <a:cubicBezTo>
                    <a:pt x="249" y="62"/>
                    <a:pt x="251" y="62"/>
                    <a:pt x="253" y="62"/>
                  </a:cubicBezTo>
                  <a:cubicBezTo>
                    <a:pt x="248" y="62"/>
                    <a:pt x="243" y="62"/>
                    <a:pt x="238" y="62"/>
                  </a:cubicBezTo>
                  <a:cubicBezTo>
                    <a:pt x="236" y="62"/>
                    <a:pt x="233" y="63"/>
                    <a:pt x="231" y="61"/>
                  </a:cubicBezTo>
                  <a:cubicBezTo>
                    <a:pt x="238" y="61"/>
                    <a:pt x="246" y="61"/>
                    <a:pt x="252" y="60"/>
                  </a:cubicBezTo>
                  <a:cubicBezTo>
                    <a:pt x="251" y="59"/>
                    <a:pt x="248" y="60"/>
                    <a:pt x="246" y="60"/>
                  </a:cubicBezTo>
                  <a:cubicBezTo>
                    <a:pt x="245" y="60"/>
                    <a:pt x="243" y="60"/>
                    <a:pt x="243" y="59"/>
                  </a:cubicBezTo>
                  <a:cubicBezTo>
                    <a:pt x="244" y="59"/>
                    <a:pt x="246" y="60"/>
                    <a:pt x="247" y="58"/>
                  </a:cubicBezTo>
                  <a:cubicBezTo>
                    <a:pt x="248" y="59"/>
                    <a:pt x="249" y="59"/>
                    <a:pt x="250" y="58"/>
                  </a:cubicBezTo>
                  <a:cubicBezTo>
                    <a:pt x="249" y="58"/>
                    <a:pt x="248" y="59"/>
                    <a:pt x="248" y="58"/>
                  </a:cubicBezTo>
                  <a:cubicBezTo>
                    <a:pt x="253" y="58"/>
                    <a:pt x="259" y="57"/>
                    <a:pt x="264" y="58"/>
                  </a:cubicBezTo>
                  <a:cubicBezTo>
                    <a:pt x="264" y="58"/>
                    <a:pt x="263" y="58"/>
                    <a:pt x="263" y="59"/>
                  </a:cubicBezTo>
                  <a:cubicBezTo>
                    <a:pt x="267" y="58"/>
                    <a:pt x="270" y="59"/>
                    <a:pt x="274" y="58"/>
                  </a:cubicBezTo>
                  <a:cubicBezTo>
                    <a:pt x="276" y="58"/>
                    <a:pt x="278" y="59"/>
                    <a:pt x="280" y="59"/>
                  </a:cubicBezTo>
                  <a:cubicBezTo>
                    <a:pt x="282" y="59"/>
                    <a:pt x="285" y="58"/>
                    <a:pt x="286" y="59"/>
                  </a:cubicBezTo>
                  <a:cubicBezTo>
                    <a:pt x="284" y="60"/>
                    <a:pt x="282" y="59"/>
                    <a:pt x="280" y="60"/>
                  </a:cubicBezTo>
                  <a:cubicBezTo>
                    <a:pt x="284" y="60"/>
                    <a:pt x="287" y="60"/>
                    <a:pt x="292" y="60"/>
                  </a:cubicBezTo>
                  <a:cubicBezTo>
                    <a:pt x="290" y="59"/>
                    <a:pt x="288" y="60"/>
                    <a:pt x="287" y="59"/>
                  </a:cubicBezTo>
                  <a:cubicBezTo>
                    <a:pt x="289" y="58"/>
                    <a:pt x="292" y="59"/>
                    <a:pt x="294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6" y="58"/>
                    <a:pt x="295" y="58"/>
                    <a:pt x="294" y="58"/>
                  </a:cubicBezTo>
                  <a:cubicBezTo>
                    <a:pt x="289" y="58"/>
                    <a:pt x="286" y="58"/>
                    <a:pt x="283" y="57"/>
                  </a:cubicBezTo>
                  <a:cubicBezTo>
                    <a:pt x="283" y="58"/>
                    <a:pt x="283" y="58"/>
                    <a:pt x="282" y="58"/>
                  </a:cubicBezTo>
                  <a:cubicBezTo>
                    <a:pt x="277" y="57"/>
                    <a:pt x="269" y="59"/>
                    <a:pt x="264" y="58"/>
                  </a:cubicBezTo>
                  <a:cubicBezTo>
                    <a:pt x="267" y="57"/>
                    <a:pt x="273" y="58"/>
                    <a:pt x="276" y="57"/>
                  </a:cubicBezTo>
                  <a:cubicBezTo>
                    <a:pt x="275" y="57"/>
                    <a:pt x="275" y="56"/>
                    <a:pt x="274" y="56"/>
                  </a:cubicBezTo>
                  <a:cubicBezTo>
                    <a:pt x="272" y="57"/>
                    <a:pt x="267" y="57"/>
                    <a:pt x="266" y="55"/>
                  </a:cubicBezTo>
                  <a:cubicBezTo>
                    <a:pt x="262" y="55"/>
                    <a:pt x="260" y="54"/>
                    <a:pt x="258" y="56"/>
                  </a:cubicBezTo>
                  <a:cubicBezTo>
                    <a:pt x="255" y="55"/>
                    <a:pt x="249" y="55"/>
                    <a:pt x="246" y="55"/>
                  </a:cubicBezTo>
                  <a:cubicBezTo>
                    <a:pt x="249" y="54"/>
                    <a:pt x="254" y="55"/>
                    <a:pt x="258" y="54"/>
                  </a:cubicBezTo>
                  <a:cubicBezTo>
                    <a:pt x="259" y="54"/>
                    <a:pt x="258" y="55"/>
                    <a:pt x="259" y="55"/>
                  </a:cubicBezTo>
                  <a:cubicBezTo>
                    <a:pt x="261" y="54"/>
                    <a:pt x="263" y="54"/>
                    <a:pt x="264" y="55"/>
                  </a:cubicBezTo>
                  <a:cubicBezTo>
                    <a:pt x="265" y="55"/>
                    <a:pt x="265" y="54"/>
                    <a:pt x="265" y="54"/>
                  </a:cubicBezTo>
                  <a:cubicBezTo>
                    <a:pt x="278" y="53"/>
                    <a:pt x="298" y="55"/>
                    <a:pt x="310" y="54"/>
                  </a:cubicBezTo>
                  <a:cubicBezTo>
                    <a:pt x="307" y="53"/>
                    <a:pt x="304" y="53"/>
                    <a:pt x="301" y="53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7" y="52"/>
                    <a:pt x="293" y="52"/>
                    <a:pt x="289" y="51"/>
                  </a:cubicBezTo>
                  <a:cubicBezTo>
                    <a:pt x="288" y="52"/>
                    <a:pt x="288" y="52"/>
                    <a:pt x="288" y="53"/>
                  </a:cubicBezTo>
                  <a:cubicBezTo>
                    <a:pt x="281" y="53"/>
                    <a:pt x="270" y="53"/>
                    <a:pt x="263" y="52"/>
                  </a:cubicBezTo>
                  <a:cubicBezTo>
                    <a:pt x="263" y="51"/>
                    <a:pt x="265" y="51"/>
                    <a:pt x="266" y="51"/>
                  </a:cubicBezTo>
                  <a:cubicBezTo>
                    <a:pt x="281" y="51"/>
                    <a:pt x="296" y="52"/>
                    <a:pt x="310" y="52"/>
                  </a:cubicBezTo>
                  <a:cubicBezTo>
                    <a:pt x="319" y="52"/>
                    <a:pt x="328" y="51"/>
                    <a:pt x="338" y="51"/>
                  </a:cubicBezTo>
                  <a:cubicBezTo>
                    <a:pt x="346" y="52"/>
                    <a:pt x="354" y="52"/>
                    <a:pt x="362" y="52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4" y="52"/>
                    <a:pt x="364" y="52"/>
                    <a:pt x="363" y="52"/>
                  </a:cubicBezTo>
                  <a:close/>
                  <a:moveTo>
                    <a:pt x="329" y="45"/>
                  </a:moveTo>
                  <a:cubicBezTo>
                    <a:pt x="329" y="45"/>
                    <a:pt x="328" y="45"/>
                    <a:pt x="327" y="45"/>
                  </a:cubicBezTo>
                  <a:cubicBezTo>
                    <a:pt x="327" y="45"/>
                    <a:pt x="328" y="45"/>
                    <a:pt x="329" y="45"/>
                  </a:cubicBezTo>
                  <a:close/>
                  <a:moveTo>
                    <a:pt x="303" y="39"/>
                  </a:moveTo>
                  <a:cubicBezTo>
                    <a:pt x="303" y="39"/>
                    <a:pt x="302" y="39"/>
                    <a:pt x="302" y="39"/>
                  </a:cubicBezTo>
                  <a:cubicBezTo>
                    <a:pt x="302" y="38"/>
                    <a:pt x="303" y="39"/>
                    <a:pt x="303" y="39"/>
                  </a:cubicBezTo>
                  <a:close/>
                  <a:moveTo>
                    <a:pt x="302" y="37"/>
                  </a:moveTo>
                  <a:cubicBezTo>
                    <a:pt x="300" y="37"/>
                    <a:pt x="296" y="38"/>
                    <a:pt x="295" y="37"/>
                  </a:cubicBezTo>
                  <a:cubicBezTo>
                    <a:pt x="297" y="37"/>
                    <a:pt x="300" y="36"/>
                    <a:pt x="302" y="37"/>
                  </a:cubicBezTo>
                  <a:close/>
                  <a:moveTo>
                    <a:pt x="348" y="26"/>
                  </a:moveTo>
                  <a:cubicBezTo>
                    <a:pt x="348" y="27"/>
                    <a:pt x="347" y="27"/>
                    <a:pt x="346" y="26"/>
                  </a:cubicBezTo>
                  <a:cubicBezTo>
                    <a:pt x="346" y="26"/>
                    <a:pt x="348" y="26"/>
                    <a:pt x="348" y="26"/>
                  </a:cubicBezTo>
                  <a:close/>
                  <a:moveTo>
                    <a:pt x="353" y="17"/>
                  </a:moveTo>
                  <a:cubicBezTo>
                    <a:pt x="353" y="17"/>
                    <a:pt x="353" y="17"/>
                    <a:pt x="353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3" y="17"/>
                    <a:pt x="353" y="17"/>
                  </a:cubicBezTo>
                  <a:close/>
                  <a:moveTo>
                    <a:pt x="338" y="12"/>
                  </a:moveTo>
                  <a:cubicBezTo>
                    <a:pt x="338" y="12"/>
                    <a:pt x="338" y="12"/>
                    <a:pt x="337" y="12"/>
                  </a:cubicBezTo>
                  <a:cubicBezTo>
                    <a:pt x="337" y="11"/>
                    <a:pt x="338" y="12"/>
                    <a:pt x="338" y="12"/>
                  </a:cubicBezTo>
                  <a:close/>
                  <a:moveTo>
                    <a:pt x="333" y="12"/>
                  </a:moveTo>
                  <a:cubicBezTo>
                    <a:pt x="333" y="12"/>
                    <a:pt x="332" y="12"/>
                    <a:pt x="332" y="12"/>
                  </a:cubicBezTo>
                  <a:cubicBezTo>
                    <a:pt x="331" y="11"/>
                    <a:pt x="333" y="11"/>
                    <a:pt x="333" y="12"/>
                  </a:cubicBezTo>
                  <a:close/>
                  <a:moveTo>
                    <a:pt x="328" y="11"/>
                  </a:moveTo>
                  <a:cubicBezTo>
                    <a:pt x="328" y="12"/>
                    <a:pt x="328" y="12"/>
                    <a:pt x="328" y="13"/>
                  </a:cubicBezTo>
                  <a:cubicBezTo>
                    <a:pt x="327" y="13"/>
                    <a:pt x="326" y="12"/>
                    <a:pt x="325" y="13"/>
                  </a:cubicBezTo>
                  <a:cubicBezTo>
                    <a:pt x="326" y="12"/>
                    <a:pt x="327" y="12"/>
                    <a:pt x="328" y="11"/>
                  </a:cubicBezTo>
                  <a:close/>
                  <a:moveTo>
                    <a:pt x="70" y="91"/>
                  </a:moveTo>
                  <a:cubicBezTo>
                    <a:pt x="71" y="92"/>
                    <a:pt x="73" y="91"/>
                    <a:pt x="74" y="92"/>
                  </a:cubicBezTo>
                  <a:cubicBezTo>
                    <a:pt x="73" y="94"/>
                    <a:pt x="65" y="94"/>
                    <a:pt x="70" y="91"/>
                  </a:cubicBezTo>
                  <a:close/>
                  <a:moveTo>
                    <a:pt x="153" y="78"/>
                  </a:moveTo>
                  <a:cubicBezTo>
                    <a:pt x="148" y="78"/>
                    <a:pt x="142" y="79"/>
                    <a:pt x="137" y="79"/>
                  </a:cubicBezTo>
                  <a:cubicBezTo>
                    <a:pt x="135" y="80"/>
                    <a:pt x="131" y="80"/>
                    <a:pt x="129" y="79"/>
                  </a:cubicBezTo>
                  <a:cubicBezTo>
                    <a:pt x="129" y="78"/>
                    <a:pt x="130" y="79"/>
                    <a:pt x="130" y="78"/>
                  </a:cubicBezTo>
                  <a:cubicBezTo>
                    <a:pt x="140" y="79"/>
                    <a:pt x="148" y="77"/>
                    <a:pt x="158" y="77"/>
                  </a:cubicBezTo>
                  <a:cubicBezTo>
                    <a:pt x="156" y="78"/>
                    <a:pt x="155" y="78"/>
                    <a:pt x="153" y="78"/>
                  </a:cubicBezTo>
                  <a:close/>
                  <a:moveTo>
                    <a:pt x="160" y="80"/>
                  </a:moveTo>
                  <a:cubicBezTo>
                    <a:pt x="164" y="78"/>
                    <a:pt x="169" y="79"/>
                    <a:pt x="174" y="79"/>
                  </a:cubicBezTo>
                  <a:cubicBezTo>
                    <a:pt x="170" y="81"/>
                    <a:pt x="166" y="80"/>
                    <a:pt x="160" y="80"/>
                  </a:cubicBezTo>
                  <a:close/>
                  <a:moveTo>
                    <a:pt x="176" y="77"/>
                  </a:moveTo>
                  <a:cubicBezTo>
                    <a:pt x="176" y="76"/>
                    <a:pt x="177" y="76"/>
                    <a:pt x="178" y="76"/>
                  </a:cubicBezTo>
                  <a:cubicBezTo>
                    <a:pt x="177" y="77"/>
                    <a:pt x="176" y="77"/>
                    <a:pt x="176" y="77"/>
                  </a:cubicBezTo>
                  <a:close/>
                  <a:moveTo>
                    <a:pt x="184" y="79"/>
                  </a:moveTo>
                  <a:cubicBezTo>
                    <a:pt x="184" y="79"/>
                    <a:pt x="184" y="79"/>
                    <a:pt x="184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5" y="79"/>
                    <a:pt x="184" y="79"/>
                  </a:cubicBezTo>
                  <a:close/>
                  <a:moveTo>
                    <a:pt x="192" y="6"/>
                  </a:moveTo>
                  <a:cubicBezTo>
                    <a:pt x="192" y="5"/>
                    <a:pt x="194" y="5"/>
                    <a:pt x="194" y="6"/>
                  </a:cubicBezTo>
                  <a:cubicBezTo>
                    <a:pt x="193" y="6"/>
                    <a:pt x="193" y="5"/>
                    <a:pt x="192" y="6"/>
                  </a:cubicBezTo>
                  <a:close/>
                  <a:moveTo>
                    <a:pt x="192" y="8"/>
                  </a:moveTo>
                  <a:cubicBezTo>
                    <a:pt x="193" y="7"/>
                    <a:pt x="195" y="8"/>
                    <a:pt x="196" y="7"/>
                  </a:cubicBezTo>
                  <a:cubicBezTo>
                    <a:pt x="196" y="8"/>
                    <a:pt x="193" y="8"/>
                    <a:pt x="192" y="8"/>
                  </a:cubicBezTo>
                  <a:close/>
                  <a:moveTo>
                    <a:pt x="195" y="80"/>
                  </a:moveTo>
                  <a:cubicBezTo>
                    <a:pt x="196" y="79"/>
                    <a:pt x="198" y="79"/>
                    <a:pt x="200" y="79"/>
                  </a:cubicBezTo>
                  <a:cubicBezTo>
                    <a:pt x="199" y="81"/>
                    <a:pt x="197" y="80"/>
                    <a:pt x="195" y="80"/>
                  </a:cubicBezTo>
                  <a:close/>
                  <a:moveTo>
                    <a:pt x="193" y="77"/>
                  </a:moveTo>
                  <a:cubicBezTo>
                    <a:pt x="196" y="76"/>
                    <a:pt x="199" y="76"/>
                    <a:pt x="202" y="76"/>
                  </a:cubicBezTo>
                  <a:cubicBezTo>
                    <a:pt x="200" y="78"/>
                    <a:pt x="196" y="76"/>
                    <a:pt x="193" y="77"/>
                  </a:cubicBezTo>
                  <a:close/>
                  <a:moveTo>
                    <a:pt x="202" y="7"/>
                  </a:moveTo>
                  <a:cubicBezTo>
                    <a:pt x="203" y="6"/>
                    <a:pt x="206" y="7"/>
                    <a:pt x="202" y="7"/>
                  </a:cubicBezTo>
                  <a:close/>
                  <a:moveTo>
                    <a:pt x="204" y="78"/>
                  </a:moveTo>
                  <a:cubicBezTo>
                    <a:pt x="205" y="77"/>
                    <a:pt x="206" y="77"/>
                    <a:pt x="207" y="77"/>
                  </a:cubicBezTo>
                  <a:cubicBezTo>
                    <a:pt x="207" y="78"/>
                    <a:pt x="205" y="77"/>
                    <a:pt x="204" y="78"/>
                  </a:cubicBezTo>
                  <a:close/>
                  <a:moveTo>
                    <a:pt x="290" y="52"/>
                  </a:moveTo>
                  <a:cubicBezTo>
                    <a:pt x="289" y="53"/>
                    <a:pt x="289" y="53"/>
                    <a:pt x="288" y="53"/>
                  </a:cubicBezTo>
                  <a:cubicBezTo>
                    <a:pt x="288" y="52"/>
                    <a:pt x="290" y="52"/>
                    <a:pt x="290" y="52"/>
                  </a:cubicBezTo>
                  <a:close/>
                  <a:moveTo>
                    <a:pt x="278" y="25"/>
                  </a:moveTo>
                  <a:cubicBezTo>
                    <a:pt x="278" y="24"/>
                    <a:pt x="280" y="24"/>
                    <a:pt x="280" y="25"/>
                  </a:cubicBezTo>
                  <a:cubicBezTo>
                    <a:pt x="280" y="25"/>
                    <a:pt x="278" y="25"/>
                    <a:pt x="278" y="25"/>
                  </a:cubicBezTo>
                  <a:close/>
                  <a:moveTo>
                    <a:pt x="281" y="25"/>
                  </a:moveTo>
                  <a:cubicBezTo>
                    <a:pt x="281" y="24"/>
                    <a:pt x="283" y="24"/>
                    <a:pt x="284" y="24"/>
                  </a:cubicBezTo>
                  <a:cubicBezTo>
                    <a:pt x="283" y="26"/>
                    <a:pt x="282" y="24"/>
                    <a:pt x="281" y="25"/>
                  </a:cubicBezTo>
                  <a:close/>
                  <a:moveTo>
                    <a:pt x="285" y="25"/>
                  </a:moveTo>
                  <a:cubicBezTo>
                    <a:pt x="285" y="24"/>
                    <a:pt x="286" y="24"/>
                    <a:pt x="286" y="24"/>
                  </a:cubicBezTo>
                  <a:cubicBezTo>
                    <a:pt x="286" y="25"/>
                    <a:pt x="285" y="25"/>
                    <a:pt x="285" y="25"/>
                  </a:cubicBezTo>
                  <a:close/>
                  <a:moveTo>
                    <a:pt x="288" y="25"/>
                  </a:moveTo>
                  <a:cubicBezTo>
                    <a:pt x="289" y="24"/>
                    <a:pt x="291" y="25"/>
                    <a:pt x="291" y="25"/>
                  </a:cubicBezTo>
                  <a:cubicBezTo>
                    <a:pt x="291" y="25"/>
                    <a:pt x="289" y="25"/>
                    <a:pt x="288" y="25"/>
                  </a:cubicBezTo>
                  <a:close/>
                  <a:moveTo>
                    <a:pt x="288" y="21"/>
                  </a:moveTo>
                  <a:cubicBezTo>
                    <a:pt x="288" y="21"/>
                    <a:pt x="289" y="21"/>
                    <a:pt x="289" y="22"/>
                  </a:cubicBezTo>
                  <a:cubicBezTo>
                    <a:pt x="288" y="22"/>
                    <a:pt x="288" y="21"/>
                    <a:pt x="288" y="21"/>
                  </a:cubicBezTo>
                  <a:close/>
                  <a:moveTo>
                    <a:pt x="291" y="25"/>
                  </a:moveTo>
                  <a:cubicBezTo>
                    <a:pt x="291" y="24"/>
                    <a:pt x="293" y="25"/>
                    <a:pt x="293" y="24"/>
                  </a:cubicBezTo>
                  <a:cubicBezTo>
                    <a:pt x="294" y="25"/>
                    <a:pt x="292" y="25"/>
                    <a:pt x="291" y="25"/>
                  </a:cubicBezTo>
                  <a:close/>
                  <a:moveTo>
                    <a:pt x="295" y="25"/>
                  </a:moveTo>
                  <a:cubicBezTo>
                    <a:pt x="295" y="24"/>
                    <a:pt x="297" y="25"/>
                    <a:pt x="298" y="25"/>
                  </a:cubicBezTo>
                  <a:cubicBezTo>
                    <a:pt x="298" y="25"/>
                    <a:pt x="296" y="25"/>
                    <a:pt x="295" y="25"/>
                  </a:cubicBezTo>
                  <a:close/>
                  <a:moveTo>
                    <a:pt x="306" y="24"/>
                  </a:moveTo>
                  <a:cubicBezTo>
                    <a:pt x="307" y="23"/>
                    <a:pt x="308" y="23"/>
                    <a:pt x="308" y="23"/>
                  </a:cubicBezTo>
                  <a:cubicBezTo>
                    <a:pt x="308" y="24"/>
                    <a:pt x="307" y="24"/>
                    <a:pt x="306" y="24"/>
                  </a:cubicBezTo>
                  <a:close/>
                  <a:moveTo>
                    <a:pt x="308" y="23"/>
                  </a:moveTo>
                  <a:cubicBezTo>
                    <a:pt x="308" y="23"/>
                    <a:pt x="310" y="23"/>
                    <a:pt x="310" y="23"/>
                  </a:cubicBezTo>
                  <a:cubicBezTo>
                    <a:pt x="309" y="24"/>
                    <a:pt x="309" y="23"/>
                    <a:pt x="308" y="23"/>
                  </a:cubicBezTo>
                  <a:close/>
                  <a:moveTo>
                    <a:pt x="311" y="24"/>
                  </a:move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3" y="23"/>
                    <a:pt x="313" y="24"/>
                  </a:cubicBezTo>
                  <a:lnTo>
                    <a:pt x="311" y="24"/>
                  </a:lnTo>
                  <a:close/>
                  <a:moveTo>
                    <a:pt x="288" y="13"/>
                  </a:moveTo>
                  <a:cubicBezTo>
                    <a:pt x="298" y="12"/>
                    <a:pt x="305" y="13"/>
                    <a:pt x="315" y="13"/>
                  </a:cubicBezTo>
                  <a:cubicBezTo>
                    <a:pt x="315" y="14"/>
                    <a:pt x="316" y="14"/>
                    <a:pt x="316" y="14"/>
                  </a:cubicBezTo>
                  <a:cubicBezTo>
                    <a:pt x="314" y="14"/>
                    <a:pt x="310" y="14"/>
                    <a:pt x="308" y="14"/>
                  </a:cubicBezTo>
                  <a:cubicBezTo>
                    <a:pt x="307" y="14"/>
                    <a:pt x="309" y="14"/>
                    <a:pt x="308" y="14"/>
                  </a:cubicBezTo>
                  <a:cubicBezTo>
                    <a:pt x="303" y="15"/>
                    <a:pt x="298" y="14"/>
                    <a:pt x="295" y="14"/>
                  </a:cubicBezTo>
                  <a:cubicBezTo>
                    <a:pt x="292" y="14"/>
                    <a:pt x="290" y="15"/>
                    <a:pt x="288" y="13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87" y="10"/>
                  </a:moveTo>
                  <a:cubicBezTo>
                    <a:pt x="286" y="12"/>
                    <a:pt x="282" y="10"/>
                    <a:pt x="278" y="11"/>
                  </a:cubicBezTo>
                  <a:cubicBezTo>
                    <a:pt x="281" y="9"/>
                    <a:pt x="285" y="11"/>
                    <a:pt x="287" y="10"/>
                  </a:cubicBezTo>
                  <a:close/>
                  <a:moveTo>
                    <a:pt x="244" y="2"/>
                  </a:moveTo>
                  <a:cubicBezTo>
                    <a:pt x="243" y="2"/>
                    <a:pt x="241" y="2"/>
                    <a:pt x="239" y="2"/>
                  </a:cubicBezTo>
                  <a:cubicBezTo>
                    <a:pt x="240" y="1"/>
                    <a:pt x="243" y="1"/>
                    <a:pt x="244" y="2"/>
                  </a:cubicBezTo>
                  <a:close/>
                  <a:moveTo>
                    <a:pt x="209" y="75"/>
                  </a:moveTo>
                  <a:cubicBezTo>
                    <a:pt x="209" y="74"/>
                    <a:pt x="210" y="74"/>
                    <a:pt x="211" y="74"/>
                  </a:cubicBezTo>
                  <a:cubicBezTo>
                    <a:pt x="210" y="75"/>
                    <a:pt x="209" y="75"/>
                    <a:pt x="209" y="75"/>
                  </a:cubicBezTo>
                  <a:close/>
                  <a:moveTo>
                    <a:pt x="214" y="71"/>
                  </a:moveTo>
                  <a:cubicBezTo>
                    <a:pt x="214" y="71"/>
                    <a:pt x="215" y="71"/>
                    <a:pt x="215" y="71"/>
                  </a:cubicBezTo>
                  <a:cubicBezTo>
                    <a:pt x="215" y="72"/>
                    <a:pt x="215" y="72"/>
                    <a:pt x="214" y="71"/>
                  </a:cubicBezTo>
                  <a:close/>
                  <a:moveTo>
                    <a:pt x="208" y="7"/>
                  </a:moveTo>
                  <a:cubicBezTo>
                    <a:pt x="210" y="6"/>
                    <a:pt x="215" y="7"/>
                    <a:pt x="217" y="7"/>
                  </a:cubicBezTo>
                  <a:cubicBezTo>
                    <a:pt x="215" y="8"/>
                    <a:pt x="211" y="7"/>
                    <a:pt x="208" y="7"/>
                  </a:cubicBezTo>
                  <a:close/>
                  <a:moveTo>
                    <a:pt x="216" y="71"/>
                  </a:moveTo>
                  <a:cubicBezTo>
                    <a:pt x="216" y="71"/>
                    <a:pt x="218" y="70"/>
                    <a:pt x="220" y="70"/>
                  </a:cubicBezTo>
                  <a:cubicBezTo>
                    <a:pt x="222" y="70"/>
                    <a:pt x="224" y="70"/>
                    <a:pt x="225" y="71"/>
                  </a:cubicBezTo>
                  <a:cubicBezTo>
                    <a:pt x="222" y="70"/>
                    <a:pt x="219" y="72"/>
                    <a:pt x="216" y="71"/>
                  </a:cubicBezTo>
                  <a:close/>
                  <a:moveTo>
                    <a:pt x="230" y="69"/>
                  </a:moveTo>
                  <a:cubicBezTo>
                    <a:pt x="229" y="69"/>
                    <a:pt x="230" y="69"/>
                    <a:pt x="230" y="70"/>
                  </a:cubicBezTo>
                  <a:cubicBezTo>
                    <a:pt x="231" y="70"/>
                    <a:pt x="230" y="69"/>
                    <a:pt x="230" y="69"/>
                  </a:cubicBezTo>
                  <a:cubicBezTo>
                    <a:pt x="231" y="69"/>
                    <a:pt x="230" y="70"/>
                    <a:pt x="231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69"/>
                    <a:pt x="229" y="69"/>
                    <a:pt x="228" y="69"/>
                  </a:cubicBezTo>
                  <a:cubicBezTo>
                    <a:pt x="228" y="68"/>
                    <a:pt x="229" y="69"/>
                    <a:pt x="230" y="69"/>
                  </a:cubicBezTo>
                  <a:close/>
                  <a:moveTo>
                    <a:pt x="227" y="9"/>
                  </a:moveTo>
                  <a:cubicBezTo>
                    <a:pt x="227" y="9"/>
                    <a:pt x="229" y="9"/>
                    <a:pt x="230" y="9"/>
                  </a:cubicBezTo>
                  <a:cubicBezTo>
                    <a:pt x="229" y="10"/>
                    <a:pt x="228" y="9"/>
                    <a:pt x="227" y="9"/>
                  </a:cubicBezTo>
                  <a:close/>
                  <a:moveTo>
                    <a:pt x="218" y="7"/>
                  </a:moveTo>
                  <a:cubicBezTo>
                    <a:pt x="221" y="5"/>
                    <a:pt x="226" y="7"/>
                    <a:pt x="228" y="6"/>
                  </a:cubicBezTo>
                  <a:cubicBezTo>
                    <a:pt x="227" y="5"/>
                    <a:pt x="226" y="6"/>
                    <a:pt x="224" y="5"/>
                  </a:cubicBezTo>
                  <a:cubicBezTo>
                    <a:pt x="228" y="4"/>
                    <a:pt x="231" y="5"/>
                    <a:pt x="235" y="5"/>
                  </a:cubicBezTo>
                  <a:cubicBezTo>
                    <a:pt x="236" y="6"/>
                    <a:pt x="233" y="6"/>
                    <a:pt x="233" y="5"/>
                  </a:cubicBezTo>
                  <a:cubicBezTo>
                    <a:pt x="232" y="6"/>
                    <a:pt x="231" y="6"/>
                    <a:pt x="229" y="6"/>
                  </a:cubicBezTo>
                  <a:cubicBezTo>
                    <a:pt x="229" y="8"/>
                    <a:pt x="231" y="6"/>
                    <a:pt x="232" y="7"/>
                  </a:cubicBezTo>
                  <a:cubicBezTo>
                    <a:pt x="227" y="7"/>
                    <a:pt x="222" y="7"/>
                    <a:pt x="218" y="7"/>
                  </a:cubicBezTo>
                  <a:close/>
                  <a:moveTo>
                    <a:pt x="232" y="60"/>
                  </a:moveTo>
                  <a:cubicBezTo>
                    <a:pt x="232" y="59"/>
                    <a:pt x="234" y="59"/>
                    <a:pt x="235" y="60"/>
                  </a:cubicBezTo>
                  <a:cubicBezTo>
                    <a:pt x="234" y="61"/>
                    <a:pt x="234" y="60"/>
                    <a:pt x="232" y="60"/>
                  </a:cubicBezTo>
                  <a:close/>
                  <a:moveTo>
                    <a:pt x="234" y="9"/>
                  </a:moveTo>
                  <a:cubicBezTo>
                    <a:pt x="234" y="8"/>
                    <a:pt x="236" y="8"/>
                    <a:pt x="236" y="9"/>
                  </a:cubicBezTo>
                  <a:cubicBezTo>
                    <a:pt x="236" y="9"/>
                    <a:pt x="235" y="9"/>
                    <a:pt x="234" y="9"/>
                  </a:cubicBezTo>
                  <a:close/>
                  <a:moveTo>
                    <a:pt x="237" y="14"/>
                  </a:moveTo>
                  <a:cubicBezTo>
                    <a:pt x="237" y="14"/>
                    <a:pt x="238" y="14"/>
                    <a:pt x="238" y="14"/>
                  </a:cubicBezTo>
                  <a:cubicBezTo>
                    <a:pt x="238" y="14"/>
                    <a:pt x="238" y="14"/>
                    <a:pt x="237" y="14"/>
                  </a:cubicBezTo>
                  <a:close/>
                  <a:moveTo>
                    <a:pt x="239" y="14"/>
                  </a:moveTo>
                  <a:cubicBezTo>
                    <a:pt x="241" y="13"/>
                    <a:pt x="242" y="13"/>
                    <a:pt x="243" y="14"/>
                  </a:cubicBezTo>
                  <a:cubicBezTo>
                    <a:pt x="243" y="15"/>
                    <a:pt x="240" y="14"/>
                    <a:pt x="239" y="14"/>
                  </a:cubicBezTo>
                  <a:close/>
                  <a:moveTo>
                    <a:pt x="243" y="14"/>
                  </a:moveTo>
                  <a:cubicBezTo>
                    <a:pt x="243" y="13"/>
                    <a:pt x="245" y="13"/>
                    <a:pt x="246" y="14"/>
                  </a:cubicBezTo>
                  <a:cubicBezTo>
                    <a:pt x="246" y="14"/>
                    <a:pt x="244" y="14"/>
                    <a:pt x="243" y="14"/>
                  </a:cubicBezTo>
                  <a:close/>
                  <a:moveTo>
                    <a:pt x="245" y="19"/>
                  </a:moveTo>
                  <a:cubicBezTo>
                    <a:pt x="251" y="17"/>
                    <a:pt x="260" y="19"/>
                    <a:pt x="266" y="17"/>
                  </a:cubicBezTo>
                  <a:cubicBezTo>
                    <a:pt x="273" y="18"/>
                    <a:pt x="282" y="17"/>
                    <a:pt x="289" y="16"/>
                  </a:cubicBezTo>
                  <a:cubicBezTo>
                    <a:pt x="289" y="16"/>
                    <a:pt x="288" y="16"/>
                    <a:pt x="288" y="16"/>
                  </a:cubicBezTo>
                  <a:cubicBezTo>
                    <a:pt x="295" y="15"/>
                    <a:pt x="301" y="16"/>
                    <a:pt x="308" y="16"/>
                  </a:cubicBezTo>
                  <a:cubicBezTo>
                    <a:pt x="308" y="18"/>
                    <a:pt x="302" y="16"/>
                    <a:pt x="301" y="18"/>
                  </a:cubicBezTo>
                  <a:cubicBezTo>
                    <a:pt x="302" y="18"/>
                    <a:pt x="303" y="18"/>
                    <a:pt x="305" y="18"/>
                  </a:cubicBezTo>
                  <a:cubicBezTo>
                    <a:pt x="296" y="20"/>
                    <a:pt x="284" y="17"/>
                    <a:pt x="274" y="19"/>
                  </a:cubicBezTo>
                  <a:cubicBezTo>
                    <a:pt x="273" y="19"/>
                    <a:pt x="272" y="20"/>
                    <a:pt x="271" y="19"/>
                  </a:cubicBezTo>
                  <a:cubicBezTo>
                    <a:pt x="270" y="19"/>
                    <a:pt x="270" y="19"/>
                    <a:pt x="269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4" y="18"/>
                    <a:pt x="262" y="19"/>
                  </a:cubicBezTo>
                  <a:cubicBezTo>
                    <a:pt x="261" y="19"/>
                    <a:pt x="259" y="20"/>
                    <a:pt x="258" y="19"/>
                  </a:cubicBezTo>
                  <a:cubicBezTo>
                    <a:pt x="255" y="19"/>
                    <a:pt x="249" y="19"/>
                    <a:pt x="245" y="19"/>
                  </a:cubicBezTo>
                  <a:close/>
                  <a:moveTo>
                    <a:pt x="251" y="22"/>
                  </a:moveTo>
                  <a:cubicBezTo>
                    <a:pt x="260" y="20"/>
                    <a:pt x="270" y="21"/>
                    <a:pt x="279" y="21"/>
                  </a:cubicBezTo>
                  <a:cubicBezTo>
                    <a:pt x="280" y="21"/>
                    <a:pt x="278" y="21"/>
                    <a:pt x="27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21"/>
                    <a:pt x="279" y="20"/>
                    <a:pt x="279" y="21"/>
                  </a:cubicBezTo>
                  <a:cubicBezTo>
                    <a:pt x="281" y="22"/>
                    <a:pt x="285" y="20"/>
                    <a:pt x="286" y="22"/>
                  </a:cubicBezTo>
                  <a:cubicBezTo>
                    <a:pt x="273" y="22"/>
                    <a:pt x="263" y="23"/>
                    <a:pt x="251" y="22"/>
                  </a:cubicBezTo>
                  <a:close/>
                  <a:moveTo>
                    <a:pt x="260" y="25"/>
                  </a:moveTo>
                  <a:cubicBezTo>
                    <a:pt x="265" y="24"/>
                    <a:pt x="272" y="24"/>
                    <a:pt x="276" y="25"/>
                  </a:cubicBezTo>
                  <a:cubicBezTo>
                    <a:pt x="271" y="25"/>
                    <a:pt x="265" y="25"/>
                    <a:pt x="260" y="25"/>
                  </a:cubicBezTo>
                  <a:close/>
                  <a:moveTo>
                    <a:pt x="273" y="30"/>
                  </a:moveTo>
                  <a:cubicBezTo>
                    <a:pt x="273" y="29"/>
                    <a:pt x="274" y="29"/>
                    <a:pt x="274" y="29"/>
                  </a:cubicBezTo>
                  <a:cubicBezTo>
                    <a:pt x="274" y="30"/>
                    <a:pt x="273" y="30"/>
                    <a:pt x="273" y="30"/>
                  </a:cubicBezTo>
                  <a:close/>
                  <a:moveTo>
                    <a:pt x="280" y="47"/>
                  </a:moveTo>
                  <a:cubicBezTo>
                    <a:pt x="281" y="46"/>
                    <a:pt x="284" y="46"/>
                    <a:pt x="285" y="47"/>
                  </a:cubicBezTo>
                  <a:cubicBezTo>
                    <a:pt x="283" y="47"/>
                    <a:pt x="282" y="47"/>
                    <a:pt x="280" y="47"/>
                  </a:cubicBezTo>
                  <a:close/>
                  <a:moveTo>
                    <a:pt x="319" y="45"/>
                  </a:moveTo>
                  <a:cubicBezTo>
                    <a:pt x="319" y="44"/>
                    <a:pt x="320" y="44"/>
                    <a:pt x="320" y="45"/>
                  </a:cubicBezTo>
                  <a:cubicBezTo>
                    <a:pt x="320" y="46"/>
                    <a:pt x="320" y="45"/>
                    <a:pt x="319" y="45"/>
                  </a:cubicBezTo>
                  <a:close/>
                  <a:moveTo>
                    <a:pt x="323" y="45"/>
                  </a:moveTo>
                  <a:cubicBezTo>
                    <a:pt x="324" y="45"/>
                    <a:pt x="325" y="45"/>
                    <a:pt x="325" y="45"/>
                  </a:cubicBezTo>
                  <a:cubicBezTo>
                    <a:pt x="325" y="45"/>
                    <a:pt x="324" y="45"/>
                    <a:pt x="323" y="45"/>
                  </a:cubicBezTo>
                  <a:close/>
                  <a:moveTo>
                    <a:pt x="199" y="83"/>
                  </a:moveTo>
                  <a:cubicBezTo>
                    <a:pt x="201" y="82"/>
                    <a:pt x="205" y="84"/>
                    <a:pt x="207" y="83"/>
                  </a:cubicBezTo>
                  <a:cubicBezTo>
                    <a:pt x="206" y="82"/>
                    <a:pt x="204" y="82"/>
                    <a:pt x="203" y="82"/>
                  </a:cubicBezTo>
                  <a:cubicBezTo>
                    <a:pt x="203" y="82"/>
                    <a:pt x="204" y="81"/>
                    <a:pt x="203" y="81"/>
                  </a:cubicBezTo>
                  <a:cubicBezTo>
                    <a:pt x="200" y="81"/>
                    <a:pt x="195" y="82"/>
                    <a:pt x="192" y="81"/>
                  </a:cubicBezTo>
                  <a:cubicBezTo>
                    <a:pt x="192" y="80"/>
                    <a:pt x="193" y="81"/>
                    <a:pt x="193" y="80"/>
                  </a:cubicBezTo>
                  <a:cubicBezTo>
                    <a:pt x="192" y="80"/>
                    <a:pt x="190" y="80"/>
                    <a:pt x="189" y="81"/>
                  </a:cubicBezTo>
                  <a:cubicBezTo>
                    <a:pt x="190" y="81"/>
                    <a:pt x="191" y="81"/>
                    <a:pt x="191" y="82"/>
                  </a:cubicBezTo>
                  <a:cubicBezTo>
                    <a:pt x="178" y="82"/>
                    <a:pt x="164" y="83"/>
                    <a:pt x="153" y="85"/>
                  </a:cubicBezTo>
                  <a:cubicBezTo>
                    <a:pt x="157" y="85"/>
                    <a:pt x="161" y="84"/>
                    <a:pt x="164" y="84"/>
                  </a:cubicBezTo>
                  <a:cubicBezTo>
                    <a:pt x="159" y="86"/>
                    <a:pt x="153" y="85"/>
                    <a:pt x="149" y="87"/>
                  </a:cubicBezTo>
                  <a:cubicBezTo>
                    <a:pt x="150" y="87"/>
                    <a:pt x="151" y="86"/>
                    <a:pt x="151" y="87"/>
                  </a:cubicBezTo>
                  <a:cubicBezTo>
                    <a:pt x="151" y="88"/>
                    <a:pt x="149" y="87"/>
                    <a:pt x="149" y="88"/>
                  </a:cubicBezTo>
                  <a:cubicBezTo>
                    <a:pt x="154" y="88"/>
                    <a:pt x="159" y="88"/>
                    <a:pt x="163" y="88"/>
                  </a:cubicBezTo>
                  <a:cubicBezTo>
                    <a:pt x="165" y="87"/>
                    <a:pt x="166" y="88"/>
                    <a:pt x="167" y="88"/>
                  </a:cubicBezTo>
                  <a:cubicBezTo>
                    <a:pt x="171" y="88"/>
                    <a:pt x="174" y="87"/>
                    <a:pt x="178" y="87"/>
                  </a:cubicBezTo>
                  <a:cubicBezTo>
                    <a:pt x="186" y="86"/>
                    <a:pt x="198" y="86"/>
                    <a:pt x="206" y="85"/>
                  </a:cubicBezTo>
                  <a:cubicBezTo>
                    <a:pt x="205" y="85"/>
                    <a:pt x="204" y="85"/>
                    <a:pt x="204" y="85"/>
                  </a:cubicBezTo>
                  <a:cubicBezTo>
                    <a:pt x="205" y="85"/>
                    <a:pt x="206" y="84"/>
                    <a:pt x="207" y="84"/>
                  </a:cubicBezTo>
                  <a:cubicBezTo>
                    <a:pt x="208" y="84"/>
                    <a:pt x="210" y="85"/>
                    <a:pt x="211" y="84"/>
                  </a:cubicBezTo>
                  <a:cubicBezTo>
                    <a:pt x="207" y="84"/>
                    <a:pt x="201" y="84"/>
                    <a:pt x="199" y="83"/>
                  </a:cubicBezTo>
                  <a:close/>
                  <a:moveTo>
                    <a:pt x="190" y="82"/>
                  </a:moveTo>
                  <a:cubicBezTo>
                    <a:pt x="193" y="82"/>
                    <a:pt x="195" y="82"/>
                    <a:pt x="197" y="82"/>
                  </a:cubicBezTo>
                  <a:cubicBezTo>
                    <a:pt x="197" y="83"/>
                    <a:pt x="196" y="83"/>
                    <a:pt x="197" y="83"/>
                  </a:cubicBezTo>
                  <a:cubicBezTo>
                    <a:pt x="195" y="84"/>
                    <a:pt x="193" y="83"/>
                    <a:pt x="190" y="83"/>
                  </a:cubicBezTo>
                  <a:lnTo>
                    <a:pt x="190" y="82"/>
                  </a:lnTo>
                  <a:close/>
                  <a:moveTo>
                    <a:pt x="187" y="83"/>
                  </a:moveTo>
                  <a:cubicBezTo>
                    <a:pt x="184" y="84"/>
                    <a:pt x="178" y="84"/>
                    <a:pt x="176" y="84"/>
                  </a:cubicBezTo>
                  <a:cubicBezTo>
                    <a:pt x="179" y="82"/>
                    <a:pt x="183" y="83"/>
                    <a:pt x="187" y="83"/>
                  </a:cubicBezTo>
                  <a:close/>
                  <a:moveTo>
                    <a:pt x="175" y="84"/>
                  </a:moveTo>
                  <a:cubicBezTo>
                    <a:pt x="175" y="84"/>
                    <a:pt x="174" y="84"/>
                    <a:pt x="174" y="84"/>
                  </a:cubicBezTo>
                  <a:cubicBezTo>
                    <a:pt x="174" y="83"/>
                    <a:pt x="175" y="83"/>
                    <a:pt x="175" y="84"/>
                  </a:cubicBezTo>
                  <a:close/>
                  <a:moveTo>
                    <a:pt x="170" y="86"/>
                  </a:moveTo>
                  <a:cubicBezTo>
                    <a:pt x="170" y="85"/>
                    <a:pt x="171" y="85"/>
                    <a:pt x="171" y="86"/>
                  </a:cubicBezTo>
                  <a:cubicBezTo>
                    <a:pt x="171" y="86"/>
                    <a:pt x="170" y="86"/>
                    <a:pt x="170" y="86"/>
                  </a:cubicBezTo>
                  <a:close/>
                  <a:moveTo>
                    <a:pt x="172" y="86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4" y="85"/>
                    <a:pt x="178" y="83"/>
                    <a:pt x="180" y="86"/>
                  </a:cubicBezTo>
                  <a:cubicBezTo>
                    <a:pt x="177" y="86"/>
                    <a:pt x="175" y="86"/>
                    <a:pt x="172" y="86"/>
                  </a:cubicBezTo>
                  <a:close/>
                  <a:moveTo>
                    <a:pt x="189" y="85"/>
                  </a:moveTo>
                  <a:cubicBezTo>
                    <a:pt x="187" y="85"/>
                    <a:pt x="184" y="85"/>
                    <a:pt x="183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3" y="84"/>
                    <a:pt x="186" y="84"/>
                    <a:pt x="188" y="85"/>
                  </a:cubicBezTo>
                  <a:cubicBezTo>
                    <a:pt x="188" y="84"/>
                    <a:pt x="187" y="83"/>
                    <a:pt x="188" y="83"/>
                  </a:cubicBezTo>
                  <a:cubicBezTo>
                    <a:pt x="189" y="83"/>
                    <a:pt x="188" y="84"/>
                    <a:pt x="188" y="84"/>
                  </a:cubicBezTo>
                  <a:cubicBezTo>
                    <a:pt x="191" y="84"/>
                    <a:pt x="192" y="83"/>
                    <a:pt x="195" y="84"/>
                  </a:cubicBezTo>
                  <a:cubicBezTo>
                    <a:pt x="195" y="86"/>
                    <a:pt x="191" y="83"/>
                    <a:pt x="189" y="85"/>
                  </a:cubicBezTo>
                  <a:close/>
                  <a:moveTo>
                    <a:pt x="196" y="84"/>
                  </a:moveTo>
                  <a:cubicBezTo>
                    <a:pt x="196" y="84"/>
                    <a:pt x="196" y="84"/>
                    <a:pt x="196" y="84"/>
                  </a:cubicBezTo>
                  <a:cubicBezTo>
                    <a:pt x="196" y="83"/>
                    <a:pt x="197" y="84"/>
                    <a:pt x="198" y="84"/>
                  </a:cubicBezTo>
                  <a:cubicBezTo>
                    <a:pt x="197" y="84"/>
                    <a:pt x="197" y="84"/>
                    <a:pt x="196" y="84"/>
                  </a:cubicBezTo>
                  <a:close/>
                  <a:moveTo>
                    <a:pt x="222" y="83"/>
                  </a:moveTo>
                  <a:cubicBezTo>
                    <a:pt x="224" y="83"/>
                    <a:pt x="227" y="83"/>
                    <a:pt x="228" y="83"/>
                  </a:cubicBezTo>
                  <a:cubicBezTo>
                    <a:pt x="226" y="83"/>
                    <a:pt x="224" y="82"/>
                    <a:pt x="222" y="83"/>
                  </a:cubicBezTo>
                  <a:close/>
                  <a:moveTo>
                    <a:pt x="282" y="62"/>
                  </a:moveTo>
                  <a:cubicBezTo>
                    <a:pt x="284" y="63"/>
                    <a:pt x="288" y="62"/>
                    <a:pt x="290" y="62"/>
                  </a:cubicBezTo>
                  <a:cubicBezTo>
                    <a:pt x="290" y="61"/>
                    <a:pt x="292" y="63"/>
                    <a:pt x="293" y="62"/>
                  </a:cubicBezTo>
                  <a:cubicBezTo>
                    <a:pt x="288" y="62"/>
                    <a:pt x="286" y="61"/>
                    <a:pt x="282" y="62"/>
                  </a:cubicBezTo>
                  <a:close/>
                  <a:moveTo>
                    <a:pt x="318" y="9"/>
                  </a:moveTo>
                  <a:cubicBezTo>
                    <a:pt x="318" y="8"/>
                    <a:pt x="318" y="9"/>
                    <a:pt x="317" y="9"/>
                  </a:cubicBezTo>
                  <a:cubicBezTo>
                    <a:pt x="314" y="8"/>
                    <a:pt x="308" y="10"/>
                    <a:pt x="305" y="9"/>
                  </a:cubicBezTo>
                  <a:cubicBezTo>
                    <a:pt x="305" y="10"/>
                    <a:pt x="303" y="8"/>
                    <a:pt x="303" y="9"/>
                  </a:cubicBezTo>
                  <a:cubicBezTo>
                    <a:pt x="308" y="10"/>
                    <a:pt x="314" y="10"/>
                    <a:pt x="319" y="10"/>
                  </a:cubicBezTo>
                  <a:cubicBezTo>
                    <a:pt x="319" y="9"/>
                    <a:pt x="317" y="10"/>
                    <a:pt x="318" y="9"/>
                  </a:cubicBezTo>
                  <a:close/>
                  <a:moveTo>
                    <a:pt x="313" y="81"/>
                  </a:moveTo>
                  <a:cubicBezTo>
                    <a:pt x="313" y="82"/>
                    <a:pt x="313" y="82"/>
                    <a:pt x="312" y="82"/>
                  </a:cubicBezTo>
                  <a:cubicBezTo>
                    <a:pt x="313" y="82"/>
                    <a:pt x="312" y="81"/>
                    <a:pt x="312" y="82"/>
                  </a:cubicBezTo>
                  <a:cubicBezTo>
                    <a:pt x="313" y="82"/>
                    <a:pt x="312" y="83"/>
                    <a:pt x="312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4" y="83"/>
                    <a:pt x="315" y="82"/>
                    <a:pt x="314" y="81"/>
                  </a:cubicBezTo>
                  <a:cubicBezTo>
                    <a:pt x="314" y="82"/>
                    <a:pt x="313" y="81"/>
                    <a:pt x="313" y="81"/>
                  </a:cubicBezTo>
                  <a:close/>
                  <a:moveTo>
                    <a:pt x="369" y="42"/>
                  </a:move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9" y="41"/>
                    <a:pt x="369" y="42"/>
                  </a:cubicBez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8" y="42"/>
                    <a:pt x="368" y="41"/>
                  </a:cubicBezTo>
                  <a:cubicBezTo>
                    <a:pt x="367" y="41"/>
                    <a:pt x="364" y="41"/>
                    <a:pt x="362" y="41"/>
                  </a:cubicBezTo>
                  <a:cubicBezTo>
                    <a:pt x="365" y="42"/>
                    <a:pt x="367" y="42"/>
                    <a:pt x="369" y="42"/>
                  </a:cubicBezTo>
                  <a:close/>
                  <a:moveTo>
                    <a:pt x="373" y="53"/>
                  </a:moveTo>
                  <a:cubicBezTo>
                    <a:pt x="374" y="53"/>
                    <a:pt x="376" y="54"/>
                    <a:pt x="377" y="53"/>
                  </a:cubicBezTo>
                  <a:cubicBezTo>
                    <a:pt x="375" y="53"/>
                    <a:pt x="374" y="52"/>
                    <a:pt x="373" y="53"/>
                  </a:cubicBezTo>
                  <a:close/>
                  <a:moveTo>
                    <a:pt x="332" y="56"/>
                  </a:moveTo>
                  <a:cubicBezTo>
                    <a:pt x="329" y="56"/>
                    <a:pt x="326" y="56"/>
                    <a:pt x="324" y="57"/>
                  </a:cubicBezTo>
                  <a:cubicBezTo>
                    <a:pt x="327" y="56"/>
                    <a:pt x="330" y="57"/>
                    <a:pt x="332" y="56"/>
                  </a:cubicBezTo>
                  <a:close/>
                  <a:moveTo>
                    <a:pt x="427" y="17"/>
                  </a:moveTo>
                  <a:cubicBezTo>
                    <a:pt x="426" y="16"/>
                    <a:pt x="425" y="16"/>
                    <a:pt x="424" y="16"/>
                  </a:cubicBezTo>
                  <a:cubicBezTo>
                    <a:pt x="418" y="16"/>
                    <a:pt x="410" y="16"/>
                    <a:pt x="404" y="15"/>
                  </a:cubicBezTo>
                  <a:cubicBezTo>
                    <a:pt x="404" y="14"/>
                    <a:pt x="404" y="13"/>
                    <a:pt x="404" y="12"/>
                  </a:cubicBezTo>
                  <a:cubicBezTo>
                    <a:pt x="403" y="12"/>
                    <a:pt x="402" y="12"/>
                    <a:pt x="401" y="12"/>
                  </a:cubicBezTo>
                  <a:cubicBezTo>
                    <a:pt x="397" y="13"/>
                    <a:pt x="391" y="12"/>
                    <a:pt x="387" y="12"/>
                  </a:cubicBezTo>
                  <a:cubicBezTo>
                    <a:pt x="386" y="12"/>
                    <a:pt x="384" y="11"/>
                    <a:pt x="384" y="12"/>
                  </a:cubicBezTo>
                  <a:cubicBezTo>
                    <a:pt x="385" y="13"/>
                    <a:pt x="389" y="12"/>
                    <a:pt x="391" y="12"/>
                  </a:cubicBezTo>
                  <a:cubicBezTo>
                    <a:pt x="393" y="12"/>
                    <a:pt x="395" y="12"/>
                    <a:pt x="396" y="14"/>
                  </a:cubicBezTo>
                  <a:cubicBezTo>
                    <a:pt x="392" y="14"/>
                    <a:pt x="387" y="13"/>
                    <a:pt x="383" y="13"/>
                  </a:cubicBezTo>
                  <a:cubicBezTo>
                    <a:pt x="378" y="13"/>
                    <a:pt x="373" y="13"/>
                    <a:pt x="369" y="12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72" y="14"/>
                    <a:pt x="376" y="13"/>
                    <a:pt x="379" y="15"/>
                  </a:cubicBezTo>
                  <a:cubicBezTo>
                    <a:pt x="378" y="15"/>
                    <a:pt x="375" y="14"/>
                    <a:pt x="374" y="15"/>
                  </a:cubicBezTo>
                  <a:cubicBezTo>
                    <a:pt x="376" y="16"/>
                    <a:pt x="378" y="15"/>
                    <a:pt x="379" y="17"/>
                  </a:cubicBezTo>
                  <a:cubicBezTo>
                    <a:pt x="377" y="18"/>
                    <a:pt x="375" y="16"/>
                    <a:pt x="373" y="16"/>
                  </a:cubicBezTo>
                  <a:cubicBezTo>
                    <a:pt x="373" y="16"/>
                    <a:pt x="373" y="17"/>
                    <a:pt x="373" y="17"/>
                  </a:cubicBezTo>
                  <a:cubicBezTo>
                    <a:pt x="376" y="17"/>
                    <a:pt x="380" y="18"/>
                    <a:pt x="383" y="19"/>
                  </a:cubicBezTo>
                  <a:cubicBezTo>
                    <a:pt x="383" y="19"/>
                    <a:pt x="383" y="20"/>
                    <a:pt x="384" y="20"/>
                  </a:cubicBezTo>
                  <a:cubicBezTo>
                    <a:pt x="385" y="19"/>
                    <a:pt x="383" y="19"/>
                    <a:pt x="383" y="19"/>
                  </a:cubicBezTo>
                  <a:cubicBezTo>
                    <a:pt x="386" y="17"/>
                    <a:pt x="388" y="16"/>
                    <a:pt x="391" y="16"/>
                  </a:cubicBezTo>
                  <a:cubicBezTo>
                    <a:pt x="397" y="15"/>
                    <a:pt x="403" y="16"/>
                    <a:pt x="408" y="16"/>
                  </a:cubicBezTo>
                  <a:cubicBezTo>
                    <a:pt x="414" y="17"/>
                    <a:pt x="420" y="17"/>
                    <a:pt x="427" y="17"/>
                  </a:cubicBezTo>
                  <a:close/>
                  <a:moveTo>
                    <a:pt x="381" y="15"/>
                  </a:moveTo>
                  <a:cubicBezTo>
                    <a:pt x="382" y="14"/>
                    <a:pt x="384" y="15"/>
                    <a:pt x="386" y="15"/>
                  </a:cubicBezTo>
                  <a:cubicBezTo>
                    <a:pt x="385" y="17"/>
                    <a:pt x="382" y="16"/>
                    <a:pt x="381" y="15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594" y="2837"/>
              <a:ext cx="2876" cy="92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征鸟厉疾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69510" y="1284287"/>
            <a:ext cx="1826260" cy="775335"/>
            <a:chOff x="11989" y="2852"/>
            <a:chExt cx="2876" cy="1221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2233" y="3458"/>
              <a:ext cx="2540" cy="615"/>
            </a:xfrm>
            <a:custGeom>
              <a:avLst/>
              <a:gdLst>
                <a:gd name="T0" fmla="*/ 134 w 427"/>
                <a:gd name="T1" fmla="*/ 83 h 101"/>
                <a:gd name="T2" fmla="*/ 189 w 427"/>
                <a:gd name="T3" fmla="*/ 81 h 101"/>
                <a:gd name="T4" fmla="*/ 212 w 427"/>
                <a:gd name="T5" fmla="*/ 81 h 101"/>
                <a:gd name="T6" fmla="*/ 217 w 427"/>
                <a:gd name="T7" fmla="*/ 77 h 101"/>
                <a:gd name="T8" fmla="*/ 237 w 427"/>
                <a:gd name="T9" fmla="*/ 85 h 101"/>
                <a:gd name="T10" fmla="*/ 250 w 427"/>
                <a:gd name="T11" fmla="*/ 84 h 101"/>
                <a:gd name="T12" fmla="*/ 255 w 427"/>
                <a:gd name="T13" fmla="*/ 60 h 101"/>
                <a:gd name="T14" fmla="*/ 259 w 427"/>
                <a:gd name="T15" fmla="*/ 79 h 101"/>
                <a:gd name="T16" fmla="*/ 270 w 427"/>
                <a:gd name="T17" fmla="*/ 62 h 101"/>
                <a:gd name="T18" fmla="*/ 278 w 427"/>
                <a:gd name="T19" fmla="*/ 1 h 101"/>
                <a:gd name="T20" fmla="*/ 296 w 427"/>
                <a:gd name="T21" fmla="*/ 85 h 101"/>
                <a:gd name="T22" fmla="*/ 312 w 427"/>
                <a:gd name="T23" fmla="*/ 73 h 101"/>
                <a:gd name="T24" fmla="*/ 316 w 427"/>
                <a:gd name="T25" fmla="*/ 85 h 101"/>
                <a:gd name="T26" fmla="*/ 332 w 427"/>
                <a:gd name="T27" fmla="*/ 37 h 101"/>
                <a:gd name="T28" fmla="*/ 367 w 427"/>
                <a:gd name="T29" fmla="*/ 47 h 101"/>
                <a:gd name="T30" fmla="*/ 352 w 427"/>
                <a:gd name="T31" fmla="*/ 11 h 101"/>
                <a:gd name="T32" fmla="*/ 356 w 427"/>
                <a:gd name="T33" fmla="*/ 16 h 101"/>
                <a:gd name="T34" fmla="*/ 370 w 427"/>
                <a:gd name="T35" fmla="*/ 18 h 101"/>
                <a:gd name="T36" fmla="*/ 382 w 427"/>
                <a:gd name="T37" fmla="*/ 24 h 101"/>
                <a:gd name="T38" fmla="*/ 392 w 427"/>
                <a:gd name="T39" fmla="*/ 18 h 101"/>
                <a:gd name="T40" fmla="*/ 411 w 427"/>
                <a:gd name="T41" fmla="*/ 10 h 101"/>
                <a:gd name="T42" fmla="*/ 362 w 427"/>
                <a:gd name="T43" fmla="*/ 52 h 101"/>
                <a:gd name="T44" fmla="*/ 306 w 427"/>
                <a:gd name="T45" fmla="*/ 38 h 101"/>
                <a:gd name="T46" fmla="*/ 335 w 427"/>
                <a:gd name="T47" fmla="*/ 32 h 101"/>
                <a:gd name="T48" fmla="*/ 340 w 427"/>
                <a:gd name="T49" fmla="*/ 30 h 101"/>
                <a:gd name="T50" fmla="*/ 350 w 427"/>
                <a:gd name="T51" fmla="*/ 26 h 101"/>
                <a:gd name="T52" fmla="*/ 351 w 427"/>
                <a:gd name="T53" fmla="*/ 16 h 101"/>
                <a:gd name="T54" fmla="*/ 341 w 427"/>
                <a:gd name="T55" fmla="*/ 11 h 101"/>
                <a:gd name="T56" fmla="*/ 273 w 427"/>
                <a:gd name="T57" fmla="*/ 2 h 101"/>
                <a:gd name="T58" fmla="*/ 186 w 427"/>
                <a:gd name="T59" fmla="*/ 4 h 101"/>
                <a:gd name="T60" fmla="*/ 68 w 427"/>
                <a:gd name="T61" fmla="*/ 14 h 101"/>
                <a:gd name="T62" fmla="*/ 20 w 427"/>
                <a:gd name="T63" fmla="*/ 50 h 101"/>
                <a:gd name="T64" fmla="*/ 84 w 427"/>
                <a:gd name="T65" fmla="*/ 96 h 101"/>
                <a:gd name="T66" fmla="*/ 146 w 427"/>
                <a:gd name="T67" fmla="*/ 80 h 101"/>
                <a:gd name="T68" fmla="*/ 188 w 427"/>
                <a:gd name="T69" fmla="*/ 79 h 101"/>
                <a:gd name="T70" fmla="*/ 218 w 427"/>
                <a:gd name="T71" fmla="*/ 73 h 101"/>
                <a:gd name="T72" fmla="*/ 235 w 427"/>
                <a:gd name="T73" fmla="*/ 64 h 101"/>
                <a:gd name="T74" fmla="*/ 264 w 427"/>
                <a:gd name="T75" fmla="*/ 58 h 101"/>
                <a:gd name="T76" fmla="*/ 276 w 427"/>
                <a:gd name="T77" fmla="*/ 57 h 101"/>
                <a:gd name="T78" fmla="*/ 263 w 427"/>
                <a:gd name="T79" fmla="*/ 52 h 101"/>
                <a:gd name="T80" fmla="*/ 295 w 427"/>
                <a:gd name="T81" fmla="*/ 37 h 101"/>
                <a:gd name="T82" fmla="*/ 333 w 427"/>
                <a:gd name="T83" fmla="*/ 12 h 101"/>
                <a:gd name="T84" fmla="*/ 160 w 427"/>
                <a:gd name="T85" fmla="*/ 80 h 101"/>
                <a:gd name="T86" fmla="*/ 196 w 427"/>
                <a:gd name="T87" fmla="*/ 7 h 101"/>
                <a:gd name="T88" fmla="*/ 288 w 427"/>
                <a:gd name="T89" fmla="*/ 53 h 101"/>
                <a:gd name="T90" fmla="*/ 288 w 427"/>
                <a:gd name="T91" fmla="*/ 21 h 101"/>
                <a:gd name="T92" fmla="*/ 308 w 427"/>
                <a:gd name="T93" fmla="*/ 23 h 101"/>
                <a:gd name="T94" fmla="*/ 278 w 427"/>
                <a:gd name="T95" fmla="*/ 11 h 101"/>
                <a:gd name="T96" fmla="*/ 216 w 427"/>
                <a:gd name="T97" fmla="*/ 71 h 101"/>
                <a:gd name="T98" fmla="*/ 218 w 427"/>
                <a:gd name="T99" fmla="*/ 7 h 101"/>
                <a:gd name="T100" fmla="*/ 237 w 427"/>
                <a:gd name="T101" fmla="*/ 14 h 101"/>
                <a:gd name="T102" fmla="*/ 301 w 427"/>
                <a:gd name="T103" fmla="*/ 18 h 101"/>
                <a:gd name="T104" fmla="*/ 286 w 427"/>
                <a:gd name="T105" fmla="*/ 22 h 101"/>
                <a:gd name="T106" fmla="*/ 323 w 427"/>
                <a:gd name="T107" fmla="*/ 45 h 101"/>
                <a:gd name="T108" fmla="*/ 151 w 427"/>
                <a:gd name="T109" fmla="*/ 87 h 101"/>
                <a:gd name="T110" fmla="*/ 190 w 427"/>
                <a:gd name="T111" fmla="*/ 82 h 101"/>
                <a:gd name="T112" fmla="*/ 189 w 427"/>
                <a:gd name="T113" fmla="*/ 85 h 101"/>
                <a:gd name="T114" fmla="*/ 222 w 427"/>
                <a:gd name="T115" fmla="*/ 83 h 101"/>
                <a:gd name="T116" fmla="*/ 312 w 427"/>
                <a:gd name="T117" fmla="*/ 83 h 101"/>
                <a:gd name="T118" fmla="*/ 332 w 427"/>
                <a:gd name="T119" fmla="*/ 56 h 101"/>
                <a:gd name="T120" fmla="*/ 369 w 427"/>
                <a:gd name="T121" fmla="*/ 12 h 101"/>
                <a:gd name="T122" fmla="*/ 381 w 427"/>
                <a:gd name="T1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7" h="101">
                  <a:moveTo>
                    <a:pt x="10" y="31"/>
                  </a:moveTo>
                  <a:cubicBezTo>
                    <a:pt x="5" y="32"/>
                    <a:pt x="3" y="36"/>
                    <a:pt x="0" y="39"/>
                  </a:cubicBezTo>
                  <a:cubicBezTo>
                    <a:pt x="2" y="46"/>
                    <a:pt x="6" y="39"/>
                    <a:pt x="10" y="37"/>
                  </a:cubicBezTo>
                  <a:cubicBezTo>
                    <a:pt x="12" y="35"/>
                    <a:pt x="13" y="35"/>
                    <a:pt x="15" y="34"/>
                  </a:cubicBezTo>
                  <a:cubicBezTo>
                    <a:pt x="13" y="34"/>
                    <a:pt x="11" y="34"/>
                    <a:pt x="10" y="31"/>
                  </a:cubicBezTo>
                  <a:close/>
                  <a:moveTo>
                    <a:pt x="22" y="27"/>
                  </a:moveTo>
                  <a:cubicBezTo>
                    <a:pt x="20" y="27"/>
                    <a:pt x="19" y="27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lose/>
                  <a:moveTo>
                    <a:pt x="52" y="100"/>
                  </a:moveTo>
                  <a:cubicBezTo>
                    <a:pt x="54" y="101"/>
                    <a:pt x="57" y="99"/>
                    <a:pt x="58" y="98"/>
                  </a:cubicBezTo>
                  <a:cubicBezTo>
                    <a:pt x="56" y="98"/>
                    <a:pt x="52" y="98"/>
                    <a:pt x="52" y="100"/>
                  </a:cubicBezTo>
                  <a:close/>
                  <a:moveTo>
                    <a:pt x="134" y="84"/>
                  </a:moveTo>
                  <a:cubicBezTo>
                    <a:pt x="135" y="84"/>
                    <a:pt x="136" y="84"/>
                    <a:pt x="137" y="84"/>
                  </a:cubicBezTo>
                  <a:cubicBezTo>
                    <a:pt x="136" y="83"/>
                    <a:pt x="135" y="83"/>
                    <a:pt x="134" y="83"/>
                  </a:cubicBezTo>
                  <a:lnTo>
                    <a:pt x="134" y="84"/>
                  </a:lnTo>
                  <a:close/>
                  <a:moveTo>
                    <a:pt x="147" y="85"/>
                  </a:moveTo>
                  <a:cubicBezTo>
                    <a:pt x="149" y="85"/>
                    <a:pt x="150" y="85"/>
                    <a:pt x="151" y="85"/>
                  </a:cubicBezTo>
                  <a:cubicBezTo>
                    <a:pt x="150" y="85"/>
                    <a:pt x="148" y="84"/>
                    <a:pt x="147" y="85"/>
                  </a:cubicBezTo>
                  <a:close/>
                  <a:moveTo>
                    <a:pt x="149" y="80"/>
                  </a:moveTo>
                  <a:cubicBezTo>
                    <a:pt x="148" y="80"/>
                    <a:pt x="148" y="80"/>
                    <a:pt x="147" y="80"/>
                  </a:cubicBezTo>
                  <a:cubicBezTo>
                    <a:pt x="148" y="81"/>
                    <a:pt x="149" y="81"/>
                    <a:pt x="149" y="80"/>
                  </a:cubicBezTo>
                  <a:close/>
                  <a:moveTo>
                    <a:pt x="183" y="81"/>
                  </a:moveTo>
                  <a:cubicBezTo>
                    <a:pt x="182" y="81"/>
                    <a:pt x="178" y="81"/>
                    <a:pt x="178" y="82"/>
                  </a:cubicBezTo>
                  <a:cubicBezTo>
                    <a:pt x="179" y="81"/>
                    <a:pt x="181" y="82"/>
                    <a:pt x="183" y="81"/>
                  </a:cubicBezTo>
                  <a:close/>
                  <a:moveTo>
                    <a:pt x="187" y="81"/>
                  </a:moveTo>
                  <a:cubicBezTo>
                    <a:pt x="186" y="81"/>
                    <a:pt x="184" y="81"/>
                    <a:pt x="184" y="81"/>
                  </a:cubicBezTo>
                  <a:cubicBezTo>
                    <a:pt x="185" y="81"/>
                    <a:pt x="186" y="82"/>
                    <a:pt x="187" y="81"/>
                  </a:cubicBezTo>
                  <a:close/>
                  <a:moveTo>
                    <a:pt x="189" y="81"/>
                  </a:moveTo>
                  <a:cubicBezTo>
                    <a:pt x="189" y="80"/>
                    <a:pt x="187" y="81"/>
                    <a:pt x="187" y="81"/>
                  </a:cubicBezTo>
                  <a:cubicBezTo>
                    <a:pt x="188" y="81"/>
                    <a:pt x="188" y="81"/>
                    <a:pt x="189" y="81"/>
                  </a:cubicBezTo>
                  <a:close/>
                  <a:moveTo>
                    <a:pt x="202" y="80"/>
                  </a:moveTo>
                  <a:cubicBezTo>
                    <a:pt x="203" y="81"/>
                    <a:pt x="204" y="81"/>
                    <a:pt x="205" y="80"/>
                  </a:cubicBezTo>
                  <a:cubicBezTo>
                    <a:pt x="204" y="80"/>
                    <a:pt x="203" y="80"/>
                    <a:pt x="202" y="80"/>
                  </a:cubicBezTo>
                  <a:close/>
                  <a:moveTo>
                    <a:pt x="204" y="81"/>
                  </a:moveTo>
                  <a:cubicBezTo>
                    <a:pt x="205" y="81"/>
                    <a:pt x="208" y="82"/>
                    <a:pt x="209" y="81"/>
                  </a:cubicBezTo>
                  <a:cubicBezTo>
                    <a:pt x="207" y="80"/>
                    <a:pt x="206" y="81"/>
                    <a:pt x="204" y="81"/>
                  </a:cubicBezTo>
                  <a:close/>
                  <a:moveTo>
                    <a:pt x="207" y="83"/>
                  </a:move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7" y="82"/>
                    <a:pt x="207" y="83"/>
                  </a:cubicBezTo>
                  <a:close/>
                  <a:moveTo>
                    <a:pt x="212" y="81"/>
                  </a:moveTo>
                  <a:cubicBezTo>
                    <a:pt x="211" y="80"/>
                    <a:pt x="209" y="80"/>
                    <a:pt x="209" y="81"/>
                  </a:cubicBezTo>
                  <a:cubicBezTo>
                    <a:pt x="210" y="80"/>
                    <a:pt x="211" y="81"/>
                    <a:pt x="212" y="81"/>
                  </a:cubicBezTo>
                  <a:close/>
                  <a:moveTo>
                    <a:pt x="209" y="82"/>
                  </a:moveTo>
                  <a:cubicBezTo>
                    <a:pt x="210" y="82"/>
                    <a:pt x="210" y="82"/>
                    <a:pt x="210" y="83"/>
                  </a:cubicBezTo>
                  <a:cubicBezTo>
                    <a:pt x="211" y="82"/>
                    <a:pt x="213" y="83"/>
                    <a:pt x="215" y="82"/>
                  </a:cubicBezTo>
                  <a:cubicBezTo>
                    <a:pt x="213" y="82"/>
                    <a:pt x="211" y="81"/>
                    <a:pt x="209" y="82"/>
                  </a:cubicBezTo>
                  <a:close/>
                  <a:moveTo>
                    <a:pt x="212" y="84"/>
                  </a:moveTo>
                  <a:cubicBezTo>
                    <a:pt x="213" y="84"/>
                    <a:pt x="214" y="85"/>
                    <a:pt x="214" y="83"/>
                  </a:cubicBezTo>
                  <a:cubicBezTo>
                    <a:pt x="213" y="83"/>
                    <a:pt x="212" y="83"/>
                    <a:pt x="212" y="84"/>
                  </a:cubicBezTo>
                  <a:close/>
                  <a:moveTo>
                    <a:pt x="213" y="77"/>
                  </a:moveTo>
                  <a:cubicBezTo>
                    <a:pt x="214" y="77"/>
                    <a:pt x="215" y="78"/>
                    <a:pt x="216" y="77"/>
                  </a:cubicBezTo>
                  <a:cubicBezTo>
                    <a:pt x="215" y="77"/>
                    <a:pt x="213" y="77"/>
                    <a:pt x="213" y="77"/>
                  </a:cubicBezTo>
                  <a:close/>
                  <a:moveTo>
                    <a:pt x="217" y="81"/>
                  </a:moveTo>
                  <a:cubicBezTo>
                    <a:pt x="217" y="80"/>
                    <a:pt x="218" y="81"/>
                    <a:pt x="218" y="80"/>
                  </a:cubicBezTo>
                  <a:cubicBezTo>
                    <a:pt x="218" y="81"/>
                    <a:pt x="217" y="80"/>
                    <a:pt x="217" y="81"/>
                  </a:cubicBezTo>
                  <a:close/>
                  <a:moveTo>
                    <a:pt x="217" y="77"/>
                  </a:moveTo>
                  <a:cubicBezTo>
                    <a:pt x="218" y="77"/>
                    <a:pt x="219" y="77"/>
                    <a:pt x="219" y="77"/>
                  </a:cubicBezTo>
                  <a:cubicBezTo>
                    <a:pt x="219" y="76"/>
                    <a:pt x="217" y="77"/>
                    <a:pt x="217" y="77"/>
                  </a:cubicBezTo>
                  <a:close/>
                  <a:moveTo>
                    <a:pt x="218" y="74"/>
                  </a:move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18" y="73"/>
                    <a:pt x="218" y="74"/>
                  </a:cubicBezTo>
                  <a:close/>
                  <a:moveTo>
                    <a:pt x="229" y="83"/>
                  </a:moveTo>
                  <a:cubicBezTo>
                    <a:pt x="230" y="83"/>
                    <a:pt x="232" y="83"/>
                    <a:pt x="232" y="82"/>
                  </a:cubicBezTo>
                  <a:cubicBezTo>
                    <a:pt x="232" y="83"/>
                    <a:pt x="229" y="82"/>
                    <a:pt x="229" y="83"/>
                  </a:cubicBezTo>
                  <a:close/>
                  <a:moveTo>
                    <a:pt x="232" y="74"/>
                  </a:moveTo>
                  <a:cubicBezTo>
                    <a:pt x="233" y="74"/>
                    <a:pt x="234" y="75"/>
                    <a:pt x="234" y="74"/>
                  </a:cubicBezTo>
                  <a:cubicBezTo>
                    <a:pt x="233" y="74"/>
                    <a:pt x="232" y="74"/>
                    <a:pt x="232" y="7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8" y="85"/>
                  </a:cubicBezTo>
                  <a:cubicBezTo>
                    <a:pt x="237" y="85"/>
                    <a:pt x="237" y="85"/>
                    <a:pt x="237" y="85"/>
                  </a:cubicBezTo>
                  <a:close/>
                  <a:moveTo>
                    <a:pt x="234" y="86"/>
                  </a:moveTo>
                  <a:cubicBezTo>
                    <a:pt x="235" y="87"/>
                    <a:pt x="237" y="85"/>
                    <a:pt x="237" y="85"/>
                  </a:cubicBezTo>
                  <a:cubicBezTo>
                    <a:pt x="236" y="85"/>
                    <a:pt x="235" y="85"/>
                    <a:pt x="234" y="85"/>
                  </a:cubicBezTo>
                  <a:lnTo>
                    <a:pt x="234" y="86"/>
                  </a:lnTo>
                  <a:close/>
                  <a:moveTo>
                    <a:pt x="237" y="83"/>
                  </a:moveTo>
                  <a:cubicBezTo>
                    <a:pt x="238" y="83"/>
                    <a:pt x="238" y="83"/>
                    <a:pt x="238" y="83"/>
                  </a:cubicBezTo>
                  <a:cubicBezTo>
                    <a:pt x="238" y="82"/>
                    <a:pt x="237" y="82"/>
                    <a:pt x="237" y="83"/>
                  </a:cubicBezTo>
                  <a:close/>
                  <a:moveTo>
                    <a:pt x="244" y="82"/>
                  </a:moveTo>
                  <a:cubicBezTo>
                    <a:pt x="243" y="82"/>
                    <a:pt x="240" y="82"/>
                    <a:pt x="239" y="82"/>
                  </a:cubicBezTo>
                  <a:cubicBezTo>
                    <a:pt x="241" y="82"/>
                    <a:pt x="243" y="83"/>
                    <a:pt x="244" y="82"/>
                  </a:cubicBezTo>
                  <a:close/>
                  <a:moveTo>
                    <a:pt x="241" y="79"/>
                  </a:moveTo>
                  <a:cubicBezTo>
                    <a:pt x="240" y="79"/>
                    <a:pt x="240" y="79"/>
                    <a:pt x="239" y="79"/>
                  </a:cubicBezTo>
                  <a:cubicBezTo>
                    <a:pt x="240" y="79"/>
                    <a:pt x="241" y="80"/>
                    <a:pt x="241" y="79"/>
                  </a:cubicBezTo>
                  <a:close/>
                  <a:moveTo>
                    <a:pt x="250" y="84"/>
                  </a:moveTo>
                  <a:cubicBezTo>
                    <a:pt x="247" y="83"/>
                    <a:pt x="242" y="84"/>
                    <a:pt x="240" y="84"/>
                  </a:cubicBezTo>
                  <a:cubicBezTo>
                    <a:pt x="243" y="85"/>
                    <a:pt x="246" y="83"/>
                    <a:pt x="247" y="85"/>
                  </a:cubicBezTo>
                  <a:cubicBezTo>
                    <a:pt x="248" y="84"/>
                    <a:pt x="249" y="84"/>
                    <a:pt x="250" y="84"/>
                  </a:cubicBezTo>
                  <a:cubicBezTo>
                    <a:pt x="251" y="84"/>
                    <a:pt x="250" y="84"/>
                    <a:pt x="250" y="84"/>
                  </a:cubicBezTo>
                  <a:close/>
                  <a:moveTo>
                    <a:pt x="240" y="85"/>
                  </a:moveTo>
                  <a:cubicBezTo>
                    <a:pt x="243" y="85"/>
                    <a:pt x="244" y="85"/>
                    <a:pt x="245" y="85"/>
                  </a:cubicBezTo>
                  <a:cubicBezTo>
                    <a:pt x="244" y="85"/>
                    <a:pt x="241" y="84"/>
                    <a:pt x="240" y="85"/>
                  </a:cubicBezTo>
                  <a:close/>
                  <a:moveTo>
                    <a:pt x="244" y="70"/>
                  </a:moveTo>
                  <a:cubicBezTo>
                    <a:pt x="244" y="70"/>
                    <a:pt x="242" y="70"/>
                    <a:pt x="242" y="70"/>
                  </a:cubicBezTo>
                  <a:cubicBezTo>
                    <a:pt x="243" y="70"/>
                    <a:pt x="245" y="71"/>
                    <a:pt x="244" y="70"/>
                  </a:cubicBezTo>
                  <a:close/>
                  <a:moveTo>
                    <a:pt x="248" y="64"/>
                  </a:moveTo>
                  <a:cubicBezTo>
                    <a:pt x="250" y="64"/>
                    <a:pt x="251" y="65"/>
                    <a:pt x="252" y="64"/>
                  </a:cubicBezTo>
                  <a:cubicBezTo>
                    <a:pt x="252" y="64"/>
                    <a:pt x="249" y="63"/>
                    <a:pt x="248" y="64"/>
                  </a:cubicBezTo>
                  <a:close/>
                  <a:moveTo>
                    <a:pt x="255" y="60"/>
                  </a:moveTo>
                  <a:cubicBezTo>
                    <a:pt x="255" y="60"/>
                    <a:pt x="252" y="59"/>
                    <a:pt x="253" y="60"/>
                  </a:cubicBezTo>
                  <a:cubicBezTo>
                    <a:pt x="254" y="60"/>
                    <a:pt x="259" y="60"/>
                    <a:pt x="255" y="60"/>
                  </a:cubicBezTo>
                  <a:close/>
                  <a:moveTo>
                    <a:pt x="255" y="82"/>
                  </a:moveTo>
                  <a:cubicBezTo>
                    <a:pt x="256" y="82"/>
                    <a:pt x="257" y="82"/>
                    <a:pt x="257" y="82"/>
                  </a:cubicBezTo>
                  <a:cubicBezTo>
                    <a:pt x="256" y="82"/>
                    <a:pt x="255" y="81"/>
                    <a:pt x="255" y="82"/>
                  </a:cubicBezTo>
                  <a:close/>
                  <a:moveTo>
                    <a:pt x="257" y="62"/>
                  </a:moveTo>
                  <a:cubicBezTo>
                    <a:pt x="256" y="62"/>
                    <a:pt x="255" y="61"/>
                    <a:pt x="255" y="62"/>
                  </a:cubicBezTo>
                  <a:cubicBezTo>
                    <a:pt x="256" y="62"/>
                    <a:pt x="256" y="62"/>
                    <a:pt x="257" y="62"/>
                  </a:cubicBezTo>
                  <a:close/>
                  <a:moveTo>
                    <a:pt x="259" y="82"/>
                  </a:moveTo>
                  <a:cubicBezTo>
                    <a:pt x="260" y="82"/>
                    <a:pt x="262" y="82"/>
                    <a:pt x="263" y="81"/>
                  </a:cubicBezTo>
                  <a:cubicBezTo>
                    <a:pt x="262" y="81"/>
                    <a:pt x="260" y="81"/>
                    <a:pt x="259" y="82"/>
                  </a:cubicBezTo>
                  <a:close/>
                  <a:moveTo>
                    <a:pt x="259" y="79"/>
                  </a:moveTo>
                  <a:cubicBezTo>
                    <a:pt x="260" y="79"/>
                    <a:pt x="261" y="79"/>
                    <a:pt x="263" y="79"/>
                  </a:cubicBezTo>
                  <a:cubicBezTo>
                    <a:pt x="263" y="78"/>
                    <a:pt x="260" y="78"/>
                    <a:pt x="259" y="79"/>
                  </a:cubicBezTo>
                  <a:close/>
                  <a:moveTo>
                    <a:pt x="260" y="81"/>
                  </a:moveTo>
                  <a:cubicBezTo>
                    <a:pt x="261" y="81"/>
                    <a:pt x="263" y="81"/>
                    <a:pt x="264" y="80"/>
                  </a:cubicBezTo>
                  <a:cubicBezTo>
                    <a:pt x="263" y="80"/>
                    <a:pt x="260" y="80"/>
                    <a:pt x="260" y="81"/>
                  </a:cubicBezTo>
                  <a:close/>
                  <a:moveTo>
                    <a:pt x="267" y="82"/>
                  </a:moveTo>
                  <a:cubicBezTo>
                    <a:pt x="267" y="82"/>
                    <a:pt x="268" y="82"/>
                    <a:pt x="268" y="82"/>
                  </a:cubicBezTo>
                  <a:cubicBezTo>
                    <a:pt x="268" y="82"/>
                    <a:pt x="268" y="82"/>
                    <a:pt x="268" y="81"/>
                  </a:cubicBezTo>
                  <a:cubicBezTo>
                    <a:pt x="268" y="81"/>
                    <a:pt x="267" y="82"/>
                    <a:pt x="267" y="82"/>
                  </a:cubicBezTo>
                  <a:close/>
                  <a:moveTo>
                    <a:pt x="267" y="60"/>
                  </a:moveTo>
                  <a:cubicBezTo>
                    <a:pt x="270" y="60"/>
                    <a:pt x="268" y="59"/>
                    <a:pt x="267" y="60"/>
                  </a:cubicBezTo>
                  <a:close/>
                  <a:moveTo>
                    <a:pt x="267" y="55"/>
                  </a:moveTo>
                  <a:cubicBezTo>
                    <a:pt x="269" y="55"/>
                    <a:pt x="268" y="54"/>
                    <a:pt x="267" y="55"/>
                  </a:cubicBezTo>
                  <a:close/>
                  <a:moveTo>
                    <a:pt x="270" y="62"/>
                  </a:moveTo>
                  <a:cubicBezTo>
                    <a:pt x="270" y="62"/>
                    <a:pt x="272" y="62"/>
                    <a:pt x="272" y="62"/>
                  </a:cubicBezTo>
                  <a:cubicBezTo>
                    <a:pt x="272" y="62"/>
                    <a:pt x="270" y="61"/>
                    <a:pt x="270" y="62"/>
                  </a:cubicBezTo>
                  <a:close/>
                  <a:moveTo>
                    <a:pt x="273" y="63"/>
                  </a:moveTo>
                  <a:cubicBezTo>
                    <a:pt x="279" y="63"/>
                    <a:pt x="283" y="64"/>
                    <a:pt x="287" y="64"/>
                  </a:cubicBezTo>
                  <a:cubicBezTo>
                    <a:pt x="283" y="63"/>
                    <a:pt x="277" y="63"/>
                    <a:pt x="273" y="63"/>
                  </a:cubicBezTo>
                  <a:close/>
                  <a:moveTo>
                    <a:pt x="276" y="60"/>
                  </a:moveTo>
                  <a:cubicBezTo>
                    <a:pt x="277" y="60"/>
                    <a:pt x="278" y="60"/>
                    <a:pt x="278" y="60"/>
                  </a:cubicBezTo>
                  <a:cubicBezTo>
                    <a:pt x="278" y="59"/>
                    <a:pt x="277" y="59"/>
                    <a:pt x="276" y="60"/>
                  </a:cubicBezTo>
                  <a:close/>
                  <a:moveTo>
                    <a:pt x="277" y="57"/>
                  </a:moveTo>
                  <a:cubicBezTo>
                    <a:pt x="278" y="57"/>
                    <a:pt x="280" y="57"/>
                    <a:pt x="281" y="57"/>
                  </a:cubicBezTo>
                  <a:cubicBezTo>
                    <a:pt x="279" y="57"/>
                    <a:pt x="278" y="56"/>
                    <a:pt x="277" y="57"/>
                  </a:cubicBezTo>
                  <a:close/>
                  <a:moveTo>
                    <a:pt x="281" y="62"/>
                  </a:moveTo>
                  <a:cubicBezTo>
                    <a:pt x="281" y="61"/>
                    <a:pt x="278" y="61"/>
                    <a:pt x="277" y="62"/>
                  </a:cubicBezTo>
                  <a:cubicBezTo>
                    <a:pt x="279" y="62"/>
                    <a:pt x="280" y="62"/>
                    <a:pt x="281" y="62"/>
                  </a:cubicBezTo>
                  <a:close/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80" y="1"/>
                    <a:pt x="283" y="1"/>
                    <a:pt x="284" y="0"/>
                  </a:cubicBezTo>
                  <a:close/>
                  <a:moveTo>
                    <a:pt x="279" y="3"/>
                  </a:moveTo>
                  <a:cubicBezTo>
                    <a:pt x="280" y="3"/>
                    <a:pt x="280" y="3"/>
                    <a:pt x="281" y="3"/>
                  </a:cubicBezTo>
                  <a:cubicBezTo>
                    <a:pt x="281" y="2"/>
                    <a:pt x="279" y="3"/>
                    <a:pt x="279" y="3"/>
                  </a:cubicBezTo>
                  <a:close/>
                  <a:moveTo>
                    <a:pt x="282" y="82"/>
                  </a:moveTo>
                  <a:cubicBezTo>
                    <a:pt x="283" y="82"/>
                    <a:pt x="284" y="82"/>
                    <a:pt x="285" y="82"/>
                  </a:cubicBezTo>
                  <a:cubicBezTo>
                    <a:pt x="284" y="81"/>
                    <a:pt x="283" y="81"/>
                    <a:pt x="282" y="82"/>
                  </a:cubicBezTo>
                  <a:close/>
                  <a:moveTo>
                    <a:pt x="288" y="85"/>
                  </a:moveTo>
                  <a:cubicBezTo>
                    <a:pt x="288" y="85"/>
                    <a:pt x="288" y="84"/>
                    <a:pt x="287" y="85"/>
                  </a:cubicBezTo>
                  <a:cubicBezTo>
                    <a:pt x="287" y="85"/>
                    <a:pt x="287" y="86"/>
                    <a:pt x="288" y="86"/>
                  </a:cubicBezTo>
                  <a:cubicBezTo>
                    <a:pt x="287" y="85"/>
                    <a:pt x="289" y="85"/>
                    <a:pt x="288" y="85"/>
                  </a:cubicBezTo>
                  <a:close/>
                  <a:moveTo>
                    <a:pt x="295" y="83"/>
                  </a:moveTo>
                  <a:cubicBezTo>
                    <a:pt x="295" y="84"/>
                    <a:pt x="295" y="84"/>
                    <a:pt x="295" y="8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83"/>
                    <a:pt x="298" y="84"/>
                    <a:pt x="298" y="83"/>
                  </a:cubicBezTo>
                  <a:cubicBezTo>
                    <a:pt x="297" y="83"/>
                    <a:pt x="296" y="83"/>
                    <a:pt x="295" y="83"/>
                  </a:cubicBezTo>
                  <a:close/>
                  <a:moveTo>
                    <a:pt x="303" y="9"/>
                  </a:moveTo>
                  <a:cubicBezTo>
                    <a:pt x="301" y="9"/>
                    <a:pt x="299" y="9"/>
                    <a:pt x="297" y="9"/>
                  </a:cubicBezTo>
                  <a:cubicBezTo>
                    <a:pt x="299" y="9"/>
                    <a:pt x="302" y="10"/>
                    <a:pt x="303" y="9"/>
                  </a:cubicBezTo>
                  <a:close/>
                  <a:moveTo>
                    <a:pt x="305" y="86"/>
                  </a:moveTo>
                  <a:cubicBezTo>
                    <a:pt x="306" y="86"/>
                    <a:pt x="307" y="85"/>
                    <a:pt x="307" y="85"/>
                  </a:cubicBezTo>
                  <a:cubicBezTo>
                    <a:pt x="305" y="85"/>
                    <a:pt x="305" y="85"/>
                    <a:pt x="305" y="85"/>
                  </a:cubicBezTo>
                  <a:cubicBezTo>
                    <a:pt x="306" y="86"/>
                    <a:pt x="305" y="85"/>
                    <a:pt x="305" y="86"/>
                  </a:cubicBezTo>
                  <a:close/>
                  <a:moveTo>
                    <a:pt x="308" y="79"/>
                  </a:moveTo>
                  <a:cubicBezTo>
                    <a:pt x="309" y="79"/>
                    <a:pt x="311" y="79"/>
                    <a:pt x="312" y="79"/>
                  </a:cubicBezTo>
                  <a:cubicBezTo>
                    <a:pt x="310" y="79"/>
                    <a:pt x="309" y="78"/>
                    <a:pt x="308" y="79"/>
                  </a:cubicBezTo>
                  <a:close/>
                  <a:moveTo>
                    <a:pt x="311" y="73"/>
                  </a:moveTo>
                  <a:cubicBezTo>
                    <a:pt x="311" y="73"/>
                    <a:pt x="312" y="74"/>
                    <a:pt x="312" y="73"/>
                  </a:cubicBezTo>
                  <a:cubicBezTo>
                    <a:pt x="311" y="73"/>
                    <a:pt x="311" y="73"/>
                    <a:pt x="311" y="73"/>
                  </a:cubicBezTo>
                  <a:close/>
                  <a:moveTo>
                    <a:pt x="345" y="75"/>
                  </a:moveTo>
                  <a:cubicBezTo>
                    <a:pt x="345" y="75"/>
                    <a:pt x="344" y="74"/>
                    <a:pt x="343" y="74"/>
                  </a:cubicBezTo>
                  <a:cubicBezTo>
                    <a:pt x="337" y="74"/>
                    <a:pt x="331" y="74"/>
                    <a:pt x="324" y="73"/>
                  </a:cubicBezTo>
                  <a:cubicBezTo>
                    <a:pt x="320" y="73"/>
                    <a:pt x="316" y="72"/>
                    <a:pt x="313" y="73"/>
                  </a:cubicBezTo>
                  <a:cubicBezTo>
                    <a:pt x="316" y="75"/>
                    <a:pt x="319" y="73"/>
                    <a:pt x="323" y="74"/>
                  </a:cubicBezTo>
                  <a:cubicBezTo>
                    <a:pt x="322" y="75"/>
                    <a:pt x="320" y="75"/>
                    <a:pt x="320" y="75"/>
                  </a:cubicBezTo>
                  <a:cubicBezTo>
                    <a:pt x="327" y="76"/>
                    <a:pt x="329" y="75"/>
                    <a:pt x="337" y="75"/>
                  </a:cubicBezTo>
                  <a:cubicBezTo>
                    <a:pt x="338" y="75"/>
                    <a:pt x="338" y="76"/>
                    <a:pt x="338" y="76"/>
                  </a:cubicBezTo>
                  <a:cubicBezTo>
                    <a:pt x="339" y="76"/>
                    <a:pt x="338" y="75"/>
                    <a:pt x="338" y="75"/>
                  </a:cubicBezTo>
                  <a:cubicBezTo>
                    <a:pt x="342" y="75"/>
                    <a:pt x="350" y="75"/>
                    <a:pt x="355" y="75"/>
                  </a:cubicBezTo>
                  <a:cubicBezTo>
                    <a:pt x="353" y="75"/>
                    <a:pt x="351" y="75"/>
                    <a:pt x="349" y="75"/>
                  </a:cubicBezTo>
                  <a:cubicBezTo>
                    <a:pt x="347" y="75"/>
                    <a:pt x="346" y="75"/>
                    <a:pt x="345" y="75"/>
                  </a:cubicBezTo>
                  <a:close/>
                  <a:moveTo>
                    <a:pt x="316" y="85"/>
                  </a:moveTo>
                  <a:cubicBezTo>
                    <a:pt x="317" y="85"/>
                    <a:pt x="319" y="86"/>
                    <a:pt x="319" y="85"/>
                  </a:cubicBezTo>
                  <a:cubicBezTo>
                    <a:pt x="318" y="85"/>
                    <a:pt x="316" y="84"/>
                    <a:pt x="316" y="85"/>
                  </a:cubicBezTo>
                  <a:close/>
                  <a:moveTo>
                    <a:pt x="318" y="38"/>
                  </a:moveTo>
                  <a:cubicBezTo>
                    <a:pt x="320" y="38"/>
                    <a:pt x="322" y="39"/>
                    <a:pt x="324" y="38"/>
                  </a:cubicBezTo>
                  <a:cubicBezTo>
                    <a:pt x="323" y="38"/>
                    <a:pt x="320" y="37"/>
                    <a:pt x="318" y="38"/>
                  </a:cubicBezTo>
                  <a:close/>
                  <a:moveTo>
                    <a:pt x="321" y="53"/>
                  </a:moveTo>
                  <a:cubicBezTo>
                    <a:pt x="322" y="53"/>
                    <a:pt x="324" y="53"/>
                    <a:pt x="325" y="53"/>
                  </a:cubicBezTo>
                  <a:cubicBezTo>
                    <a:pt x="324" y="52"/>
                    <a:pt x="322" y="52"/>
                    <a:pt x="321" y="53"/>
                  </a:cubicBezTo>
                  <a:close/>
                  <a:moveTo>
                    <a:pt x="321" y="37"/>
                  </a:moveTo>
                  <a:cubicBezTo>
                    <a:pt x="323" y="37"/>
                    <a:pt x="323" y="37"/>
                    <a:pt x="323" y="37"/>
                  </a:cubicBezTo>
                  <a:cubicBezTo>
                    <a:pt x="323" y="36"/>
                    <a:pt x="321" y="36"/>
                    <a:pt x="321" y="37"/>
                  </a:cubicBezTo>
                  <a:close/>
                  <a:moveTo>
                    <a:pt x="332" y="37"/>
                  </a:moveTo>
                  <a:cubicBezTo>
                    <a:pt x="330" y="36"/>
                    <a:pt x="327" y="36"/>
                    <a:pt x="324" y="37"/>
                  </a:cubicBezTo>
                  <a:cubicBezTo>
                    <a:pt x="327" y="37"/>
                    <a:pt x="330" y="37"/>
                    <a:pt x="332" y="37"/>
                  </a:cubicBezTo>
                  <a:close/>
                  <a:moveTo>
                    <a:pt x="328" y="38"/>
                  </a:moveTo>
                  <a:cubicBezTo>
                    <a:pt x="328" y="38"/>
                    <a:pt x="326" y="38"/>
                    <a:pt x="326" y="38"/>
                  </a:cubicBezTo>
                  <a:cubicBezTo>
                    <a:pt x="326" y="39"/>
                    <a:pt x="328" y="39"/>
                    <a:pt x="328" y="38"/>
                  </a:cubicBezTo>
                  <a:close/>
                  <a:moveTo>
                    <a:pt x="333" y="68"/>
                  </a:moveTo>
                  <a:cubicBezTo>
                    <a:pt x="336" y="68"/>
                    <a:pt x="336" y="68"/>
                    <a:pt x="338" y="68"/>
                  </a:cubicBezTo>
                  <a:cubicBezTo>
                    <a:pt x="338" y="67"/>
                    <a:pt x="334" y="68"/>
                    <a:pt x="333" y="68"/>
                  </a:cubicBezTo>
                  <a:close/>
                  <a:moveTo>
                    <a:pt x="334" y="8"/>
                  </a:moveTo>
                  <a:cubicBezTo>
                    <a:pt x="334" y="8"/>
                    <a:pt x="333" y="8"/>
                    <a:pt x="333" y="8"/>
                  </a:cubicBezTo>
                  <a:cubicBezTo>
                    <a:pt x="334" y="8"/>
                    <a:pt x="334" y="9"/>
                    <a:pt x="334" y="8"/>
                  </a:cubicBezTo>
                  <a:close/>
                  <a:moveTo>
                    <a:pt x="334" y="39"/>
                  </a:moveTo>
                  <a:cubicBezTo>
                    <a:pt x="336" y="39"/>
                    <a:pt x="338" y="39"/>
                    <a:pt x="339" y="39"/>
                  </a:cubicBezTo>
                  <a:cubicBezTo>
                    <a:pt x="338" y="39"/>
                    <a:pt x="335" y="38"/>
                    <a:pt x="334" y="39"/>
                  </a:cubicBezTo>
                  <a:close/>
                  <a:moveTo>
                    <a:pt x="334" y="46"/>
                  </a:moveTo>
                  <a:cubicBezTo>
                    <a:pt x="345" y="47"/>
                    <a:pt x="356" y="47"/>
                    <a:pt x="367" y="47"/>
                  </a:cubicBezTo>
                  <a:cubicBezTo>
                    <a:pt x="356" y="47"/>
                    <a:pt x="345" y="45"/>
                    <a:pt x="334" y="46"/>
                  </a:cubicBezTo>
                  <a:close/>
                  <a:moveTo>
                    <a:pt x="335" y="30"/>
                  </a:moveTo>
                  <a:cubicBezTo>
                    <a:pt x="336" y="30"/>
                    <a:pt x="338" y="30"/>
                    <a:pt x="337" y="30"/>
                  </a:cubicBezTo>
                  <a:cubicBezTo>
                    <a:pt x="337" y="30"/>
                    <a:pt x="335" y="30"/>
                    <a:pt x="335" y="30"/>
                  </a:cubicBezTo>
                  <a:close/>
                  <a:moveTo>
                    <a:pt x="341" y="68"/>
                  </a:moveTo>
                  <a:cubicBezTo>
                    <a:pt x="340" y="68"/>
                    <a:pt x="339" y="67"/>
                    <a:pt x="338" y="68"/>
                  </a:cubicBezTo>
                  <a:cubicBezTo>
                    <a:pt x="339" y="68"/>
                    <a:pt x="341" y="69"/>
                    <a:pt x="341" y="68"/>
                  </a:cubicBezTo>
                  <a:close/>
                  <a:moveTo>
                    <a:pt x="348" y="39"/>
                  </a:moveTo>
                  <a:cubicBezTo>
                    <a:pt x="345" y="39"/>
                    <a:pt x="342" y="39"/>
                    <a:pt x="340" y="39"/>
                  </a:cubicBezTo>
                  <a:cubicBezTo>
                    <a:pt x="342" y="39"/>
                    <a:pt x="346" y="40"/>
                    <a:pt x="348" y="39"/>
                  </a:cubicBezTo>
                  <a:close/>
                  <a:moveTo>
                    <a:pt x="343" y="11"/>
                  </a:moveTo>
                  <a:cubicBezTo>
                    <a:pt x="344" y="11"/>
                    <a:pt x="346" y="11"/>
                    <a:pt x="345" y="11"/>
                  </a:cubicBezTo>
                  <a:cubicBezTo>
                    <a:pt x="345" y="11"/>
                    <a:pt x="343" y="11"/>
                    <a:pt x="343" y="11"/>
                  </a:cubicBezTo>
                  <a:close/>
                  <a:moveTo>
                    <a:pt x="352" y="11"/>
                  </a:moveTo>
                  <a:cubicBezTo>
                    <a:pt x="351" y="11"/>
                    <a:pt x="350" y="11"/>
                    <a:pt x="350" y="12"/>
                  </a:cubicBezTo>
                  <a:cubicBezTo>
                    <a:pt x="351" y="12"/>
                    <a:pt x="352" y="12"/>
                    <a:pt x="352" y="11"/>
                  </a:cubicBezTo>
                  <a:close/>
                  <a:moveTo>
                    <a:pt x="351" y="40"/>
                  </a:moveTo>
                  <a:cubicBezTo>
                    <a:pt x="353" y="40"/>
                    <a:pt x="355" y="40"/>
                    <a:pt x="352" y="40"/>
                  </a:cubicBezTo>
                  <a:cubicBezTo>
                    <a:pt x="352" y="40"/>
                    <a:pt x="352" y="39"/>
                    <a:pt x="351" y="40"/>
                  </a:cubicBezTo>
                  <a:close/>
                  <a:moveTo>
                    <a:pt x="353" y="12"/>
                  </a:moveTo>
                  <a:cubicBezTo>
                    <a:pt x="355" y="12"/>
                    <a:pt x="356" y="13"/>
                    <a:pt x="357" y="12"/>
                  </a:cubicBezTo>
                  <a:cubicBezTo>
                    <a:pt x="356" y="12"/>
                    <a:pt x="353" y="11"/>
                    <a:pt x="353" y="12"/>
                  </a:cubicBezTo>
                  <a:cubicBezTo>
                    <a:pt x="353" y="12"/>
                    <a:pt x="353" y="12"/>
                    <a:pt x="353" y="12"/>
                  </a:cubicBezTo>
                  <a:close/>
                  <a:moveTo>
                    <a:pt x="354" y="40"/>
                  </a:moveTo>
                  <a:cubicBezTo>
                    <a:pt x="355" y="40"/>
                    <a:pt x="357" y="40"/>
                    <a:pt x="357" y="40"/>
                  </a:cubicBezTo>
                  <a:cubicBezTo>
                    <a:pt x="356" y="40"/>
                    <a:pt x="355" y="39"/>
                    <a:pt x="354" y="40"/>
                  </a:cubicBezTo>
                  <a:close/>
                  <a:moveTo>
                    <a:pt x="361" y="17"/>
                  </a:moveTo>
                  <a:cubicBezTo>
                    <a:pt x="360" y="16"/>
                    <a:pt x="357" y="15"/>
                    <a:pt x="356" y="16"/>
                  </a:cubicBezTo>
                  <a:cubicBezTo>
                    <a:pt x="358" y="16"/>
                    <a:pt x="360" y="17"/>
                    <a:pt x="361" y="17"/>
                  </a:cubicBezTo>
                  <a:close/>
                  <a:moveTo>
                    <a:pt x="361" y="28"/>
                  </a:moveTo>
                  <a:cubicBezTo>
                    <a:pt x="362" y="29"/>
                    <a:pt x="363" y="29"/>
                    <a:pt x="364" y="28"/>
                  </a:cubicBezTo>
                  <a:cubicBezTo>
                    <a:pt x="363" y="28"/>
                    <a:pt x="361" y="28"/>
                    <a:pt x="361" y="28"/>
                  </a:cubicBezTo>
                  <a:close/>
                  <a:moveTo>
                    <a:pt x="365" y="16"/>
                  </a:moveTo>
                  <a:cubicBezTo>
                    <a:pt x="366" y="16"/>
                    <a:pt x="367" y="16"/>
                    <a:pt x="368" y="16"/>
                  </a:cubicBezTo>
                  <a:cubicBezTo>
                    <a:pt x="367" y="15"/>
                    <a:pt x="366" y="14"/>
                    <a:pt x="365" y="14"/>
                  </a:cubicBezTo>
                  <a:cubicBezTo>
                    <a:pt x="365" y="15"/>
                    <a:pt x="366" y="15"/>
                    <a:pt x="365" y="16"/>
                  </a:cubicBezTo>
                  <a:close/>
                  <a:moveTo>
                    <a:pt x="368" y="53"/>
                  </a:moveTo>
                  <a:cubicBezTo>
                    <a:pt x="369" y="53"/>
                    <a:pt x="372" y="53"/>
                    <a:pt x="373" y="53"/>
                  </a:cubicBezTo>
                  <a:cubicBezTo>
                    <a:pt x="371" y="53"/>
                    <a:pt x="369" y="52"/>
                    <a:pt x="368" y="53"/>
                  </a:cubicBezTo>
                  <a:close/>
                  <a:moveTo>
                    <a:pt x="370" y="18"/>
                  </a:moveTo>
                  <a:cubicBezTo>
                    <a:pt x="369" y="18"/>
                    <a:pt x="368" y="17"/>
                    <a:pt x="368" y="18"/>
                  </a:cubicBezTo>
                  <a:cubicBezTo>
                    <a:pt x="369" y="18"/>
                    <a:pt x="370" y="18"/>
                    <a:pt x="370" y="18"/>
                  </a:cubicBezTo>
                  <a:close/>
                  <a:moveTo>
                    <a:pt x="373" y="47"/>
                  </a:moveTo>
                  <a:cubicBezTo>
                    <a:pt x="372" y="48"/>
                    <a:pt x="369" y="47"/>
                    <a:pt x="369" y="48"/>
                  </a:cubicBezTo>
                  <a:cubicBezTo>
                    <a:pt x="371" y="47"/>
                    <a:pt x="373" y="48"/>
                    <a:pt x="373" y="47"/>
                  </a:cubicBezTo>
                  <a:close/>
                  <a:moveTo>
                    <a:pt x="376" y="32"/>
                  </a:moveTo>
                  <a:cubicBezTo>
                    <a:pt x="375" y="33"/>
                    <a:pt x="373" y="31"/>
                    <a:pt x="372" y="32"/>
                  </a:cubicBezTo>
                  <a:cubicBezTo>
                    <a:pt x="374" y="32"/>
                    <a:pt x="376" y="33"/>
                    <a:pt x="376" y="32"/>
                  </a:cubicBezTo>
                  <a:close/>
                  <a:moveTo>
                    <a:pt x="375" y="20"/>
                  </a:moveTo>
                  <a:cubicBezTo>
                    <a:pt x="375" y="21"/>
                    <a:pt x="377" y="21"/>
                    <a:pt x="378" y="20"/>
                  </a:cubicBezTo>
                  <a:cubicBezTo>
                    <a:pt x="377" y="20"/>
                    <a:pt x="377" y="20"/>
                    <a:pt x="376" y="20"/>
                  </a:cubicBezTo>
                  <a:cubicBezTo>
                    <a:pt x="375" y="20"/>
                    <a:pt x="375" y="20"/>
                    <a:pt x="375" y="20"/>
                  </a:cubicBezTo>
                  <a:close/>
                  <a:moveTo>
                    <a:pt x="378" y="32"/>
                  </a:moveTo>
                  <a:cubicBezTo>
                    <a:pt x="379" y="33"/>
                    <a:pt x="381" y="34"/>
                    <a:pt x="382" y="33"/>
                  </a:cubicBezTo>
                  <a:cubicBezTo>
                    <a:pt x="381" y="32"/>
                    <a:pt x="379" y="32"/>
                    <a:pt x="378" y="32"/>
                  </a:cubicBezTo>
                  <a:close/>
                  <a:moveTo>
                    <a:pt x="382" y="24"/>
                  </a:moveTo>
                  <a:cubicBezTo>
                    <a:pt x="381" y="24"/>
                    <a:pt x="380" y="24"/>
                    <a:pt x="379" y="25"/>
                  </a:cubicBezTo>
                  <a:cubicBezTo>
                    <a:pt x="383" y="25"/>
                    <a:pt x="386" y="24"/>
                    <a:pt x="389" y="24"/>
                  </a:cubicBezTo>
                  <a:cubicBezTo>
                    <a:pt x="387" y="24"/>
                    <a:pt x="384" y="23"/>
                    <a:pt x="381" y="23"/>
                  </a:cubicBezTo>
                  <a:cubicBezTo>
                    <a:pt x="381" y="24"/>
                    <a:pt x="382" y="23"/>
                    <a:pt x="382" y="24"/>
                  </a:cubicBezTo>
                  <a:close/>
                  <a:moveTo>
                    <a:pt x="387" y="33"/>
                  </a:moveTo>
                  <a:cubicBezTo>
                    <a:pt x="387" y="33"/>
                    <a:pt x="388" y="34"/>
                    <a:pt x="389" y="33"/>
                  </a:cubicBezTo>
                  <a:cubicBezTo>
                    <a:pt x="389" y="33"/>
                    <a:pt x="387" y="32"/>
                    <a:pt x="387" y="33"/>
                  </a:cubicBezTo>
                  <a:close/>
                  <a:moveTo>
                    <a:pt x="387" y="17"/>
                  </a:moveTo>
                  <a:cubicBezTo>
                    <a:pt x="388" y="18"/>
                    <a:pt x="390" y="18"/>
                    <a:pt x="390" y="17"/>
                  </a:cubicBezTo>
                  <a:cubicBezTo>
                    <a:pt x="389" y="17"/>
                    <a:pt x="388" y="16"/>
                    <a:pt x="387" y="17"/>
                  </a:cubicBezTo>
                  <a:close/>
                  <a:moveTo>
                    <a:pt x="390" y="18"/>
                  </a:moveTo>
                  <a:cubicBezTo>
                    <a:pt x="390" y="17"/>
                    <a:pt x="391" y="18"/>
                    <a:pt x="391" y="17"/>
                  </a:cubicBezTo>
                  <a:cubicBezTo>
                    <a:pt x="391" y="17"/>
                    <a:pt x="390" y="17"/>
                    <a:pt x="390" y="18"/>
                  </a:cubicBezTo>
                  <a:close/>
                  <a:moveTo>
                    <a:pt x="392" y="18"/>
                  </a:moveTo>
                  <a:cubicBezTo>
                    <a:pt x="392" y="17"/>
                    <a:pt x="393" y="18"/>
                    <a:pt x="393" y="17"/>
                  </a:cubicBezTo>
                  <a:cubicBezTo>
                    <a:pt x="393" y="17"/>
                    <a:pt x="392" y="17"/>
                    <a:pt x="392" y="18"/>
                  </a:cubicBezTo>
                  <a:close/>
                  <a:moveTo>
                    <a:pt x="395" y="9"/>
                  </a:moveTo>
                  <a:cubicBezTo>
                    <a:pt x="398" y="9"/>
                    <a:pt x="401" y="10"/>
                    <a:pt x="403" y="10"/>
                  </a:cubicBezTo>
                  <a:cubicBezTo>
                    <a:pt x="401" y="9"/>
                    <a:pt x="398" y="9"/>
                    <a:pt x="395" y="9"/>
                  </a:cubicBezTo>
                  <a:close/>
                  <a:moveTo>
                    <a:pt x="399" y="21"/>
                  </a:moveTo>
                  <a:cubicBezTo>
                    <a:pt x="399" y="21"/>
                    <a:pt x="400" y="22"/>
                    <a:pt x="401" y="21"/>
                  </a:cubicBezTo>
                  <a:cubicBezTo>
                    <a:pt x="400" y="21"/>
                    <a:pt x="399" y="21"/>
                    <a:pt x="399" y="21"/>
                  </a:cubicBezTo>
                  <a:close/>
                  <a:moveTo>
                    <a:pt x="405" y="20"/>
                  </a:moveTo>
                  <a:cubicBezTo>
                    <a:pt x="407" y="21"/>
                    <a:pt x="408" y="20"/>
                    <a:pt x="409" y="20"/>
                  </a:cubicBezTo>
                  <a:cubicBezTo>
                    <a:pt x="408" y="20"/>
                    <a:pt x="407" y="19"/>
                    <a:pt x="406" y="19"/>
                  </a:cubicBezTo>
                  <a:cubicBezTo>
                    <a:pt x="406" y="20"/>
                    <a:pt x="405" y="20"/>
                    <a:pt x="405" y="20"/>
                  </a:cubicBezTo>
                  <a:close/>
                  <a:moveTo>
                    <a:pt x="413" y="10"/>
                  </a:moveTo>
                  <a:cubicBezTo>
                    <a:pt x="412" y="10"/>
                    <a:pt x="411" y="10"/>
                    <a:pt x="411" y="10"/>
                  </a:cubicBezTo>
                  <a:cubicBezTo>
                    <a:pt x="411" y="11"/>
                    <a:pt x="412" y="11"/>
                    <a:pt x="413" y="10"/>
                  </a:cubicBezTo>
                  <a:close/>
                  <a:moveTo>
                    <a:pt x="419" y="13"/>
                  </a:moveTo>
                  <a:cubicBezTo>
                    <a:pt x="417" y="13"/>
                    <a:pt x="414" y="12"/>
                    <a:pt x="412" y="13"/>
                  </a:cubicBezTo>
                  <a:cubicBezTo>
                    <a:pt x="415" y="13"/>
                    <a:pt x="417" y="14"/>
                    <a:pt x="419" y="13"/>
                  </a:cubicBezTo>
                  <a:close/>
                  <a:moveTo>
                    <a:pt x="285" y="56"/>
                  </a:moveTo>
                  <a:cubicBezTo>
                    <a:pt x="288" y="55"/>
                    <a:pt x="292" y="57"/>
                    <a:pt x="295" y="55"/>
                  </a:cubicBezTo>
                  <a:cubicBezTo>
                    <a:pt x="289" y="55"/>
                    <a:pt x="284" y="55"/>
                    <a:pt x="279" y="56"/>
                  </a:cubicBezTo>
                  <a:cubicBezTo>
                    <a:pt x="280" y="56"/>
                    <a:pt x="282" y="56"/>
                    <a:pt x="283" y="56"/>
                  </a:cubicBezTo>
                  <a:cubicBezTo>
                    <a:pt x="282" y="57"/>
                    <a:pt x="281" y="56"/>
                    <a:pt x="281" y="57"/>
                  </a:cubicBezTo>
                  <a:cubicBezTo>
                    <a:pt x="282" y="58"/>
                    <a:pt x="282" y="57"/>
                    <a:pt x="284" y="57"/>
                  </a:cubicBezTo>
                  <a:cubicBezTo>
                    <a:pt x="287" y="57"/>
                    <a:pt x="296" y="57"/>
                    <a:pt x="299" y="57"/>
                  </a:cubicBezTo>
                  <a:cubicBezTo>
                    <a:pt x="295" y="56"/>
                    <a:pt x="288" y="57"/>
                    <a:pt x="285" y="56"/>
                  </a:cubicBezTo>
                  <a:close/>
                  <a:moveTo>
                    <a:pt x="363" y="52"/>
                  </a:moveTo>
                  <a:cubicBezTo>
                    <a:pt x="362" y="52"/>
                    <a:pt x="362" y="52"/>
                    <a:pt x="362" y="52"/>
                  </a:cubicBezTo>
                  <a:cubicBezTo>
                    <a:pt x="355" y="52"/>
                    <a:pt x="342" y="51"/>
                    <a:pt x="335" y="50"/>
                  </a:cubicBezTo>
                  <a:cubicBezTo>
                    <a:pt x="334" y="49"/>
                    <a:pt x="332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8" y="48"/>
                    <a:pt x="326" y="49"/>
                    <a:pt x="324" y="48"/>
                  </a:cubicBezTo>
                  <a:cubicBezTo>
                    <a:pt x="325" y="47"/>
                    <a:pt x="327" y="47"/>
                    <a:pt x="326" y="47"/>
                  </a:cubicBezTo>
                  <a:cubicBezTo>
                    <a:pt x="329" y="47"/>
                    <a:pt x="330" y="45"/>
                    <a:pt x="332" y="47"/>
                  </a:cubicBezTo>
                  <a:cubicBezTo>
                    <a:pt x="332" y="46"/>
                    <a:pt x="333" y="46"/>
                    <a:pt x="334" y="46"/>
                  </a:cubicBezTo>
                  <a:cubicBezTo>
                    <a:pt x="332" y="45"/>
                    <a:pt x="331" y="46"/>
                    <a:pt x="330" y="45"/>
                  </a:cubicBezTo>
                  <a:cubicBezTo>
                    <a:pt x="331" y="45"/>
                    <a:pt x="332" y="45"/>
                    <a:pt x="334" y="45"/>
                  </a:cubicBezTo>
                  <a:cubicBezTo>
                    <a:pt x="325" y="43"/>
                    <a:pt x="316" y="44"/>
                    <a:pt x="307" y="43"/>
                  </a:cubicBezTo>
                  <a:cubicBezTo>
                    <a:pt x="306" y="42"/>
                    <a:pt x="305" y="42"/>
                    <a:pt x="304" y="42"/>
                  </a:cubicBezTo>
                  <a:cubicBezTo>
                    <a:pt x="300" y="41"/>
                    <a:pt x="295" y="42"/>
                    <a:pt x="291" y="41"/>
                  </a:cubicBezTo>
                  <a:cubicBezTo>
                    <a:pt x="296" y="40"/>
                    <a:pt x="300" y="40"/>
                    <a:pt x="306" y="40"/>
                  </a:cubicBezTo>
                  <a:cubicBezTo>
                    <a:pt x="306" y="39"/>
                    <a:pt x="306" y="39"/>
                    <a:pt x="306" y="38"/>
                  </a:cubicBezTo>
                  <a:cubicBezTo>
                    <a:pt x="307" y="39"/>
                    <a:pt x="307" y="39"/>
                    <a:pt x="307" y="39"/>
                  </a:cubicBezTo>
                  <a:cubicBezTo>
                    <a:pt x="308" y="38"/>
                    <a:pt x="314" y="39"/>
                    <a:pt x="317" y="38"/>
                  </a:cubicBezTo>
                  <a:cubicBezTo>
                    <a:pt x="313" y="38"/>
                    <a:pt x="307" y="38"/>
                    <a:pt x="304" y="37"/>
                  </a:cubicBezTo>
                  <a:cubicBezTo>
                    <a:pt x="303" y="37"/>
                    <a:pt x="302" y="37"/>
                    <a:pt x="302" y="37"/>
                  </a:cubicBezTo>
                  <a:cubicBezTo>
                    <a:pt x="306" y="37"/>
                    <a:pt x="310" y="37"/>
                    <a:pt x="315" y="37"/>
                  </a:cubicBezTo>
                  <a:cubicBezTo>
                    <a:pt x="315" y="37"/>
                    <a:pt x="314" y="37"/>
                    <a:pt x="314" y="36"/>
                  </a:cubicBezTo>
                  <a:cubicBezTo>
                    <a:pt x="320" y="35"/>
                    <a:pt x="325" y="36"/>
                    <a:pt x="331" y="35"/>
                  </a:cubicBezTo>
                  <a:cubicBezTo>
                    <a:pt x="326" y="35"/>
                    <a:pt x="321" y="36"/>
                    <a:pt x="316" y="34"/>
                  </a:cubicBezTo>
                  <a:cubicBezTo>
                    <a:pt x="316" y="34"/>
                    <a:pt x="314" y="34"/>
                    <a:pt x="313" y="35"/>
                  </a:cubicBezTo>
                  <a:cubicBezTo>
                    <a:pt x="306" y="34"/>
                    <a:pt x="295" y="34"/>
                    <a:pt x="286" y="33"/>
                  </a:cubicBezTo>
                  <a:cubicBezTo>
                    <a:pt x="294" y="32"/>
                    <a:pt x="303" y="33"/>
                    <a:pt x="312" y="32"/>
                  </a:cubicBezTo>
                  <a:cubicBezTo>
                    <a:pt x="313" y="34"/>
                    <a:pt x="319" y="32"/>
                    <a:pt x="322" y="34"/>
                  </a:cubicBezTo>
                  <a:cubicBezTo>
                    <a:pt x="332" y="33"/>
                    <a:pt x="344" y="33"/>
                    <a:pt x="353" y="34"/>
                  </a:cubicBezTo>
                  <a:cubicBezTo>
                    <a:pt x="348" y="32"/>
                    <a:pt x="341" y="33"/>
                    <a:pt x="335" y="32"/>
                  </a:cubicBezTo>
                  <a:cubicBezTo>
                    <a:pt x="325" y="31"/>
                    <a:pt x="312" y="31"/>
                    <a:pt x="304" y="31"/>
                  </a:cubicBezTo>
                  <a:cubicBezTo>
                    <a:pt x="303" y="31"/>
                    <a:pt x="302" y="31"/>
                    <a:pt x="301" y="30"/>
                  </a:cubicBezTo>
                  <a:cubicBezTo>
                    <a:pt x="298" y="30"/>
                    <a:pt x="295" y="31"/>
                    <a:pt x="292" y="31"/>
                  </a:cubicBezTo>
                  <a:cubicBezTo>
                    <a:pt x="289" y="31"/>
                    <a:pt x="287" y="30"/>
                    <a:pt x="284" y="30"/>
                  </a:cubicBezTo>
                  <a:cubicBezTo>
                    <a:pt x="281" y="29"/>
                    <a:pt x="278" y="31"/>
                    <a:pt x="275" y="29"/>
                  </a:cubicBezTo>
                  <a:cubicBezTo>
                    <a:pt x="281" y="29"/>
                    <a:pt x="285" y="29"/>
                    <a:pt x="291" y="29"/>
                  </a:cubicBezTo>
                  <a:cubicBezTo>
                    <a:pt x="293" y="29"/>
                    <a:pt x="296" y="29"/>
                    <a:pt x="297" y="29"/>
                  </a:cubicBezTo>
                  <a:cubicBezTo>
                    <a:pt x="298" y="29"/>
                    <a:pt x="298" y="30"/>
                    <a:pt x="299" y="30"/>
                  </a:cubicBezTo>
                  <a:cubicBezTo>
                    <a:pt x="299" y="30"/>
                    <a:pt x="299" y="30"/>
                    <a:pt x="300" y="30"/>
                  </a:cubicBezTo>
                  <a:cubicBezTo>
                    <a:pt x="301" y="29"/>
                    <a:pt x="302" y="30"/>
                    <a:pt x="303" y="30"/>
                  </a:cubicBezTo>
                  <a:cubicBezTo>
                    <a:pt x="313" y="30"/>
                    <a:pt x="323" y="30"/>
                    <a:pt x="330" y="30"/>
                  </a:cubicBezTo>
                  <a:cubicBezTo>
                    <a:pt x="330" y="29"/>
                    <a:pt x="329" y="29"/>
                    <a:pt x="330" y="29"/>
                  </a:cubicBezTo>
                  <a:cubicBezTo>
                    <a:pt x="333" y="29"/>
                    <a:pt x="338" y="29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40" y="30"/>
                    <a:pt x="341" y="30"/>
                    <a:pt x="341" y="30"/>
                  </a:cubicBezTo>
                  <a:cubicBezTo>
                    <a:pt x="343" y="31"/>
                    <a:pt x="343" y="29"/>
                    <a:pt x="345" y="30"/>
                  </a:cubicBezTo>
                  <a:cubicBezTo>
                    <a:pt x="345" y="31"/>
                    <a:pt x="344" y="30"/>
                    <a:pt x="344" y="31"/>
                  </a:cubicBezTo>
                  <a:cubicBezTo>
                    <a:pt x="345" y="31"/>
                    <a:pt x="347" y="31"/>
                    <a:pt x="346" y="30"/>
                  </a:cubicBezTo>
                  <a:cubicBezTo>
                    <a:pt x="347" y="31"/>
                    <a:pt x="347" y="31"/>
                    <a:pt x="348" y="31"/>
                  </a:cubicBezTo>
                  <a:cubicBezTo>
                    <a:pt x="348" y="30"/>
                    <a:pt x="347" y="31"/>
                    <a:pt x="347" y="30"/>
                  </a:cubicBezTo>
                  <a:cubicBezTo>
                    <a:pt x="348" y="30"/>
                    <a:pt x="348" y="30"/>
                    <a:pt x="349" y="31"/>
                  </a:cubicBezTo>
                  <a:cubicBezTo>
                    <a:pt x="351" y="30"/>
                    <a:pt x="359" y="32"/>
                    <a:pt x="362" y="31"/>
                  </a:cubicBezTo>
                  <a:cubicBezTo>
                    <a:pt x="359" y="30"/>
                    <a:pt x="358" y="30"/>
                    <a:pt x="354" y="30"/>
                  </a:cubicBezTo>
                  <a:cubicBezTo>
                    <a:pt x="355" y="29"/>
                    <a:pt x="357" y="30"/>
                    <a:pt x="357" y="30"/>
                  </a:cubicBezTo>
                  <a:cubicBezTo>
                    <a:pt x="347" y="29"/>
                    <a:pt x="335" y="28"/>
                    <a:pt x="324" y="28"/>
                  </a:cubicBezTo>
                  <a:cubicBezTo>
                    <a:pt x="332" y="27"/>
                    <a:pt x="344" y="28"/>
                    <a:pt x="353" y="28"/>
                  </a:cubicBezTo>
                  <a:cubicBezTo>
                    <a:pt x="355" y="28"/>
                    <a:pt x="358" y="29"/>
                    <a:pt x="358" y="28"/>
                  </a:cubicBezTo>
                  <a:cubicBezTo>
                    <a:pt x="356" y="27"/>
                    <a:pt x="352" y="28"/>
                    <a:pt x="350" y="26"/>
                  </a:cubicBezTo>
                  <a:cubicBezTo>
                    <a:pt x="352" y="26"/>
                    <a:pt x="354" y="27"/>
                    <a:pt x="356" y="26"/>
                  </a:cubicBezTo>
                  <a:cubicBezTo>
                    <a:pt x="355" y="26"/>
                    <a:pt x="355" y="26"/>
                    <a:pt x="355" y="26"/>
                  </a:cubicBezTo>
                  <a:cubicBezTo>
                    <a:pt x="361" y="25"/>
                    <a:pt x="367" y="26"/>
                    <a:pt x="372" y="26"/>
                  </a:cubicBezTo>
                  <a:cubicBezTo>
                    <a:pt x="369" y="24"/>
                    <a:pt x="364" y="25"/>
                    <a:pt x="360" y="24"/>
                  </a:cubicBezTo>
                  <a:cubicBezTo>
                    <a:pt x="355" y="24"/>
                    <a:pt x="347" y="23"/>
                    <a:pt x="344" y="23"/>
                  </a:cubicBezTo>
                  <a:cubicBezTo>
                    <a:pt x="349" y="23"/>
                    <a:pt x="351" y="23"/>
                    <a:pt x="356" y="23"/>
                  </a:cubicBezTo>
                  <a:cubicBezTo>
                    <a:pt x="357" y="23"/>
                    <a:pt x="357" y="22"/>
                    <a:pt x="359" y="22"/>
                  </a:cubicBezTo>
                  <a:cubicBezTo>
                    <a:pt x="359" y="21"/>
                    <a:pt x="360" y="22"/>
                    <a:pt x="360" y="21"/>
                  </a:cubicBezTo>
                  <a:cubicBezTo>
                    <a:pt x="355" y="20"/>
                    <a:pt x="349" y="21"/>
                    <a:pt x="346" y="20"/>
                  </a:cubicBezTo>
                  <a:cubicBezTo>
                    <a:pt x="350" y="19"/>
                    <a:pt x="359" y="21"/>
                    <a:pt x="364" y="20"/>
                  </a:cubicBezTo>
                  <a:cubicBezTo>
                    <a:pt x="365" y="20"/>
                    <a:pt x="366" y="20"/>
                    <a:pt x="367" y="19"/>
                  </a:cubicBezTo>
                  <a:cubicBezTo>
                    <a:pt x="362" y="18"/>
                    <a:pt x="358" y="19"/>
                    <a:pt x="355" y="17"/>
                  </a:cubicBezTo>
                  <a:cubicBezTo>
                    <a:pt x="354" y="17"/>
                    <a:pt x="355" y="18"/>
                    <a:pt x="354" y="18"/>
                  </a:cubicBezTo>
                  <a:cubicBezTo>
                    <a:pt x="355" y="17"/>
                    <a:pt x="353" y="15"/>
                    <a:pt x="351" y="16"/>
                  </a:cubicBezTo>
                  <a:cubicBezTo>
                    <a:pt x="351" y="17"/>
                    <a:pt x="352" y="17"/>
                    <a:pt x="352" y="17"/>
                  </a:cubicBezTo>
                  <a:cubicBezTo>
                    <a:pt x="351" y="18"/>
                    <a:pt x="351" y="16"/>
                    <a:pt x="350" y="16"/>
                  </a:cubicBezTo>
                  <a:cubicBezTo>
                    <a:pt x="350" y="17"/>
                    <a:pt x="350" y="17"/>
                    <a:pt x="349" y="17"/>
                  </a:cubicBezTo>
                  <a:cubicBezTo>
                    <a:pt x="348" y="17"/>
                    <a:pt x="350" y="16"/>
                    <a:pt x="349" y="16"/>
                  </a:cubicBezTo>
                  <a:cubicBezTo>
                    <a:pt x="339" y="17"/>
                    <a:pt x="327" y="15"/>
                    <a:pt x="316" y="14"/>
                  </a:cubicBezTo>
                  <a:cubicBezTo>
                    <a:pt x="318" y="14"/>
                    <a:pt x="317" y="13"/>
                    <a:pt x="319" y="13"/>
                  </a:cubicBezTo>
                  <a:cubicBezTo>
                    <a:pt x="321" y="13"/>
                    <a:pt x="323" y="13"/>
                    <a:pt x="324" y="14"/>
                  </a:cubicBezTo>
                  <a:cubicBezTo>
                    <a:pt x="332" y="13"/>
                    <a:pt x="341" y="15"/>
                    <a:pt x="350" y="14"/>
                  </a:cubicBezTo>
                  <a:cubicBezTo>
                    <a:pt x="348" y="14"/>
                    <a:pt x="347" y="14"/>
                    <a:pt x="344" y="14"/>
                  </a:cubicBezTo>
                  <a:cubicBezTo>
                    <a:pt x="344" y="13"/>
                    <a:pt x="345" y="14"/>
                    <a:pt x="345" y="13"/>
                  </a:cubicBezTo>
                  <a:cubicBezTo>
                    <a:pt x="343" y="14"/>
                    <a:pt x="340" y="13"/>
                    <a:pt x="339" y="13"/>
                  </a:cubicBezTo>
                  <a:cubicBezTo>
                    <a:pt x="338" y="12"/>
                    <a:pt x="339" y="12"/>
                    <a:pt x="339" y="12"/>
                  </a:cubicBezTo>
                  <a:cubicBezTo>
                    <a:pt x="340" y="12"/>
                    <a:pt x="340" y="12"/>
                    <a:pt x="341" y="11"/>
                  </a:cubicBezTo>
                  <a:cubicBezTo>
                    <a:pt x="340" y="11"/>
                    <a:pt x="341" y="11"/>
                    <a:pt x="341" y="11"/>
                  </a:cubicBezTo>
                  <a:cubicBezTo>
                    <a:pt x="334" y="10"/>
                    <a:pt x="325" y="9"/>
                    <a:pt x="319" y="10"/>
                  </a:cubicBezTo>
                  <a:cubicBezTo>
                    <a:pt x="321" y="10"/>
                    <a:pt x="323" y="10"/>
                    <a:pt x="324" y="11"/>
                  </a:cubicBezTo>
                  <a:cubicBezTo>
                    <a:pt x="313" y="11"/>
                    <a:pt x="307" y="12"/>
                    <a:pt x="296" y="10"/>
                  </a:cubicBezTo>
                  <a:cubicBezTo>
                    <a:pt x="296" y="10"/>
                    <a:pt x="297" y="10"/>
                    <a:pt x="297" y="9"/>
                  </a:cubicBezTo>
                  <a:cubicBezTo>
                    <a:pt x="289" y="7"/>
                    <a:pt x="281" y="10"/>
                    <a:pt x="274" y="8"/>
                  </a:cubicBezTo>
                  <a:cubicBezTo>
                    <a:pt x="273" y="8"/>
                    <a:pt x="275" y="9"/>
                    <a:pt x="274" y="9"/>
                  </a:cubicBezTo>
                  <a:cubicBezTo>
                    <a:pt x="273" y="9"/>
                    <a:pt x="273" y="8"/>
                    <a:pt x="272" y="8"/>
                  </a:cubicBezTo>
                  <a:cubicBezTo>
                    <a:pt x="272" y="7"/>
                    <a:pt x="273" y="7"/>
                    <a:pt x="274" y="7"/>
                  </a:cubicBezTo>
                  <a:cubicBezTo>
                    <a:pt x="272" y="7"/>
                    <a:pt x="271" y="7"/>
                    <a:pt x="271" y="6"/>
                  </a:cubicBezTo>
                  <a:cubicBezTo>
                    <a:pt x="272" y="6"/>
                    <a:pt x="274" y="6"/>
                    <a:pt x="275" y="5"/>
                  </a:cubicBezTo>
                  <a:cubicBezTo>
                    <a:pt x="273" y="4"/>
                    <a:pt x="271" y="6"/>
                    <a:pt x="271" y="4"/>
                  </a:cubicBezTo>
                  <a:cubicBezTo>
                    <a:pt x="274" y="4"/>
                    <a:pt x="275" y="3"/>
                    <a:pt x="277" y="3"/>
                  </a:cubicBezTo>
                  <a:cubicBezTo>
                    <a:pt x="278" y="3"/>
                    <a:pt x="277" y="3"/>
                    <a:pt x="277" y="2"/>
                  </a:cubicBezTo>
                  <a:cubicBezTo>
                    <a:pt x="276" y="2"/>
                    <a:pt x="274" y="2"/>
                    <a:pt x="273" y="2"/>
                  </a:cubicBezTo>
                  <a:cubicBezTo>
                    <a:pt x="267" y="1"/>
                    <a:pt x="260" y="3"/>
                    <a:pt x="254" y="1"/>
                  </a:cubicBezTo>
                  <a:cubicBezTo>
                    <a:pt x="256" y="1"/>
                    <a:pt x="258" y="1"/>
                    <a:pt x="259" y="1"/>
                  </a:cubicBezTo>
                  <a:cubicBezTo>
                    <a:pt x="260" y="1"/>
                    <a:pt x="262" y="1"/>
                    <a:pt x="261" y="1"/>
                  </a:cubicBezTo>
                  <a:cubicBezTo>
                    <a:pt x="249" y="0"/>
                    <a:pt x="240" y="1"/>
                    <a:pt x="229" y="1"/>
                  </a:cubicBezTo>
                  <a:cubicBezTo>
                    <a:pt x="228" y="2"/>
                    <a:pt x="230" y="1"/>
                    <a:pt x="229" y="2"/>
                  </a:cubicBezTo>
                  <a:cubicBezTo>
                    <a:pt x="228" y="2"/>
                    <a:pt x="224" y="3"/>
                    <a:pt x="223" y="2"/>
                  </a:cubicBezTo>
                  <a:cubicBezTo>
                    <a:pt x="223" y="1"/>
                    <a:pt x="224" y="2"/>
                    <a:pt x="224" y="1"/>
                  </a:cubicBezTo>
                  <a:cubicBezTo>
                    <a:pt x="219" y="1"/>
                    <a:pt x="212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5" y="2"/>
                    <a:pt x="203" y="2"/>
                    <a:pt x="203" y="3"/>
                  </a:cubicBezTo>
                  <a:cubicBezTo>
                    <a:pt x="202" y="2"/>
                    <a:pt x="201" y="3"/>
                    <a:pt x="200" y="2"/>
                  </a:cubicBezTo>
                  <a:cubicBezTo>
                    <a:pt x="199" y="2"/>
                    <a:pt x="200" y="3"/>
                    <a:pt x="199" y="3"/>
                  </a:cubicBezTo>
                  <a:cubicBezTo>
                    <a:pt x="195" y="3"/>
                    <a:pt x="194" y="4"/>
                    <a:pt x="191" y="3"/>
                  </a:cubicBezTo>
                  <a:cubicBezTo>
                    <a:pt x="189" y="4"/>
                    <a:pt x="187" y="4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3"/>
                  </a:cubicBezTo>
                  <a:cubicBezTo>
                    <a:pt x="182" y="4"/>
                    <a:pt x="179" y="2"/>
                    <a:pt x="178" y="4"/>
                  </a:cubicBezTo>
                  <a:cubicBezTo>
                    <a:pt x="174" y="5"/>
                    <a:pt x="171" y="3"/>
                    <a:pt x="168" y="5"/>
                  </a:cubicBezTo>
                  <a:cubicBezTo>
                    <a:pt x="167" y="5"/>
                    <a:pt x="167" y="4"/>
                    <a:pt x="166" y="4"/>
                  </a:cubicBezTo>
                  <a:cubicBezTo>
                    <a:pt x="166" y="4"/>
                    <a:pt x="166" y="5"/>
                    <a:pt x="165" y="5"/>
                  </a:cubicBezTo>
                  <a:cubicBezTo>
                    <a:pt x="162" y="4"/>
                    <a:pt x="156" y="5"/>
                    <a:pt x="153" y="5"/>
                  </a:cubicBezTo>
                  <a:cubicBezTo>
                    <a:pt x="152" y="5"/>
                    <a:pt x="152" y="5"/>
                    <a:pt x="151" y="5"/>
                  </a:cubicBezTo>
                  <a:cubicBezTo>
                    <a:pt x="148" y="6"/>
                    <a:pt x="143" y="6"/>
                    <a:pt x="139" y="6"/>
                  </a:cubicBezTo>
                  <a:cubicBezTo>
                    <a:pt x="128" y="7"/>
                    <a:pt x="116" y="8"/>
                    <a:pt x="105" y="9"/>
                  </a:cubicBezTo>
                  <a:cubicBezTo>
                    <a:pt x="104" y="9"/>
                    <a:pt x="103" y="9"/>
                    <a:pt x="102" y="10"/>
                  </a:cubicBezTo>
                  <a:cubicBezTo>
                    <a:pt x="101" y="9"/>
                    <a:pt x="99" y="10"/>
                    <a:pt x="98" y="9"/>
                  </a:cubicBezTo>
                  <a:cubicBezTo>
                    <a:pt x="96" y="11"/>
                    <a:pt x="94" y="10"/>
                    <a:pt x="92" y="10"/>
                  </a:cubicBezTo>
                  <a:cubicBezTo>
                    <a:pt x="83" y="11"/>
                    <a:pt x="77" y="13"/>
                    <a:pt x="68" y="14"/>
                  </a:cubicBezTo>
                  <a:cubicBezTo>
                    <a:pt x="61" y="15"/>
                    <a:pt x="54" y="17"/>
                    <a:pt x="47" y="19"/>
                  </a:cubicBezTo>
                  <a:cubicBezTo>
                    <a:pt x="46" y="19"/>
                    <a:pt x="45" y="19"/>
                    <a:pt x="44" y="20"/>
                  </a:cubicBezTo>
                  <a:cubicBezTo>
                    <a:pt x="41" y="20"/>
                    <a:pt x="40" y="21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4"/>
                    <a:pt x="36" y="24"/>
                  </a:cubicBezTo>
                  <a:cubicBezTo>
                    <a:pt x="34" y="24"/>
                    <a:pt x="32" y="22"/>
                    <a:pt x="31" y="24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3" y="25"/>
                    <a:pt x="32" y="25"/>
                    <a:pt x="32" y="26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0" y="30"/>
                    <a:pt x="27" y="31"/>
                    <a:pt x="23" y="33"/>
                  </a:cubicBezTo>
                  <a:cubicBezTo>
                    <a:pt x="21" y="34"/>
                    <a:pt x="20" y="36"/>
                    <a:pt x="17" y="36"/>
                  </a:cubicBezTo>
                  <a:cubicBezTo>
                    <a:pt x="16" y="36"/>
                    <a:pt x="15" y="35"/>
                    <a:pt x="14" y="36"/>
                  </a:cubicBezTo>
                  <a:cubicBezTo>
                    <a:pt x="14" y="38"/>
                    <a:pt x="16" y="41"/>
                    <a:pt x="17" y="44"/>
                  </a:cubicBezTo>
                  <a:cubicBezTo>
                    <a:pt x="18" y="46"/>
                    <a:pt x="19" y="48"/>
                    <a:pt x="20" y="50"/>
                  </a:cubicBezTo>
                  <a:cubicBezTo>
                    <a:pt x="20" y="52"/>
                    <a:pt x="22" y="53"/>
                    <a:pt x="23" y="55"/>
                  </a:cubicBezTo>
                  <a:cubicBezTo>
                    <a:pt x="24" y="57"/>
                    <a:pt x="24" y="61"/>
                    <a:pt x="25" y="63"/>
                  </a:cubicBezTo>
                  <a:cubicBezTo>
                    <a:pt x="26" y="64"/>
                    <a:pt x="28" y="65"/>
                    <a:pt x="28" y="66"/>
                  </a:cubicBezTo>
                  <a:cubicBezTo>
                    <a:pt x="28" y="69"/>
                    <a:pt x="27" y="70"/>
                    <a:pt x="27" y="72"/>
                  </a:cubicBezTo>
                  <a:cubicBezTo>
                    <a:pt x="27" y="73"/>
                    <a:pt x="28" y="75"/>
                    <a:pt x="29" y="77"/>
                  </a:cubicBezTo>
                  <a:cubicBezTo>
                    <a:pt x="32" y="82"/>
                    <a:pt x="36" y="87"/>
                    <a:pt x="42" y="88"/>
                  </a:cubicBezTo>
                  <a:cubicBezTo>
                    <a:pt x="47" y="89"/>
                    <a:pt x="51" y="86"/>
                    <a:pt x="55" y="86"/>
                  </a:cubicBezTo>
                  <a:cubicBezTo>
                    <a:pt x="59" y="85"/>
                    <a:pt x="61" y="88"/>
                    <a:pt x="64" y="89"/>
                  </a:cubicBezTo>
                  <a:cubicBezTo>
                    <a:pt x="65" y="90"/>
                    <a:pt x="67" y="90"/>
                    <a:pt x="67" y="91"/>
                  </a:cubicBezTo>
                  <a:cubicBezTo>
                    <a:pt x="66" y="92"/>
                    <a:pt x="64" y="92"/>
                    <a:pt x="64" y="93"/>
                  </a:cubicBezTo>
                  <a:cubicBezTo>
                    <a:pt x="64" y="94"/>
                    <a:pt x="64" y="94"/>
                    <a:pt x="64" y="95"/>
                  </a:cubicBezTo>
                  <a:cubicBezTo>
                    <a:pt x="63" y="95"/>
                    <a:pt x="62" y="96"/>
                    <a:pt x="61" y="97"/>
                  </a:cubicBezTo>
                  <a:cubicBezTo>
                    <a:pt x="65" y="99"/>
                    <a:pt x="68" y="97"/>
                    <a:pt x="72" y="96"/>
                  </a:cubicBezTo>
                  <a:cubicBezTo>
                    <a:pt x="76" y="96"/>
                    <a:pt x="80" y="96"/>
                    <a:pt x="84" y="96"/>
                  </a:cubicBezTo>
                  <a:cubicBezTo>
                    <a:pt x="104" y="95"/>
                    <a:pt x="123" y="90"/>
                    <a:pt x="142" y="89"/>
                  </a:cubicBezTo>
                  <a:cubicBezTo>
                    <a:pt x="141" y="89"/>
                    <a:pt x="140" y="89"/>
                    <a:pt x="140" y="8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6" y="88"/>
                    <a:pt x="134" y="88"/>
                    <a:pt x="132" y="87"/>
                  </a:cubicBezTo>
                  <a:cubicBezTo>
                    <a:pt x="133" y="86"/>
                    <a:pt x="135" y="87"/>
                    <a:pt x="136" y="86"/>
                  </a:cubicBezTo>
                  <a:cubicBezTo>
                    <a:pt x="132" y="86"/>
                    <a:pt x="126" y="87"/>
                    <a:pt x="124" y="87"/>
                  </a:cubicBezTo>
                  <a:cubicBezTo>
                    <a:pt x="125" y="85"/>
                    <a:pt x="129" y="87"/>
                    <a:pt x="130" y="85"/>
                  </a:cubicBezTo>
                  <a:cubicBezTo>
                    <a:pt x="128" y="85"/>
                    <a:pt x="123" y="87"/>
                    <a:pt x="123" y="85"/>
                  </a:cubicBezTo>
                  <a:cubicBezTo>
                    <a:pt x="125" y="83"/>
                    <a:pt x="129" y="84"/>
                    <a:pt x="132" y="83"/>
                  </a:cubicBezTo>
                  <a:cubicBezTo>
                    <a:pt x="133" y="82"/>
                    <a:pt x="132" y="81"/>
                    <a:pt x="132" y="81"/>
                  </a:cubicBezTo>
                  <a:cubicBezTo>
                    <a:pt x="138" y="80"/>
                    <a:pt x="146" y="79"/>
                    <a:pt x="154" y="79"/>
                  </a:cubicBezTo>
                  <a:cubicBezTo>
                    <a:pt x="153" y="80"/>
                    <a:pt x="151" y="79"/>
                    <a:pt x="150" y="80"/>
                  </a:cubicBezTo>
                  <a:cubicBezTo>
                    <a:pt x="150" y="81"/>
                    <a:pt x="151" y="80"/>
                    <a:pt x="152" y="80"/>
                  </a:cubicBezTo>
                  <a:cubicBezTo>
                    <a:pt x="150" y="81"/>
                    <a:pt x="148" y="81"/>
                    <a:pt x="146" y="80"/>
                  </a:cubicBezTo>
                  <a:cubicBezTo>
                    <a:pt x="145" y="81"/>
                    <a:pt x="145" y="81"/>
                    <a:pt x="144" y="82"/>
                  </a:cubicBezTo>
                  <a:cubicBezTo>
                    <a:pt x="147" y="82"/>
                    <a:pt x="151" y="81"/>
                    <a:pt x="152" y="83"/>
                  </a:cubicBezTo>
                  <a:cubicBezTo>
                    <a:pt x="155" y="83"/>
                    <a:pt x="159" y="84"/>
                    <a:pt x="162" y="83"/>
                  </a:cubicBezTo>
                  <a:cubicBezTo>
                    <a:pt x="159" y="83"/>
                    <a:pt x="156" y="83"/>
                    <a:pt x="155" y="83"/>
                  </a:cubicBezTo>
                  <a:cubicBezTo>
                    <a:pt x="155" y="81"/>
                    <a:pt x="159" y="81"/>
                    <a:pt x="161" y="82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3" y="81"/>
                    <a:pt x="162" y="82"/>
                    <a:pt x="163" y="82"/>
                  </a:cubicBezTo>
                  <a:cubicBezTo>
                    <a:pt x="164" y="83"/>
                    <a:pt x="165" y="82"/>
                    <a:pt x="167" y="82"/>
                  </a:cubicBezTo>
                  <a:cubicBezTo>
                    <a:pt x="167" y="82"/>
                    <a:pt x="167" y="81"/>
                    <a:pt x="168" y="81"/>
                  </a:cubicBezTo>
                  <a:cubicBezTo>
                    <a:pt x="169" y="81"/>
                    <a:pt x="172" y="80"/>
                    <a:pt x="173" y="81"/>
                  </a:cubicBezTo>
                  <a:cubicBezTo>
                    <a:pt x="172" y="82"/>
                    <a:pt x="171" y="81"/>
                    <a:pt x="170" y="82"/>
                  </a:cubicBezTo>
                  <a:cubicBezTo>
                    <a:pt x="171" y="83"/>
                    <a:pt x="173" y="81"/>
                    <a:pt x="175" y="82"/>
                  </a:cubicBezTo>
                  <a:cubicBezTo>
                    <a:pt x="175" y="81"/>
                    <a:pt x="175" y="81"/>
                    <a:pt x="176" y="81"/>
                  </a:cubicBezTo>
                  <a:cubicBezTo>
                    <a:pt x="180" y="80"/>
                    <a:pt x="186" y="80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9" y="79"/>
                    <a:pt x="191" y="78"/>
                    <a:pt x="192" y="79"/>
                  </a:cubicBezTo>
                  <a:cubicBezTo>
                    <a:pt x="192" y="79"/>
                    <a:pt x="192" y="78"/>
                    <a:pt x="192" y="78"/>
                  </a:cubicBezTo>
                  <a:cubicBezTo>
                    <a:pt x="193" y="79"/>
                    <a:pt x="193" y="78"/>
                    <a:pt x="193" y="79"/>
                  </a:cubicBezTo>
                  <a:cubicBezTo>
                    <a:pt x="194" y="80"/>
                    <a:pt x="193" y="80"/>
                    <a:pt x="193" y="80"/>
                  </a:cubicBezTo>
                  <a:cubicBezTo>
                    <a:pt x="196" y="81"/>
                    <a:pt x="200" y="80"/>
                    <a:pt x="202" y="80"/>
                  </a:cubicBezTo>
                  <a:cubicBezTo>
                    <a:pt x="201" y="80"/>
                    <a:pt x="201" y="80"/>
                    <a:pt x="201" y="79"/>
                  </a:cubicBezTo>
                  <a:cubicBezTo>
                    <a:pt x="204" y="78"/>
                    <a:pt x="207" y="79"/>
                    <a:pt x="210" y="78"/>
                  </a:cubicBezTo>
                  <a:cubicBezTo>
                    <a:pt x="208" y="78"/>
                    <a:pt x="208" y="78"/>
                    <a:pt x="207" y="77"/>
                  </a:cubicBezTo>
                  <a:cubicBezTo>
                    <a:pt x="209" y="77"/>
                    <a:pt x="212" y="77"/>
                    <a:pt x="214" y="76"/>
                  </a:cubicBezTo>
                  <a:cubicBezTo>
                    <a:pt x="212" y="76"/>
                    <a:pt x="210" y="77"/>
                    <a:pt x="209" y="76"/>
                  </a:cubicBezTo>
                  <a:cubicBezTo>
                    <a:pt x="216" y="75"/>
                    <a:pt x="224" y="75"/>
                    <a:pt x="231" y="74"/>
                  </a:cubicBezTo>
                  <a:cubicBezTo>
                    <a:pt x="226" y="74"/>
                    <a:pt x="222" y="74"/>
                    <a:pt x="218" y="74"/>
                  </a:cubicBezTo>
                  <a:cubicBezTo>
                    <a:pt x="218" y="74"/>
                    <a:pt x="218" y="74"/>
                    <a:pt x="218" y="73"/>
                  </a:cubicBezTo>
                  <a:cubicBezTo>
                    <a:pt x="217" y="73"/>
                    <a:pt x="216" y="74"/>
                    <a:pt x="216" y="73"/>
                  </a:cubicBezTo>
                  <a:cubicBezTo>
                    <a:pt x="220" y="72"/>
                    <a:pt x="226" y="73"/>
                    <a:pt x="232" y="71"/>
                  </a:cubicBezTo>
                  <a:cubicBezTo>
                    <a:pt x="231" y="71"/>
                    <a:pt x="231" y="72"/>
                    <a:pt x="230" y="71"/>
                  </a:cubicBezTo>
                  <a:cubicBezTo>
                    <a:pt x="231" y="70"/>
                    <a:pt x="232" y="70"/>
                    <a:pt x="233" y="71"/>
                  </a:cubicBezTo>
                  <a:cubicBezTo>
                    <a:pt x="233" y="69"/>
                    <a:pt x="231" y="71"/>
                    <a:pt x="231" y="70"/>
                  </a:cubicBezTo>
                  <a:cubicBezTo>
                    <a:pt x="233" y="68"/>
                    <a:pt x="236" y="69"/>
                    <a:pt x="238" y="69"/>
                  </a:cubicBezTo>
                  <a:cubicBezTo>
                    <a:pt x="239" y="69"/>
                    <a:pt x="240" y="68"/>
                    <a:pt x="241" y="68"/>
                  </a:cubicBezTo>
                  <a:cubicBezTo>
                    <a:pt x="246" y="67"/>
                    <a:pt x="252" y="68"/>
                    <a:pt x="257" y="67"/>
                  </a:cubicBezTo>
                  <a:cubicBezTo>
                    <a:pt x="253" y="67"/>
                    <a:pt x="249" y="66"/>
                    <a:pt x="247" y="67"/>
                  </a:cubicBezTo>
                  <a:cubicBezTo>
                    <a:pt x="247" y="66"/>
                    <a:pt x="244" y="66"/>
                    <a:pt x="243" y="67"/>
                  </a:cubicBezTo>
                  <a:cubicBezTo>
                    <a:pt x="242" y="67"/>
                    <a:pt x="243" y="66"/>
                    <a:pt x="242" y="66"/>
                  </a:cubicBezTo>
                  <a:cubicBezTo>
                    <a:pt x="239" y="66"/>
                    <a:pt x="236" y="66"/>
                    <a:pt x="233" y="66"/>
                  </a:cubicBezTo>
                  <a:cubicBezTo>
                    <a:pt x="231" y="66"/>
                    <a:pt x="230" y="67"/>
                    <a:pt x="229" y="66"/>
                  </a:cubicBezTo>
                  <a:cubicBezTo>
                    <a:pt x="232" y="66"/>
                    <a:pt x="233" y="65"/>
                    <a:pt x="235" y="64"/>
                  </a:cubicBezTo>
                  <a:cubicBezTo>
                    <a:pt x="236" y="65"/>
                    <a:pt x="235" y="65"/>
                    <a:pt x="236" y="65"/>
                  </a:cubicBezTo>
                  <a:cubicBezTo>
                    <a:pt x="241" y="65"/>
                    <a:pt x="243" y="64"/>
                    <a:pt x="248" y="64"/>
                  </a:cubicBezTo>
                  <a:cubicBezTo>
                    <a:pt x="247" y="64"/>
                    <a:pt x="247" y="64"/>
                    <a:pt x="247" y="63"/>
                  </a:cubicBezTo>
                  <a:cubicBezTo>
                    <a:pt x="247" y="63"/>
                    <a:pt x="248" y="62"/>
                    <a:pt x="248" y="62"/>
                  </a:cubicBezTo>
                  <a:cubicBezTo>
                    <a:pt x="249" y="62"/>
                    <a:pt x="251" y="62"/>
                    <a:pt x="253" y="62"/>
                  </a:cubicBezTo>
                  <a:cubicBezTo>
                    <a:pt x="248" y="62"/>
                    <a:pt x="243" y="62"/>
                    <a:pt x="238" y="62"/>
                  </a:cubicBezTo>
                  <a:cubicBezTo>
                    <a:pt x="236" y="62"/>
                    <a:pt x="233" y="63"/>
                    <a:pt x="231" y="61"/>
                  </a:cubicBezTo>
                  <a:cubicBezTo>
                    <a:pt x="238" y="61"/>
                    <a:pt x="246" y="61"/>
                    <a:pt x="252" y="60"/>
                  </a:cubicBezTo>
                  <a:cubicBezTo>
                    <a:pt x="251" y="59"/>
                    <a:pt x="248" y="60"/>
                    <a:pt x="246" y="60"/>
                  </a:cubicBezTo>
                  <a:cubicBezTo>
                    <a:pt x="245" y="60"/>
                    <a:pt x="243" y="60"/>
                    <a:pt x="243" y="59"/>
                  </a:cubicBezTo>
                  <a:cubicBezTo>
                    <a:pt x="244" y="59"/>
                    <a:pt x="246" y="60"/>
                    <a:pt x="247" y="58"/>
                  </a:cubicBezTo>
                  <a:cubicBezTo>
                    <a:pt x="248" y="59"/>
                    <a:pt x="249" y="59"/>
                    <a:pt x="250" y="58"/>
                  </a:cubicBezTo>
                  <a:cubicBezTo>
                    <a:pt x="249" y="58"/>
                    <a:pt x="248" y="59"/>
                    <a:pt x="248" y="58"/>
                  </a:cubicBezTo>
                  <a:cubicBezTo>
                    <a:pt x="253" y="58"/>
                    <a:pt x="259" y="57"/>
                    <a:pt x="264" y="58"/>
                  </a:cubicBezTo>
                  <a:cubicBezTo>
                    <a:pt x="264" y="58"/>
                    <a:pt x="263" y="58"/>
                    <a:pt x="263" y="59"/>
                  </a:cubicBezTo>
                  <a:cubicBezTo>
                    <a:pt x="267" y="58"/>
                    <a:pt x="270" y="59"/>
                    <a:pt x="274" y="58"/>
                  </a:cubicBezTo>
                  <a:cubicBezTo>
                    <a:pt x="276" y="58"/>
                    <a:pt x="278" y="59"/>
                    <a:pt x="280" y="59"/>
                  </a:cubicBezTo>
                  <a:cubicBezTo>
                    <a:pt x="282" y="59"/>
                    <a:pt x="285" y="58"/>
                    <a:pt x="286" y="59"/>
                  </a:cubicBezTo>
                  <a:cubicBezTo>
                    <a:pt x="284" y="60"/>
                    <a:pt x="282" y="59"/>
                    <a:pt x="280" y="60"/>
                  </a:cubicBezTo>
                  <a:cubicBezTo>
                    <a:pt x="284" y="60"/>
                    <a:pt x="287" y="60"/>
                    <a:pt x="292" y="60"/>
                  </a:cubicBezTo>
                  <a:cubicBezTo>
                    <a:pt x="290" y="59"/>
                    <a:pt x="288" y="60"/>
                    <a:pt x="287" y="59"/>
                  </a:cubicBezTo>
                  <a:cubicBezTo>
                    <a:pt x="289" y="58"/>
                    <a:pt x="292" y="59"/>
                    <a:pt x="294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6" y="58"/>
                    <a:pt x="295" y="58"/>
                    <a:pt x="294" y="58"/>
                  </a:cubicBezTo>
                  <a:cubicBezTo>
                    <a:pt x="289" y="58"/>
                    <a:pt x="286" y="58"/>
                    <a:pt x="283" y="57"/>
                  </a:cubicBezTo>
                  <a:cubicBezTo>
                    <a:pt x="283" y="58"/>
                    <a:pt x="283" y="58"/>
                    <a:pt x="282" y="58"/>
                  </a:cubicBezTo>
                  <a:cubicBezTo>
                    <a:pt x="277" y="57"/>
                    <a:pt x="269" y="59"/>
                    <a:pt x="264" y="58"/>
                  </a:cubicBezTo>
                  <a:cubicBezTo>
                    <a:pt x="267" y="57"/>
                    <a:pt x="273" y="58"/>
                    <a:pt x="276" y="57"/>
                  </a:cubicBezTo>
                  <a:cubicBezTo>
                    <a:pt x="275" y="57"/>
                    <a:pt x="275" y="56"/>
                    <a:pt x="274" y="56"/>
                  </a:cubicBezTo>
                  <a:cubicBezTo>
                    <a:pt x="272" y="57"/>
                    <a:pt x="267" y="57"/>
                    <a:pt x="266" y="55"/>
                  </a:cubicBezTo>
                  <a:cubicBezTo>
                    <a:pt x="262" y="55"/>
                    <a:pt x="260" y="54"/>
                    <a:pt x="258" y="56"/>
                  </a:cubicBezTo>
                  <a:cubicBezTo>
                    <a:pt x="255" y="55"/>
                    <a:pt x="249" y="55"/>
                    <a:pt x="246" y="55"/>
                  </a:cubicBezTo>
                  <a:cubicBezTo>
                    <a:pt x="249" y="54"/>
                    <a:pt x="254" y="55"/>
                    <a:pt x="258" y="54"/>
                  </a:cubicBezTo>
                  <a:cubicBezTo>
                    <a:pt x="259" y="54"/>
                    <a:pt x="258" y="55"/>
                    <a:pt x="259" y="55"/>
                  </a:cubicBezTo>
                  <a:cubicBezTo>
                    <a:pt x="261" y="54"/>
                    <a:pt x="263" y="54"/>
                    <a:pt x="264" y="55"/>
                  </a:cubicBezTo>
                  <a:cubicBezTo>
                    <a:pt x="265" y="55"/>
                    <a:pt x="265" y="54"/>
                    <a:pt x="265" y="54"/>
                  </a:cubicBezTo>
                  <a:cubicBezTo>
                    <a:pt x="278" y="53"/>
                    <a:pt x="298" y="55"/>
                    <a:pt x="310" y="54"/>
                  </a:cubicBezTo>
                  <a:cubicBezTo>
                    <a:pt x="307" y="53"/>
                    <a:pt x="304" y="53"/>
                    <a:pt x="301" y="53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7" y="52"/>
                    <a:pt x="293" y="52"/>
                    <a:pt x="289" y="51"/>
                  </a:cubicBezTo>
                  <a:cubicBezTo>
                    <a:pt x="288" y="52"/>
                    <a:pt x="288" y="52"/>
                    <a:pt x="288" y="53"/>
                  </a:cubicBezTo>
                  <a:cubicBezTo>
                    <a:pt x="281" y="53"/>
                    <a:pt x="270" y="53"/>
                    <a:pt x="263" y="52"/>
                  </a:cubicBezTo>
                  <a:cubicBezTo>
                    <a:pt x="263" y="51"/>
                    <a:pt x="265" y="51"/>
                    <a:pt x="266" y="51"/>
                  </a:cubicBezTo>
                  <a:cubicBezTo>
                    <a:pt x="281" y="51"/>
                    <a:pt x="296" y="52"/>
                    <a:pt x="310" y="52"/>
                  </a:cubicBezTo>
                  <a:cubicBezTo>
                    <a:pt x="319" y="52"/>
                    <a:pt x="328" y="51"/>
                    <a:pt x="338" y="51"/>
                  </a:cubicBezTo>
                  <a:cubicBezTo>
                    <a:pt x="346" y="52"/>
                    <a:pt x="354" y="52"/>
                    <a:pt x="362" y="52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4" y="52"/>
                    <a:pt x="364" y="52"/>
                    <a:pt x="363" y="52"/>
                  </a:cubicBezTo>
                  <a:close/>
                  <a:moveTo>
                    <a:pt x="329" y="45"/>
                  </a:moveTo>
                  <a:cubicBezTo>
                    <a:pt x="329" y="45"/>
                    <a:pt x="328" y="45"/>
                    <a:pt x="327" y="45"/>
                  </a:cubicBezTo>
                  <a:cubicBezTo>
                    <a:pt x="327" y="45"/>
                    <a:pt x="328" y="45"/>
                    <a:pt x="329" y="45"/>
                  </a:cubicBezTo>
                  <a:close/>
                  <a:moveTo>
                    <a:pt x="303" y="39"/>
                  </a:moveTo>
                  <a:cubicBezTo>
                    <a:pt x="303" y="39"/>
                    <a:pt x="302" y="39"/>
                    <a:pt x="302" y="39"/>
                  </a:cubicBezTo>
                  <a:cubicBezTo>
                    <a:pt x="302" y="38"/>
                    <a:pt x="303" y="39"/>
                    <a:pt x="303" y="39"/>
                  </a:cubicBezTo>
                  <a:close/>
                  <a:moveTo>
                    <a:pt x="302" y="37"/>
                  </a:moveTo>
                  <a:cubicBezTo>
                    <a:pt x="300" y="37"/>
                    <a:pt x="296" y="38"/>
                    <a:pt x="295" y="37"/>
                  </a:cubicBezTo>
                  <a:cubicBezTo>
                    <a:pt x="297" y="37"/>
                    <a:pt x="300" y="36"/>
                    <a:pt x="302" y="37"/>
                  </a:cubicBezTo>
                  <a:close/>
                  <a:moveTo>
                    <a:pt x="348" y="26"/>
                  </a:moveTo>
                  <a:cubicBezTo>
                    <a:pt x="348" y="27"/>
                    <a:pt x="347" y="27"/>
                    <a:pt x="346" y="26"/>
                  </a:cubicBezTo>
                  <a:cubicBezTo>
                    <a:pt x="346" y="26"/>
                    <a:pt x="348" y="26"/>
                    <a:pt x="348" y="26"/>
                  </a:cubicBezTo>
                  <a:close/>
                  <a:moveTo>
                    <a:pt x="353" y="17"/>
                  </a:moveTo>
                  <a:cubicBezTo>
                    <a:pt x="353" y="17"/>
                    <a:pt x="353" y="17"/>
                    <a:pt x="353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3" y="17"/>
                    <a:pt x="353" y="17"/>
                  </a:cubicBezTo>
                  <a:close/>
                  <a:moveTo>
                    <a:pt x="338" y="12"/>
                  </a:moveTo>
                  <a:cubicBezTo>
                    <a:pt x="338" y="12"/>
                    <a:pt x="338" y="12"/>
                    <a:pt x="337" y="12"/>
                  </a:cubicBezTo>
                  <a:cubicBezTo>
                    <a:pt x="337" y="11"/>
                    <a:pt x="338" y="12"/>
                    <a:pt x="338" y="12"/>
                  </a:cubicBezTo>
                  <a:close/>
                  <a:moveTo>
                    <a:pt x="333" y="12"/>
                  </a:moveTo>
                  <a:cubicBezTo>
                    <a:pt x="333" y="12"/>
                    <a:pt x="332" y="12"/>
                    <a:pt x="332" y="12"/>
                  </a:cubicBezTo>
                  <a:cubicBezTo>
                    <a:pt x="331" y="11"/>
                    <a:pt x="333" y="11"/>
                    <a:pt x="333" y="12"/>
                  </a:cubicBezTo>
                  <a:close/>
                  <a:moveTo>
                    <a:pt x="328" y="11"/>
                  </a:moveTo>
                  <a:cubicBezTo>
                    <a:pt x="328" y="12"/>
                    <a:pt x="328" y="12"/>
                    <a:pt x="328" y="13"/>
                  </a:cubicBezTo>
                  <a:cubicBezTo>
                    <a:pt x="327" y="13"/>
                    <a:pt x="326" y="12"/>
                    <a:pt x="325" y="13"/>
                  </a:cubicBezTo>
                  <a:cubicBezTo>
                    <a:pt x="326" y="12"/>
                    <a:pt x="327" y="12"/>
                    <a:pt x="328" y="11"/>
                  </a:cubicBezTo>
                  <a:close/>
                  <a:moveTo>
                    <a:pt x="70" y="91"/>
                  </a:moveTo>
                  <a:cubicBezTo>
                    <a:pt x="71" y="92"/>
                    <a:pt x="73" y="91"/>
                    <a:pt x="74" y="92"/>
                  </a:cubicBezTo>
                  <a:cubicBezTo>
                    <a:pt x="73" y="94"/>
                    <a:pt x="65" y="94"/>
                    <a:pt x="70" y="91"/>
                  </a:cubicBezTo>
                  <a:close/>
                  <a:moveTo>
                    <a:pt x="153" y="78"/>
                  </a:moveTo>
                  <a:cubicBezTo>
                    <a:pt x="148" y="78"/>
                    <a:pt x="142" y="79"/>
                    <a:pt x="137" y="79"/>
                  </a:cubicBezTo>
                  <a:cubicBezTo>
                    <a:pt x="135" y="80"/>
                    <a:pt x="131" y="80"/>
                    <a:pt x="129" y="79"/>
                  </a:cubicBezTo>
                  <a:cubicBezTo>
                    <a:pt x="129" y="78"/>
                    <a:pt x="130" y="79"/>
                    <a:pt x="130" y="78"/>
                  </a:cubicBezTo>
                  <a:cubicBezTo>
                    <a:pt x="140" y="79"/>
                    <a:pt x="148" y="77"/>
                    <a:pt x="158" y="77"/>
                  </a:cubicBezTo>
                  <a:cubicBezTo>
                    <a:pt x="156" y="78"/>
                    <a:pt x="155" y="78"/>
                    <a:pt x="153" y="78"/>
                  </a:cubicBezTo>
                  <a:close/>
                  <a:moveTo>
                    <a:pt x="160" y="80"/>
                  </a:moveTo>
                  <a:cubicBezTo>
                    <a:pt x="164" y="78"/>
                    <a:pt x="169" y="79"/>
                    <a:pt x="174" y="79"/>
                  </a:cubicBezTo>
                  <a:cubicBezTo>
                    <a:pt x="170" y="81"/>
                    <a:pt x="166" y="80"/>
                    <a:pt x="160" y="80"/>
                  </a:cubicBezTo>
                  <a:close/>
                  <a:moveTo>
                    <a:pt x="176" y="77"/>
                  </a:moveTo>
                  <a:cubicBezTo>
                    <a:pt x="176" y="76"/>
                    <a:pt x="177" y="76"/>
                    <a:pt x="178" y="76"/>
                  </a:cubicBezTo>
                  <a:cubicBezTo>
                    <a:pt x="177" y="77"/>
                    <a:pt x="176" y="77"/>
                    <a:pt x="176" y="77"/>
                  </a:cubicBezTo>
                  <a:close/>
                  <a:moveTo>
                    <a:pt x="184" y="79"/>
                  </a:moveTo>
                  <a:cubicBezTo>
                    <a:pt x="184" y="79"/>
                    <a:pt x="184" y="79"/>
                    <a:pt x="184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6" y="80"/>
                    <a:pt x="185" y="79"/>
                    <a:pt x="184" y="79"/>
                  </a:cubicBezTo>
                  <a:close/>
                  <a:moveTo>
                    <a:pt x="192" y="6"/>
                  </a:moveTo>
                  <a:cubicBezTo>
                    <a:pt x="192" y="5"/>
                    <a:pt x="194" y="5"/>
                    <a:pt x="194" y="6"/>
                  </a:cubicBezTo>
                  <a:cubicBezTo>
                    <a:pt x="193" y="6"/>
                    <a:pt x="193" y="5"/>
                    <a:pt x="192" y="6"/>
                  </a:cubicBezTo>
                  <a:close/>
                  <a:moveTo>
                    <a:pt x="192" y="8"/>
                  </a:moveTo>
                  <a:cubicBezTo>
                    <a:pt x="193" y="7"/>
                    <a:pt x="195" y="8"/>
                    <a:pt x="196" y="7"/>
                  </a:cubicBezTo>
                  <a:cubicBezTo>
                    <a:pt x="196" y="8"/>
                    <a:pt x="193" y="8"/>
                    <a:pt x="192" y="8"/>
                  </a:cubicBezTo>
                  <a:close/>
                  <a:moveTo>
                    <a:pt x="195" y="80"/>
                  </a:moveTo>
                  <a:cubicBezTo>
                    <a:pt x="196" y="79"/>
                    <a:pt x="198" y="79"/>
                    <a:pt x="200" y="79"/>
                  </a:cubicBezTo>
                  <a:cubicBezTo>
                    <a:pt x="199" y="81"/>
                    <a:pt x="197" y="80"/>
                    <a:pt x="195" y="80"/>
                  </a:cubicBezTo>
                  <a:close/>
                  <a:moveTo>
                    <a:pt x="193" y="77"/>
                  </a:moveTo>
                  <a:cubicBezTo>
                    <a:pt x="196" y="76"/>
                    <a:pt x="199" y="76"/>
                    <a:pt x="202" y="76"/>
                  </a:cubicBezTo>
                  <a:cubicBezTo>
                    <a:pt x="200" y="78"/>
                    <a:pt x="196" y="76"/>
                    <a:pt x="193" y="77"/>
                  </a:cubicBezTo>
                  <a:close/>
                  <a:moveTo>
                    <a:pt x="202" y="7"/>
                  </a:moveTo>
                  <a:cubicBezTo>
                    <a:pt x="203" y="6"/>
                    <a:pt x="206" y="7"/>
                    <a:pt x="202" y="7"/>
                  </a:cubicBezTo>
                  <a:close/>
                  <a:moveTo>
                    <a:pt x="204" y="78"/>
                  </a:moveTo>
                  <a:cubicBezTo>
                    <a:pt x="205" y="77"/>
                    <a:pt x="206" y="77"/>
                    <a:pt x="207" y="77"/>
                  </a:cubicBezTo>
                  <a:cubicBezTo>
                    <a:pt x="207" y="78"/>
                    <a:pt x="205" y="77"/>
                    <a:pt x="204" y="78"/>
                  </a:cubicBezTo>
                  <a:close/>
                  <a:moveTo>
                    <a:pt x="290" y="52"/>
                  </a:moveTo>
                  <a:cubicBezTo>
                    <a:pt x="289" y="53"/>
                    <a:pt x="289" y="53"/>
                    <a:pt x="288" y="53"/>
                  </a:cubicBezTo>
                  <a:cubicBezTo>
                    <a:pt x="288" y="52"/>
                    <a:pt x="290" y="52"/>
                    <a:pt x="290" y="52"/>
                  </a:cubicBezTo>
                  <a:close/>
                  <a:moveTo>
                    <a:pt x="278" y="25"/>
                  </a:moveTo>
                  <a:cubicBezTo>
                    <a:pt x="278" y="24"/>
                    <a:pt x="280" y="24"/>
                    <a:pt x="280" y="25"/>
                  </a:cubicBezTo>
                  <a:cubicBezTo>
                    <a:pt x="280" y="25"/>
                    <a:pt x="278" y="25"/>
                    <a:pt x="278" y="25"/>
                  </a:cubicBezTo>
                  <a:close/>
                  <a:moveTo>
                    <a:pt x="281" y="25"/>
                  </a:moveTo>
                  <a:cubicBezTo>
                    <a:pt x="281" y="24"/>
                    <a:pt x="283" y="24"/>
                    <a:pt x="284" y="24"/>
                  </a:cubicBezTo>
                  <a:cubicBezTo>
                    <a:pt x="283" y="26"/>
                    <a:pt x="282" y="24"/>
                    <a:pt x="281" y="25"/>
                  </a:cubicBezTo>
                  <a:close/>
                  <a:moveTo>
                    <a:pt x="285" y="25"/>
                  </a:moveTo>
                  <a:cubicBezTo>
                    <a:pt x="285" y="24"/>
                    <a:pt x="286" y="24"/>
                    <a:pt x="286" y="24"/>
                  </a:cubicBezTo>
                  <a:cubicBezTo>
                    <a:pt x="286" y="25"/>
                    <a:pt x="285" y="25"/>
                    <a:pt x="285" y="25"/>
                  </a:cubicBezTo>
                  <a:close/>
                  <a:moveTo>
                    <a:pt x="288" y="25"/>
                  </a:moveTo>
                  <a:cubicBezTo>
                    <a:pt x="289" y="24"/>
                    <a:pt x="291" y="25"/>
                    <a:pt x="291" y="25"/>
                  </a:cubicBezTo>
                  <a:cubicBezTo>
                    <a:pt x="291" y="25"/>
                    <a:pt x="289" y="25"/>
                    <a:pt x="288" y="25"/>
                  </a:cubicBezTo>
                  <a:close/>
                  <a:moveTo>
                    <a:pt x="288" y="21"/>
                  </a:moveTo>
                  <a:cubicBezTo>
                    <a:pt x="288" y="21"/>
                    <a:pt x="289" y="21"/>
                    <a:pt x="289" y="22"/>
                  </a:cubicBezTo>
                  <a:cubicBezTo>
                    <a:pt x="288" y="22"/>
                    <a:pt x="288" y="21"/>
                    <a:pt x="288" y="21"/>
                  </a:cubicBezTo>
                  <a:close/>
                  <a:moveTo>
                    <a:pt x="291" y="25"/>
                  </a:moveTo>
                  <a:cubicBezTo>
                    <a:pt x="291" y="24"/>
                    <a:pt x="293" y="25"/>
                    <a:pt x="293" y="24"/>
                  </a:cubicBezTo>
                  <a:cubicBezTo>
                    <a:pt x="294" y="25"/>
                    <a:pt x="292" y="25"/>
                    <a:pt x="291" y="25"/>
                  </a:cubicBezTo>
                  <a:close/>
                  <a:moveTo>
                    <a:pt x="295" y="25"/>
                  </a:moveTo>
                  <a:cubicBezTo>
                    <a:pt x="295" y="24"/>
                    <a:pt x="297" y="25"/>
                    <a:pt x="298" y="25"/>
                  </a:cubicBezTo>
                  <a:cubicBezTo>
                    <a:pt x="298" y="25"/>
                    <a:pt x="296" y="25"/>
                    <a:pt x="295" y="25"/>
                  </a:cubicBezTo>
                  <a:close/>
                  <a:moveTo>
                    <a:pt x="306" y="24"/>
                  </a:moveTo>
                  <a:cubicBezTo>
                    <a:pt x="307" y="23"/>
                    <a:pt x="308" y="23"/>
                    <a:pt x="308" y="23"/>
                  </a:cubicBezTo>
                  <a:cubicBezTo>
                    <a:pt x="308" y="24"/>
                    <a:pt x="307" y="24"/>
                    <a:pt x="306" y="24"/>
                  </a:cubicBezTo>
                  <a:close/>
                  <a:moveTo>
                    <a:pt x="308" y="23"/>
                  </a:moveTo>
                  <a:cubicBezTo>
                    <a:pt x="308" y="23"/>
                    <a:pt x="310" y="23"/>
                    <a:pt x="310" y="23"/>
                  </a:cubicBezTo>
                  <a:cubicBezTo>
                    <a:pt x="309" y="24"/>
                    <a:pt x="309" y="23"/>
                    <a:pt x="308" y="23"/>
                  </a:cubicBezTo>
                  <a:close/>
                  <a:moveTo>
                    <a:pt x="311" y="24"/>
                  </a:moveTo>
                  <a:cubicBezTo>
                    <a:pt x="311" y="23"/>
                    <a:pt x="311" y="23"/>
                    <a:pt x="311" y="23"/>
                  </a:cubicBezTo>
                  <a:cubicBezTo>
                    <a:pt x="312" y="23"/>
                    <a:pt x="313" y="23"/>
                    <a:pt x="313" y="24"/>
                  </a:cubicBezTo>
                  <a:lnTo>
                    <a:pt x="311" y="24"/>
                  </a:lnTo>
                  <a:close/>
                  <a:moveTo>
                    <a:pt x="288" y="13"/>
                  </a:moveTo>
                  <a:cubicBezTo>
                    <a:pt x="298" y="12"/>
                    <a:pt x="305" y="13"/>
                    <a:pt x="315" y="13"/>
                  </a:cubicBezTo>
                  <a:cubicBezTo>
                    <a:pt x="315" y="14"/>
                    <a:pt x="316" y="14"/>
                    <a:pt x="316" y="14"/>
                  </a:cubicBezTo>
                  <a:cubicBezTo>
                    <a:pt x="314" y="14"/>
                    <a:pt x="310" y="14"/>
                    <a:pt x="308" y="14"/>
                  </a:cubicBezTo>
                  <a:cubicBezTo>
                    <a:pt x="307" y="14"/>
                    <a:pt x="309" y="14"/>
                    <a:pt x="308" y="14"/>
                  </a:cubicBezTo>
                  <a:cubicBezTo>
                    <a:pt x="303" y="15"/>
                    <a:pt x="298" y="14"/>
                    <a:pt x="295" y="14"/>
                  </a:cubicBezTo>
                  <a:cubicBezTo>
                    <a:pt x="292" y="14"/>
                    <a:pt x="290" y="15"/>
                    <a:pt x="288" y="13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87" y="10"/>
                  </a:moveTo>
                  <a:cubicBezTo>
                    <a:pt x="286" y="12"/>
                    <a:pt x="282" y="10"/>
                    <a:pt x="278" y="11"/>
                  </a:cubicBezTo>
                  <a:cubicBezTo>
                    <a:pt x="281" y="9"/>
                    <a:pt x="285" y="11"/>
                    <a:pt x="287" y="10"/>
                  </a:cubicBezTo>
                  <a:close/>
                  <a:moveTo>
                    <a:pt x="244" y="2"/>
                  </a:moveTo>
                  <a:cubicBezTo>
                    <a:pt x="243" y="2"/>
                    <a:pt x="241" y="2"/>
                    <a:pt x="239" y="2"/>
                  </a:cubicBezTo>
                  <a:cubicBezTo>
                    <a:pt x="240" y="1"/>
                    <a:pt x="243" y="1"/>
                    <a:pt x="244" y="2"/>
                  </a:cubicBezTo>
                  <a:close/>
                  <a:moveTo>
                    <a:pt x="209" y="75"/>
                  </a:moveTo>
                  <a:cubicBezTo>
                    <a:pt x="209" y="74"/>
                    <a:pt x="210" y="74"/>
                    <a:pt x="211" y="74"/>
                  </a:cubicBezTo>
                  <a:cubicBezTo>
                    <a:pt x="210" y="75"/>
                    <a:pt x="209" y="75"/>
                    <a:pt x="209" y="75"/>
                  </a:cubicBezTo>
                  <a:close/>
                  <a:moveTo>
                    <a:pt x="214" y="71"/>
                  </a:moveTo>
                  <a:cubicBezTo>
                    <a:pt x="214" y="71"/>
                    <a:pt x="215" y="71"/>
                    <a:pt x="215" y="71"/>
                  </a:cubicBezTo>
                  <a:cubicBezTo>
                    <a:pt x="215" y="72"/>
                    <a:pt x="215" y="72"/>
                    <a:pt x="214" y="71"/>
                  </a:cubicBezTo>
                  <a:close/>
                  <a:moveTo>
                    <a:pt x="208" y="7"/>
                  </a:moveTo>
                  <a:cubicBezTo>
                    <a:pt x="210" y="6"/>
                    <a:pt x="215" y="7"/>
                    <a:pt x="217" y="7"/>
                  </a:cubicBezTo>
                  <a:cubicBezTo>
                    <a:pt x="215" y="8"/>
                    <a:pt x="211" y="7"/>
                    <a:pt x="208" y="7"/>
                  </a:cubicBezTo>
                  <a:close/>
                  <a:moveTo>
                    <a:pt x="216" y="71"/>
                  </a:moveTo>
                  <a:cubicBezTo>
                    <a:pt x="216" y="71"/>
                    <a:pt x="218" y="70"/>
                    <a:pt x="220" y="70"/>
                  </a:cubicBezTo>
                  <a:cubicBezTo>
                    <a:pt x="222" y="70"/>
                    <a:pt x="224" y="70"/>
                    <a:pt x="225" y="71"/>
                  </a:cubicBezTo>
                  <a:cubicBezTo>
                    <a:pt x="222" y="70"/>
                    <a:pt x="219" y="72"/>
                    <a:pt x="216" y="71"/>
                  </a:cubicBezTo>
                  <a:close/>
                  <a:moveTo>
                    <a:pt x="230" y="69"/>
                  </a:moveTo>
                  <a:cubicBezTo>
                    <a:pt x="229" y="69"/>
                    <a:pt x="230" y="69"/>
                    <a:pt x="230" y="70"/>
                  </a:cubicBezTo>
                  <a:cubicBezTo>
                    <a:pt x="231" y="70"/>
                    <a:pt x="230" y="69"/>
                    <a:pt x="230" y="69"/>
                  </a:cubicBezTo>
                  <a:cubicBezTo>
                    <a:pt x="231" y="69"/>
                    <a:pt x="230" y="70"/>
                    <a:pt x="231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0" y="69"/>
                    <a:pt x="229" y="69"/>
                    <a:pt x="228" y="69"/>
                  </a:cubicBezTo>
                  <a:cubicBezTo>
                    <a:pt x="228" y="68"/>
                    <a:pt x="229" y="69"/>
                    <a:pt x="230" y="69"/>
                  </a:cubicBezTo>
                  <a:close/>
                  <a:moveTo>
                    <a:pt x="227" y="9"/>
                  </a:moveTo>
                  <a:cubicBezTo>
                    <a:pt x="227" y="9"/>
                    <a:pt x="229" y="9"/>
                    <a:pt x="230" y="9"/>
                  </a:cubicBezTo>
                  <a:cubicBezTo>
                    <a:pt x="229" y="10"/>
                    <a:pt x="228" y="9"/>
                    <a:pt x="227" y="9"/>
                  </a:cubicBezTo>
                  <a:close/>
                  <a:moveTo>
                    <a:pt x="218" y="7"/>
                  </a:moveTo>
                  <a:cubicBezTo>
                    <a:pt x="221" y="5"/>
                    <a:pt x="226" y="7"/>
                    <a:pt x="228" y="6"/>
                  </a:cubicBezTo>
                  <a:cubicBezTo>
                    <a:pt x="227" y="5"/>
                    <a:pt x="226" y="6"/>
                    <a:pt x="224" y="5"/>
                  </a:cubicBezTo>
                  <a:cubicBezTo>
                    <a:pt x="228" y="4"/>
                    <a:pt x="231" y="5"/>
                    <a:pt x="235" y="5"/>
                  </a:cubicBezTo>
                  <a:cubicBezTo>
                    <a:pt x="236" y="6"/>
                    <a:pt x="233" y="6"/>
                    <a:pt x="233" y="5"/>
                  </a:cubicBezTo>
                  <a:cubicBezTo>
                    <a:pt x="232" y="6"/>
                    <a:pt x="231" y="6"/>
                    <a:pt x="229" y="6"/>
                  </a:cubicBezTo>
                  <a:cubicBezTo>
                    <a:pt x="229" y="8"/>
                    <a:pt x="231" y="6"/>
                    <a:pt x="232" y="7"/>
                  </a:cubicBezTo>
                  <a:cubicBezTo>
                    <a:pt x="227" y="7"/>
                    <a:pt x="222" y="7"/>
                    <a:pt x="218" y="7"/>
                  </a:cubicBezTo>
                  <a:close/>
                  <a:moveTo>
                    <a:pt x="232" y="60"/>
                  </a:moveTo>
                  <a:cubicBezTo>
                    <a:pt x="232" y="59"/>
                    <a:pt x="234" y="59"/>
                    <a:pt x="235" y="60"/>
                  </a:cubicBezTo>
                  <a:cubicBezTo>
                    <a:pt x="234" y="61"/>
                    <a:pt x="234" y="60"/>
                    <a:pt x="232" y="60"/>
                  </a:cubicBezTo>
                  <a:close/>
                  <a:moveTo>
                    <a:pt x="234" y="9"/>
                  </a:moveTo>
                  <a:cubicBezTo>
                    <a:pt x="234" y="8"/>
                    <a:pt x="236" y="8"/>
                    <a:pt x="236" y="9"/>
                  </a:cubicBezTo>
                  <a:cubicBezTo>
                    <a:pt x="236" y="9"/>
                    <a:pt x="235" y="9"/>
                    <a:pt x="234" y="9"/>
                  </a:cubicBezTo>
                  <a:close/>
                  <a:moveTo>
                    <a:pt x="237" y="14"/>
                  </a:moveTo>
                  <a:cubicBezTo>
                    <a:pt x="237" y="14"/>
                    <a:pt x="238" y="14"/>
                    <a:pt x="238" y="14"/>
                  </a:cubicBezTo>
                  <a:cubicBezTo>
                    <a:pt x="238" y="14"/>
                    <a:pt x="238" y="14"/>
                    <a:pt x="237" y="14"/>
                  </a:cubicBezTo>
                  <a:close/>
                  <a:moveTo>
                    <a:pt x="239" y="14"/>
                  </a:moveTo>
                  <a:cubicBezTo>
                    <a:pt x="241" y="13"/>
                    <a:pt x="242" y="13"/>
                    <a:pt x="243" y="14"/>
                  </a:cubicBezTo>
                  <a:cubicBezTo>
                    <a:pt x="243" y="15"/>
                    <a:pt x="240" y="14"/>
                    <a:pt x="239" y="14"/>
                  </a:cubicBezTo>
                  <a:close/>
                  <a:moveTo>
                    <a:pt x="243" y="14"/>
                  </a:moveTo>
                  <a:cubicBezTo>
                    <a:pt x="243" y="13"/>
                    <a:pt x="245" y="13"/>
                    <a:pt x="246" y="14"/>
                  </a:cubicBezTo>
                  <a:cubicBezTo>
                    <a:pt x="246" y="14"/>
                    <a:pt x="244" y="14"/>
                    <a:pt x="243" y="14"/>
                  </a:cubicBezTo>
                  <a:close/>
                  <a:moveTo>
                    <a:pt x="245" y="19"/>
                  </a:moveTo>
                  <a:cubicBezTo>
                    <a:pt x="251" y="17"/>
                    <a:pt x="260" y="19"/>
                    <a:pt x="266" y="17"/>
                  </a:cubicBezTo>
                  <a:cubicBezTo>
                    <a:pt x="273" y="18"/>
                    <a:pt x="282" y="17"/>
                    <a:pt x="289" y="16"/>
                  </a:cubicBezTo>
                  <a:cubicBezTo>
                    <a:pt x="289" y="16"/>
                    <a:pt x="288" y="16"/>
                    <a:pt x="288" y="16"/>
                  </a:cubicBezTo>
                  <a:cubicBezTo>
                    <a:pt x="295" y="15"/>
                    <a:pt x="301" y="16"/>
                    <a:pt x="308" y="16"/>
                  </a:cubicBezTo>
                  <a:cubicBezTo>
                    <a:pt x="308" y="18"/>
                    <a:pt x="302" y="16"/>
                    <a:pt x="301" y="18"/>
                  </a:cubicBezTo>
                  <a:cubicBezTo>
                    <a:pt x="302" y="18"/>
                    <a:pt x="303" y="18"/>
                    <a:pt x="305" y="18"/>
                  </a:cubicBezTo>
                  <a:cubicBezTo>
                    <a:pt x="296" y="20"/>
                    <a:pt x="284" y="17"/>
                    <a:pt x="274" y="19"/>
                  </a:cubicBezTo>
                  <a:cubicBezTo>
                    <a:pt x="273" y="19"/>
                    <a:pt x="272" y="20"/>
                    <a:pt x="271" y="19"/>
                  </a:cubicBezTo>
                  <a:cubicBezTo>
                    <a:pt x="270" y="19"/>
                    <a:pt x="270" y="19"/>
                    <a:pt x="269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7" y="20"/>
                    <a:pt x="264" y="18"/>
                    <a:pt x="262" y="19"/>
                  </a:cubicBezTo>
                  <a:cubicBezTo>
                    <a:pt x="261" y="19"/>
                    <a:pt x="259" y="20"/>
                    <a:pt x="258" y="19"/>
                  </a:cubicBezTo>
                  <a:cubicBezTo>
                    <a:pt x="255" y="19"/>
                    <a:pt x="249" y="19"/>
                    <a:pt x="245" y="19"/>
                  </a:cubicBezTo>
                  <a:close/>
                  <a:moveTo>
                    <a:pt x="251" y="22"/>
                  </a:moveTo>
                  <a:cubicBezTo>
                    <a:pt x="260" y="20"/>
                    <a:pt x="270" y="21"/>
                    <a:pt x="279" y="21"/>
                  </a:cubicBezTo>
                  <a:cubicBezTo>
                    <a:pt x="280" y="21"/>
                    <a:pt x="278" y="21"/>
                    <a:pt x="27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0" y="21"/>
                    <a:pt x="279" y="20"/>
                    <a:pt x="279" y="21"/>
                  </a:cubicBezTo>
                  <a:cubicBezTo>
                    <a:pt x="281" y="22"/>
                    <a:pt x="285" y="20"/>
                    <a:pt x="286" y="22"/>
                  </a:cubicBezTo>
                  <a:cubicBezTo>
                    <a:pt x="273" y="22"/>
                    <a:pt x="263" y="23"/>
                    <a:pt x="251" y="22"/>
                  </a:cubicBezTo>
                  <a:close/>
                  <a:moveTo>
                    <a:pt x="260" y="25"/>
                  </a:moveTo>
                  <a:cubicBezTo>
                    <a:pt x="265" y="24"/>
                    <a:pt x="272" y="24"/>
                    <a:pt x="276" y="25"/>
                  </a:cubicBezTo>
                  <a:cubicBezTo>
                    <a:pt x="271" y="25"/>
                    <a:pt x="265" y="25"/>
                    <a:pt x="260" y="25"/>
                  </a:cubicBezTo>
                  <a:close/>
                  <a:moveTo>
                    <a:pt x="273" y="30"/>
                  </a:moveTo>
                  <a:cubicBezTo>
                    <a:pt x="273" y="29"/>
                    <a:pt x="274" y="29"/>
                    <a:pt x="274" y="29"/>
                  </a:cubicBezTo>
                  <a:cubicBezTo>
                    <a:pt x="274" y="30"/>
                    <a:pt x="273" y="30"/>
                    <a:pt x="273" y="30"/>
                  </a:cubicBezTo>
                  <a:close/>
                  <a:moveTo>
                    <a:pt x="280" y="47"/>
                  </a:moveTo>
                  <a:cubicBezTo>
                    <a:pt x="281" y="46"/>
                    <a:pt x="284" y="46"/>
                    <a:pt x="285" y="47"/>
                  </a:cubicBezTo>
                  <a:cubicBezTo>
                    <a:pt x="283" y="47"/>
                    <a:pt x="282" y="47"/>
                    <a:pt x="280" y="47"/>
                  </a:cubicBezTo>
                  <a:close/>
                  <a:moveTo>
                    <a:pt x="319" y="45"/>
                  </a:moveTo>
                  <a:cubicBezTo>
                    <a:pt x="319" y="44"/>
                    <a:pt x="320" y="44"/>
                    <a:pt x="320" y="45"/>
                  </a:cubicBezTo>
                  <a:cubicBezTo>
                    <a:pt x="320" y="46"/>
                    <a:pt x="320" y="45"/>
                    <a:pt x="319" y="45"/>
                  </a:cubicBezTo>
                  <a:close/>
                  <a:moveTo>
                    <a:pt x="323" y="45"/>
                  </a:moveTo>
                  <a:cubicBezTo>
                    <a:pt x="324" y="45"/>
                    <a:pt x="325" y="45"/>
                    <a:pt x="325" y="45"/>
                  </a:cubicBezTo>
                  <a:cubicBezTo>
                    <a:pt x="325" y="45"/>
                    <a:pt x="324" y="45"/>
                    <a:pt x="323" y="45"/>
                  </a:cubicBezTo>
                  <a:close/>
                  <a:moveTo>
                    <a:pt x="199" y="83"/>
                  </a:moveTo>
                  <a:cubicBezTo>
                    <a:pt x="201" y="82"/>
                    <a:pt x="205" y="84"/>
                    <a:pt x="207" y="83"/>
                  </a:cubicBezTo>
                  <a:cubicBezTo>
                    <a:pt x="206" y="82"/>
                    <a:pt x="204" y="82"/>
                    <a:pt x="203" y="82"/>
                  </a:cubicBezTo>
                  <a:cubicBezTo>
                    <a:pt x="203" y="82"/>
                    <a:pt x="204" y="81"/>
                    <a:pt x="203" y="81"/>
                  </a:cubicBezTo>
                  <a:cubicBezTo>
                    <a:pt x="200" y="81"/>
                    <a:pt x="195" y="82"/>
                    <a:pt x="192" y="81"/>
                  </a:cubicBezTo>
                  <a:cubicBezTo>
                    <a:pt x="192" y="80"/>
                    <a:pt x="193" y="81"/>
                    <a:pt x="193" y="80"/>
                  </a:cubicBezTo>
                  <a:cubicBezTo>
                    <a:pt x="192" y="80"/>
                    <a:pt x="190" y="80"/>
                    <a:pt x="189" y="81"/>
                  </a:cubicBezTo>
                  <a:cubicBezTo>
                    <a:pt x="190" y="81"/>
                    <a:pt x="191" y="81"/>
                    <a:pt x="191" y="82"/>
                  </a:cubicBezTo>
                  <a:cubicBezTo>
                    <a:pt x="178" y="82"/>
                    <a:pt x="164" y="83"/>
                    <a:pt x="153" y="85"/>
                  </a:cubicBezTo>
                  <a:cubicBezTo>
                    <a:pt x="157" y="85"/>
                    <a:pt x="161" y="84"/>
                    <a:pt x="164" y="84"/>
                  </a:cubicBezTo>
                  <a:cubicBezTo>
                    <a:pt x="159" y="86"/>
                    <a:pt x="153" y="85"/>
                    <a:pt x="149" y="87"/>
                  </a:cubicBezTo>
                  <a:cubicBezTo>
                    <a:pt x="150" y="87"/>
                    <a:pt x="151" y="86"/>
                    <a:pt x="151" y="87"/>
                  </a:cubicBezTo>
                  <a:cubicBezTo>
                    <a:pt x="151" y="88"/>
                    <a:pt x="149" y="87"/>
                    <a:pt x="149" y="88"/>
                  </a:cubicBezTo>
                  <a:cubicBezTo>
                    <a:pt x="154" y="88"/>
                    <a:pt x="159" y="88"/>
                    <a:pt x="163" y="88"/>
                  </a:cubicBezTo>
                  <a:cubicBezTo>
                    <a:pt x="165" y="87"/>
                    <a:pt x="166" y="88"/>
                    <a:pt x="167" y="88"/>
                  </a:cubicBezTo>
                  <a:cubicBezTo>
                    <a:pt x="171" y="88"/>
                    <a:pt x="174" y="87"/>
                    <a:pt x="178" y="87"/>
                  </a:cubicBezTo>
                  <a:cubicBezTo>
                    <a:pt x="186" y="86"/>
                    <a:pt x="198" y="86"/>
                    <a:pt x="206" y="85"/>
                  </a:cubicBezTo>
                  <a:cubicBezTo>
                    <a:pt x="205" y="85"/>
                    <a:pt x="204" y="85"/>
                    <a:pt x="204" y="85"/>
                  </a:cubicBezTo>
                  <a:cubicBezTo>
                    <a:pt x="205" y="85"/>
                    <a:pt x="206" y="84"/>
                    <a:pt x="207" y="84"/>
                  </a:cubicBezTo>
                  <a:cubicBezTo>
                    <a:pt x="208" y="84"/>
                    <a:pt x="210" y="85"/>
                    <a:pt x="211" y="84"/>
                  </a:cubicBezTo>
                  <a:cubicBezTo>
                    <a:pt x="207" y="84"/>
                    <a:pt x="201" y="84"/>
                    <a:pt x="199" y="83"/>
                  </a:cubicBezTo>
                  <a:close/>
                  <a:moveTo>
                    <a:pt x="190" y="82"/>
                  </a:moveTo>
                  <a:cubicBezTo>
                    <a:pt x="193" y="82"/>
                    <a:pt x="195" y="82"/>
                    <a:pt x="197" y="82"/>
                  </a:cubicBezTo>
                  <a:cubicBezTo>
                    <a:pt x="197" y="83"/>
                    <a:pt x="196" y="83"/>
                    <a:pt x="197" y="83"/>
                  </a:cubicBezTo>
                  <a:cubicBezTo>
                    <a:pt x="195" y="84"/>
                    <a:pt x="193" y="83"/>
                    <a:pt x="190" y="83"/>
                  </a:cubicBezTo>
                  <a:lnTo>
                    <a:pt x="190" y="82"/>
                  </a:lnTo>
                  <a:close/>
                  <a:moveTo>
                    <a:pt x="187" y="83"/>
                  </a:moveTo>
                  <a:cubicBezTo>
                    <a:pt x="184" y="84"/>
                    <a:pt x="178" y="84"/>
                    <a:pt x="176" y="84"/>
                  </a:cubicBezTo>
                  <a:cubicBezTo>
                    <a:pt x="179" y="82"/>
                    <a:pt x="183" y="83"/>
                    <a:pt x="187" y="83"/>
                  </a:cubicBezTo>
                  <a:close/>
                  <a:moveTo>
                    <a:pt x="175" y="84"/>
                  </a:moveTo>
                  <a:cubicBezTo>
                    <a:pt x="175" y="84"/>
                    <a:pt x="174" y="84"/>
                    <a:pt x="174" y="84"/>
                  </a:cubicBezTo>
                  <a:cubicBezTo>
                    <a:pt x="174" y="83"/>
                    <a:pt x="175" y="83"/>
                    <a:pt x="175" y="84"/>
                  </a:cubicBezTo>
                  <a:close/>
                  <a:moveTo>
                    <a:pt x="170" y="86"/>
                  </a:moveTo>
                  <a:cubicBezTo>
                    <a:pt x="170" y="85"/>
                    <a:pt x="171" y="85"/>
                    <a:pt x="171" y="86"/>
                  </a:cubicBezTo>
                  <a:cubicBezTo>
                    <a:pt x="171" y="86"/>
                    <a:pt x="170" y="86"/>
                    <a:pt x="170" y="86"/>
                  </a:cubicBezTo>
                  <a:close/>
                  <a:moveTo>
                    <a:pt x="172" y="86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4" y="85"/>
                    <a:pt x="178" y="83"/>
                    <a:pt x="180" y="86"/>
                  </a:cubicBezTo>
                  <a:cubicBezTo>
                    <a:pt x="177" y="86"/>
                    <a:pt x="175" y="86"/>
                    <a:pt x="172" y="86"/>
                  </a:cubicBezTo>
                  <a:close/>
                  <a:moveTo>
                    <a:pt x="189" y="85"/>
                  </a:moveTo>
                  <a:cubicBezTo>
                    <a:pt x="187" y="85"/>
                    <a:pt x="184" y="85"/>
                    <a:pt x="183" y="85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3" y="84"/>
                    <a:pt x="186" y="84"/>
                    <a:pt x="188" y="85"/>
                  </a:cubicBezTo>
                  <a:cubicBezTo>
                    <a:pt x="188" y="84"/>
                    <a:pt x="187" y="83"/>
                    <a:pt x="188" y="83"/>
                  </a:cubicBezTo>
                  <a:cubicBezTo>
                    <a:pt x="189" y="83"/>
                    <a:pt x="188" y="84"/>
                    <a:pt x="188" y="84"/>
                  </a:cubicBezTo>
                  <a:cubicBezTo>
                    <a:pt x="191" y="84"/>
                    <a:pt x="192" y="83"/>
                    <a:pt x="195" y="84"/>
                  </a:cubicBezTo>
                  <a:cubicBezTo>
                    <a:pt x="195" y="86"/>
                    <a:pt x="191" y="83"/>
                    <a:pt x="189" y="85"/>
                  </a:cubicBezTo>
                  <a:close/>
                  <a:moveTo>
                    <a:pt x="196" y="84"/>
                  </a:moveTo>
                  <a:cubicBezTo>
                    <a:pt x="196" y="84"/>
                    <a:pt x="196" y="84"/>
                    <a:pt x="196" y="84"/>
                  </a:cubicBezTo>
                  <a:cubicBezTo>
                    <a:pt x="196" y="83"/>
                    <a:pt x="197" y="84"/>
                    <a:pt x="198" y="84"/>
                  </a:cubicBezTo>
                  <a:cubicBezTo>
                    <a:pt x="197" y="84"/>
                    <a:pt x="197" y="84"/>
                    <a:pt x="196" y="84"/>
                  </a:cubicBezTo>
                  <a:close/>
                  <a:moveTo>
                    <a:pt x="222" y="83"/>
                  </a:moveTo>
                  <a:cubicBezTo>
                    <a:pt x="224" y="83"/>
                    <a:pt x="227" y="83"/>
                    <a:pt x="228" y="83"/>
                  </a:cubicBezTo>
                  <a:cubicBezTo>
                    <a:pt x="226" y="83"/>
                    <a:pt x="224" y="82"/>
                    <a:pt x="222" y="83"/>
                  </a:cubicBezTo>
                  <a:close/>
                  <a:moveTo>
                    <a:pt x="282" y="62"/>
                  </a:moveTo>
                  <a:cubicBezTo>
                    <a:pt x="284" y="63"/>
                    <a:pt x="288" y="62"/>
                    <a:pt x="290" y="62"/>
                  </a:cubicBezTo>
                  <a:cubicBezTo>
                    <a:pt x="290" y="61"/>
                    <a:pt x="292" y="63"/>
                    <a:pt x="293" y="62"/>
                  </a:cubicBezTo>
                  <a:cubicBezTo>
                    <a:pt x="288" y="62"/>
                    <a:pt x="286" y="61"/>
                    <a:pt x="282" y="62"/>
                  </a:cubicBezTo>
                  <a:close/>
                  <a:moveTo>
                    <a:pt x="318" y="9"/>
                  </a:moveTo>
                  <a:cubicBezTo>
                    <a:pt x="318" y="8"/>
                    <a:pt x="318" y="9"/>
                    <a:pt x="317" y="9"/>
                  </a:cubicBezTo>
                  <a:cubicBezTo>
                    <a:pt x="314" y="8"/>
                    <a:pt x="308" y="10"/>
                    <a:pt x="305" y="9"/>
                  </a:cubicBezTo>
                  <a:cubicBezTo>
                    <a:pt x="305" y="10"/>
                    <a:pt x="303" y="8"/>
                    <a:pt x="303" y="9"/>
                  </a:cubicBezTo>
                  <a:cubicBezTo>
                    <a:pt x="308" y="10"/>
                    <a:pt x="314" y="10"/>
                    <a:pt x="319" y="10"/>
                  </a:cubicBezTo>
                  <a:cubicBezTo>
                    <a:pt x="319" y="9"/>
                    <a:pt x="317" y="10"/>
                    <a:pt x="318" y="9"/>
                  </a:cubicBezTo>
                  <a:close/>
                  <a:moveTo>
                    <a:pt x="313" y="81"/>
                  </a:moveTo>
                  <a:cubicBezTo>
                    <a:pt x="313" y="82"/>
                    <a:pt x="313" y="82"/>
                    <a:pt x="312" y="82"/>
                  </a:cubicBezTo>
                  <a:cubicBezTo>
                    <a:pt x="313" y="82"/>
                    <a:pt x="312" y="81"/>
                    <a:pt x="312" y="82"/>
                  </a:cubicBezTo>
                  <a:cubicBezTo>
                    <a:pt x="313" y="82"/>
                    <a:pt x="312" y="83"/>
                    <a:pt x="312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4" y="83"/>
                    <a:pt x="315" y="82"/>
                    <a:pt x="314" y="81"/>
                  </a:cubicBezTo>
                  <a:cubicBezTo>
                    <a:pt x="314" y="82"/>
                    <a:pt x="313" y="81"/>
                    <a:pt x="313" y="81"/>
                  </a:cubicBezTo>
                  <a:close/>
                  <a:moveTo>
                    <a:pt x="369" y="42"/>
                  </a:move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9" y="41"/>
                    <a:pt x="369" y="42"/>
                  </a:cubicBezTo>
                  <a:cubicBezTo>
                    <a:pt x="369" y="42"/>
                    <a:pt x="369" y="42"/>
                    <a:pt x="369" y="42"/>
                  </a:cubicBezTo>
                  <a:cubicBezTo>
                    <a:pt x="369" y="42"/>
                    <a:pt x="368" y="42"/>
                    <a:pt x="368" y="41"/>
                  </a:cubicBezTo>
                  <a:cubicBezTo>
                    <a:pt x="367" y="41"/>
                    <a:pt x="364" y="41"/>
                    <a:pt x="362" y="41"/>
                  </a:cubicBezTo>
                  <a:cubicBezTo>
                    <a:pt x="365" y="42"/>
                    <a:pt x="367" y="42"/>
                    <a:pt x="369" y="42"/>
                  </a:cubicBezTo>
                  <a:close/>
                  <a:moveTo>
                    <a:pt x="373" y="53"/>
                  </a:moveTo>
                  <a:cubicBezTo>
                    <a:pt x="374" y="53"/>
                    <a:pt x="376" y="54"/>
                    <a:pt x="377" y="53"/>
                  </a:cubicBezTo>
                  <a:cubicBezTo>
                    <a:pt x="375" y="53"/>
                    <a:pt x="374" y="52"/>
                    <a:pt x="373" y="53"/>
                  </a:cubicBezTo>
                  <a:close/>
                  <a:moveTo>
                    <a:pt x="332" y="56"/>
                  </a:moveTo>
                  <a:cubicBezTo>
                    <a:pt x="329" y="56"/>
                    <a:pt x="326" y="56"/>
                    <a:pt x="324" y="57"/>
                  </a:cubicBezTo>
                  <a:cubicBezTo>
                    <a:pt x="327" y="56"/>
                    <a:pt x="330" y="57"/>
                    <a:pt x="332" y="56"/>
                  </a:cubicBezTo>
                  <a:close/>
                  <a:moveTo>
                    <a:pt x="427" y="17"/>
                  </a:moveTo>
                  <a:cubicBezTo>
                    <a:pt x="426" y="16"/>
                    <a:pt x="425" y="16"/>
                    <a:pt x="424" y="16"/>
                  </a:cubicBezTo>
                  <a:cubicBezTo>
                    <a:pt x="418" y="16"/>
                    <a:pt x="410" y="16"/>
                    <a:pt x="404" y="15"/>
                  </a:cubicBezTo>
                  <a:cubicBezTo>
                    <a:pt x="404" y="14"/>
                    <a:pt x="404" y="13"/>
                    <a:pt x="404" y="12"/>
                  </a:cubicBezTo>
                  <a:cubicBezTo>
                    <a:pt x="403" y="12"/>
                    <a:pt x="402" y="12"/>
                    <a:pt x="401" y="12"/>
                  </a:cubicBezTo>
                  <a:cubicBezTo>
                    <a:pt x="397" y="13"/>
                    <a:pt x="391" y="12"/>
                    <a:pt x="387" y="12"/>
                  </a:cubicBezTo>
                  <a:cubicBezTo>
                    <a:pt x="386" y="12"/>
                    <a:pt x="384" y="11"/>
                    <a:pt x="384" y="12"/>
                  </a:cubicBezTo>
                  <a:cubicBezTo>
                    <a:pt x="385" y="13"/>
                    <a:pt x="389" y="12"/>
                    <a:pt x="391" y="12"/>
                  </a:cubicBezTo>
                  <a:cubicBezTo>
                    <a:pt x="393" y="12"/>
                    <a:pt x="395" y="12"/>
                    <a:pt x="396" y="14"/>
                  </a:cubicBezTo>
                  <a:cubicBezTo>
                    <a:pt x="392" y="14"/>
                    <a:pt x="387" y="13"/>
                    <a:pt x="383" y="13"/>
                  </a:cubicBezTo>
                  <a:cubicBezTo>
                    <a:pt x="378" y="13"/>
                    <a:pt x="373" y="13"/>
                    <a:pt x="369" y="12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72" y="14"/>
                    <a:pt x="376" y="13"/>
                    <a:pt x="379" y="15"/>
                  </a:cubicBezTo>
                  <a:cubicBezTo>
                    <a:pt x="378" y="15"/>
                    <a:pt x="375" y="14"/>
                    <a:pt x="374" y="15"/>
                  </a:cubicBezTo>
                  <a:cubicBezTo>
                    <a:pt x="376" y="16"/>
                    <a:pt x="378" y="15"/>
                    <a:pt x="379" y="17"/>
                  </a:cubicBezTo>
                  <a:cubicBezTo>
                    <a:pt x="377" y="18"/>
                    <a:pt x="375" y="16"/>
                    <a:pt x="373" y="16"/>
                  </a:cubicBezTo>
                  <a:cubicBezTo>
                    <a:pt x="373" y="16"/>
                    <a:pt x="373" y="17"/>
                    <a:pt x="373" y="17"/>
                  </a:cubicBezTo>
                  <a:cubicBezTo>
                    <a:pt x="376" y="17"/>
                    <a:pt x="380" y="18"/>
                    <a:pt x="383" y="19"/>
                  </a:cubicBezTo>
                  <a:cubicBezTo>
                    <a:pt x="383" y="19"/>
                    <a:pt x="383" y="20"/>
                    <a:pt x="384" y="20"/>
                  </a:cubicBezTo>
                  <a:cubicBezTo>
                    <a:pt x="385" y="19"/>
                    <a:pt x="383" y="19"/>
                    <a:pt x="383" y="19"/>
                  </a:cubicBezTo>
                  <a:cubicBezTo>
                    <a:pt x="386" y="17"/>
                    <a:pt x="388" y="16"/>
                    <a:pt x="391" y="16"/>
                  </a:cubicBezTo>
                  <a:cubicBezTo>
                    <a:pt x="397" y="15"/>
                    <a:pt x="403" y="16"/>
                    <a:pt x="408" y="16"/>
                  </a:cubicBezTo>
                  <a:cubicBezTo>
                    <a:pt x="414" y="17"/>
                    <a:pt x="420" y="17"/>
                    <a:pt x="427" y="17"/>
                  </a:cubicBezTo>
                  <a:close/>
                  <a:moveTo>
                    <a:pt x="381" y="15"/>
                  </a:moveTo>
                  <a:cubicBezTo>
                    <a:pt x="382" y="14"/>
                    <a:pt x="384" y="15"/>
                    <a:pt x="386" y="15"/>
                  </a:cubicBezTo>
                  <a:cubicBezTo>
                    <a:pt x="385" y="17"/>
                    <a:pt x="382" y="16"/>
                    <a:pt x="381" y="15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989" y="2852"/>
              <a:ext cx="2876" cy="92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水泽腹坚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4220" y="2683510"/>
            <a:ext cx="6051550" cy="3415030"/>
            <a:chOff x="1172" y="5676"/>
            <a:chExt cx="9530" cy="5378"/>
          </a:xfrm>
        </p:grpSpPr>
        <p:sp>
          <p:nvSpPr>
            <p:cNvPr id="20" name="矩形 19"/>
            <p:cNvSpPr/>
            <p:nvPr/>
          </p:nvSpPr>
          <p:spPr>
            <a:xfrm>
              <a:off x="1172" y="5676"/>
              <a:ext cx="9530" cy="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到大寒节气便可以孵小鸡了。而鹰隼之类的征鸟，却正处于捕食能力极强的状态中，盘旋于空中到处寻找食物，以补充身体的能量抵御严寒；</a:t>
              </a:r>
              <a:endParaRPr lang="en-US" altLang="zh-CN" dirty="0"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在一年的最后五天内，水域中的冰一直冻到水中央，且最结实、最厚，孩童们可以尽情在河上溜冰。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在一年的最后五天内，水域中的冰一直冻到水中央，且最结实、最厚，孩童们可以尽情在河上溜冰。</a:t>
              </a:r>
            </a:p>
            <a:p>
              <a:pPr algn="l"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298" y="5758"/>
              <a:ext cx="938" cy="0"/>
            </a:xfrm>
            <a:prstGeom prst="line">
              <a:avLst/>
            </a:prstGeom>
            <a:ln w="63500"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49989" y="610235"/>
            <a:ext cx="2708910" cy="5218430"/>
            <a:chOff x="1715" y="961"/>
            <a:chExt cx="4266" cy="8218"/>
          </a:xfrm>
        </p:grpSpPr>
        <p:sp>
          <p:nvSpPr>
            <p:cNvPr id="3" name="矩形 2"/>
            <p:cNvSpPr/>
            <p:nvPr/>
          </p:nvSpPr>
          <p:spPr>
            <a:xfrm>
              <a:off x="2334" y="1205"/>
              <a:ext cx="3078" cy="3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800" dirty="0">
                  <a:cs typeface="+mn-ea"/>
                  <a:sym typeface="+mn-lt"/>
                </a:rPr>
                <a:t>贰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 rot="2863921">
              <a:off x="1734" y="942"/>
              <a:ext cx="4227" cy="4266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5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0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2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3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474" y="5715"/>
              <a:ext cx="1260" cy="33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季节特征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59" y="5678"/>
              <a:ext cx="1599" cy="350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SEASONAL CHARACTERISTICS</a:t>
              </a:r>
              <a:endParaRPr lang="zh-CN" altLang="en-US" dirty="0">
                <a:solidFill>
                  <a:srgbClr val="F5142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070" y="5275"/>
              <a:ext cx="3597" cy="0"/>
            </a:xfrm>
            <a:prstGeom prst="line">
              <a:avLst/>
            </a:prstGeom>
            <a:ln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2" y="5700803"/>
            <a:ext cx="4884984" cy="838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19830" y="822325"/>
            <a:ext cx="5178425" cy="3369945"/>
            <a:chOff x="5066" y="1091"/>
            <a:chExt cx="8155" cy="5307"/>
          </a:xfrm>
        </p:grpSpPr>
        <p:grpSp>
          <p:nvGrpSpPr>
            <p:cNvPr id="4" name="组合 3"/>
            <p:cNvGrpSpPr/>
            <p:nvPr/>
          </p:nvGrpSpPr>
          <p:grpSpPr>
            <a:xfrm>
              <a:off x="5066" y="1091"/>
              <a:ext cx="8155" cy="1478"/>
              <a:chOff x="5510" y="5966"/>
              <a:chExt cx="8155" cy="1478"/>
            </a:xfrm>
          </p:grpSpPr>
          <p:sp>
            <p:nvSpPr>
              <p:cNvPr id="8" name="矩形 7"/>
              <p:cNvSpPr/>
              <p:nvPr/>
            </p:nvSpPr>
            <p:spPr>
              <a:xfrm rot="16200000">
                <a:off x="9828" y="3527"/>
                <a:ext cx="1370" cy="630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大气环流稳定，环流周期约为</a:t>
                </a:r>
                <a:r>
                  <a:rPr lang="zh-CN" altLang="en-US" dirty="0">
                    <a:solidFill>
                      <a:srgbClr val="F51421"/>
                    </a:solidFill>
                    <a:cs typeface="+mn-ea"/>
                    <a:sym typeface="+mn-lt"/>
                  </a:rPr>
                  <a:t>二十</a:t>
                </a:r>
                <a:r>
                  <a:rPr lang="zh-CN" altLang="en-US" dirty="0">
                    <a:cs typeface="+mn-ea"/>
                    <a:sym typeface="+mn-lt"/>
                  </a:rPr>
                  <a:t>天。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常出现大范围雨雪天气和大风降温。</a:t>
                </a: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5510" y="5966"/>
                <a:ext cx="1478" cy="1478"/>
                <a:chOff x="6454" y="1911"/>
                <a:chExt cx="1478" cy="147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454" y="1911"/>
                  <a:ext cx="1479" cy="1479"/>
                </a:xfrm>
                <a:prstGeom prst="ellipse">
                  <a:avLst/>
                </a:prstGeom>
                <a:noFill/>
                <a:ln w="38100">
                  <a:solidFill>
                    <a:srgbClr val="F514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6629" y="2093"/>
                  <a:ext cx="1099" cy="11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气</a:t>
                  </a: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5066" y="3005"/>
              <a:ext cx="7545" cy="1479"/>
              <a:chOff x="8671" y="3598"/>
              <a:chExt cx="7545" cy="1479"/>
            </a:xfrm>
          </p:grpSpPr>
          <p:sp>
            <p:nvSpPr>
              <p:cNvPr id="24" name="矩形 23"/>
              <p:cNvSpPr/>
              <p:nvPr/>
            </p:nvSpPr>
            <p:spPr>
              <a:xfrm rot="16200000">
                <a:off x="12677" y="1483"/>
                <a:ext cx="1370" cy="5709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rgbClr val="F51421"/>
                    </a:solidFill>
                    <a:cs typeface="+mn-ea"/>
                    <a:sym typeface="+mn-lt"/>
                  </a:rPr>
                  <a:t>“小寒大寒，冷成一团” </a:t>
                </a:r>
                <a:r>
                  <a:rPr lang="zh-CN" altLang="en-US" dirty="0">
                    <a:cs typeface="+mn-ea"/>
                    <a:sym typeface="+mn-lt"/>
                  </a:rPr>
                  <a:t>说明</a:t>
                </a:r>
                <a:endParaRPr lang="en-US" altLang="zh-CN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大寒节气也是一年中的寒冷时期。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671" y="3598"/>
                <a:ext cx="1479" cy="1479"/>
                <a:chOff x="5009832" y="3519617"/>
                <a:chExt cx="939017" cy="939017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5009832" y="3519617"/>
                  <a:ext cx="939017" cy="939017"/>
                </a:xfrm>
                <a:prstGeom prst="ellipse">
                  <a:avLst/>
                </a:prstGeom>
                <a:noFill/>
                <a:ln w="38100">
                  <a:solidFill>
                    <a:srgbClr val="F514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130526" y="3635182"/>
                  <a:ext cx="69762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温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5066" y="4919"/>
              <a:ext cx="7578" cy="1479"/>
              <a:chOff x="841" y="8137"/>
              <a:chExt cx="7578" cy="1479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841" y="8137"/>
                <a:ext cx="1479" cy="1479"/>
                <a:chOff x="5009832" y="3519617"/>
                <a:chExt cx="939017" cy="939017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009832" y="3519617"/>
                  <a:ext cx="939017" cy="939017"/>
                </a:xfrm>
                <a:prstGeom prst="ellipse">
                  <a:avLst/>
                </a:prstGeom>
                <a:noFill/>
                <a:ln w="38100">
                  <a:solidFill>
                    <a:srgbClr val="F514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5130526" y="3635182"/>
                  <a:ext cx="69762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4000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雨</a:t>
                  </a: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 rot="16200000">
                <a:off x="5163" y="6023"/>
                <a:ext cx="803" cy="5709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大寒是一年中雨水</a:t>
                </a:r>
                <a:r>
                  <a:rPr lang="zh-CN" altLang="en-US" dirty="0">
                    <a:solidFill>
                      <a:srgbClr val="F51421"/>
                    </a:solidFill>
                    <a:cs typeface="+mn-ea"/>
                    <a:sym typeface="+mn-lt"/>
                  </a:rPr>
                  <a:t>最少</a:t>
                </a:r>
                <a:r>
                  <a:rPr lang="zh-CN" altLang="en-US" dirty="0">
                    <a:cs typeface="+mn-ea"/>
                    <a:sym typeface="+mn-lt"/>
                  </a:rPr>
                  <a:t>的时段。</a:t>
                </a:r>
              </a:p>
            </p:txBody>
          </p:sp>
        </p:grpSp>
      </p:grpSp>
      <p:pic>
        <p:nvPicPr>
          <p:cNvPr id="44" name="图片占位符 4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143" y="67772"/>
            <a:ext cx="4353638" cy="6531073"/>
          </a:xfrm>
        </p:spPr>
      </p:pic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0333808" y="-97006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66415" y="675005"/>
            <a:ext cx="2708629" cy="5281930"/>
            <a:chOff x="13025" y="961"/>
            <a:chExt cx="4266" cy="8318"/>
          </a:xfrm>
        </p:grpSpPr>
        <p:sp>
          <p:nvSpPr>
            <p:cNvPr id="3" name="矩形 2"/>
            <p:cNvSpPr/>
            <p:nvPr/>
          </p:nvSpPr>
          <p:spPr>
            <a:xfrm>
              <a:off x="13619" y="1330"/>
              <a:ext cx="3078" cy="3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800" dirty="0">
                  <a:cs typeface="+mn-ea"/>
                  <a:sym typeface="+mn-lt"/>
                </a:rPr>
                <a:t>叁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 rot="2863921">
              <a:off x="13044" y="942"/>
              <a:ext cx="4227" cy="4266"/>
              <a:chOff x="7018338" y="5334002"/>
              <a:chExt cx="1223963" cy="1235075"/>
            </a:xfrm>
            <a:solidFill>
              <a:srgbClr val="F51421"/>
            </a:solidFill>
          </p:grpSpPr>
          <p:sp>
            <p:nvSpPr>
              <p:cNvPr id="5" name="Freeform 5463"/>
              <p:cNvSpPr/>
              <p:nvPr/>
            </p:nvSpPr>
            <p:spPr bwMode="auto">
              <a:xfrm>
                <a:off x="7623176" y="5334002"/>
                <a:ext cx="19050" cy="1428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3 h 4"/>
                  <a:gd name="T4" fmla="*/ 2 w 5"/>
                  <a:gd name="T5" fmla="*/ 4 h 4"/>
                  <a:gd name="T6" fmla="*/ 0 w 5"/>
                  <a:gd name="T7" fmla="*/ 3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2" y="2"/>
                      <a:pt x="2" y="4"/>
                    </a:cubicBezTo>
                    <a:cubicBezTo>
                      <a:pt x="1" y="3"/>
                      <a:pt x="2" y="3"/>
                      <a:pt x="0" y="3"/>
                    </a:cubicBezTo>
                    <a:cubicBezTo>
                      <a:pt x="0" y="0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" name="Freeform 5464"/>
              <p:cNvSpPr/>
              <p:nvPr/>
            </p:nvSpPr>
            <p:spPr bwMode="auto">
              <a:xfrm>
                <a:off x="7656513" y="5341939"/>
                <a:ext cx="19050" cy="6350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4 w 5"/>
                  <a:gd name="T5" fmla="*/ 2 h 2"/>
                  <a:gd name="T6" fmla="*/ 0 w 5"/>
                  <a:gd name="T7" fmla="*/ 1 h 2"/>
                  <a:gd name="T8" fmla="*/ 2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" name="Freeform 5465"/>
              <p:cNvSpPr/>
              <p:nvPr/>
            </p:nvSpPr>
            <p:spPr bwMode="auto">
              <a:xfrm>
                <a:off x="7645401" y="5337177"/>
                <a:ext cx="7938" cy="15875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2 h 4"/>
                  <a:gd name="T6" fmla="*/ 1 w 2"/>
                  <a:gd name="T7" fmla="*/ 2 h 4"/>
                  <a:gd name="T8" fmla="*/ 0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4"/>
                      <a:pt x="0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" name="Freeform 5466"/>
              <p:cNvSpPr/>
              <p:nvPr/>
            </p:nvSpPr>
            <p:spPr bwMode="auto">
              <a:xfrm>
                <a:off x="7526338" y="5353052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2"/>
                      <a:pt x="1" y="0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9" name="Line 5467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0" name="Line 5468"/>
              <p:cNvSpPr>
                <a:spLocks noChangeShapeType="1"/>
              </p:cNvSpPr>
              <p:nvPr/>
            </p:nvSpPr>
            <p:spPr bwMode="auto">
              <a:xfrm>
                <a:off x="8129588" y="614521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5469"/>
              <p:cNvSpPr>
                <a:spLocks noEditPoints="1"/>
              </p:cNvSpPr>
              <p:nvPr/>
            </p:nvSpPr>
            <p:spPr bwMode="auto">
              <a:xfrm>
                <a:off x="7092951" y="5356227"/>
                <a:ext cx="403225" cy="311150"/>
              </a:xfrm>
              <a:custGeom>
                <a:avLst/>
                <a:gdLst>
                  <a:gd name="T0" fmla="*/ 92 w 107"/>
                  <a:gd name="T1" fmla="*/ 8 h 83"/>
                  <a:gd name="T2" fmla="*/ 92 w 107"/>
                  <a:gd name="T3" fmla="*/ 10 h 83"/>
                  <a:gd name="T4" fmla="*/ 90 w 107"/>
                  <a:gd name="T5" fmla="*/ 10 h 83"/>
                  <a:gd name="T6" fmla="*/ 72 w 107"/>
                  <a:gd name="T7" fmla="*/ 20 h 83"/>
                  <a:gd name="T8" fmla="*/ 69 w 107"/>
                  <a:gd name="T9" fmla="*/ 21 h 83"/>
                  <a:gd name="T10" fmla="*/ 47 w 107"/>
                  <a:gd name="T11" fmla="*/ 36 h 83"/>
                  <a:gd name="T12" fmla="*/ 36 w 107"/>
                  <a:gd name="T13" fmla="*/ 43 h 83"/>
                  <a:gd name="T14" fmla="*/ 28 w 107"/>
                  <a:gd name="T15" fmla="*/ 52 h 83"/>
                  <a:gd name="T16" fmla="*/ 20 w 107"/>
                  <a:gd name="T17" fmla="*/ 64 h 83"/>
                  <a:gd name="T18" fmla="*/ 19 w 107"/>
                  <a:gd name="T19" fmla="*/ 62 h 83"/>
                  <a:gd name="T20" fmla="*/ 18 w 107"/>
                  <a:gd name="T21" fmla="*/ 67 h 83"/>
                  <a:gd name="T22" fmla="*/ 16 w 107"/>
                  <a:gd name="T23" fmla="*/ 68 h 83"/>
                  <a:gd name="T24" fmla="*/ 17 w 107"/>
                  <a:gd name="T25" fmla="*/ 68 h 83"/>
                  <a:gd name="T26" fmla="*/ 13 w 107"/>
                  <a:gd name="T27" fmla="*/ 77 h 83"/>
                  <a:gd name="T28" fmla="*/ 12 w 107"/>
                  <a:gd name="T29" fmla="*/ 76 h 83"/>
                  <a:gd name="T30" fmla="*/ 13 w 107"/>
                  <a:gd name="T31" fmla="*/ 77 h 83"/>
                  <a:gd name="T32" fmla="*/ 10 w 107"/>
                  <a:gd name="T33" fmla="*/ 79 h 83"/>
                  <a:gd name="T34" fmla="*/ 11 w 107"/>
                  <a:gd name="T35" fmla="*/ 78 h 83"/>
                  <a:gd name="T36" fmla="*/ 8 w 107"/>
                  <a:gd name="T37" fmla="*/ 79 h 83"/>
                  <a:gd name="T38" fmla="*/ 7 w 107"/>
                  <a:gd name="T39" fmla="*/ 80 h 83"/>
                  <a:gd name="T40" fmla="*/ 5 w 107"/>
                  <a:gd name="T41" fmla="*/ 83 h 83"/>
                  <a:gd name="T42" fmla="*/ 5 w 107"/>
                  <a:gd name="T43" fmla="*/ 81 h 83"/>
                  <a:gd name="T44" fmla="*/ 3 w 107"/>
                  <a:gd name="T45" fmla="*/ 83 h 83"/>
                  <a:gd name="T46" fmla="*/ 1 w 107"/>
                  <a:gd name="T47" fmla="*/ 82 h 83"/>
                  <a:gd name="T48" fmla="*/ 3 w 107"/>
                  <a:gd name="T49" fmla="*/ 79 h 83"/>
                  <a:gd name="T50" fmla="*/ 5 w 107"/>
                  <a:gd name="T51" fmla="*/ 70 h 83"/>
                  <a:gd name="T52" fmla="*/ 8 w 107"/>
                  <a:gd name="T53" fmla="*/ 68 h 83"/>
                  <a:gd name="T54" fmla="*/ 13 w 107"/>
                  <a:gd name="T55" fmla="*/ 61 h 83"/>
                  <a:gd name="T56" fmla="*/ 14 w 107"/>
                  <a:gd name="T57" fmla="*/ 62 h 83"/>
                  <a:gd name="T58" fmla="*/ 16 w 107"/>
                  <a:gd name="T59" fmla="*/ 57 h 83"/>
                  <a:gd name="T60" fmla="*/ 18 w 107"/>
                  <a:gd name="T61" fmla="*/ 55 h 83"/>
                  <a:gd name="T62" fmla="*/ 18 w 107"/>
                  <a:gd name="T63" fmla="*/ 54 h 83"/>
                  <a:gd name="T64" fmla="*/ 19 w 107"/>
                  <a:gd name="T65" fmla="*/ 54 h 83"/>
                  <a:gd name="T66" fmla="*/ 19 w 107"/>
                  <a:gd name="T67" fmla="*/ 53 h 83"/>
                  <a:gd name="T68" fmla="*/ 30 w 107"/>
                  <a:gd name="T69" fmla="*/ 41 h 83"/>
                  <a:gd name="T70" fmla="*/ 31 w 107"/>
                  <a:gd name="T71" fmla="*/ 38 h 83"/>
                  <a:gd name="T72" fmla="*/ 42 w 107"/>
                  <a:gd name="T73" fmla="*/ 30 h 83"/>
                  <a:gd name="T74" fmla="*/ 65 w 107"/>
                  <a:gd name="T75" fmla="*/ 15 h 83"/>
                  <a:gd name="T76" fmla="*/ 65 w 107"/>
                  <a:gd name="T77" fmla="*/ 16 h 83"/>
                  <a:gd name="T78" fmla="*/ 68 w 107"/>
                  <a:gd name="T79" fmla="*/ 16 h 83"/>
                  <a:gd name="T80" fmla="*/ 69 w 107"/>
                  <a:gd name="T81" fmla="*/ 13 h 83"/>
                  <a:gd name="T82" fmla="*/ 76 w 107"/>
                  <a:gd name="T83" fmla="*/ 9 h 83"/>
                  <a:gd name="T84" fmla="*/ 80 w 107"/>
                  <a:gd name="T85" fmla="*/ 9 h 83"/>
                  <a:gd name="T86" fmla="*/ 81 w 107"/>
                  <a:gd name="T87" fmla="*/ 7 h 83"/>
                  <a:gd name="T88" fmla="*/ 87 w 107"/>
                  <a:gd name="T89" fmla="*/ 6 h 83"/>
                  <a:gd name="T90" fmla="*/ 96 w 107"/>
                  <a:gd name="T91" fmla="*/ 2 h 83"/>
                  <a:gd name="T92" fmla="*/ 106 w 107"/>
                  <a:gd name="T93" fmla="*/ 0 h 83"/>
                  <a:gd name="T94" fmla="*/ 106 w 107"/>
                  <a:gd name="T95" fmla="*/ 2 h 83"/>
                  <a:gd name="T96" fmla="*/ 103 w 107"/>
                  <a:gd name="T97" fmla="*/ 3 h 83"/>
                  <a:gd name="T98" fmla="*/ 97 w 107"/>
                  <a:gd name="T99" fmla="*/ 5 h 83"/>
                  <a:gd name="T100" fmla="*/ 95 w 107"/>
                  <a:gd name="T101" fmla="*/ 7 h 83"/>
                  <a:gd name="T102" fmla="*/ 95 w 107"/>
                  <a:gd name="T103" fmla="*/ 8 h 83"/>
                  <a:gd name="T104" fmla="*/ 95 w 107"/>
                  <a:gd name="T105" fmla="*/ 8 h 83"/>
                  <a:gd name="T106" fmla="*/ 92 w 107"/>
                  <a:gd name="T107" fmla="*/ 8 h 83"/>
                  <a:gd name="T108" fmla="*/ 14 w 107"/>
                  <a:gd name="T109" fmla="*/ 74 h 83"/>
                  <a:gd name="T110" fmla="*/ 15 w 107"/>
                  <a:gd name="T111" fmla="*/ 73 h 83"/>
                  <a:gd name="T112" fmla="*/ 14 w 107"/>
                  <a:gd name="T113" fmla="*/ 73 h 83"/>
                  <a:gd name="T114" fmla="*/ 14 w 107"/>
                  <a:gd name="T115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83">
                    <a:moveTo>
                      <a:pt x="92" y="8"/>
                    </a:moveTo>
                    <a:cubicBezTo>
                      <a:pt x="92" y="8"/>
                      <a:pt x="92" y="9"/>
                      <a:pt x="92" y="10"/>
                    </a:cubicBezTo>
                    <a:cubicBezTo>
                      <a:pt x="92" y="9"/>
                      <a:pt x="91" y="10"/>
                      <a:pt x="90" y="10"/>
                    </a:cubicBezTo>
                    <a:cubicBezTo>
                      <a:pt x="85" y="15"/>
                      <a:pt x="78" y="17"/>
                      <a:pt x="72" y="20"/>
                    </a:cubicBezTo>
                    <a:cubicBezTo>
                      <a:pt x="71" y="20"/>
                      <a:pt x="70" y="20"/>
                      <a:pt x="69" y="21"/>
                    </a:cubicBezTo>
                    <a:cubicBezTo>
                      <a:pt x="62" y="26"/>
                      <a:pt x="56" y="33"/>
                      <a:pt x="47" y="36"/>
                    </a:cubicBezTo>
                    <a:cubicBezTo>
                      <a:pt x="41" y="33"/>
                      <a:pt x="40" y="41"/>
                      <a:pt x="36" y="43"/>
                    </a:cubicBezTo>
                    <a:cubicBezTo>
                      <a:pt x="34" y="48"/>
                      <a:pt x="32" y="52"/>
                      <a:pt x="28" y="52"/>
                    </a:cubicBezTo>
                    <a:cubicBezTo>
                      <a:pt x="25" y="57"/>
                      <a:pt x="23" y="59"/>
                      <a:pt x="20" y="64"/>
                    </a:cubicBezTo>
                    <a:cubicBezTo>
                      <a:pt x="19" y="64"/>
                      <a:pt x="20" y="62"/>
                      <a:pt x="19" y="62"/>
                    </a:cubicBezTo>
                    <a:cubicBezTo>
                      <a:pt x="18" y="64"/>
                      <a:pt x="17" y="66"/>
                      <a:pt x="18" y="67"/>
                    </a:cubicBezTo>
                    <a:cubicBezTo>
                      <a:pt x="17" y="67"/>
                      <a:pt x="17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3" y="70"/>
                      <a:pt x="18" y="74"/>
                      <a:pt x="13" y="77"/>
                    </a:cubicBezTo>
                    <a:cubicBezTo>
                      <a:pt x="14" y="75"/>
                      <a:pt x="13" y="77"/>
                      <a:pt x="12" y="76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3" y="78"/>
                      <a:pt x="12" y="79"/>
                      <a:pt x="10" y="79"/>
                    </a:cubicBezTo>
                    <a:cubicBezTo>
                      <a:pt x="10" y="79"/>
                      <a:pt x="10" y="78"/>
                      <a:pt x="11" y="78"/>
                    </a:cubicBezTo>
                    <a:cubicBezTo>
                      <a:pt x="10" y="77"/>
                      <a:pt x="9" y="80"/>
                      <a:pt x="8" y="79"/>
                    </a:cubicBezTo>
                    <a:cubicBezTo>
                      <a:pt x="8" y="80"/>
                      <a:pt x="8" y="79"/>
                      <a:pt x="7" y="80"/>
                    </a:cubicBezTo>
                    <a:cubicBezTo>
                      <a:pt x="8" y="82"/>
                      <a:pt x="7" y="83"/>
                      <a:pt x="5" y="83"/>
                    </a:cubicBezTo>
                    <a:cubicBezTo>
                      <a:pt x="5" y="82"/>
                      <a:pt x="5" y="82"/>
                      <a:pt x="5" y="81"/>
                    </a:cubicBezTo>
                    <a:cubicBezTo>
                      <a:pt x="4" y="81"/>
                      <a:pt x="4" y="82"/>
                      <a:pt x="3" y="83"/>
                    </a:cubicBezTo>
                    <a:cubicBezTo>
                      <a:pt x="2" y="82"/>
                      <a:pt x="1" y="82"/>
                      <a:pt x="1" y="82"/>
                    </a:cubicBezTo>
                    <a:cubicBezTo>
                      <a:pt x="0" y="80"/>
                      <a:pt x="1" y="80"/>
                      <a:pt x="3" y="79"/>
                    </a:cubicBezTo>
                    <a:cubicBezTo>
                      <a:pt x="2" y="76"/>
                      <a:pt x="5" y="74"/>
                      <a:pt x="5" y="70"/>
                    </a:cubicBezTo>
                    <a:cubicBezTo>
                      <a:pt x="7" y="70"/>
                      <a:pt x="6" y="68"/>
                      <a:pt x="8" y="68"/>
                    </a:cubicBezTo>
                    <a:cubicBezTo>
                      <a:pt x="8" y="64"/>
                      <a:pt x="11" y="63"/>
                      <a:pt x="13" y="61"/>
                    </a:cubicBezTo>
                    <a:cubicBezTo>
                      <a:pt x="14" y="60"/>
                      <a:pt x="13" y="62"/>
                      <a:pt x="14" y="62"/>
                    </a:cubicBezTo>
                    <a:cubicBezTo>
                      <a:pt x="15" y="60"/>
                      <a:pt x="17" y="58"/>
                      <a:pt x="16" y="57"/>
                    </a:cubicBezTo>
                    <a:cubicBezTo>
                      <a:pt x="17" y="56"/>
                      <a:pt x="18" y="56"/>
                      <a:pt x="18" y="55"/>
                    </a:cubicBezTo>
                    <a:cubicBezTo>
                      <a:pt x="18" y="55"/>
                      <a:pt x="17" y="55"/>
                      <a:pt x="18" y="54"/>
                    </a:cubicBezTo>
                    <a:cubicBezTo>
                      <a:pt x="18" y="54"/>
                      <a:pt x="19" y="54"/>
                      <a:pt x="19" y="54"/>
                    </a:cubicBezTo>
                    <a:cubicBezTo>
                      <a:pt x="19" y="54"/>
                      <a:pt x="19" y="53"/>
                      <a:pt x="19" y="53"/>
                    </a:cubicBezTo>
                    <a:cubicBezTo>
                      <a:pt x="23" y="50"/>
                      <a:pt x="25" y="43"/>
                      <a:pt x="30" y="41"/>
                    </a:cubicBezTo>
                    <a:cubicBezTo>
                      <a:pt x="30" y="40"/>
                      <a:pt x="31" y="40"/>
                      <a:pt x="31" y="38"/>
                    </a:cubicBezTo>
                    <a:cubicBezTo>
                      <a:pt x="34" y="37"/>
                      <a:pt x="38" y="30"/>
                      <a:pt x="42" y="30"/>
                    </a:cubicBezTo>
                    <a:cubicBezTo>
                      <a:pt x="47" y="24"/>
                      <a:pt x="56" y="18"/>
                      <a:pt x="65" y="15"/>
                    </a:cubicBezTo>
                    <a:cubicBezTo>
                      <a:pt x="65" y="15"/>
                      <a:pt x="64" y="15"/>
                      <a:pt x="65" y="16"/>
                    </a:cubicBezTo>
                    <a:cubicBezTo>
                      <a:pt x="66" y="16"/>
                      <a:pt x="66" y="15"/>
                      <a:pt x="68" y="16"/>
                    </a:cubicBezTo>
                    <a:cubicBezTo>
                      <a:pt x="69" y="15"/>
                      <a:pt x="69" y="14"/>
                      <a:pt x="69" y="13"/>
                    </a:cubicBezTo>
                    <a:cubicBezTo>
                      <a:pt x="72" y="13"/>
                      <a:pt x="74" y="10"/>
                      <a:pt x="76" y="9"/>
                    </a:cubicBezTo>
                    <a:cubicBezTo>
                      <a:pt x="78" y="9"/>
                      <a:pt x="80" y="7"/>
                      <a:pt x="80" y="9"/>
                    </a:cubicBezTo>
                    <a:cubicBezTo>
                      <a:pt x="81" y="9"/>
                      <a:pt x="81" y="8"/>
                      <a:pt x="81" y="7"/>
                    </a:cubicBezTo>
                    <a:cubicBezTo>
                      <a:pt x="83" y="6"/>
                      <a:pt x="85" y="4"/>
                      <a:pt x="87" y="6"/>
                    </a:cubicBezTo>
                    <a:cubicBezTo>
                      <a:pt x="89" y="2"/>
                      <a:pt x="95" y="6"/>
                      <a:pt x="96" y="2"/>
                    </a:cubicBezTo>
                    <a:cubicBezTo>
                      <a:pt x="99" y="2"/>
                      <a:pt x="103" y="0"/>
                      <a:pt x="106" y="0"/>
                    </a:cubicBezTo>
                    <a:cubicBezTo>
                      <a:pt x="106" y="1"/>
                      <a:pt x="106" y="3"/>
                      <a:pt x="106" y="2"/>
                    </a:cubicBezTo>
                    <a:cubicBezTo>
                      <a:pt x="107" y="3"/>
                      <a:pt x="104" y="4"/>
                      <a:pt x="103" y="3"/>
                    </a:cubicBezTo>
                    <a:cubicBezTo>
                      <a:pt x="103" y="5"/>
                      <a:pt x="99" y="6"/>
                      <a:pt x="97" y="5"/>
                    </a:cubicBezTo>
                    <a:cubicBezTo>
                      <a:pt x="96" y="6"/>
                      <a:pt x="96" y="7"/>
                      <a:pt x="95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9"/>
                      <a:pt x="94" y="8"/>
                      <a:pt x="95" y="8"/>
                    </a:cubicBezTo>
                    <a:cubicBezTo>
                      <a:pt x="94" y="6"/>
                      <a:pt x="93" y="8"/>
                      <a:pt x="92" y="8"/>
                    </a:cubicBezTo>
                    <a:close/>
                    <a:moveTo>
                      <a:pt x="14" y="74"/>
                    </a:moveTo>
                    <a:cubicBezTo>
                      <a:pt x="14" y="74"/>
                      <a:pt x="15" y="74"/>
                      <a:pt x="15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3" y="74"/>
                      <a:pt x="1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2" name="Freeform 5470"/>
              <p:cNvSpPr/>
              <p:nvPr/>
            </p:nvSpPr>
            <p:spPr bwMode="auto">
              <a:xfrm>
                <a:off x="7499351" y="5356227"/>
                <a:ext cx="11113" cy="15875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3 h 4"/>
                  <a:gd name="T4" fmla="*/ 0 w 3"/>
                  <a:gd name="T5" fmla="*/ 1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4"/>
                      <a:pt x="0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3" name="Freeform 5471"/>
              <p:cNvSpPr/>
              <p:nvPr/>
            </p:nvSpPr>
            <p:spPr bwMode="auto">
              <a:xfrm>
                <a:off x="7029451" y="5856289"/>
                <a:ext cx="30163" cy="71438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2 h 19"/>
                  <a:gd name="T4" fmla="*/ 7 w 8"/>
                  <a:gd name="T5" fmla="*/ 2 h 19"/>
                  <a:gd name="T6" fmla="*/ 6 w 8"/>
                  <a:gd name="T7" fmla="*/ 5 h 19"/>
                  <a:gd name="T8" fmla="*/ 7 w 8"/>
                  <a:gd name="T9" fmla="*/ 7 h 19"/>
                  <a:gd name="T10" fmla="*/ 5 w 8"/>
                  <a:gd name="T11" fmla="*/ 7 h 19"/>
                  <a:gd name="T12" fmla="*/ 5 w 8"/>
                  <a:gd name="T13" fmla="*/ 8 h 19"/>
                  <a:gd name="T14" fmla="*/ 7 w 8"/>
                  <a:gd name="T15" fmla="*/ 8 h 19"/>
                  <a:gd name="T16" fmla="*/ 3 w 8"/>
                  <a:gd name="T17" fmla="*/ 12 h 19"/>
                  <a:gd name="T18" fmla="*/ 3 w 8"/>
                  <a:gd name="T19" fmla="*/ 19 h 19"/>
                  <a:gd name="T20" fmla="*/ 3 w 8"/>
                  <a:gd name="T21" fmla="*/ 16 h 19"/>
                  <a:gd name="T22" fmla="*/ 4 w 8"/>
                  <a:gd name="T23" fmla="*/ 16 h 19"/>
                  <a:gd name="T24" fmla="*/ 1 w 8"/>
                  <a:gd name="T25" fmla="*/ 11 h 19"/>
                  <a:gd name="T26" fmla="*/ 1 w 8"/>
                  <a:gd name="T27" fmla="*/ 9 h 19"/>
                  <a:gd name="T28" fmla="*/ 3 w 8"/>
                  <a:gd name="T29" fmla="*/ 11 h 19"/>
                  <a:gd name="T30" fmla="*/ 4 w 8"/>
                  <a:gd name="T31" fmla="*/ 7 h 19"/>
                  <a:gd name="T32" fmla="*/ 1 w 8"/>
                  <a:gd name="T33" fmla="*/ 5 h 19"/>
                  <a:gd name="T34" fmla="*/ 1 w 8"/>
                  <a:gd name="T3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2" y="1"/>
                      <a:pt x="3" y="0"/>
                      <a:pt x="3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4"/>
                      <a:pt x="8" y="3"/>
                      <a:pt x="6" y="5"/>
                    </a:cubicBezTo>
                    <a:cubicBezTo>
                      <a:pt x="5" y="6"/>
                      <a:pt x="7" y="6"/>
                      <a:pt x="7" y="7"/>
                    </a:cubicBezTo>
                    <a:cubicBezTo>
                      <a:pt x="6" y="7"/>
                      <a:pt x="5" y="6"/>
                      <a:pt x="5" y="7"/>
                    </a:cubicBezTo>
                    <a:cubicBezTo>
                      <a:pt x="5" y="8"/>
                      <a:pt x="7" y="8"/>
                      <a:pt x="5" y="8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5" y="10"/>
                      <a:pt x="6" y="12"/>
                      <a:pt x="3" y="12"/>
                    </a:cubicBezTo>
                    <a:cubicBezTo>
                      <a:pt x="5" y="14"/>
                      <a:pt x="5" y="16"/>
                      <a:pt x="3" y="19"/>
                    </a:cubicBezTo>
                    <a:cubicBezTo>
                      <a:pt x="3" y="18"/>
                      <a:pt x="2" y="18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" y="15"/>
                      <a:pt x="4" y="11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10"/>
                      <a:pt x="3" y="9"/>
                      <a:pt x="3" y="11"/>
                    </a:cubicBezTo>
                    <a:cubicBezTo>
                      <a:pt x="4" y="9"/>
                      <a:pt x="2" y="8"/>
                      <a:pt x="4" y="7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3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4" name="Freeform 5472"/>
              <p:cNvSpPr/>
              <p:nvPr/>
            </p:nvSpPr>
            <p:spPr bwMode="auto">
              <a:xfrm>
                <a:off x="7743826" y="5348289"/>
                <a:ext cx="288925" cy="158750"/>
              </a:xfrm>
              <a:custGeom>
                <a:avLst/>
                <a:gdLst>
                  <a:gd name="T0" fmla="*/ 1 w 77"/>
                  <a:gd name="T1" fmla="*/ 0 h 42"/>
                  <a:gd name="T2" fmla="*/ 17 w 77"/>
                  <a:gd name="T3" fmla="*/ 5 h 42"/>
                  <a:gd name="T4" fmla="*/ 20 w 77"/>
                  <a:gd name="T5" fmla="*/ 5 h 42"/>
                  <a:gd name="T6" fmla="*/ 74 w 77"/>
                  <a:gd name="T7" fmla="*/ 37 h 42"/>
                  <a:gd name="T8" fmla="*/ 75 w 77"/>
                  <a:gd name="T9" fmla="*/ 40 h 42"/>
                  <a:gd name="T10" fmla="*/ 76 w 77"/>
                  <a:gd name="T11" fmla="*/ 42 h 42"/>
                  <a:gd name="T12" fmla="*/ 69 w 77"/>
                  <a:gd name="T13" fmla="*/ 36 h 42"/>
                  <a:gd name="T14" fmla="*/ 67 w 77"/>
                  <a:gd name="T15" fmla="*/ 36 h 42"/>
                  <a:gd name="T16" fmla="*/ 59 w 77"/>
                  <a:gd name="T17" fmla="*/ 30 h 42"/>
                  <a:gd name="T18" fmla="*/ 24 w 77"/>
                  <a:gd name="T19" fmla="*/ 14 h 42"/>
                  <a:gd name="T20" fmla="*/ 9 w 77"/>
                  <a:gd name="T21" fmla="*/ 7 h 42"/>
                  <a:gd name="T22" fmla="*/ 6 w 77"/>
                  <a:gd name="T23" fmla="*/ 4 h 42"/>
                  <a:gd name="T24" fmla="*/ 1 w 77"/>
                  <a:gd name="T25" fmla="*/ 2 h 42"/>
                  <a:gd name="T26" fmla="*/ 1 w 7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2">
                    <a:moveTo>
                      <a:pt x="1" y="0"/>
                    </a:moveTo>
                    <a:cubicBezTo>
                      <a:pt x="6" y="3"/>
                      <a:pt x="12" y="2"/>
                      <a:pt x="17" y="5"/>
                    </a:cubicBezTo>
                    <a:cubicBezTo>
                      <a:pt x="18" y="5"/>
                      <a:pt x="18" y="5"/>
                      <a:pt x="20" y="5"/>
                    </a:cubicBezTo>
                    <a:cubicBezTo>
                      <a:pt x="41" y="12"/>
                      <a:pt x="60" y="22"/>
                      <a:pt x="74" y="37"/>
                    </a:cubicBezTo>
                    <a:cubicBezTo>
                      <a:pt x="74" y="39"/>
                      <a:pt x="75" y="39"/>
                      <a:pt x="75" y="40"/>
                    </a:cubicBezTo>
                    <a:cubicBezTo>
                      <a:pt x="76" y="40"/>
                      <a:pt x="77" y="41"/>
                      <a:pt x="76" y="42"/>
                    </a:cubicBezTo>
                    <a:cubicBezTo>
                      <a:pt x="73" y="41"/>
                      <a:pt x="70" y="39"/>
                      <a:pt x="69" y="36"/>
                    </a:cubicBezTo>
                    <a:cubicBezTo>
                      <a:pt x="68" y="35"/>
                      <a:pt x="68" y="37"/>
                      <a:pt x="67" y="36"/>
                    </a:cubicBezTo>
                    <a:cubicBezTo>
                      <a:pt x="64" y="34"/>
                      <a:pt x="62" y="33"/>
                      <a:pt x="59" y="30"/>
                    </a:cubicBezTo>
                    <a:cubicBezTo>
                      <a:pt x="47" y="25"/>
                      <a:pt x="37" y="18"/>
                      <a:pt x="24" y="14"/>
                    </a:cubicBezTo>
                    <a:cubicBezTo>
                      <a:pt x="21" y="9"/>
                      <a:pt x="15" y="9"/>
                      <a:pt x="9" y="7"/>
                    </a:cubicBezTo>
                    <a:cubicBezTo>
                      <a:pt x="9" y="5"/>
                      <a:pt x="6" y="6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5" name="Freeform 5473"/>
              <p:cNvSpPr>
                <a:spLocks noEditPoints="1"/>
              </p:cNvSpPr>
              <p:nvPr/>
            </p:nvSpPr>
            <p:spPr bwMode="auto">
              <a:xfrm>
                <a:off x="7018338" y="5584827"/>
                <a:ext cx="1223963" cy="984250"/>
              </a:xfrm>
              <a:custGeom>
                <a:avLst/>
                <a:gdLst>
                  <a:gd name="T0" fmla="*/ 293 w 326"/>
                  <a:gd name="T1" fmla="*/ 5 h 262"/>
                  <a:gd name="T2" fmla="*/ 300 w 326"/>
                  <a:gd name="T3" fmla="*/ 15 h 262"/>
                  <a:gd name="T4" fmla="*/ 313 w 326"/>
                  <a:gd name="T5" fmla="*/ 41 h 262"/>
                  <a:gd name="T6" fmla="*/ 315 w 326"/>
                  <a:gd name="T7" fmla="*/ 51 h 262"/>
                  <a:gd name="T8" fmla="*/ 321 w 326"/>
                  <a:gd name="T9" fmla="*/ 74 h 262"/>
                  <a:gd name="T10" fmla="*/ 324 w 326"/>
                  <a:gd name="T11" fmla="*/ 95 h 262"/>
                  <a:gd name="T12" fmla="*/ 326 w 326"/>
                  <a:gd name="T13" fmla="*/ 104 h 262"/>
                  <a:gd name="T14" fmla="*/ 317 w 326"/>
                  <a:gd name="T15" fmla="*/ 140 h 262"/>
                  <a:gd name="T16" fmla="*/ 305 w 326"/>
                  <a:gd name="T17" fmla="*/ 172 h 262"/>
                  <a:gd name="T18" fmla="*/ 276 w 326"/>
                  <a:gd name="T19" fmla="*/ 207 h 262"/>
                  <a:gd name="T20" fmla="*/ 221 w 326"/>
                  <a:gd name="T21" fmla="*/ 243 h 262"/>
                  <a:gd name="T22" fmla="*/ 206 w 326"/>
                  <a:gd name="T23" fmla="*/ 249 h 262"/>
                  <a:gd name="T24" fmla="*/ 194 w 326"/>
                  <a:gd name="T25" fmla="*/ 256 h 262"/>
                  <a:gd name="T26" fmla="*/ 187 w 326"/>
                  <a:gd name="T27" fmla="*/ 258 h 262"/>
                  <a:gd name="T28" fmla="*/ 170 w 326"/>
                  <a:gd name="T29" fmla="*/ 254 h 262"/>
                  <a:gd name="T30" fmla="*/ 118 w 326"/>
                  <a:gd name="T31" fmla="*/ 247 h 262"/>
                  <a:gd name="T32" fmla="*/ 74 w 326"/>
                  <a:gd name="T33" fmla="*/ 226 h 262"/>
                  <a:gd name="T34" fmla="*/ 48 w 326"/>
                  <a:gd name="T35" fmla="*/ 206 h 262"/>
                  <a:gd name="T36" fmla="*/ 33 w 326"/>
                  <a:gd name="T37" fmla="*/ 189 h 262"/>
                  <a:gd name="T38" fmla="*/ 12 w 326"/>
                  <a:gd name="T39" fmla="*/ 155 h 262"/>
                  <a:gd name="T40" fmla="*/ 3 w 326"/>
                  <a:gd name="T41" fmla="*/ 104 h 262"/>
                  <a:gd name="T42" fmla="*/ 3 w 326"/>
                  <a:gd name="T43" fmla="*/ 94 h 262"/>
                  <a:gd name="T44" fmla="*/ 6 w 326"/>
                  <a:gd name="T45" fmla="*/ 95 h 262"/>
                  <a:gd name="T46" fmla="*/ 10 w 326"/>
                  <a:gd name="T47" fmla="*/ 111 h 262"/>
                  <a:gd name="T48" fmla="*/ 22 w 326"/>
                  <a:gd name="T49" fmla="*/ 148 h 262"/>
                  <a:gd name="T50" fmla="*/ 34 w 326"/>
                  <a:gd name="T51" fmla="*/ 169 h 262"/>
                  <a:gd name="T52" fmla="*/ 43 w 326"/>
                  <a:gd name="T53" fmla="*/ 187 h 262"/>
                  <a:gd name="T54" fmla="*/ 61 w 326"/>
                  <a:gd name="T55" fmla="*/ 206 h 262"/>
                  <a:gd name="T56" fmla="*/ 90 w 326"/>
                  <a:gd name="T57" fmla="*/ 226 h 262"/>
                  <a:gd name="T58" fmla="*/ 113 w 326"/>
                  <a:gd name="T59" fmla="*/ 237 h 262"/>
                  <a:gd name="T60" fmla="*/ 141 w 326"/>
                  <a:gd name="T61" fmla="*/ 243 h 262"/>
                  <a:gd name="T62" fmla="*/ 154 w 326"/>
                  <a:gd name="T63" fmla="*/ 244 h 262"/>
                  <a:gd name="T64" fmla="*/ 187 w 326"/>
                  <a:gd name="T65" fmla="*/ 241 h 262"/>
                  <a:gd name="T66" fmla="*/ 213 w 326"/>
                  <a:gd name="T67" fmla="*/ 233 h 262"/>
                  <a:gd name="T68" fmla="*/ 236 w 326"/>
                  <a:gd name="T69" fmla="*/ 224 h 262"/>
                  <a:gd name="T70" fmla="*/ 244 w 326"/>
                  <a:gd name="T71" fmla="*/ 220 h 262"/>
                  <a:gd name="T72" fmla="*/ 266 w 326"/>
                  <a:gd name="T73" fmla="*/ 204 h 262"/>
                  <a:gd name="T74" fmla="*/ 286 w 326"/>
                  <a:gd name="T75" fmla="*/ 179 h 262"/>
                  <a:gd name="T76" fmla="*/ 289 w 326"/>
                  <a:gd name="T77" fmla="*/ 174 h 262"/>
                  <a:gd name="T78" fmla="*/ 302 w 326"/>
                  <a:gd name="T79" fmla="*/ 150 h 262"/>
                  <a:gd name="T80" fmla="*/ 309 w 326"/>
                  <a:gd name="T81" fmla="*/ 125 h 262"/>
                  <a:gd name="T82" fmla="*/ 312 w 326"/>
                  <a:gd name="T83" fmla="*/ 120 h 262"/>
                  <a:gd name="T84" fmla="*/ 314 w 326"/>
                  <a:gd name="T85" fmla="*/ 95 h 262"/>
                  <a:gd name="T86" fmla="*/ 315 w 326"/>
                  <a:gd name="T87" fmla="*/ 93 h 262"/>
                  <a:gd name="T88" fmla="*/ 317 w 326"/>
                  <a:gd name="T89" fmla="*/ 91 h 262"/>
                  <a:gd name="T90" fmla="*/ 315 w 326"/>
                  <a:gd name="T91" fmla="*/ 86 h 262"/>
                  <a:gd name="T92" fmla="*/ 315 w 326"/>
                  <a:gd name="T93" fmla="*/ 77 h 262"/>
                  <a:gd name="T94" fmla="*/ 313 w 326"/>
                  <a:gd name="T95" fmla="*/ 71 h 262"/>
                  <a:gd name="T96" fmla="*/ 313 w 326"/>
                  <a:gd name="T97" fmla="*/ 69 h 262"/>
                  <a:gd name="T98" fmla="*/ 311 w 326"/>
                  <a:gd name="T99" fmla="*/ 66 h 262"/>
                  <a:gd name="T100" fmla="*/ 312 w 326"/>
                  <a:gd name="T101" fmla="*/ 58 h 262"/>
                  <a:gd name="T102" fmla="*/ 310 w 326"/>
                  <a:gd name="T103" fmla="*/ 50 h 262"/>
                  <a:gd name="T104" fmla="*/ 301 w 326"/>
                  <a:gd name="T105" fmla="*/ 30 h 262"/>
                  <a:gd name="T106" fmla="*/ 298 w 326"/>
                  <a:gd name="T107" fmla="*/ 20 h 262"/>
                  <a:gd name="T108" fmla="*/ 296 w 326"/>
                  <a:gd name="T109" fmla="*/ 16 h 262"/>
                  <a:gd name="T110" fmla="*/ 288 w 326"/>
                  <a:gd name="T111" fmla="*/ 0 h 262"/>
                  <a:gd name="T112" fmla="*/ 299 w 326"/>
                  <a:gd name="T113" fmla="*/ 19 h 262"/>
                  <a:gd name="T114" fmla="*/ 311 w 326"/>
                  <a:gd name="T115" fmla="*/ 61 h 262"/>
                  <a:gd name="T116" fmla="*/ 312 w 326"/>
                  <a:gd name="T117" fmla="*/ 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6" h="262">
                    <a:moveTo>
                      <a:pt x="288" y="0"/>
                    </a:moveTo>
                    <a:cubicBezTo>
                      <a:pt x="290" y="2"/>
                      <a:pt x="293" y="2"/>
                      <a:pt x="293" y="5"/>
                    </a:cubicBezTo>
                    <a:cubicBezTo>
                      <a:pt x="296" y="8"/>
                      <a:pt x="297" y="10"/>
                      <a:pt x="298" y="14"/>
                    </a:cubicBezTo>
                    <a:cubicBezTo>
                      <a:pt x="299" y="14"/>
                      <a:pt x="300" y="14"/>
                      <a:pt x="300" y="15"/>
                    </a:cubicBezTo>
                    <a:cubicBezTo>
                      <a:pt x="300" y="21"/>
                      <a:pt x="306" y="24"/>
                      <a:pt x="307" y="29"/>
                    </a:cubicBezTo>
                    <a:cubicBezTo>
                      <a:pt x="307" y="32"/>
                      <a:pt x="309" y="39"/>
                      <a:pt x="313" y="41"/>
                    </a:cubicBezTo>
                    <a:cubicBezTo>
                      <a:pt x="313" y="42"/>
                      <a:pt x="313" y="43"/>
                      <a:pt x="313" y="44"/>
                    </a:cubicBezTo>
                    <a:cubicBezTo>
                      <a:pt x="313" y="46"/>
                      <a:pt x="315" y="49"/>
                      <a:pt x="315" y="51"/>
                    </a:cubicBezTo>
                    <a:cubicBezTo>
                      <a:pt x="318" y="54"/>
                      <a:pt x="316" y="60"/>
                      <a:pt x="317" y="65"/>
                    </a:cubicBezTo>
                    <a:cubicBezTo>
                      <a:pt x="318" y="68"/>
                      <a:pt x="321" y="71"/>
                      <a:pt x="321" y="74"/>
                    </a:cubicBezTo>
                    <a:cubicBezTo>
                      <a:pt x="322" y="76"/>
                      <a:pt x="321" y="79"/>
                      <a:pt x="321" y="81"/>
                    </a:cubicBezTo>
                    <a:cubicBezTo>
                      <a:pt x="322" y="86"/>
                      <a:pt x="324" y="90"/>
                      <a:pt x="324" y="95"/>
                    </a:cubicBezTo>
                    <a:cubicBezTo>
                      <a:pt x="324" y="98"/>
                      <a:pt x="322" y="100"/>
                      <a:pt x="322" y="104"/>
                    </a:cubicBezTo>
                    <a:cubicBezTo>
                      <a:pt x="323" y="105"/>
                      <a:pt x="325" y="103"/>
                      <a:pt x="326" y="104"/>
                    </a:cubicBezTo>
                    <a:cubicBezTo>
                      <a:pt x="325" y="106"/>
                      <a:pt x="324" y="107"/>
                      <a:pt x="322" y="107"/>
                    </a:cubicBezTo>
                    <a:cubicBezTo>
                      <a:pt x="323" y="119"/>
                      <a:pt x="318" y="129"/>
                      <a:pt x="317" y="140"/>
                    </a:cubicBezTo>
                    <a:cubicBezTo>
                      <a:pt x="316" y="148"/>
                      <a:pt x="310" y="155"/>
                      <a:pt x="308" y="163"/>
                    </a:cubicBezTo>
                    <a:cubicBezTo>
                      <a:pt x="307" y="166"/>
                      <a:pt x="307" y="169"/>
                      <a:pt x="305" y="172"/>
                    </a:cubicBezTo>
                    <a:cubicBezTo>
                      <a:pt x="302" y="176"/>
                      <a:pt x="299" y="180"/>
                      <a:pt x="296" y="182"/>
                    </a:cubicBezTo>
                    <a:cubicBezTo>
                      <a:pt x="291" y="192"/>
                      <a:pt x="285" y="200"/>
                      <a:pt x="276" y="207"/>
                    </a:cubicBezTo>
                    <a:cubicBezTo>
                      <a:pt x="276" y="207"/>
                      <a:pt x="276" y="208"/>
                      <a:pt x="276" y="208"/>
                    </a:cubicBezTo>
                    <a:cubicBezTo>
                      <a:pt x="261" y="223"/>
                      <a:pt x="241" y="234"/>
                      <a:pt x="221" y="243"/>
                    </a:cubicBezTo>
                    <a:cubicBezTo>
                      <a:pt x="220" y="244"/>
                      <a:pt x="219" y="246"/>
                      <a:pt x="218" y="247"/>
                    </a:cubicBezTo>
                    <a:cubicBezTo>
                      <a:pt x="215" y="246"/>
                      <a:pt x="211" y="248"/>
                      <a:pt x="206" y="249"/>
                    </a:cubicBezTo>
                    <a:cubicBezTo>
                      <a:pt x="202" y="251"/>
                      <a:pt x="198" y="252"/>
                      <a:pt x="194" y="252"/>
                    </a:cubicBezTo>
                    <a:cubicBezTo>
                      <a:pt x="196" y="254"/>
                      <a:pt x="193" y="255"/>
                      <a:pt x="194" y="256"/>
                    </a:cubicBezTo>
                    <a:cubicBezTo>
                      <a:pt x="191" y="254"/>
                      <a:pt x="190" y="258"/>
                      <a:pt x="191" y="259"/>
                    </a:cubicBezTo>
                    <a:cubicBezTo>
                      <a:pt x="189" y="259"/>
                      <a:pt x="188" y="259"/>
                      <a:pt x="187" y="258"/>
                    </a:cubicBezTo>
                    <a:cubicBezTo>
                      <a:pt x="183" y="262"/>
                      <a:pt x="179" y="258"/>
                      <a:pt x="178" y="253"/>
                    </a:cubicBezTo>
                    <a:cubicBezTo>
                      <a:pt x="175" y="252"/>
                      <a:pt x="173" y="253"/>
                      <a:pt x="170" y="254"/>
                    </a:cubicBezTo>
                    <a:cubicBezTo>
                      <a:pt x="163" y="254"/>
                      <a:pt x="156" y="253"/>
                      <a:pt x="150" y="254"/>
                    </a:cubicBezTo>
                    <a:cubicBezTo>
                      <a:pt x="139" y="252"/>
                      <a:pt x="128" y="250"/>
                      <a:pt x="118" y="247"/>
                    </a:cubicBezTo>
                    <a:cubicBezTo>
                      <a:pt x="115" y="247"/>
                      <a:pt x="112" y="245"/>
                      <a:pt x="108" y="245"/>
                    </a:cubicBezTo>
                    <a:cubicBezTo>
                      <a:pt x="97" y="238"/>
                      <a:pt x="83" y="234"/>
                      <a:pt x="74" y="226"/>
                    </a:cubicBezTo>
                    <a:cubicBezTo>
                      <a:pt x="72" y="225"/>
                      <a:pt x="70" y="224"/>
                      <a:pt x="69" y="222"/>
                    </a:cubicBezTo>
                    <a:cubicBezTo>
                      <a:pt x="60" y="218"/>
                      <a:pt x="56" y="211"/>
                      <a:pt x="48" y="206"/>
                    </a:cubicBezTo>
                    <a:cubicBezTo>
                      <a:pt x="44" y="201"/>
                      <a:pt x="39" y="197"/>
                      <a:pt x="35" y="191"/>
                    </a:cubicBezTo>
                    <a:cubicBezTo>
                      <a:pt x="34" y="191"/>
                      <a:pt x="34" y="190"/>
                      <a:pt x="33" y="189"/>
                    </a:cubicBezTo>
                    <a:cubicBezTo>
                      <a:pt x="30" y="185"/>
                      <a:pt x="27" y="181"/>
                      <a:pt x="24" y="178"/>
                    </a:cubicBezTo>
                    <a:cubicBezTo>
                      <a:pt x="20" y="170"/>
                      <a:pt x="15" y="163"/>
                      <a:pt x="12" y="155"/>
                    </a:cubicBezTo>
                    <a:cubicBezTo>
                      <a:pt x="10" y="146"/>
                      <a:pt x="6" y="138"/>
                      <a:pt x="4" y="127"/>
                    </a:cubicBezTo>
                    <a:cubicBezTo>
                      <a:pt x="0" y="120"/>
                      <a:pt x="3" y="112"/>
                      <a:pt x="3" y="104"/>
                    </a:cubicBezTo>
                    <a:cubicBezTo>
                      <a:pt x="3" y="103"/>
                      <a:pt x="2" y="103"/>
                      <a:pt x="1" y="103"/>
                    </a:cubicBezTo>
                    <a:cubicBezTo>
                      <a:pt x="2" y="100"/>
                      <a:pt x="0" y="96"/>
                      <a:pt x="3" y="94"/>
                    </a:cubicBezTo>
                    <a:cubicBezTo>
                      <a:pt x="1" y="93"/>
                      <a:pt x="2" y="90"/>
                      <a:pt x="2" y="88"/>
                    </a:cubicBezTo>
                    <a:cubicBezTo>
                      <a:pt x="3" y="91"/>
                      <a:pt x="6" y="92"/>
                      <a:pt x="6" y="95"/>
                    </a:cubicBezTo>
                    <a:cubicBezTo>
                      <a:pt x="7" y="98"/>
                      <a:pt x="6" y="102"/>
                      <a:pt x="8" y="104"/>
                    </a:cubicBezTo>
                    <a:cubicBezTo>
                      <a:pt x="8" y="107"/>
                      <a:pt x="9" y="110"/>
                      <a:pt x="10" y="111"/>
                    </a:cubicBezTo>
                    <a:cubicBezTo>
                      <a:pt x="11" y="119"/>
                      <a:pt x="13" y="124"/>
                      <a:pt x="14" y="129"/>
                    </a:cubicBezTo>
                    <a:cubicBezTo>
                      <a:pt x="17" y="135"/>
                      <a:pt x="18" y="142"/>
                      <a:pt x="22" y="148"/>
                    </a:cubicBezTo>
                    <a:cubicBezTo>
                      <a:pt x="26" y="153"/>
                      <a:pt x="32" y="158"/>
                      <a:pt x="34" y="164"/>
                    </a:cubicBezTo>
                    <a:cubicBezTo>
                      <a:pt x="34" y="166"/>
                      <a:pt x="34" y="167"/>
                      <a:pt x="34" y="169"/>
                    </a:cubicBezTo>
                    <a:cubicBezTo>
                      <a:pt x="35" y="170"/>
                      <a:pt x="36" y="171"/>
                      <a:pt x="37" y="173"/>
                    </a:cubicBezTo>
                    <a:cubicBezTo>
                      <a:pt x="40" y="177"/>
                      <a:pt x="41" y="182"/>
                      <a:pt x="43" y="187"/>
                    </a:cubicBezTo>
                    <a:cubicBezTo>
                      <a:pt x="45" y="192"/>
                      <a:pt x="50" y="195"/>
                      <a:pt x="54" y="199"/>
                    </a:cubicBezTo>
                    <a:cubicBezTo>
                      <a:pt x="56" y="202"/>
                      <a:pt x="57" y="205"/>
                      <a:pt x="61" y="206"/>
                    </a:cubicBezTo>
                    <a:cubicBezTo>
                      <a:pt x="65" y="211"/>
                      <a:pt x="71" y="215"/>
                      <a:pt x="77" y="218"/>
                    </a:cubicBezTo>
                    <a:cubicBezTo>
                      <a:pt x="81" y="221"/>
                      <a:pt x="84" y="225"/>
                      <a:pt x="90" y="226"/>
                    </a:cubicBezTo>
                    <a:cubicBezTo>
                      <a:pt x="90" y="227"/>
                      <a:pt x="90" y="227"/>
                      <a:pt x="90" y="228"/>
                    </a:cubicBezTo>
                    <a:cubicBezTo>
                      <a:pt x="98" y="231"/>
                      <a:pt x="106" y="234"/>
                      <a:pt x="113" y="237"/>
                    </a:cubicBezTo>
                    <a:cubicBezTo>
                      <a:pt x="119" y="239"/>
                      <a:pt x="126" y="240"/>
                      <a:pt x="133" y="241"/>
                    </a:cubicBezTo>
                    <a:cubicBezTo>
                      <a:pt x="136" y="242"/>
                      <a:pt x="138" y="243"/>
                      <a:pt x="141" y="243"/>
                    </a:cubicBezTo>
                    <a:cubicBezTo>
                      <a:pt x="143" y="243"/>
                      <a:pt x="143" y="242"/>
                      <a:pt x="145" y="243"/>
                    </a:cubicBezTo>
                    <a:cubicBezTo>
                      <a:pt x="148" y="243"/>
                      <a:pt x="151" y="244"/>
                      <a:pt x="154" y="244"/>
                    </a:cubicBezTo>
                    <a:cubicBezTo>
                      <a:pt x="157" y="244"/>
                      <a:pt x="159" y="244"/>
                      <a:pt x="162" y="244"/>
                    </a:cubicBezTo>
                    <a:cubicBezTo>
                      <a:pt x="170" y="244"/>
                      <a:pt x="179" y="242"/>
                      <a:pt x="187" y="241"/>
                    </a:cubicBezTo>
                    <a:cubicBezTo>
                      <a:pt x="191" y="241"/>
                      <a:pt x="195" y="240"/>
                      <a:pt x="199" y="239"/>
                    </a:cubicBezTo>
                    <a:cubicBezTo>
                      <a:pt x="204" y="238"/>
                      <a:pt x="210" y="237"/>
                      <a:pt x="213" y="233"/>
                    </a:cubicBezTo>
                    <a:cubicBezTo>
                      <a:pt x="214" y="234"/>
                      <a:pt x="218" y="234"/>
                      <a:pt x="218" y="231"/>
                    </a:cubicBezTo>
                    <a:cubicBezTo>
                      <a:pt x="225" y="231"/>
                      <a:pt x="231" y="228"/>
                      <a:pt x="236" y="224"/>
                    </a:cubicBezTo>
                    <a:cubicBezTo>
                      <a:pt x="237" y="223"/>
                      <a:pt x="238" y="222"/>
                      <a:pt x="240" y="221"/>
                    </a:cubicBezTo>
                    <a:cubicBezTo>
                      <a:pt x="241" y="220"/>
                      <a:pt x="243" y="221"/>
                      <a:pt x="244" y="220"/>
                    </a:cubicBezTo>
                    <a:cubicBezTo>
                      <a:pt x="246" y="219"/>
                      <a:pt x="248" y="216"/>
                      <a:pt x="250" y="214"/>
                    </a:cubicBezTo>
                    <a:cubicBezTo>
                      <a:pt x="256" y="212"/>
                      <a:pt x="260" y="205"/>
                      <a:pt x="266" y="204"/>
                    </a:cubicBezTo>
                    <a:cubicBezTo>
                      <a:pt x="267" y="200"/>
                      <a:pt x="269" y="197"/>
                      <a:pt x="273" y="196"/>
                    </a:cubicBezTo>
                    <a:cubicBezTo>
                      <a:pt x="276" y="189"/>
                      <a:pt x="282" y="185"/>
                      <a:pt x="286" y="179"/>
                    </a:cubicBezTo>
                    <a:cubicBezTo>
                      <a:pt x="286" y="178"/>
                      <a:pt x="287" y="177"/>
                      <a:pt x="287" y="176"/>
                    </a:cubicBezTo>
                    <a:cubicBezTo>
                      <a:pt x="288" y="176"/>
                      <a:pt x="288" y="174"/>
                      <a:pt x="289" y="174"/>
                    </a:cubicBezTo>
                    <a:cubicBezTo>
                      <a:pt x="292" y="167"/>
                      <a:pt x="296" y="163"/>
                      <a:pt x="299" y="157"/>
                    </a:cubicBezTo>
                    <a:cubicBezTo>
                      <a:pt x="299" y="154"/>
                      <a:pt x="301" y="152"/>
                      <a:pt x="302" y="150"/>
                    </a:cubicBezTo>
                    <a:cubicBezTo>
                      <a:pt x="303" y="147"/>
                      <a:pt x="303" y="143"/>
                      <a:pt x="304" y="141"/>
                    </a:cubicBezTo>
                    <a:cubicBezTo>
                      <a:pt x="305" y="135"/>
                      <a:pt x="308" y="132"/>
                      <a:pt x="309" y="125"/>
                    </a:cubicBezTo>
                    <a:cubicBezTo>
                      <a:pt x="309" y="125"/>
                      <a:pt x="309" y="124"/>
                      <a:pt x="310" y="125"/>
                    </a:cubicBezTo>
                    <a:cubicBezTo>
                      <a:pt x="309" y="122"/>
                      <a:pt x="309" y="120"/>
                      <a:pt x="312" y="120"/>
                    </a:cubicBezTo>
                    <a:cubicBezTo>
                      <a:pt x="311" y="117"/>
                      <a:pt x="312" y="116"/>
                      <a:pt x="311" y="113"/>
                    </a:cubicBezTo>
                    <a:cubicBezTo>
                      <a:pt x="314" y="108"/>
                      <a:pt x="313" y="102"/>
                      <a:pt x="314" y="95"/>
                    </a:cubicBezTo>
                    <a:cubicBezTo>
                      <a:pt x="314" y="94"/>
                      <a:pt x="313" y="96"/>
                      <a:pt x="313" y="95"/>
                    </a:cubicBezTo>
                    <a:cubicBezTo>
                      <a:pt x="313" y="94"/>
                      <a:pt x="316" y="95"/>
                      <a:pt x="315" y="93"/>
                    </a:cubicBezTo>
                    <a:cubicBezTo>
                      <a:pt x="316" y="92"/>
                      <a:pt x="314" y="94"/>
                      <a:pt x="315" y="92"/>
                    </a:cubicBezTo>
                    <a:cubicBezTo>
                      <a:pt x="315" y="91"/>
                      <a:pt x="316" y="92"/>
                      <a:pt x="317" y="91"/>
                    </a:cubicBezTo>
                    <a:cubicBezTo>
                      <a:pt x="315" y="90"/>
                      <a:pt x="314" y="89"/>
                      <a:pt x="314" y="86"/>
                    </a:cubicBezTo>
                    <a:cubicBezTo>
                      <a:pt x="314" y="87"/>
                      <a:pt x="316" y="87"/>
                      <a:pt x="315" y="86"/>
                    </a:cubicBezTo>
                    <a:cubicBezTo>
                      <a:pt x="315" y="85"/>
                      <a:pt x="315" y="87"/>
                      <a:pt x="314" y="86"/>
                    </a:cubicBezTo>
                    <a:cubicBezTo>
                      <a:pt x="315" y="82"/>
                      <a:pt x="314" y="80"/>
                      <a:pt x="315" y="77"/>
                    </a:cubicBezTo>
                    <a:cubicBezTo>
                      <a:pt x="314" y="76"/>
                      <a:pt x="312" y="78"/>
                      <a:pt x="312" y="77"/>
                    </a:cubicBezTo>
                    <a:cubicBezTo>
                      <a:pt x="314" y="75"/>
                      <a:pt x="312" y="73"/>
                      <a:pt x="313" y="71"/>
                    </a:cubicBezTo>
                    <a:cubicBezTo>
                      <a:pt x="312" y="70"/>
                      <a:pt x="313" y="69"/>
                      <a:pt x="312" y="68"/>
                    </a:cubicBezTo>
                    <a:cubicBezTo>
                      <a:pt x="312" y="67"/>
                      <a:pt x="313" y="68"/>
                      <a:pt x="313" y="69"/>
                    </a:cubicBezTo>
                    <a:cubicBezTo>
                      <a:pt x="314" y="69"/>
                      <a:pt x="312" y="67"/>
                      <a:pt x="314" y="67"/>
                    </a:cubicBezTo>
                    <a:cubicBezTo>
                      <a:pt x="313" y="67"/>
                      <a:pt x="312" y="66"/>
                      <a:pt x="311" y="66"/>
                    </a:cubicBezTo>
                    <a:cubicBezTo>
                      <a:pt x="312" y="63"/>
                      <a:pt x="310" y="63"/>
                      <a:pt x="310" y="60"/>
                    </a:cubicBezTo>
                    <a:cubicBezTo>
                      <a:pt x="311" y="60"/>
                      <a:pt x="312" y="59"/>
                      <a:pt x="312" y="58"/>
                    </a:cubicBezTo>
                    <a:cubicBezTo>
                      <a:pt x="311" y="57"/>
                      <a:pt x="311" y="56"/>
                      <a:pt x="310" y="57"/>
                    </a:cubicBezTo>
                    <a:cubicBezTo>
                      <a:pt x="309" y="54"/>
                      <a:pt x="308" y="52"/>
                      <a:pt x="310" y="50"/>
                    </a:cubicBezTo>
                    <a:cubicBezTo>
                      <a:pt x="308" y="48"/>
                      <a:pt x="306" y="47"/>
                      <a:pt x="307" y="43"/>
                    </a:cubicBezTo>
                    <a:cubicBezTo>
                      <a:pt x="304" y="40"/>
                      <a:pt x="304" y="34"/>
                      <a:pt x="301" y="30"/>
                    </a:cubicBezTo>
                    <a:cubicBezTo>
                      <a:pt x="302" y="29"/>
                      <a:pt x="301" y="29"/>
                      <a:pt x="301" y="27"/>
                    </a:cubicBezTo>
                    <a:cubicBezTo>
                      <a:pt x="299" y="26"/>
                      <a:pt x="298" y="22"/>
                      <a:pt x="298" y="20"/>
                    </a:cubicBezTo>
                    <a:cubicBezTo>
                      <a:pt x="297" y="21"/>
                      <a:pt x="297" y="18"/>
                      <a:pt x="296" y="19"/>
                    </a:cubicBezTo>
                    <a:cubicBezTo>
                      <a:pt x="296" y="18"/>
                      <a:pt x="295" y="17"/>
                      <a:pt x="296" y="16"/>
                    </a:cubicBezTo>
                    <a:cubicBezTo>
                      <a:pt x="294" y="16"/>
                      <a:pt x="294" y="13"/>
                      <a:pt x="293" y="12"/>
                    </a:cubicBezTo>
                    <a:cubicBezTo>
                      <a:pt x="292" y="7"/>
                      <a:pt x="289" y="5"/>
                      <a:pt x="288" y="0"/>
                    </a:cubicBezTo>
                    <a:close/>
                    <a:moveTo>
                      <a:pt x="299" y="22"/>
                    </a:moveTo>
                    <a:cubicBezTo>
                      <a:pt x="300" y="21"/>
                      <a:pt x="300" y="20"/>
                      <a:pt x="299" y="19"/>
                    </a:cubicBezTo>
                    <a:cubicBezTo>
                      <a:pt x="299" y="20"/>
                      <a:pt x="299" y="21"/>
                      <a:pt x="299" y="22"/>
                    </a:cubicBezTo>
                    <a:close/>
                    <a:moveTo>
                      <a:pt x="311" y="61"/>
                    </a:moveTo>
                    <a:cubicBezTo>
                      <a:pt x="311" y="62"/>
                      <a:pt x="312" y="62"/>
                      <a:pt x="312" y="62"/>
                    </a:cubicBezTo>
                    <a:cubicBezTo>
                      <a:pt x="312" y="61"/>
                      <a:pt x="313" y="61"/>
                      <a:pt x="312" y="60"/>
                    </a:cubicBezTo>
                    <a:cubicBezTo>
                      <a:pt x="312" y="61"/>
                      <a:pt x="311" y="61"/>
                      <a:pt x="31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3619" y="5650"/>
              <a:ext cx="1260" cy="33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农事指南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550" y="5778"/>
              <a:ext cx="1600" cy="350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AGRIC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rgbClr val="F51421"/>
                  </a:solidFill>
                  <a:cs typeface="+mn-ea"/>
                  <a:sym typeface="+mn-lt"/>
                </a:rPr>
                <a:t>KJDSFGSDKJFNVF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3355" y="5400"/>
              <a:ext cx="3597" cy="0"/>
            </a:xfrm>
            <a:prstGeom prst="line">
              <a:avLst/>
            </a:prstGeom>
            <a:ln>
              <a:solidFill>
                <a:srgbClr val="F5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0333808" y="-100004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8" y="5796915"/>
            <a:ext cx="4884984" cy="838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7194" y="4022875"/>
            <a:ext cx="6343015" cy="1450975"/>
            <a:chOff x="4496" y="1458"/>
            <a:chExt cx="9989" cy="2285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" y="1458"/>
              <a:ext cx="2919" cy="118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716" y="2366"/>
              <a:ext cx="9769" cy="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各地人们还以大寒气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候的变化预测来年雨水及粮食丰歉情况，便于及早安排农事。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-2419115" y="1744824"/>
            <a:ext cx="1843783" cy="523220"/>
            <a:chOff x="5168047" y="886269"/>
            <a:chExt cx="1843783" cy="523220"/>
          </a:xfrm>
        </p:grpSpPr>
        <p:sp>
          <p:nvSpPr>
            <p:cNvPr id="8" name="矩形 7"/>
            <p:cNvSpPr/>
            <p:nvPr/>
          </p:nvSpPr>
          <p:spPr>
            <a:xfrm>
              <a:off x="5285522" y="886269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农事安排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168047" y="898231"/>
              <a:ext cx="234950" cy="253267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 flipH="1" flipV="1">
              <a:off x="6776880" y="1147879"/>
              <a:ext cx="234950" cy="253267"/>
              <a:chOff x="5168047" y="511619"/>
              <a:chExt cx="234950" cy="253267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组合 8"/>
          <p:cNvGrpSpPr/>
          <p:nvPr/>
        </p:nvGrpSpPr>
        <p:grpSpPr>
          <a:xfrm>
            <a:off x="1018577" y="758190"/>
            <a:ext cx="1515110" cy="3166110"/>
            <a:chOff x="525780" y="758190"/>
            <a:chExt cx="1515110" cy="3166110"/>
          </a:xfrm>
        </p:grpSpPr>
        <p:sp>
          <p:nvSpPr>
            <p:cNvPr id="4" name="Freeform 5"/>
            <p:cNvSpPr/>
            <p:nvPr/>
          </p:nvSpPr>
          <p:spPr bwMode="auto">
            <a:xfrm rot="1587577">
              <a:off x="525780" y="932815"/>
              <a:ext cx="1515110" cy="728345"/>
            </a:xfrm>
            <a:custGeom>
              <a:avLst/>
              <a:gdLst>
                <a:gd name="T0" fmla="*/ 61 w 332"/>
                <a:gd name="T1" fmla="*/ 55 h 158"/>
                <a:gd name="T2" fmla="*/ 95 w 332"/>
                <a:gd name="T3" fmla="*/ 44 h 158"/>
                <a:gd name="T4" fmla="*/ 82 w 332"/>
                <a:gd name="T5" fmla="*/ 50 h 158"/>
                <a:gd name="T6" fmla="*/ 117 w 332"/>
                <a:gd name="T7" fmla="*/ 37 h 158"/>
                <a:gd name="T8" fmla="*/ 104 w 332"/>
                <a:gd name="T9" fmla="*/ 44 h 158"/>
                <a:gd name="T10" fmla="*/ 130 w 332"/>
                <a:gd name="T11" fmla="*/ 35 h 158"/>
                <a:gd name="T12" fmla="*/ 125 w 332"/>
                <a:gd name="T13" fmla="*/ 38 h 158"/>
                <a:gd name="T14" fmla="*/ 134 w 332"/>
                <a:gd name="T15" fmla="*/ 39 h 158"/>
                <a:gd name="T16" fmla="*/ 151 w 332"/>
                <a:gd name="T17" fmla="*/ 43 h 158"/>
                <a:gd name="T18" fmla="*/ 203 w 332"/>
                <a:gd name="T19" fmla="*/ 33 h 158"/>
                <a:gd name="T20" fmla="*/ 226 w 332"/>
                <a:gd name="T21" fmla="*/ 11 h 158"/>
                <a:gd name="T22" fmla="*/ 240 w 332"/>
                <a:gd name="T23" fmla="*/ 24 h 158"/>
                <a:gd name="T24" fmla="*/ 250 w 332"/>
                <a:gd name="T25" fmla="*/ 21 h 158"/>
                <a:gd name="T26" fmla="*/ 240 w 332"/>
                <a:gd name="T27" fmla="*/ 19 h 158"/>
                <a:gd name="T28" fmla="*/ 249 w 332"/>
                <a:gd name="T29" fmla="*/ 13 h 158"/>
                <a:gd name="T30" fmla="*/ 283 w 332"/>
                <a:gd name="T31" fmla="*/ 5 h 158"/>
                <a:gd name="T32" fmla="*/ 332 w 332"/>
                <a:gd name="T33" fmla="*/ 0 h 158"/>
                <a:gd name="T34" fmla="*/ 275 w 332"/>
                <a:gd name="T35" fmla="*/ 17 h 158"/>
                <a:gd name="T36" fmla="*/ 271 w 332"/>
                <a:gd name="T37" fmla="*/ 30 h 158"/>
                <a:gd name="T38" fmla="*/ 290 w 332"/>
                <a:gd name="T39" fmla="*/ 33 h 158"/>
                <a:gd name="T40" fmla="*/ 285 w 332"/>
                <a:gd name="T41" fmla="*/ 38 h 158"/>
                <a:gd name="T42" fmla="*/ 241 w 332"/>
                <a:gd name="T43" fmla="*/ 53 h 158"/>
                <a:gd name="T44" fmla="*/ 275 w 332"/>
                <a:gd name="T45" fmla="*/ 48 h 158"/>
                <a:gd name="T46" fmla="*/ 270 w 332"/>
                <a:gd name="T47" fmla="*/ 53 h 158"/>
                <a:gd name="T48" fmla="*/ 281 w 332"/>
                <a:gd name="T49" fmla="*/ 52 h 158"/>
                <a:gd name="T50" fmla="*/ 243 w 332"/>
                <a:gd name="T51" fmla="*/ 65 h 158"/>
                <a:gd name="T52" fmla="*/ 226 w 332"/>
                <a:gd name="T53" fmla="*/ 76 h 158"/>
                <a:gd name="T54" fmla="*/ 238 w 332"/>
                <a:gd name="T55" fmla="*/ 74 h 158"/>
                <a:gd name="T56" fmla="*/ 210 w 332"/>
                <a:gd name="T57" fmla="*/ 87 h 158"/>
                <a:gd name="T58" fmla="*/ 208 w 332"/>
                <a:gd name="T59" fmla="*/ 89 h 158"/>
                <a:gd name="T60" fmla="*/ 238 w 332"/>
                <a:gd name="T61" fmla="*/ 83 h 158"/>
                <a:gd name="T62" fmla="*/ 74 w 332"/>
                <a:gd name="T63" fmla="*/ 155 h 158"/>
                <a:gd name="T64" fmla="*/ 7 w 332"/>
                <a:gd name="T65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58">
                  <a:moveTo>
                    <a:pt x="7" y="67"/>
                  </a:moveTo>
                  <a:cubicBezTo>
                    <a:pt x="17" y="74"/>
                    <a:pt x="61" y="48"/>
                    <a:pt x="61" y="55"/>
                  </a:cubicBezTo>
                  <a:cubicBezTo>
                    <a:pt x="59" y="58"/>
                    <a:pt x="60" y="60"/>
                    <a:pt x="63" y="59"/>
                  </a:cubicBezTo>
                  <a:cubicBezTo>
                    <a:pt x="61" y="59"/>
                    <a:pt x="85" y="46"/>
                    <a:pt x="95" y="44"/>
                  </a:cubicBezTo>
                  <a:cubicBezTo>
                    <a:pt x="94" y="42"/>
                    <a:pt x="94" y="45"/>
                    <a:pt x="97" y="44"/>
                  </a:cubicBezTo>
                  <a:cubicBezTo>
                    <a:pt x="97" y="47"/>
                    <a:pt x="82" y="45"/>
                    <a:pt x="82" y="50"/>
                  </a:cubicBezTo>
                  <a:cubicBezTo>
                    <a:pt x="147" y="42"/>
                    <a:pt x="99" y="45"/>
                    <a:pt x="97" y="45"/>
                  </a:cubicBezTo>
                  <a:cubicBezTo>
                    <a:pt x="99" y="44"/>
                    <a:pt x="116" y="38"/>
                    <a:pt x="117" y="37"/>
                  </a:cubicBezTo>
                  <a:cubicBezTo>
                    <a:pt x="117" y="38"/>
                    <a:pt x="117" y="39"/>
                    <a:pt x="118" y="38"/>
                  </a:cubicBezTo>
                  <a:cubicBezTo>
                    <a:pt x="114" y="40"/>
                    <a:pt x="107" y="42"/>
                    <a:pt x="104" y="44"/>
                  </a:cubicBezTo>
                  <a:cubicBezTo>
                    <a:pt x="129" y="43"/>
                    <a:pt x="117" y="40"/>
                    <a:pt x="127" y="35"/>
                  </a:cubicBezTo>
                  <a:cubicBezTo>
                    <a:pt x="128" y="36"/>
                    <a:pt x="129" y="36"/>
                    <a:pt x="130" y="35"/>
                  </a:cubicBezTo>
                  <a:cubicBezTo>
                    <a:pt x="128" y="35"/>
                    <a:pt x="128" y="36"/>
                    <a:pt x="129" y="36"/>
                  </a:cubicBezTo>
                  <a:cubicBezTo>
                    <a:pt x="129" y="36"/>
                    <a:pt x="125" y="37"/>
                    <a:pt x="125" y="38"/>
                  </a:cubicBezTo>
                  <a:cubicBezTo>
                    <a:pt x="126" y="40"/>
                    <a:pt x="142" y="34"/>
                    <a:pt x="143" y="34"/>
                  </a:cubicBezTo>
                  <a:cubicBezTo>
                    <a:pt x="140" y="36"/>
                    <a:pt x="137" y="38"/>
                    <a:pt x="134" y="39"/>
                  </a:cubicBezTo>
                  <a:cubicBezTo>
                    <a:pt x="137" y="39"/>
                    <a:pt x="140" y="39"/>
                    <a:pt x="144" y="38"/>
                  </a:cubicBezTo>
                  <a:cubicBezTo>
                    <a:pt x="146" y="47"/>
                    <a:pt x="142" y="40"/>
                    <a:pt x="151" y="43"/>
                  </a:cubicBezTo>
                  <a:cubicBezTo>
                    <a:pt x="147" y="53"/>
                    <a:pt x="148" y="46"/>
                    <a:pt x="146" y="48"/>
                  </a:cubicBezTo>
                  <a:cubicBezTo>
                    <a:pt x="149" y="52"/>
                    <a:pt x="196" y="38"/>
                    <a:pt x="203" y="33"/>
                  </a:cubicBezTo>
                  <a:cubicBezTo>
                    <a:pt x="220" y="24"/>
                    <a:pt x="236" y="28"/>
                    <a:pt x="231" y="12"/>
                  </a:cubicBezTo>
                  <a:cubicBezTo>
                    <a:pt x="224" y="8"/>
                    <a:pt x="234" y="10"/>
                    <a:pt x="226" y="11"/>
                  </a:cubicBezTo>
                  <a:cubicBezTo>
                    <a:pt x="236" y="4"/>
                    <a:pt x="238" y="15"/>
                    <a:pt x="233" y="21"/>
                  </a:cubicBezTo>
                  <a:cubicBezTo>
                    <a:pt x="235" y="21"/>
                    <a:pt x="239" y="25"/>
                    <a:pt x="240" y="24"/>
                  </a:cubicBezTo>
                  <a:cubicBezTo>
                    <a:pt x="239" y="22"/>
                    <a:pt x="241" y="22"/>
                    <a:pt x="243" y="21"/>
                  </a:cubicBezTo>
                  <a:cubicBezTo>
                    <a:pt x="238" y="25"/>
                    <a:pt x="240" y="24"/>
                    <a:pt x="250" y="21"/>
                  </a:cubicBezTo>
                  <a:cubicBezTo>
                    <a:pt x="246" y="19"/>
                    <a:pt x="247" y="19"/>
                    <a:pt x="253" y="18"/>
                  </a:cubicBezTo>
                  <a:cubicBezTo>
                    <a:pt x="253" y="18"/>
                    <a:pt x="242" y="18"/>
                    <a:pt x="240" y="19"/>
                  </a:cubicBezTo>
                  <a:cubicBezTo>
                    <a:pt x="243" y="17"/>
                    <a:pt x="249" y="18"/>
                    <a:pt x="253" y="14"/>
                  </a:cubicBezTo>
                  <a:cubicBezTo>
                    <a:pt x="253" y="15"/>
                    <a:pt x="248" y="13"/>
                    <a:pt x="249" y="13"/>
                  </a:cubicBezTo>
                  <a:cubicBezTo>
                    <a:pt x="259" y="11"/>
                    <a:pt x="260" y="6"/>
                    <a:pt x="275" y="5"/>
                  </a:cubicBezTo>
                  <a:cubicBezTo>
                    <a:pt x="254" y="13"/>
                    <a:pt x="277" y="7"/>
                    <a:pt x="283" y="5"/>
                  </a:cubicBezTo>
                  <a:cubicBezTo>
                    <a:pt x="277" y="6"/>
                    <a:pt x="275" y="7"/>
                    <a:pt x="276" y="11"/>
                  </a:cubicBezTo>
                  <a:cubicBezTo>
                    <a:pt x="283" y="5"/>
                    <a:pt x="322" y="2"/>
                    <a:pt x="332" y="0"/>
                  </a:cubicBezTo>
                  <a:cubicBezTo>
                    <a:pt x="329" y="0"/>
                    <a:pt x="328" y="1"/>
                    <a:pt x="329" y="2"/>
                  </a:cubicBezTo>
                  <a:cubicBezTo>
                    <a:pt x="329" y="3"/>
                    <a:pt x="278" y="16"/>
                    <a:pt x="275" y="17"/>
                  </a:cubicBezTo>
                  <a:cubicBezTo>
                    <a:pt x="278" y="19"/>
                    <a:pt x="288" y="18"/>
                    <a:pt x="288" y="18"/>
                  </a:cubicBezTo>
                  <a:cubicBezTo>
                    <a:pt x="250" y="26"/>
                    <a:pt x="282" y="23"/>
                    <a:pt x="271" y="30"/>
                  </a:cubicBezTo>
                  <a:cubicBezTo>
                    <a:pt x="274" y="35"/>
                    <a:pt x="297" y="29"/>
                    <a:pt x="299" y="28"/>
                  </a:cubicBezTo>
                  <a:cubicBezTo>
                    <a:pt x="289" y="28"/>
                    <a:pt x="283" y="34"/>
                    <a:pt x="290" y="33"/>
                  </a:cubicBezTo>
                  <a:cubicBezTo>
                    <a:pt x="288" y="38"/>
                    <a:pt x="271" y="36"/>
                    <a:pt x="292" y="35"/>
                  </a:cubicBezTo>
                  <a:cubicBezTo>
                    <a:pt x="284" y="36"/>
                    <a:pt x="282" y="37"/>
                    <a:pt x="285" y="38"/>
                  </a:cubicBezTo>
                  <a:cubicBezTo>
                    <a:pt x="270" y="45"/>
                    <a:pt x="256" y="52"/>
                    <a:pt x="239" y="55"/>
                  </a:cubicBezTo>
                  <a:cubicBezTo>
                    <a:pt x="238" y="55"/>
                    <a:pt x="240" y="53"/>
                    <a:pt x="241" y="53"/>
                  </a:cubicBezTo>
                  <a:cubicBezTo>
                    <a:pt x="239" y="50"/>
                    <a:pt x="235" y="56"/>
                    <a:pt x="233" y="57"/>
                  </a:cubicBezTo>
                  <a:cubicBezTo>
                    <a:pt x="247" y="56"/>
                    <a:pt x="262" y="51"/>
                    <a:pt x="275" y="48"/>
                  </a:cubicBezTo>
                  <a:cubicBezTo>
                    <a:pt x="276" y="50"/>
                    <a:pt x="264" y="52"/>
                    <a:pt x="264" y="51"/>
                  </a:cubicBezTo>
                  <a:cubicBezTo>
                    <a:pt x="264" y="52"/>
                    <a:pt x="232" y="64"/>
                    <a:pt x="270" y="53"/>
                  </a:cubicBezTo>
                  <a:cubicBezTo>
                    <a:pt x="270" y="61"/>
                    <a:pt x="262" y="63"/>
                    <a:pt x="245" y="60"/>
                  </a:cubicBezTo>
                  <a:cubicBezTo>
                    <a:pt x="257" y="60"/>
                    <a:pt x="270" y="55"/>
                    <a:pt x="281" y="52"/>
                  </a:cubicBezTo>
                  <a:cubicBezTo>
                    <a:pt x="271" y="56"/>
                    <a:pt x="253" y="62"/>
                    <a:pt x="246" y="62"/>
                  </a:cubicBezTo>
                  <a:cubicBezTo>
                    <a:pt x="247" y="63"/>
                    <a:pt x="247" y="64"/>
                    <a:pt x="243" y="65"/>
                  </a:cubicBezTo>
                  <a:cubicBezTo>
                    <a:pt x="244" y="62"/>
                    <a:pt x="231" y="72"/>
                    <a:pt x="222" y="76"/>
                  </a:cubicBezTo>
                  <a:cubicBezTo>
                    <a:pt x="225" y="74"/>
                    <a:pt x="227" y="74"/>
                    <a:pt x="226" y="76"/>
                  </a:cubicBezTo>
                  <a:cubicBezTo>
                    <a:pt x="226" y="76"/>
                    <a:pt x="238" y="73"/>
                    <a:pt x="239" y="72"/>
                  </a:cubicBezTo>
                  <a:cubicBezTo>
                    <a:pt x="239" y="75"/>
                    <a:pt x="239" y="75"/>
                    <a:pt x="238" y="74"/>
                  </a:cubicBezTo>
                  <a:cubicBezTo>
                    <a:pt x="236" y="76"/>
                    <a:pt x="217" y="82"/>
                    <a:pt x="225" y="79"/>
                  </a:cubicBezTo>
                  <a:cubicBezTo>
                    <a:pt x="224" y="82"/>
                    <a:pt x="208" y="86"/>
                    <a:pt x="210" y="87"/>
                  </a:cubicBezTo>
                  <a:cubicBezTo>
                    <a:pt x="211" y="86"/>
                    <a:pt x="211" y="86"/>
                    <a:pt x="210" y="86"/>
                  </a:cubicBezTo>
                  <a:cubicBezTo>
                    <a:pt x="210" y="87"/>
                    <a:pt x="209" y="88"/>
                    <a:pt x="208" y="89"/>
                  </a:cubicBezTo>
                  <a:cubicBezTo>
                    <a:pt x="211" y="90"/>
                    <a:pt x="234" y="83"/>
                    <a:pt x="235" y="82"/>
                  </a:cubicBezTo>
                  <a:cubicBezTo>
                    <a:pt x="235" y="83"/>
                    <a:pt x="236" y="83"/>
                    <a:pt x="238" y="83"/>
                  </a:cubicBezTo>
                  <a:cubicBezTo>
                    <a:pt x="213" y="94"/>
                    <a:pt x="181" y="111"/>
                    <a:pt x="148" y="123"/>
                  </a:cubicBezTo>
                  <a:cubicBezTo>
                    <a:pt x="126" y="130"/>
                    <a:pt x="97" y="158"/>
                    <a:pt x="74" y="155"/>
                  </a:cubicBezTo>
                  <a:cubicBezTo>
                    <a:pt x="70" y="155"/>
                    <a:pt x="42" y="143"/>
                    <a:pt x="44" y="137"/>
                  </a:cubicBezTo>
                  <a:cubicBezTo>
                    <a:pt x="41" y="135"/>
                    <a:pt x="0" y="70"/>
                    <a:pt x="7" y="67"/>
                  </a:cubicBezTo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26745" y="758190"/>
              <a:ext cx="1210310" cy="70802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安徽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830592" y="1652270"/>
              <a:ext cx="904863" cy="22720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大寒天若雨，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正二三月雨水多</a:t>
              </a:r>
            </a:p>
          </p:txBody>
        </p:sp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1003935" y="3326765"/>
              <a:ext cx="100330" cy="103505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69882" y="758190"/>
            <a:ext cx="1515110" cy="3166110"/>
            <a:chOff x="3129915" y="758190"/>
            <a:chExt cx="1515110" cy="3166110"/>
          </a:xfrm>
        </p:grpSpPr>
        <p:sp>
          <p:nvSpPr>
            <p:cNvPr id="35" name="Freeform 5"/>
            <p:cNvSpPr/>
            <p:nvPr/>
          </p:nvSpPr>
          <p:spPr bwMode="auto">
            <a:xfrm rot="1587577">
              <a:off x="3129915" y="932815"/>
              <a:ext cx="1515110" cy="728345"/>
            </a:xfrm>
            <a:custGeom>
              <a:avLst/>
              <a:gdLst>
                <a:gd name="T0" fmla="*/ 61 w 332"/>
                <a:gd name="T1" fmla="*/ 55 h 158"/>
                <a:gd name="T2" fmla="*/ 95 w 332"/>
                <a:gd name="T3" fmla="*/ 44 h 158"/>
                <a:gd name="T4" fmla="*/ 82 w 332"/>
                <a:gd name="T5" fmla="*/ 50 h 158"/>
                <a:gd name="T6" fmla="*/ 117 w 332"/>
                <a:gd name="T7" fmla="*/ 37 h 158"/>
                <a:gd name="T8" fmla="*/ 104 w 332"/>
                <a:gd name="T9" fmla="*/ 44 h 158"/>
                <a:gd name="T10" fmla="*/ 130 w 332"/>
                <a:gd name="T11" fmla="*/ 35 h 158"/>
                <a:gd name="T12" fmla="*/ 125 w 332"/>
                <a:gd name="T13" fmla="*/ 38 h 158"/>
                <a:gd name="T14" fmla="*/ 134 w 332"/>
                <a:gd name="T15" fmla="*/ 39 h 158"/>
                <a:gd name="T16" fmla="*/ 151 w 332"/>
                <a:gd name="T17" fmla="*/ 43 h 158"/>
                <a:gd name="T18" fmla="*/ 203 w 332"/>
                <a:gd name="T19" fmla="*/ 33 h 158"/>
                <a:gd name="T20" fmla="*/ 226 w 332"/>
                <a:gd name="T21" fmla="*/ 11 h 158"/>
                <a:gd name="T22" fmla="*/ 240 w 332"/>
                <a:gd name="T23" fmla="*/ 24 h 158"/>
                <a:gd name="T24" fmla="*/ 250 w 332"/>
                <a:gd name="T25" fmla="*/ 21 h 158"/>
                <a:gd name="T26" fmla="*/ 240 w 332"/>
                <a:gd name="T27" fmla="*/ 19 h 158"/>
                <a:gd name="T28" fmla="*/ 249 w 332"/>
                <a:gd name="T29" fmla="*/ 13 h 158"/>
                <a:gd name="T30" fmla="*/ 283 w 332"/>
                <a:gd name="T31" fmla="*/ 5 h 158"/>
                <a:gd name="T32" fmla="*/ 332 w 332"/>
                <a:gd name="T33" fmla="*/ 0 h 158"/>
                <a:gd name="T34" fmla="*/ 275 w 332"/>
                <a:gd name="T35" fmla="*/ 17 h 158"/>
                <a:gd name="T36" fmla="*/ 271 w 332"/>
                <a:gd name="T37" fmla="*/ 30 h 158"/>
                <a:gd name="T38" fmla="*/ 290 w 332"/>
                <a:gd name="T39" fmla="*/ 33 h 158"/>
                <a:gd name="T40" fmla="*/ 285 w 332"/>
                <a:gd name="T41" fmla="*/ 38 h 158"/>
                <a:gd name="T42" fmla="*/ 241 w 332"/>
                <a:gd name="T43" fmla="*/ 53 h 158"/>
                <a:gd name="T44" fmla="*/ 275 w 332"/>
                <a:gd name="T45" fmla="*/ 48 h 158"/>
                <a:gd name="T46" fmla="*/ 270 w 332"/>
                <a:gd name="T47" fmla="*/ 53 h 158"/>
                <a:gd name="T48" fmla="*/ 281 w 332"/>
                <a:gd name="T49" fmla="*/ 52 h 158"/>
                <a:gd name="T50" fmla="*/ 243 w 332"/>
                <a:gd name="T51" fmla="*/ 65 h 158"/>
                <a:gd name="T52" fmla="*/ 226 w 332"/>
                <a:gd name="T53" fmla="*/ 76 h 158"/>
                <a:gd name="T54" fmla="*/ 238 w 332"/>
                <a:gd name="T55" fmla="*/ 74 h 158"/>
                <a:gd name="T56" fmla="*/ 210 w 332"/>
                <a:gd name="T57" fmla="*/ 87 h 158"/>
                <a:gd name="T58" fmla="*/ 208 w 332"/>
                <a:gd name="T59" fmla="*/ 89 h 158"/>
                <a:gd name="T60" fmla="*/ 238 w 332"/>
                <a:gd name="T61" fmla="*/ 83 h 158"/>
                <a:gd name="T62" fmla="*/ 74 w 332"/>
                <a:gd name="T63" fmla="*/ 155 h 158"/>
                <a:gd name="T64" fmla="*/ 7 w 332"/>
                <a:gd name="T65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58">
                  <a:moveTo>
                    <a:pt x="7" y="67"/>
                  </a:moveTo>
                  <a:cubicBezTo>
                    <a:pt x="17" y="74"/>
                    <a:pt x="61" y="48"/>
                    <a:pt x="61" y="55"/>
                  </a:cubicBezTo>
                  <a:cubicBezTo>
                    <a:pt x="59" y="58"/>
                    <a:pt x="60" y="60"/>
                    <a:pt x="63" y="59"/>
                  </a:cubicBezTo>
                  <a:cubicBezTo>
                    <a:pt x="61" y="59"/>
                    <a:pt x="85" y="46"/>
                    <a:pt x="95" y="44"/>
                  </a:cubicBezTo>
                  <a:cubicBezTo>
                    <a:pt x="94" y="42"/>
                    <a:pt x="94" y="45"/>
                    <a:pt x="97" y="44"/>
                  </a:cubicBezTo>
                  <a:cubicBezTo>
                    <a:pt x="97" y="47"/>
                    <a:pt x="82" y="45"/>
                    <a:pt x="82" y="50"/>
                  </a:cubicBezTo>
                  <a:cubicBezTo>
                    <a:pt x="147" y="42"/>
                    <a:pt x="99" y="45"/>
                    <a:pt x="97" y="45"/>
                  </a:cubicBezTo>
                  <a:cubicBezTo>
                    <a:pt x="99" y="44"/>
                    <a:pt x="116" y="38"/>
                    <a:pt x="117" y="37"/>
                  </a:cubicBezTo>
                  <a:cubicBezTo>
                    <a:pt x="117" y="38"/>
                    <a:pt x="117" y="39"/>
                    <a:pt x="118" y="38"/>
                  </a:cubicBezTo>
                  <a:cubicBezTo>
                    <a:pt x="114" y="40"/>
                    <a:pt x="107" y="42"/>
                    <a:pt x="104" y="44"/>
                  </a:cubicBezTo>
                  <a:cubicBezTo>
                    <a:pt x="129" y="43"/>
                    <a:pt x="117" y="40"/>
                    <a:pt x="127" y="35"/>
                  </a:cubicBezTo>
                  <a:cubicBezTo>
                    <a:pt x="128" y="36"/>
                    <a:pt x="129" y="36"/>
                    <a:pt x="130" y="35"/>
                  </a:cubicBezTo>
                  <a:cubicBezTo>
                    <a:pt x="128" y="35"/>
                    <a:pt x="128" y="36"/>
                    <a:pt x="129" y="36"/>
                  </a:cubicBezTo>
                  <a:cubicBezTo>
                    <a:pt x="129" y="36"/>
                    <a:pt x="125" y="37"/>
                    <a:pt x="125" y="38"/>
                  </a:cubicBezTo>
                  <a:cubicBezTo>
                    <a:pt x="126" y="40"/>
                    <a:pt x="142" y="34"/>
                    <a:pt x="143" y="34"/>
                  </a:cubicBezTo>
                  <a:cubicBezTo>
                    <a:pt x="140" y="36"/>
                    <a:pt x="137" y="38"/>
                    <a:pt x="134" y="39"/>
                  </a:cubicBezTo>
                  <a:cubicBezTo>
                    <a:pt x="137" y="39"/>
                    <a:pt x="140" y="39"/>
                    <a:pt x="144" y="38"/>
                  </a:cubicBezTo>
                  <a:cubicBezTo>
                    <a:pt x="146" y="47"/>
                    <a:pt x="142" y="40"/>
                    <a:pt x="151" y="43"/>
                  </a:cubicBezTo>
                  <a:cubicBezTo>
                    <a:pt x="147" y="53"/>
                    <a:pt x="148" y="46"/>
                    <a:pt x="146" y="48"/>
                  </a:cubicBezTo>
                  <a:cubicBezTo>
                    <a:pt x="149" y="52"/>
                    <a:pt x="196" y="38"/>
                    <a:pt x="203" y="33"/>
                  </a:cubicBezTo>
                  <a:cubicBezTo>
                    <a:pt x="220" y="24"/>
                    <a:pt x="236" y="28"/>
                    <a:pt x="231" y="12"/>
                  </a:cubicBezTo>
                  <a:cubicBezTo>
                    <a:pt x="224" y="8"/>
                    <a:pt x="234" y="10"/>
                    <a:pt x="226" y="11"/>
                  </a:cubicBezTo>
                  <a:cubicBezTo>
                    <a:pt x="236" y="4"/>
                    <a:pt x="238" y="15"/>
                    <a:pt x="233" y="21"/>
                  </a:cubicBezTo>
                  <a:cubicBezTo>
                    <a:pt x="235" y="21"/>
                    <a:pt x="239" y="25"/>
                    <a:pt x="240" y="24"/>
                  </a:cubicBezTo>
                  <a:cubicBezTo>
                    <a:pt x="239" y="22"/>
                    <a:pt x="241" y="22"/>
                    <a:pt x="243" y="21"/>
                  </a:cubicBezTo>
                  <a:cubicBezTo>
                    <a:pt x="238" y="25"/>
                    <a:pt x="240" y="24"/>
                    <a:pt x="250" y="21"/>
                  </a:cubicBezTo>
                  <a:cubicBezTo>
                    <a:pt x="246" y="19"/>
                    <a:pt x="247" y="19"/>
                    <a:pt x="253" y="18"/>
                  </a:cubicBezTo>
                  <a:cubicBezTo>
                    <a:pt x="253" y="18"/>
                    <a:pt x="242" y="18"/>
                    <a:pt x="240" y="19"/>
                  </a:cubicBezTo>
                  <a:cubicBezTo>
                    <a:pt x="243" y="17"/>
                    <a:pt x="249" y="18"/>
                    <a:pt x="253" y="14"/>
                  </a:cubicBezTo>
                  <a:cubicBezTo>
                    <a:pt x="253" y="15"/>
                    <a:pt x="248" y="13"/>
                    <a:pt x="249" y="13"/>
                  </a:cubicBezTo>
                  <a:cubicBezTo>
                    <a:pt x="259" y="11"/>
                    <a:pt x="260" y="6"/>
                    <a:pt x="275" y="5"/>
                  </a:cubicBezTo>
                  <a:cubicBezTo>
                    <a:pt x="254" y="13"/>
                    <a:pt x="277" y="7"/>
                    <a:pt x="283" y="5"/>
                  </a:cubicBezTo>
                  <a:cubicBezTo>
                    <a:pt x="277" y="6"/>
                    <a:pt x="275" y="7"/>
                    <a:pt x="276" y="11"/>
                  </a:cubicBezTo>
                  <a:cubicBezTo>
                    <a:pt x="283" y="5"/>
                    <a:pt x="322" y="2"/>
                    <a:pt x="332" y="0"/>
                  </a:cubicBezTo>
                  <a:cubicBezTo>
                    <a:pt x="329" y="0"/>
                    <a:pt x="328" y="1"/>
                    <a:pt x="329" y="2"/>
                  </a:cubicBezTo>
                  <a:cubicBezTo>
                    <a:pt x="329" y="3"/>
                    <a:pt x="278" y="16"/>
                    <a:pt x="275" y="17"/>
                  </a:cubicBezTo>
                  <a:cubicBezTo>
                    <a:pt x="278" y="19"/>
                    <a:pt x="288" y="18"/>
                    <a:pt x="288" y="18"/>
                  </a:cubicBezTo>
                  <a:cubicBezTo>
                    <a:pt x="250" y="26"/>
                    <a:pt x="282" y="23"/>
                    <a:pt x="271" y="30"/>
                  </a:cubicBezTo>
                  <a:cubicBezTo>
                    <a:pt x="274" y="35"/>
                    <a:pt x="297" y="29"/>
                    <a:pt x="299" y="28"/>
                  </a:cubicBezTo>
                  <a:cubicBezTo>
                    <a:pt x="289" y="28"/>
                    <a:pt x="283" y="34"/>
                    <a:pt x="290" y="33"/>
                  </a:cubicBezTo>
                  <a:cubicBezTo>
                    <a:pt x="288" y="38"/>
                    <a:pt x="271" y="36"/>
                    <a:pt x="292" y="35"/>
                  </a:cubicBezTo>
                  <a:cubicBezTo>
                    <a:pt x="284" y="36"/>
                    <a:pt x="282" y="37"/>
                    <a:pt x="285" y="38"/>
                  </a:cubicBezTo>
                  <a:cubicBezTo>
                    <a:pt x="270" y="45"/>
                    <a:pt x="256" y="52"/>
                    <a:pt x="239" y="55"/>
                  </a:cubicBezTo>
                  <a:cubicBezTo>
                    <a:pt x="238" y="55"/>
                    <a:pt x="240" y="53"/>
                    <a:pt x="241" y="53"/>
                  </a:cubicBezTo>
                  <a:cubicBezTo>
                    <a:pt x="239" y="50"/>
                    <a:pt x="235" y="56"/>
                    <a:pt x="233" y="57"/>
                  </a:cubicBezTo>
                  <a:cubicBezTo>
                    <a:pt x="247" y="56"/>
                    <a:pt x="262" y="51"/>
                    <a:pt x="275" y="48"/>
                  </a:cubicBezTo>
                  <a:cubicBezTo>
                    <a:pt x="276" y="50"/>
                    <a:pt x="264" y="52"/>
                    <a:pt x="264" y="51"/>
                  </a:cubicBezTo>
                  <a:cubicBezTo>
                    <a:pt x="264" y="52"/>
                    <a:pt x="232" y="64"/>
                    <a:pt x="270" y="53"/>
                  </a:cubicBezTo>
                  <a:cubicBezTo>
                    <a:pt x="270" y="61"/>
                    <a:pt x="262" y="63"/>
                    <a:pt x="245" y="60"/>
                  </a:cubicBezTo>
                  <a:cubicBezTo>
                    <a:pt x="257" y="60"/>
                    <a:pt x="270" y="55"/>
                    <a:pt x="281" y="52"/>
                  </a:cubicBezTo>
                  <a:cubicBezTo>
                    <a:pt x="271" y="56"/>
                    <a:pt x="253" y="62"/>
                    <a:pt x="246" y="62"/>
                  </a:cubicBezTo>
                  <a:cubicBezTo>
                    <a:pt x="247" y="63"/>
                    <a:pt x="247" y="64"/>
                    <a:pt x="243" y="65"/>
                  </a:cubicBezTo>
                  <a:cubicBezTo>
                    <a:pt x="244" y="62"/>
                    <a:pt x="231" y="72"/>
                    <a:pt x="222" y="76"/>
                  </a:cubicBezTo>
                  <a:cubicBezTo>
                    <a:pt x="225" y="74"/>
                    <a:pt x="227" y="74"/>
                    <a:pt x="226" y="76"/>
                  </a:cubicBezTo>
                  <a:cubicBezTo>
                    <a:pt x="226" y="76"/>
                    <a:pt x="238" y="73"/>
                    <a:pt x="239" y="72"/>
                  </a:cubicBezTo>
                  <a:cubicBezTo>
                    <a:pt x="239" y="75"/>
                    <a:pt x="239" y="75"/>
                    <a:pt x="238" y="74"/>
                  </a:cubicBezTo>
                  <a:cubicBezTo>
                    <a:pt x="236" y="76"/>
                    <a:pt x="217" y="82"/>
                    <a:pt x="225" y="79"/>
                  </a:cubicBezTo>
                  <a:cubicBezTo>
                    <a:pt x="224" y="82"/>
                    <a:pt x="208" y="86"/>
                    <a:pt x="210" y="87"/>
                  </a:cubicBezTo>
                  <a:cubicBezTo>
                    <a:pt x="211" y="86"/>
                    <a:pt x="211" y="86"/>
                    <a:pt x="210" y="86"/>
                  </a:cubicBezTo>
                  <a:cubicBezTo>
                    <a:pt x="210" y="87"/>
                    <a:pt x="209" y="88"/>
                    <a:pt x="208" y="89"/>
                  </a:cubicBezTo>
                  <a:cubicBezTo>
                    <a:pt x="211" y="90"/>
                    <a:pt x="234" y="83"/>
                    <a:pt x="235" y="82"/>
                  </a:cubicBezTo>
                  <a:cubicBezTo>
                    <a:pt x="235" y="83"/>
                    <a:pt x="236" y="83"/>
                    <a:pt x="238" y="83"/>
                  </a:cubicBezTo>
                  <a:cubicBezTo>
                    <a:pt x="213" y="94"/>
                    <a:pt x="181" y="111"/>
                    <a:pt x="148" y="123"/>
                  </a:cubicBezTo>
                  <a:cubicBezTo>
                    <a:pt x="126" y="130"/>
                    <a:pt x="97" y="158"/>
                    <a:pt x="74" y="155"/>
                  </a:cubicBezTo>
                  <a:cubicBezTo>
                    <a:pt x="70" y="155"/>
                    <a:pt x="42" y="143"/>
                    <a:pt x="44" y="137"/>
                  </a:cubicBezTo>
                  <a:cubicBezTo>
                    <a:pt x="41" y="135"/>
                    <a:pt x="0" y="70"/>
                    <a:pt x="7" y="67"/>
                  </a:cubicBezTo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30880" y="758190"/>
              <a:ext cx="1210310" cy="70802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新疆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434727" y="1652270"/>
              <a:ext cx="904863" cy="22720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大寒见三白，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农民衣食足</a:t>
              </a:r>
            </a:p>
          </p:txBody>
        </p:sp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3600450" y="2839085"/>
              <a:ext cx="100330" cy="103505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75492" y="684989"/>
            <a:ext cx="1515110" cy="3166110"/>
            <a:chOff x="5734050" y="758190"/>
            <a:chExt cx="1515110" cy="3166110"/>
          </a:xfrm>
        </p:grpSpPr>
        <p:sp>
          <p:nvSpPr>
            <p:cNvPr id="44" name="Freeform 5"/>
            <p:cNvSpPr/>
            <p:nvPr/>
          </p:nvSpPr>
          <p:spPr bwMode="auto">
            <a:xfrm rot="1587577">
              <a:off x="5734050" y="932815"/>
              <a:ext cx="1515110" cy="728345"/>
            </a:xfrm>
            <a:custGeom>
              <a:avLst/>
              <a:gdLst>
                <a:gd name="T0" fmla="*/ 61 w 332"/>
                <a:gd name="T1" fmla="*/ 55 h 158"/>
                <a:gd name="T2" fmla="*/ 95 w 332"/>
                <a:gd name="T3" fmla="*/ 44 h 158"/>
                <a:gd name="T4" fmla="*/ 82 w 332"/>
                <a:gd name="T5" fmla="*/ 50 h 158"/>
                <a:gd name="T6" fmla="*/ 117 w 332"/>
                <a:gd name="T7" fmla="*/ 37 h 158"/>
                <a:gd name="T8" fmla="*/ 104 w 332"/>
                <a:gd name="T9" fmla="*/ 44 h 158"/>
                <a:gd name="T10" fmla="*/ 130 w 332"/>
                <a:gd name="T11" fmla="*/ 35 h 158"/>
                <a:gd name="T12" fmla="*/ 125 w 332"/>
                <a:gd name="T13" fmla="*/ 38 h 158"/>
                <a:gd name="T14" fmla="*/ 134 w 332"/>
                <a:gd name="T15" fmla="*/ 39 h 158"/>
                <a:gd name="T16" fmla="*/ 151 w 332"/>
                <a:gd name="T17" fmla="*/ 43 h 158"/>
                <a:gd name="T18" fmla="*/ 203 w 332"/>
                <a:gd name="T19" fmla="*/ 33 h 158"/>
                <a:gd name="T20" fmla="*/ 226 w 332"/>
                <a:gd name="T21" fmla="*/ 11 h 158"/>
                <a:gd name="T22" fmla="*/ 240 w 332"/>
                <a:gd name="T23" fmla="*/ 24 h 158"/>
                <a:gd name="T24" fmla="*/ 250 w 332"/>
                <a:gd name="T25" fmla="*/ 21 h 158"/>
                <a:gd name="T26" fmla="*/ 240 w 332"/>
                <a:gd name="T27" fmla="*/ 19 h 158"/>
                <a:gd name="T28" fmla="*/ 249 w 332"/>
                <a:gd name="T29" fmla="*/ 13 h 158"/>
                <a:gd name="T30" fmla="*/ 283 w 332"/>
                <a:gd name="T31" fmla="*/ 5 h 158"/>
                <a:gd name="T32" fmla="*/ 332 w 332"/>
                <a:gd name="T33" fmla="*/ 0 h 158"/>
                <a:gd name="T34" fmla="*/ 275 w 332"/>
                <a:gd name="T35" fmla="*/ 17 h 158"/>
                <a:gd name="T36" fmla="*/ 271 w 332"/>
                <a:gd name="T37" fmla="*/ 30 h 158"/>
                <a:gd name="T38" fmla="*/ 290 w 332"/>
                <a:gd name="T39" fmla="*/ 33 h 158"/>
                <a:gd name="T40" fmla="*/ 285 w 332"/>
                <a:gd name="T41" fmla="*/ 38 h 158"/>
                <a:gd name="T42" fmla="*/ 241 w 332"/>
                <a:gd name="T43" fmla="*/ 53 h 158"/>
                <a:gd name="T44" fmla="*/ 275 w 332"/>
                <a:gd name="T45" fmla="*/ 48 h 158"/>
                <a:gd name="T46" fmla="*/ 270 w 332"/>
                <a:gd name="T47" fmla="*/ 53 h 158"/>
                <a:gd name="T48" fmla="*/ 281 w 332"/>
                <a:gd name="T49" fmla="*/ 52 h 158"/>
                <a:gd name="T50" fmla="*/ 243 w 332"/>
                <a:gd name="T51" fmla="*/ 65 h 158"/>
                <a:gd name="T52" fmla="*/ 226 w 332"/>
                <a:gd name="T53" fmla="*/ 76 h 158"/>
                <a:gd name="T54" fmla="*/ 238 w 332"/>
                <a:gd name="T55" fmla="*/ 74 h 158"/>
                <a:gd name="T56" fmla="*/ 210 w 332"/>
                <a:gd name="T57" fmla="*/ 87 h 158"/>
                <a:gd name="T58" fmla="*/ 208 w 332"/>
                <a:gd name="T59" fmla="*/ 89 h 158"/>
                <a:gd name="T60" fmla="*/ 238 w 332"/>
                <a:gd name="T61" fmla="*/ 83 h 158"/>
                <a:gd name="T62" fmla="*/ 74 w 332"/>
                <a:gd name="T63" fmla="*/ 155 h 158"/>
                <a:gd name="T64" fmla="*/ 7 w 332"/>
                <a:gd name="T65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58">
                  <a:moveTo>
                    <a:pt x="7" y="67"/>
                  </a:moveTo>
                  <a:cubicBezTo>
                    <a:pt x="17" y="74"/>
                    <a:pt x="61" y="48"/>
                    <a:pt x="61" y="55"/>
                  </a:cubicBezTo>
                  <a:cubicBezTo>
                    <a:pt x="59" y="58"/>
                    <a:pt x="60" y="60"/>
                    <a:pt x="63" y="59"/>
                  </a:cubicBezTo>
                  <a:cubicBezTo>
                    <a:pt x="61" y="59"/>
                    <a:pt x="85" y="46"/>
                    <a:pt x="95" y="44"/>
                  </a:cubicBezTo>
                  <a:cubicBezTo>
                    <a:pt x="94" y="42"/>
                    <a:pt x="94" y="45"/>
                    <a:pt x="97" y="44"/>
                  </a:cubicBezTo>
                  <a:cubicBezTo>
                    <a:pt x="97" y="47"/>
                    <a:pt x="82" y="45"/>
                    <a:pt x="82" y="50"/>
                  </a:cubicBezTo>
                  <a:cubicBezTo>
                    <a:pt x="147" y="42"/>
                    <a:pt x="99" y="45"/>
                    <a:pt x="97" y="45"/>
                  </a:cubicBezTo>
                  <a:cubicBezTo>
                    <a:pt x="99" y="44"/>
                    <a:pt x="116" y="38"/>
                    <a:pt x="117" y="37"/>
                  </a:cubicBezTo>
                  <a:cubicBezTo>
                    <a:pt x="117" y="38"/>
                    <a:pt x="117" y="39"/>
                    <a:pt x="118" y="38"/>
                  </a:cubicBezTo>
                  <a:cubicBezTo>
                    <a:pt x="114" y="40"/>
                    <a:pt x="107" y="42"/>
                    <a:pt x="104" y="44"/>
                  </a:cubicBezTo>
                  <a:cubicBezTo>
                    <a:pt x="129" y="43"/>
                    <a:pt x="117" y="40"/>
                    <a:pt x="127" y="35"/>
                  </a:cubicBezTo>
                  <a:cubicBezTo>
                    <a:pt x="128" y="36"/>
                    <a:pt x="129" y="36"/>
                    <a:pt x="130" y="35"/>
                  </a:cubicBezTo>
                  <a:cubicBezTo>
                    <a:pt x="128" y="35"/>
                    <a:pt x="128" y="36"/>
                    <a:pt x="129" y="36"/>
                  </a:cubicBezTo>
                  <a:cubicBezTo>
                    <a:pt x="129" y="36"/>
                    <a:pt x="125" y="37"/>
                    <a:pt x="125" y="38"/>
                  </a:cubicBezTo>
                  <a:cubicBezTo>
                    <a:pt x="126" y="40"/>
                    <a:pt x="142" y="34"/>
                    <a:pt x="143" y="34"/>
                  </a:cubicBezTo>
                  <a:cubicBezTo>
                    <a:pt x="140" y="36"/>
                    <a:pt x="137" y="38"/>
                    <a:pt x="134" y="39"/>
                  </a:cubicBezTo>
                  <a:cubicBezTo>
                    <a:pt x="137" y="39"/>
                    <a:pt x="140" y="39"/>
                    <a:pt x="144" y="38"/>
                  </a:cubicBezTo>
                  <a:cubicBezTo>
                    <a:pt x="146" y="47"/>
                    <a:pt x="142" y="40"/>
                    <a:pt x="151" y="43"/>
                  </a:cubicBezTo>
                  <a:cubicBezTo>
                    <a:pt x="147" y="53"/>
                    <a:pt x="148" y="46"/>
                    <a:pt x="146" y="48"/>
                  </a:cubicBezTo>
                  <a:cubicBezTo>
                    <a:pt x="149" y="52"/>
                    <a:pt x="196" y="38"/>
                    <a:pt x="203" y="33"/>
                  </a:cubicBezTo>
                  <a:cubicBezTo>
                    <a:pt x="220" y="24"/>
                    <a:pt x="236" y="28"/>
                    <a:pt x="231" y="12"/>
                  </a:cubicBezTo>
                  <a:cubicBezTo>
                    <a:pt x="224" y="8"/>
                    <a:pt x="234" y="10"/>
                    <a:pt x="226" y="11"/>
                  </a:cubicBezTo>
                  <a:cubicBezTo>
                    <a:pt x="236" y="4"/>
                    <a:pt x="238" y="15"/>
                    <a:pt x="233" y="21"/>
                  </a:cubicBezTo>
                  <a:cubicBezTo>
                    <a:pt x="235" y="21"/>
                    <a:pt x="239" y="25"/>
                    <a:pt x="240" y="24"/>
                  </a:cubicBezTo>
                  <a:cubicBezTo>
                    <a:pt x="239" y="22"/>
                    <a:pt x="241" y="22"/>
                    <a:pt x="243" y="21"/>
                  </a:cubicBezTo>
                  <a:cubicBezTo>
                    <a:pt x="238" y="25"/>
                    <a:pt x="240" y="24"/>
                    <a:pt x="250" y="21"/>
                  </a:cubicBezTo>
                  <a:cubicBezTo>
                    <a:pt x="246" y="19"/>
                    <a:pt x="247" y="19"/>
                    <a:pt x="253" y="18"/>
                  </a:cubicBezTo>
                  <a:cubicBezTo>
                    <a:pt x="253" y="18"/>
                    <a:pt x="242" y="18"/>
                    <a:pt x="240" y="19"/>
                  </a:cubicBezTo>
                  <a:cubicBezTo>
                    <a:pt x="243" y="17"/>
                    <a:pt x="249" y="18"/>
                    <a:pt x="253" y="14"/>
                  </a:cubicBezTo>
                  <a:cubicBezTo>
                    <a:pt x="253" y="15"/>
                    <a:pt x="248" y="13"/>
                    <a:pt x="249" y="13"/>
                  </a:cubicBezTo>
                  <a:cubicBezTo>
                    <a:pt x="259" y="11"/>
                    <a:pt x="260" y="6"/>
                    <a:pt x="275" y="5"/>
                  </a:cubicBezTo>
                  <a:cubicBezTo>
                    <a:pt x="254" y="13"/>
                    <a:pt x="277" y="7"/>
                    <a:pt x="283" y="5"/>
                  </a:cubicBezTo>
                  <a:cubicBezTo>
                    <a:pt x="277" y="6"/>
                    <a:pt x="275" y="7"/>
                    <a:pt x="276" y="11"/>
                  </a:cubicBezTo>
                  <a:cubicBezTo>
                    <a:pt x="283" y="5"/>
                    <a:pt x="322" y="2"/>
                    <a:pt x="332" y="0"/>
                  </a:cubicBezTo>
                  <a:cubicBezTo>
                    <a:pt x="329" y="0"/>
                    <a:pt x="328" y="1"/>
                    <a:pt x="329" y="2"/>
                  </a:cubicBezTo>
                  <a:cubicBezTo>
                    <a:pt x="329" y="3"/>
                    <a:pt x="278" y="16"/>
                    <a:pt x="275" y="17"/>
                  </a:cubicBezTo>
                  <a:cubicBezTo>
                    <a:pt x="278" y="19"/>
                    <a:pt x="288" y="18"/>
                    <a:pt x="288" y="18"/>
                  </a:cubicBezTo>
                  <a:cubicBezTo>
                    <a:pt x="250" y="26"/>
                    <a:pt x="282" y="23"/>
                    <a:pt x="271" y="30"/>
                  </a:cubicBezTo>
                  <a:cubicBezTo>
                    <a:pt x="274" y="35"/>
                    <a:pt x="297" y="29"/>
                    <a:pt x="299" y="28"/>
                  </a:cubicBezTo>
                  <a:cubicBezTo>
                    <a:pt x="289" y="28"/>
                    <a:pt x="283" y="34"/>
                    <a:pt x="290" y="33"/>
                  </a:cubicBezTo>
                  <a:cubicBezTo>
                    <a:pt x="288" y="38"/>
                    <a:pt x="271" y="36"/>
                    <a:pt x="292" y="35"/>
                  </a:cubicBezTo>
                  <a:cubicBezTo>
                    <a:pt x="284" y="36"/>
                    <a:pt x="282" y="37"/>
                    <a:pt x="285" y="38"/>
                  </a:cubicBezTo>
                  <a:cubicBezTo>
                    <a:pt x="270" y="45"/>
                    <a:pt x="256" y="52"/>
                    <a:pt x="239" y="55"/>
                  </a:cubicBezTo>
                  <a:cubicBezTo>
                    <a:pt x="238" y="55"/>
                    <a:pt x="240" y="53"/>
                    <a:pt x="241" y="53"/>
                  </a:cubicBezTo>
                  <a:cubicBezTo>
                    <a:pt x="239" y="50"/>
                    <a:pt x="235" y="56"/>
                    <a:pt x="233" y="57"/>
                  </a:cubicBezTo>
                  <a:cubicBezTo>
                    <a:pt x="247" y="56"/>
                    <a:pt x="262" y="51"/>
                    <a:pt x="275" y="48"/>
                  </a:cubicBezTo>
                  <a:cubicBezTo>
                    <a:pt x="276" y="50"/>
                    <a:pt x="264" y="52"/>
                    <a:pt x="264" y="51"/>
                  </a:cubicBezTo>
                  <a:cubicBezTo>
                    <a:pt x="264" y="52"/>
                    <a:pt x="232" y="64"/>
                    <a:pt x="270" y="53"/>
                  </a:cubicBezTo>
                  <a:cubicBezTo>
                    <a:pt x="270" y="61"/>
                    <a:pt x="262" y="63"/>
                    <a:pt x="245" y="60"/>
                  </a:cubicBezTo>
                  <a:cubicBezTo>
                    <a:pt x="257" y="60"/>
                    <a:pt x="270" y="55"/>
                    <a:pt x="281" y="52"/>
                  </a:cubicBezTo>
                  <a:cubicBezTo>
                    <a:pt x="271" y="56"/>
                    <a:pt x="253" y="62"/>
                    <a:pt x="246" y="62"/>
                  </a:cubicBezTo>
                  <a:cubicBezTo>
                    <a:pt x="247" y="63"/>
                    <a:pt x="247" y="64"/>
                    <a:pt x="243" y="65"/>
                  </a:cubicBezTo>
                  <a:cubicBezTo>
                    <a:pt x="244" y="62"/>
                    <a:pt x="231" y="72"/>
                    <a:pt x="222" y="76"/>
                  </a:cubicBezTo>
                  <a:cubicBezTo>
                    <a:pt x="225" y="74"/>
                    <a:pt x="227" y="74"/>
                    <a:pt x="226" y="76"/>
                  </a:cubicBezTo>
                  <a:cubicBezTo>
                    <a:pt x="226" y="76"/>
                    <a:pt x="238" y="73"/>
                    <a:pt x="239" y="72"/>
                  </a:cubicBezTo>
                  <a:cubicBezTo>
                    <a:pt x="239" y="75"/>
                    <a:pt x="239" y="75"/>
                    <a:pt x="238" y="74"/>
                  </a:cubicBezTo>
                  <a:cubicBezTo>
                    <a:pt x="236" y="76"/>
                    <a:pt x="217" y="82"/>
                    <a:pt x="225" y="79"/>
                  </a:cubicBezTo>
                  <a:cubicBezTo>
                    <a:pt x="224" y="82"/>
                    <a:pt x="208" y="86"/>
                    <a:pt x="210" y="87"/>
                  </a:cubicBezTo>
                  <a:cubicBezTo>
                    <a:pt x="211" y="86"/>
                    <a:pt x="211" y="86"/>
                    <a:pt x="210" y="86"/>
                  </a:cubicBezTo>
                  <a:cubicBezTo>
                    <a:pt x="210" y="87"/>
                    <a:pt x="209" y="88"/>
                    <a:pt x="208" y="89"/>
                  </a:cubicBezTo>
                  <a:cubicBezTo>
                    <a:pt x="211" y="90"/>
                    <a:pt x="234" y="83"/>
                    <a:pt x="235" y="82"/>
                  </a:cubicBezTo>
                  <a:cubicBezTo>
                    <a:pt x="235" y="83"/>
                    <a:pt x="236" y="83"/>
                    <a:pt x="238" y="83"/>
                  </a:cubicBezTo>
                  <a:cubicBezTo>
                    <a:pt x="213" y="94"/>
                    <a:pt x="181" y="111"/>
                    <a:pt x="148" y="123"/>
                  </a:cubicBezTo>
                  <a:cubicBezTo>
                    <a:pt x="126" y="130"/>
                    <a:pt x="97" y="158"/>
                    <a:pt x="74" y="155"/>
                  </a:cubicBezTo>
                  <a:cubicBezTo>
                    <a:pt x="70" y="155"/>
                    <a:pt x="42" y="143"/>
                    <a:pt x="44" y="137"/>
                  </a:cubicBezTo>
                  <a:cubicBezTo>
                    <a:pt x="41" y="135"/>
                    <a:pt x="0" y="70"/>
                    <a:pt x="7" y="67"/>
                  </a:cubicBezTo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835015" y="758190"/>
              <a:ext cx="1210310" cy="70802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广州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038862" y="1652270"/>
              <a:ext cx="904863" cy="22720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大寒不寒，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人马不安</a:t>
              </a:r>
            </a:p>
          </p:txBody>
        </p:sp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6206490" y="2640965"/>
              <a:ext cx="100330" cy="103505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6344" y="633421"/>
            <a:ext cx="1515110" cy="3166110"/>
            <a:chOff x="8338185" y="758190"/>
            <a:chExt cx="1515110" cy="3166110"/>
          </a:xfrm>
        </p:grpSpPr>
        <p:sp>
          <p:nvSpPr>
            <p:cNvPr id="48" name="Freeform 5"/>
            <p:cNvSpPr/>
            <p:nvPr/>
          </p:nvSpPr>
          <p:spPr bwMode="auto">
            <a:xfrm rot="1587577">
              <a:off x="8338185" y="932815"/>
              <a:ext cx="1515110" cy="728345"/>
            </a:xfrm>
            <a:custGeom>
              <a:avLst/>
              <a:gdLst>
                <a:gd name="T0" fmla="*/ 61 w 332"/>
                <a:gd name="T1" fmla="*/ 55 h 158"/>
                <a:gd name="T2" fmla="*/ 95 w 332"/>
                <a:gd name="T3" fmla="*/ 44 h 158"/>
                <a:gd name="T4" fmla="*/ 82 w 332"/>
                <a:gd name="T5" fmla="*/ 50 h 158"/>
                <a:gd name="T6" fmla="*/ 117 w 332"/>
                <a:gd name="T7" fmla="*/ 37 h 158"/>
                <a:gd name="T8" fmla="*/ 104 w 332"/>
                <a:gd name="T9" fmla="*/ 44 h 158"/>
                <a:gd name="T10" fmla="*/ 130 w 332"/>
                <a:gd name="T11" fmla="*/ 35 h 158"/>
                <a:gd name="T12" fmla="*/ 125 w 332"/>
                <a:gd name="T13" fmla="*/ 38 h 158"/>
                <a:gd name="T14" fmla="*/ 134 w 332"/>
                <a:gd name="T15" fmla="*/ 39 h 158"/>
                <a:gd name="T16" fmla="*/ 151 w 332"/>
                <a:gd name="T17" fmla="*/ 43 h 158"/>
                <a:gd name="T18" fmla="*/ 203 w 332"/>
                <a:gd name="T19" fmla="*/ 33 h 158"/>
                <a:gd name="T20" fmla="*/ 226 w 332"/>
                <a:gd name="T21" fmla="*/ 11 h 158"/>
                <a:gd name="T22" fmla="*/ 240 w 332"/>
                <a:gd name="T23" fmla="*/ 24 h 158"/>
                <a:gd name="T24" fmla="*/ 250 w 332"/>
                <a:gd name="T25" fmla="*/ 21 h 158"/>
                <a:gd name="T26" fmla="*/ 240 w 332"/>
                <a:gd name="T27" fmla="*/ 19 h 158"/>
                <a:gd name="T28" fmla="*/ 249 w 332"/>
                <a:gd name="T29" fmla="*/ 13 h 158"/>
                <a:gd name="T30" fmla="*/ 283 w 332"/>
                <a:gd name="T31" fmla="*/ 5 h 158"/>
                <a:gd name="T32" fmla="*/ 332 w 332"/>
                <a:gd name="T33" fmla="*/ 0 h 158"/>
                <a:gd name="T34" fmla="*/ 275 w 332"/>
                <a:gd name="T35" fmla="*/ 17 h 158"/>
                <a:gd name="T36" fmla="*/ 271 w 332"/>
                <a:gd name="T37" fmla="*/ 30 h 158"/>
                <a:gd name="T38" fmla="*/ 290 w 332"/>
                <a:gd name="T39" fmla="*/ 33 h 158"/>
                <a:gd name="T40" fmla="*/ 285 w 332"/>
                <a:gd name="T41" fmla="*/ 38 h 158"/>
                <a:gd name="T42" fmla="*/ 241 w 332"/>
                <a:gd name="T43" fmla="*/ 53 h 158"/>
                <a:gd name="T44" fmla="*/ 275 w 332"/>
                <a:gd name="T45" fmla="*/ 48 h 158"/>
                <a:gd name="T46" fmla="*/ 270 w 332"/>
                <a:gd name="T47" fmla="*/ 53 h 158"/>
                <a:gd name="T48" fmla="*/ 281 w 332"/>
                <a:gd name="T49" fmla="*/ 52 h 158"/>
                <a:gd name="T50" fmla="*/ 243 w 332"/>
                <a:gd name="T51" fmla="*/ 65 h 158"/>
                <a:gd name="T52" fmla="*/ 226 w 332"/>
                <a:gd name="T53" fmla="*/ 76 h 158"/>
                <a:gd name="T54" fmla="*/ 238 w 332"/>
                <a:gd name="T55" fmla="*/ 74 h 158"/>
                <a:gd name="T56" fmla="*/ 210 w 332"/>
                <a:gd name="T57" fmla="*/ 87 h 158"/>
                <a:gd name="T58" fmla="*/ 208 w 332"/>
                <a:gd name="T59" fmla="*/ 89 h 158"/>
                <a:gd name="T60" fmla="*/ 238 w 332"/>
                <a:gd name="T61" fmla="*/ 83 h 158"/>
                <a:gd name="T62" fmla="*/ 74 w 332"/>
                <a:gd name="T63" fmla="*/ 155 h 158"/>
                <a:gd name="T64" fmla="*/ 7 w 332"/>
                <a:gd name="T65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58">
                  <a:moveTo>
                    <a:pt x="7" y="67"/>
                  </a:moveTo>
                  <a:cubicBezTo>
                    <a:pt x="17" y="74"/>
                    <a:pt x="61" y="48"/>
                    <a:pt x="61" y="55"/>
                  </a:cubicBezTo>
                  <a:cubicBezTo>
                    <a:pt x="59" y="58"/>
                    <a:pt x="60" y="60"/>
                    <a:pt x="63" y="59"/>
                  </a:cubicBezTo>
                  <a:cubicBezTo>
                    <a:pt x="61" y="59"/>
                    <a:pt x="85" y="46"/>
                    <a:pt x="95" y="44"/>
                  </a:cubicBezTo>
                  <a:cubicBezTo>
                    <a:pt x="94" y="42"/>
                    <a:pt x="94" y="45"/>
                    <a:pt x="97" y="44"/>
                  </a:cubicBezTo>
                  <a:cubicBezTo>
                    <a:pt x="97" y="47"/>
                    <a:pt x="82" y="45"/>
                    <a:pt x="82" y="50"/>
                  </a:cubicBezTo>
                  <a:cubicBezTo>
                    <a:pt x="147" y="42"/>
                    <a:pt x="99" y="45"/>
                    <a:pt x="97" y="45"/>
                  </a:cubicBezTo>
                  <a:cubicBezTo>
                    <a:pt x="99" y="44"/>
                    <a:pt x="116" y="38"/>
                    <a:pt x="117" y="37"/>
                  </a:cubicBezTo>
                  <a:cubicBezTo>
                    <a:pt x="117" y="38"/>
                    <a:pt x="117" y="39"/>
                    <a:pt x="118" y="38"/>
                  </a:cubicBezTo>
                  <a:cubicBezTo>
                    <a:pt x="114" y="40"/>
                    <a:pt x="107" y="42"/>
                    <a:pt x="104" y="44"/>
                  </a:cubicBezTo>
                  <a:cubicBezTo>
                    <a:pt x="129" y="43"/>
                    <a:pt x="117" y="40"/>
                    <a:pt x="127" y="35"/>
                  </a:cubicBezTo>
                  <a:cubicBezTo>
                    <a:pt x="128" y="36"/>
                    <a:pt x="129" y="36"/>
                    <a:pt x="130" y="35"/>
                  </a:cubicBezTo>
                  <a:cubicBezTo>
                    <a:pt x="128" y="35"/>
                    <a:pt x="128" y="36"/>
                    <a:pt x="129" y="36"/>
                  </a:cubicBezTo>
                  <a:cubicBezTo>
                    <a:pt x="129" y="36"/>
                    <a:pt x="125" y="37"/>
                    <a:pt x="125" y="38"/>
                  </a:cubicBezTo>
                  <a:cubicBezTo>
                    <a:pt x="126" y="40"/>
                    <a:pt x="142" y="34"/>
                    <a:pt x="143" y="34"/>
                  </a:cubicBezTo>
                  <a:cubicBezTo>
                    <a:pt x="140" y="36"/>
                    <a:pt x="137" y="38"/>
                    <a:pt x="134" y="39"/>
                  </a:cubicBezTo>
                  <a:cubicBezTo>
                    <a:pt x="137" y="39"/>
                    <a:pt x="140" y="39"/>
                    <a:pt x="144" y="38"/>
                  </a:cubicBezTo>
                  <a:cubicBezTo>
                    <a:pt x="146" y="47"/>
                    <a:pt x="142" y="40"/>
                    <a:pt x="151" y="43"/>
                  </a:cubicBezTo>
                  <a:cubicBezTo>
                    <a:pt x="147" y="53"/>
                    <a:pt x="148" y="46"/>
                    <a:pt x="146" y="48"/>
                  </a:cubicBezTo>
                  <a:cubicBezTo>
                    <a:pt x="149" y="52"/>
                    <a:pt x="196" y="38"/>
                    <a:pt x="203" y="33"/>
                  </a:cubicBezTo>
                  <a:cubicBezTo>
                    <a:pt x="220" y="24"/>
                    <a:pt x="236" y="28"/>
                    <a:pt x="231" y="12"/>
                  </a:cubicBezTo>
                  <a:cubicBezTo>
                    <a:pt x="224" y="8"/>
                    <a:pt x="234" y="10"/>
                    <a:pt x="226" y="11"/>
                  </a:cubicBezTo>
                  <a:cubicBezTo>
                    <a:pt x="236" y="4"/>
                    <a:pt x="238" y="15"/>
                    <a:pt x="233" y="21"/>
                  </a:cubicBezTo>
                  <a:cubicBezTo>
                    <a:pt x="235" y="21"/>
                    <a:pt x="239" y="25"/>
                    <a:pt x="240" y="24"/>
                  </a:cubicBezTo>
                  <a:cubicBezTo>
                    <a:pt x="239" y="22"/>
                    <a:pt x="241" y="22"/>
                    <a:pt x="243" y="21"/>
                  </a:cubicBezTo>
                  <a:cubicBezTo>
                    <a:pt x="238" y="25"/>
                    <a:pt x="240" y="24"/>
                    <a:pt x="250" y="21"/>
                  </a:cubicBezTo>
                  <a:cubicBezTo>
                    <a:pt x="246" y="19"/>
                    <a:pt x="247" y="19"/>
                    <a:pt x="253" y="18"/>
                  </a:cubicBezTo>
                  <a:cubicBezTo>
                    <a:pt x="253" y="18"/>
                    <a:pt x="242" y="18"/>
                    <a:pt x="240" y="19"/>
                  </a:cubicBezTo>
                  <a:cubicBezTo>
                    <a:pt x="243" y="17"/>
                    <a:pt x="249" y="18"/>
                    <a:pt x="253" y="14"/>
                  </a:cubicBezTo>
                  <a:cubicBezTo>
                    <a:pt x="253" y="15"/>
                    <a:pt x="248" y="13"/>
                    <a:pt x="249" y="13"/>
                  </a:cubicBezTo>
                  <a:cubicBezTo>
                    <a:pt x="259" y="11"/>
                    <a:pt x="260" y="6"/>
                    <a:pt x="275" y="5"/>
                  </a:cubicBezTo>
                  <a:cubicBezTo>
                    <a:pt x="254" y="13"/>
                    <a:pt x="277" y="7"/>
                    <a:pt x="283" y="5"/>
                  </a:cubicBezTo>
                  <a:cubicBezTo>
                    <a:pt x="277" y="6"/>
                    <a:pt x="275" y="7"/>
                    <a:pt x="276" y="11"/>
                  </a:cubicBezTo>
                  <a:cubicBezTo>
                    <a:pt x="283" y="5"/>
                    <a:pt x="322" y="2"/>
                    <a:pt x="332" y="0"/>
                  </a:cubicBezTo>
                  <a:cubicBezTo>
                    <a:pt x="329" y="0"/>
                    <a:pt x="328" y="1"/>
                    <a:pt x="329" y="2"/>
                  </a:cubicBezTo>
                  <a:cubicBezTo>
                    <a:pt x="329" y="3"/>
                    <a:pt x="278" y="16"/>
                    <a:pt x="275" y="17"/>
                  </a:cubicBezTo>
                  <a:cubicBezTo>
                    <a:pt x="278" y="19"/>
                    <a:pt x="288" y="18"/>
                    <a:pt x="288" y="18"/>
                  </a:cubicBezTo>
                  <a:cubicBezTo>
                    <a:pt x="250" y="26"/>
                    <a:pt x="282" y="23"/>
                    <a:pt x="271" y="30"/>
                  </a:cubicBezTo>
                  <a:cubicBezTo>
                    <a:pt x="274" y="35"/>
                    <a:pt x="297" y="29"/>
                    <a:pt x="299" y="28"/>
                  </a:cubicBezTo>
                  <a:cubicBezTo>
                    <a:pt x="289" y="28"/>
                    <a:pt x="283" y="34"/>
                    <a:pt x="290" y="33"/>
                  </a:cubicBezTo>
                  <a:cubicBezTo>
                    <a:pt x="288" y="38"/>
                    <a:pt x="271" y="36"/>
                    <a:pt x="292" y="35"/>
                  </a:cubicBezTo>
                  <a:cubicBezTo>
                    <a:pt x="284" y="36"/>
                    <a:pt x="282" y="37"/>
                    <a:pt x="285" y="38"/>
                  </a:cubicBezTo>
                  <a:cubicBezTo>
                    <a:pt x="270" y="45"/>
                    <a:pt x="256" y="52"/>
                    <a:pt x="239" y="55"/>
                  </a:cubicBezTo>
                  <a:cubicBezTo>
                    <a:pt x="238" y="55"/>
                    <a:pt x="240" y="53"/>
                    <a:pt x="241" y="53"/>
                  </a:cubicBezTo>
                  <a:cubicBezTo>
                    <a:pt x="239" y="50"/>
                    <a:pt x="235" y="56"/>
                    <a:pt x="233" y="57"/>
                  </a:cubicBezTo>
                  <a:cubicBezTo>
                    <a:pt x="247" y="56"/>
                    <a:pt x="262" y="51"/>
                    <a:pt x="275" y="48"/>
                  </a:cubicBezTo>
                  <a:cubicBezTo>
                    <a:pt x="276" y="50"/>
                    <a:pt x="264" y="52"/>
                    <a:pt x="264" y="51"/>
                  </a:cubicBezTo>
                  <a:cubicBezTo>
                    <a:pt x="264" y="52"/>
                    <a:pt x="232" y="64"/>
                    <a:pt x="270" y="53"/>
                  </a:cubicBezTo>
                  <a:cubicBezTo>
                    <a:pt x="270" y="61"/>
                    <a:pt x="262" y="63"/>
                    <a:pt x="245" y="60"/>
                  </a:cubicBezTo>
                  <a:cubicBezTo>
                    <a:pt x="257" y="60"/>
                    <a:pt x="270" y="55"/>
                    <a:pt x="281" y="52"/>
                  </a:cubicBezTo>
                  <a:cubicBezTo>
                    <a:pt x="271" y="56"/>
                    <a:pt x="253" y="62"/>
                    <a:pt x="246" y="62"/>
                  </a:cubicBezTo>
                  <a:cubicBezTo>
                    <a:pt x="247" y="63"/>
                    <a:pt x="247" y="64"/>
                    <a:pt x="243" y="65"/>
                  </a:cubicBezTo>
                  <a:cubicBezTo>
                    <a:pt x="244" y="62"/>
                    <a:pt x="231" y="72"/>
                    <a:pt x="222" y="76"/>
                  </a:cubicBezTo>
                  <a:cubicBezTo>
                    <a:pt x="225" y="74"/>
                    <a:pt x="227" y="74"/>
                    <a:pt x="226" y="76"/>
                  </a:cubicBezTo>
                  <a:cubicBezTo>
                    <a:pt x="226" y="76"/>
                    <a:pt x="238" y="73"/>
                    <a:pt x="239" y="72"/>
                  </a:cubicBezTo>
                  <a:cubicBezTo>
                    <a:pt x="239" y="75"/>
                    <a:pt x="239" y="75"/>
                    <a:pt x="238" y="74"/>
                  </a:cubicBezTo>
                  <a:cubicBezTo>
                    <a:pt x="236" y="76"/>
                    <a:pt x="217" y="82"/>
                    <a:pt x="225" y="79"/>
                  </a:cubicBezTo>
                  <a:cubicBezTo>
                    <a:pt x="224" y="82"/>
                    <a:pt x="208" y="86"/>
                    <a:pt x="210" y="87"/>
                  </a:cubicBezTo>
                  <a:cubicBezTo>
                    <a:pt x="211" y="86"/>
                    <a:pt x="211" y="86"/>
                    <a:pt x="210" y="86"/>
                  </a:cubicBezTo>
                  <a:cubicBezTo>
                    <a:pt x="210" y="87"/>
                    <a:pt x="209" y="88"/>
                    <a:pt x="208" y="89"/>
                  </a:cubicBezTo>
                  <a:cubicBezTo>
                    <a:pt x="211" y="90"/>
                    <a:pt x="234" y="83"/>
                    <a:pt x="235" y="82"/>
                  </a:cubicBezTo>
                  <a:cubicBezTo>
                    <a:pt x="235" y="83"/>
                    <a:pt x="236" y="83"/>
                    <a:pt x="238" y="83"/>
                  </a:cubicBezTo>
                  <a:cubicBezTo>
                    <a:pt x="213" y="94"/>
                    <a:pt x="181" y="111"/>
                    <a:pt x="148" y="123"/>
                  </a:cubicBezTo>
                  <a:cubicBezTo>
                    <a:pt x="126" y="130"/>
                    <a:pt x="97" y="158"/>
                    <a:pt x="74" y="155"/>
                  </a:cubicBezTo>
                  <a:cubicBezTo>
                    <a:pt x="70" y="155"/>
                    <a:pt x="42" y="143"/>
                    <a:pt x="44" y="137"/>
                  </a:cubicBezTo>
                  <a:cubicBezTo>
                    <a:pt x="41" y="135"/>
                    <a:pt x="0" y="70"/>
                    <a:pt x="7" y="67"/>
                  </a:cubicBezTo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439150" y="758190"/>
              <a:ext cx="1210310" cy="70802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重庆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643632" y="1652270"/>
              <a:ext cx="904863" cy="22720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大寒白雪定丰年，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大寒无风伏干旱</a:t>
              </a:r>
            </a:p>
          </p:txBody>
        </p:sp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8826500" y="3312160"/>
              <a:ext cx="100330" cy="103505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0333808" y="-1000043"/>
            <a:ext cx="2817495" cy="2893695"/>
          </a:xfrm>
          <a:custGeom>
            <a:avLst/>
            <a:gdLst>
              <a:gd name="T0" fmla="*/ 984 w 1216"/>
              <a:gd name="T1" fmla="*/ 113 h 1249"/>
              <a:gd name="T2" fmla="*/ 1112 w 1216"/>
              <a:gd name="T3" fmla="*/ 259 h 1249"/>
              <a:gd name="T4" fmla="*/ 923 w 1216"/>
              <a:gd name="T5" fmla="*/ 612 h 1249"/>
              <a:gd name="T6" fmla="*/ 98 w 1216"/>
              <a:gd name="T7" fmla="*/ 754 h 1249"/>
              <a:gd name="T8" fmla="*/ 71 w 1216"/>
              <a:gd name="T9" fmla="*/ 785 h 1249"/>
              <a:gd name="T10" fmla="*/ 99 w 1216"/>
              <a:gd name="T11" fmla="*/ 865 h 1249"/>
              <a:gd name="T12" fmla="*/ 132 w 1216"/>
              <a:gd name="T13" fmla="*/ 906 h 1249"/>
              <a:gd name="T14" fmla="*/ 1048 w 1216"/>
              <a:gd name="T15" fmla="*/ 1009 h 1249"/>
              <a:gd name="T16" fmla="*/ 597 w 1216"/>
              <a:gd name="T17" fmla="*/ 1066 h 1249"/>
              <a:gd name="T18" fmla="*/ 630 w 1216"/>
              <a:gd name="T19" fmla="*/ 1124 h 1249"/>
              <a:gd name="T20" fmla="*/ 496 w 1216"/>
              <a:gd name="T21" fmla="*/ 1245 h 1249"/>
              <a:gd name="T22" fmla="*/ 1007 w 1216"/>
              <a:gd name="T23" fmla="*/ 227 h 1249"/>
              <a:gd name="T24" fmla="*/ 742 w 1216"/>
              <a:gd name="T25" fmla="*/ 47 h 1249"/>
              <a:gd name="T26" fmla="*/ 346 w 1216"/>
              <a:gd name="T27" fmla="*/ 133 h 1249"/>
              <a:gd name="T28" fmla="*/ 188 w 1216"/>
              <a:gd name="T29" fmla="*/ 252 h 1249"/>
              <a:gd name="T30" fmla="*/ 265 w 1216"/>
              <a:gd name="T31" fmla="*/ 123 h 1249"/>
              <a:gd name="T32" fmla="*/ 118 w 1216"/>
              <a:gd name="T33" fmla="*/ 258 h 1249"/>
              <a:gd name="T34" fmla="*/ 134 w 1216"/>
              <a:gd name="T35" fmla="*/ 484 h 1249"/>
              <a:gd name="T36" fmla="*/ 278 w 1216"/>
              <a:gd name="T37" fmla="*/ 987 h 1249"/>
              <a:gd name="T38" fmla="*/ 355 w 1216"/>
              <a:gd name="T39" fmla="*/ 1049 h 1249"/>
              <a:gd name="T40" fmla="*/ 662 w 1216"/>
              <a:gd name="T41" fmla="*/ 1017 h 1249"/>
              <a:gd name="T42" fmla="*/ 593 w 1216"/>
              <a:gd name="T43" fmla="*/ 922 h 1249"/>
              <a:gd name="T44" fmla="*/ 518 w 1216"/>
              <a:gd name="T45" fmla="*/ 708 h 1249"/>
              <a:gd name="T46" fmla="*/ 601 w 1216"/>
              <a:gd name="T47" fmla="*/ 844 h 1249"/>
              <a:gd name="T48" fmla="*/ 819 w 1216"/>
              <a:gd name="T49" fmla="*/ 744 h 1249"/>
              <a:gd name="T50" fmla="*/ 977 w 1216"/>
              <a:gd name="T51" fmla="*/ 533 h 1249"/>
              <a:gd name="T52" fmla="*/ 878 w 1216"/>
              <a:gd name="T53" fmla="*/ 830 h 1249"/>
              <a:gd name="T54" fmla="*/ 860 w 1216"/>
              <a:gd name="T55" fmla="*/ 905 h 1249"/>
              <a:gd name="T56" fmla="*/ 856 w 1216"/>
              <a:gd name="T57" fmla="*/ 992 h 1249"/>
              <a:gd name="T58" fmla="*/ 886 w 1216"/>
              <a:gd name="T59" fmla="*/ 1090 h 1249"/>
              <a:gd name="T60" fmla="*/ 1199 w 1216"/>
              <a:gd name="T61" fmla="*/ 650 h 1249"/>
              <a:gd name="T62" fmla="*/ 114 w 1216"/>
              <a:gd name="T63" fmla="*/ 287 h 1249"/>
              <a:gd name="T64" fmla="*/ 151 w 1216"/>
              <a:gd name="T65" fmla="*/ 219 h 1249"/>
              <a:gd name="T66" fmla="*/ 174 w 1216"/>
              <a:gd name="T67" fmla="*/ 256 h 1249"/>
              <a:gd name="T68" fmla="*/ 250 w 1216"/>
              <a:gd name="T69" fmla="*/ 954 h 1249"/>
              <a:gd name="T70" fmla="*/ 457 w 1216"/>
              <a:gd name="T71" fmla="*/ 1075 h 1249"/>
              <a:gd name="T72" fmla="*/ 720 w 1216"/>
              <a:gd name="T73" fmla="*/ 572 h 1249"/>
              <a:gd name="T74" fmla="*/ 658 w 1216"/>
              <a:gd name="T75" fmla="*/ 494 h 1249"/>
              <a:gd name="T76" fmla="*/ 611 w 1216"/>
              <a:gd name="T77" fmla="*/ 550 h 1249"/>
              <a:gd name="T78" fmla="*/ 584 w 1216"/>
              <a:gd name="T79" fmla="*/ 162 h 1249"/>
              <a:gd name="T80" fmla="*/ 490 w 1216"/>
              <a:gd name="T81" fmla="*/ 644 h 1249"/>
              <a:gd name="T82" fmla="*/ 529 w 1216"/>
              <a:gd name="T83" fmla="*/ 437 h 1249"/>
              <a:gd name="T84" fmla="*/ 567 w 1216"/>
              <a:gd name="T85" fmla="*/ 734 h 1249"/>
              <a:gd name="T86" fmla="*/ 731 w 1216"/>
              <a:gd name="T87" fmla="*/ 681 h 1249"/>
              <a:gd name="T88" fmla="*/ 784 w 1216"/>
              <a:gd name="T89" fmla="*/ 762 h 1249"/>
              <a:gd name="T90" fmla="*/ 823 w 1216"/>
              <a:gd name="T91" fmla="*/ 609 h 1249"/>
              <a:gd name="T92" fmla="*/ 880 w 1216"/>
              <a:gd name="T93" fmla="*/ 121 h 1249"/>
              <a:gd name="T94" fmla="*/ 919 w 1216"/>
              <a:gd name="T95" fmla="*/ 205 h 1249"/>
              <a:gd name="T96" fmla="*/ 809 w 1216"/>
              <a:gd name="T97" fmla="*/ 1015 h 1249"/>
              <a:gd name="T98" fmla="*/ 1041 w 1216"/>
              <a:gd name="T99" fmla="*/ 247 h 1249"/>
              <a:gd name="T100" fmla="*/ 1024 w 1216"/>
              <a:gd name="T101" fmla="*/ 152 h 1249"/>
              <a:gd name="T102" fmla="*/ 1051 w 1216"/>
              <a:gd name="T103" fmla="*/ 248 h 1249"/>
              <a:gd name="T104" fmla="*/ 16 w 1216"/>
              <a:gd name="T105" fmla="*/ 554 h 1249"/>
              <a:gd name="T106" fmla="*/ 878 w 1216"/>
              <a:gd name="T107" fmla="*/ 660 h 1249"/>
              <a:gd name="T108" fmla="*/ 60 w 1216"/>
              <a:gd name="T109" fmla="*/ 689 h 1249"/>
              <a:gd name="T110" fmla="*/ 798 w 1216"/>
              <a:gd name="T111" fmla="*/ 805 h 1249"/>
              <a:gd name="T112" fmla="*/ 97 w 1216"/>
              <a:gd name="T113" fmla="*/ 854 h 1249"/>
              <a:gd name="T114" fmla="*/ 747 w 1216"/>
              <a:gd name="T115" fmla="*/ 809 h 1249"/>
              <a:gd name="T116" fmla="*/ 789 w 1216"/>
              <a:gd name="T117" fmla="*/ 863 h 1249"/>
              <a:gd name="T118" fmla="*/ 885 w 1216"/>
              <a:gd name="T119" fmla="*/ 906 h 1249"/>
              <a:gd name="T120" fmla="*/ 670 w 1216"/>
              <a:gd name="T121" fmla="*/ 1041 h 1249"/>
              <a:gd name="T122" fmla="*/ 932 w 1216"/>
              <a:gd name="T123" fmla="*/ 685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6" h="1249">
                <a:moveTo>
                  <a:pt x="575" y="11"/>
                </a:moveTo>
                <a:cubicBezTo>
                  <a:pt x="573" y="12"/>
                  <a:pt x="569" y="12"/>
                  <a:pt x="568" y="14"/>
                </a:cubicBezTo>
                <a:cubicBezTo>
                  <a:pt x="571" y="14"/>
                  <a:pt x="574" y="13"/>
                  <a:pt x="575" y="11"/>
                </a:cubicBezTo>
                <a:close/>
                <a:moveTo>
                  <a:pt x="487" y="32"/>
                </a:moveTo>
                <a:cubicBezTo>
                  <a:pt x="488" y="37"/>
                  <a:pt x="482" y="33"/>
                  <a:pt x="482" y="36"/>
                </a:cubicBezTo>
                <a:cubicBezTo>
                  <a:pt x="488" y="36"/>
                  <a:pt x="498" y="36"/>
                  <a:pt x="505" y="33"/>
                </a:cubicBezTo>
                <a:cubicBezTo>
                  <a:pt x="499" y="30"/>
                  <a:pt x="496" y="33"/>
                  <a:pt x="487" y="32"/>
                </a:cubicBezTo>
                <a:close/>
                <a:moveTo>
                  <a:pt x="440" y="34"/>
                </a:moveTo>
                <a:cubicBezTo>
                  <a:pt x="442" y="34"/>
                  <a:pt x="444" y="33"/>
                  <a:pt x="445" y="32"/>
                </a:cubicBezTo>
                <a:cubicBezTo>
                  <a:pt x="443" y="31"/>
                  <a:pt x="441" y="32"/>
                  <a:pt x="440" y="34"/>
                </a:cubicBezTo>
                <a:close/>
                <a:moveTo>
                  <a:pt x="452" y="43"/>
                </a:moveTo>
                <a:cubicBezTo>
                  <a:pt x="464" y="43"/>
                  <a:pt x="469" y="39"/>
                  <a:pt x="478" y="36"/>
                </a:cubicBezTo>
                <a:cubicBezTo>
                  <a:pt x="469" y="39"/>
                  <a:pt x="457" y="37"/>
                  <a:pt x="452" y="43"/>
                </a:cubicBezTo>
                <a:close/>
                <a:moveTo>
                  <a:pt x="361" y="42"/>
                </a:moveTo>
                <a:cubicBezTo>
                  <a:pt x="362" y="43"/>
                  <a:pt x="365" y="42"/>
                  <a:pt x="366" y="39"/>
                </a:cubicBezTo>
                <a:cubicBezTo>
                  <a:pt x="364" y="40"/>
                  <a:pt x="361" y="40"/>
                  <a:pt x="361" y="42"/>
                </a:cubicBezTo>
                <a:close/>
                <a:moveTo>
                  <a:pt x="440" y="47"/>
                </a:moveTo>
                <a:cubicBezTo>
                  <a:pt x="443" y="48"/>
                  <a:pt x="446" y="47"/>
                  <a:pt x="447" y="44"/>
                </a:cubicBezTo>
                <a:cubicBezTo>
                  <a:pt x="443" y="44"/>
                  <a:pt x="442" y="44"/>
                  <a:pt x="440" y="47"/>
                </a:cubicBezTo>
                <a:close/>
                <a:moveTo>
                  <a:pt x="430" y="52"/>
                </a:moveTo>
                <a:cubicBezTo>
                  <a:pt x="427" y="52"/>
                  <a:pt x="421" y="50"/>
                  <a:pt x="426" y="47"/>
                </a:cubicBezTo>
                <a:cubicBezTo>
                  <a:pt x="425" y="47"/>
                  <a:pt x="424" y="47"/>
                  <a:pt x="423" y="46"/>
                </a:cubicBezTo>
                <a:cubicBezTo>
                  <a:pt x="424" y="51"/>
                  <a:pt x="420" y="49"/>
                  <a:pt x="422" y="54"/>
                </a:cubicBezTo>
                <a:cubicBezTo>
                  <a:pt x="421" y="55"/>
                  <a:pt x="416" y="52"/>
                  <a:pt x="417" y="56"/>
                </a:cubicBezTo>
                <a:cubicBezTo>
                  <a:pt x="422" y="56"/>
                  <a:pt x="427" y="54"/>
                  <a:pt x="430" y="52"/>
                </a:cubicBezTo>
                <a:close/>
                <a:moveTo>
                  <a:pt x="344" y="51"/>
                </a:moveTo>
                <a:cubicBezTo>
                  <a:pt x="347" y="51"/>
                  <a:pt x="350" y="50"/>
                  <a:pt x="351" y="47"/>
                </a:cubicBezTo>
                <a:cubicBezTo>
                  <a:pt x="347" y="47"/>
                  <a:pt x="345" y="49"/>
                  <a:pt x="344" y="51"/>
                </a:cubicBezTo>
                <a:close/>
                <a:moveTo>
                  <a:pt x="349" y="57"/>
                </a:moveTo>
                <a:cubicBezTo>
                  <a:pt x="353" y="58"/>
                  <a:pt x="353" y="56"/>
                  <a:pt x="356" y="56"/>
                </a:cubicBezTo>
                <a:cubicBezTo>
                  <a:pt x="356" y="54"/>
                  <a:pt x="357" y="51"/>
                  <a:pt x="354" y="52"/>
                </a:cubicBezTo>
                <a:cubicBezTo>
                  <a:pt x="353" y="55"/>
                  <a:pt x="349" y="54"/>
                  <a:pt x="349" y="57"/>
                </a:cubicBezTo>
                <a:close/>
                <a:moveTo>
                  <a:pt x="327" y="62"/>
                </a:moveTo>
                <a:cubicBezTo>
                  <a:pt x="332" y="61"/>
                  <a:pt x="338" y="57"/>
                  <a:pt x="337" y="53"/>
                </a:cubicBezTo>
                <a:cubicBezTo>
                  <a:pt x="335" y="57"/>
                  <a:pt x="328" y="56"/>
                  <a:pt x="327" y="62"/>
                </a:cubicBezTo>
                <a:close/>
                <a:moveTo>
                  <a:pt x="340" y="65"/>
                </a:moveTo>
                <a:cubicBezTo>
                  <a:pt x="342" y="63"/>
                  <a:pt x="344" y="61"/>
                  <a:pt x="347" y="60"/>
                </a:cubicBezTo>
                <a:cubicBezTo>
                  <a:pt x="343" y="59"/>
                  <a:pt x="338" y="62"/>
                  <a:pt x="340" y="65"/>
                </a:cubicBezTo>
                <a:close/>
                <a:moveTo>
                  <a:pt x="322" y="65"/>
                </a:moveTo>
                <a:cubicBezTo>
                  <a:pt x="323" y="64"/>
                  <a:pt x="325" y="64"/>
                  <a:pt x="326" y="62"/>
                </a:cubicBezTo>
                <a:cubicBezTo>
                  <a:pt x="323" y="61"/>
                  <a:pt x="320" y="64"/>
                  <a:pt x="322" y="65"/>
                </a:cubicBezTo>
                <a:close/>
                <a:moveTo>
                  <a:pt x="869" y="87"/>
                </a:moveTo>
                <a:cubicBezTo>
                  <a:pt x="869" y="89"/>
                  <a:pt x="868" y="89"/>
                  <a:pt x="867" y="91"/>
                </a:cubicBezTo>
                <a:cubicBezTo>
                  <a:pt x="871" y="92"/>
                  <a:pt x="873" y="94"/>
                  <a:pt x="876" y="96"/>
                </a:cubicBezTo>
                <a:cubicBezTo>
                  <a:pt x="874" y="92"/>
                  <a:pt x="874" y="88"/>
                  <a:pt x="869" y="87"/>
                </a:cubicBezTo>
                <a:close/>
                <a:moveTo>
                  <a:pt x="375" y="103"/>
                </a:moveTo>
                <a:cubicBezTo>
                  <a:pt x="374" y="103"/>
                  <a:pt x="373" y="101"/>
                  <a:pt x="372" y="100"/>
                </a:cubicBezTo>
                <a:cubicBezTo>
                  <a:pt x="371" y="99"/>
                  <a:pt x="370" y="101"/>
                  <a:pt x="369" y="100"/>
                </a:cubicBezTo>
                <a:cubicBezTo>
                  <a:pt x="368" y="104"/>
                  <a:pt x="375" y="106"/>
                  <a:pt x="375" y="103"/>
                </a:cubicBezTo>
                <a:close/>
                <a:moveTo>
                  <a:pt x="373" y="106"/>
                </a:moveTo>
                <a:cubicBezTo>
                  <a:pt x="373" y="107"/>
                  <a:pt x="370" y="109"/>
                  <a:pt x="372" y="110"/>
                </a:cubicBezTo>
                <a:cubicBezTo>
                  <a:pt x="372" y="108"/>
                  <a:pt x="375" y="109"/>
                  <a:pt x="374" y="107"/>
                </a:cubicBezTo>
                <a:cubicBezTo>
                  <a:pt x="373" y="107"/>
                  <a:pt x="374" y="106"/>
                  <a:pt x="373" y="106"/>
                </a:cubicBezTo>
                <a:close/>
                <a:moveTo>
                  <a:pt x="984" y="113"/>
                </a:moveTo>
                <a:cubicBezTo>
                  <a:pt x="983" y="110"/>
                  <a:pt x="979" y="110"/>
                  <a:pt x="977" y="107"/>
                </a:cubicBezTo>
                <a:cubicBezTo>
                  <a:pt x="975" y="111"/>
                  <a:pt x="981" y="111"/>
                  <a:pt x="984" y="113"/>
                </a:cubicBezTo>
                <a:close/>
                <a:moveTo>
                  <a:pt x="902" y="124"/>
                </a:moveTo>
                <a:cubicBezTo>
                  <a:pt x="908" y="121"/>
                  <a:pt x="911" y="128"/>
                  <a:pt x="913" y="133"/>
                </a:cubicBezTo>
                <a:cubicBezTo>
                  <a:pt x="925" y="129"/>
                  <a:pt x="926" y="148"/>
                  <a:pt x="933" y="139"/>
                </a:cubicBezTo>
                <a:cubicBezTo>
                  <a:pt x="930" y="131"/>
                  <a:pt x="918" y="131"/>
                  <a:pt x="914" y="124"/>
                </a:cubicBezTo>
                <a:cubicBezTo>
                  <a:pt x="907" y="126"/>
                  <a:pt x="901" y="115"/>
                  <a:pt x="897" y="119"/>
                </a:cubicBezTo>
                <a:cubicBezTo>
                  <a:pt x="898" y="121"/>
                  <a:pt x="902" y="121"/>
                  <a:pt x="902" y="124"/>
                </a:cubicBezTo>
                <a:close/>
                <a:moveTo>
                  <a:pt x="334" y="125"/>
                </a:moveTo>
                <a:cubicBezTo>
                  <a:pt x="334" y="123"/>
                  <a:pt x="338" y="124"/>
                  <a:pt x="337" y="121"/>
                </a:cubicBezTo>
                <a:cubicBezTo>
                  <a:pt x="335" y="121"/>
                  <a:pt x="333" y="121"/>
                  <a:pt x="334" y="118"/>
                </a:cubicBezTo>
                <a:cubicBezTo>
                  <a:pt x="329" y="117"/>
                  <a:pt x="328" y="122"/>
                  <a:pt x="326" y="124"/>
                </a:cubicBezTo>
                <a:cubicBezTo>
                  <a:pt x="329" y="126"/>
                  <a:pt x="331" y="119"/>
                  <a:pt x="334" y="125"/>
                </a:cubicBezTo>
                <a:close/>
                <a:moveTo>
                  <a:pt x="893" y="134"/>
                </a:moveTo>
                <a:cubicBezTo>
                  <a:pt x="892" y="130"/>
                  <a:pt x="888" y="127"/>
                  <a:pt x="885" y="128"/>
                </a:cubicBezTo>
                <a:cubicBezTo>
                  <a:pt x="886" y="132"/>
                  <a:pt x="890" y="132"/>
                  <a:pt x="893" y="134"/>
                </a:cubicBezTo>
                <a:close/>
                <a:moveTo>
                  <a:pt x="323" y="128"/>
                </a:moveTo>
                <a:cubicBezTo>
                  <a:pt x="320" y="128"/>
                  <a:pt x="319" y="129"/>
                  <a:pt x="318" y="131"/>
                </a:cubicBezTo>
                <a:cubicBezTo>
                  <a:pt x="321" y="131"/>
                  <a:pt x="323" y="131"/>
                  <a:pt x="323" y="128"/>
                </a:cubicBezTo>
                <a:close/>
                <a:moveTo>
                  <a:pt x="364" y="128"/>
                </a:moveTo>
                <a:cubicBezTo>
                  <a:pt x="362" y="129"/>
                  <a:pt x="359" y="130"/>
                  <a:pt x="357" y="131"/>
                </a:cubicBezTo>
                <a:cubicBezTo>
                  <a:pt x="361" y="131"/>
                  <a:pt x="363" y="131"/>
                  <a:pt x="364" y="128"/>
                </a:cubicBezTo>
                <a:close/>
                <a:moveTo>
                  <a:pt x="328" y="138"/>
                </a:moveTo>
                <a:cubicBezTo>
                  <a:pt x="325" y="138"/>
                  <a:pt x="324" y="139"/>
                  <a:pt x="322" y="141"/>
                </a:cubicBezTo>
                <a:cubicBezTo>
                  <a:pt x="326" y="141"/>
                  <a:pt x="327" y="139"/>
                  <a:pt x="328" y="138"/>
                </a:cubicBezTo>
                <a:close/>
                <a:moveTo>
                  <a:pt x="988" y="190"/>
                </a:moveTo>
                <a:cubicBezTo>
                  <a:pt x="981" y="186"/>
                  <a:pt x="984" y="183"/>
                  <a:pt x="976" y="180"/>
                </a:cubicBezTo>
                <a:cubicBezTo>
                  <a:pt x="976" y="183"/>
                  <a:pt x="978" y="182"/>
                  <a:pt x="976" y="184"/>
                </a:cubicBezTo>
                <a:cubicBezTo>
                  <a:pt x="983" y="183"/>
                  <a:pt x="982" y="193"/>
                  <a:pt x="988" y="190"/>
                </a:cubicBezTo>
                <a:close/>
                <a:moveTo>
                  <a:pt x="1004" y="185"/>
                </a:moveTo>
                <a:cubicBezTo>
                  <a:pt x="1003" y="184"/>
                  <a:pt x="1002" y="182"/>
                  <a:pt x="1002" y="180"/>
                </a:cubicBezTo>
                <a:cubicBezTo>
                  <a:pt x="1000" y="181"/>
                  <a:pt x="996" y="179"/>
                  <a:pt x="995" y="181"/>
                </a:cubicBezTo>
                <a:cubicBezTo>
                  <a:pt x="998" y="182"/>
                  <a:pt x="1000" y="188"/>
                  <a:pt x="1004" y="185"/>
                </a:cubicBezTo>
                <a:close/>
                <a:moveTo>
                  <a:pt x="998" y="192"/>
                </a:moveTo>
                <a:cubicBezTo>
                  <a:pt x="998" y="191"/>
                  <a:pt x="999" y="191"/>
                  <a:pt x="999" y="191"/>
                </a:cubicBezTo>
                <a:cubicBezTo>
                  <a:pt x="999" y="185"/>
                  <a:pt x="995" y="185"/>
                  <a:pt x="992" y="187"/>
                </a:cubicBezTo>
                <a:cubicBezTo>
                  <a:pt x="993" y="187"/>
                  <a:pt x="993" y="189"/>
                  <a:pt x="992" y="190"/>
                </a:cubicBezTo>
                <a:cubicBezTo>
                  <a:pt x="995" y="190"/>
                  <a:pt x="995" y="193"/>
                  <a:pt x="998" y="192"/>
                </a:cubicBezTo>
                <a:close/>
                <a:moveTo>
                  <a:pt x="1003" y="194"/>
                </a:moveTo>
                <a:cubicBezTo>
                  <a:pt x="1002" y="194"/>
                  <a:pt x="1001" y="194"/>
                  <a:pt x="1000" y="193"/>
                </a:cubicBezTo>
                <a:cubicBezTo>
                  <a:pt x="1001" y="196"/>
                  <a:pt x="1004" y="197"/>
                  <a:pt x="1006" y="199"/>
                </a:cubicBezTo>
                <a:cubicBezTo>
                  <a:pt x="1007" y="197"/>
                  <a:pt x="1006" y="193"/>
                  <a:pt x="1003" y="192"/>
                </a:cubicBezTo>
                <a:lnTo>
                  <a:pt x="1003" y="194"/>
                </a:lnTo>
                <a:close/>
                <a:moveTo>
                  <a:pt x="1091" y="232"/>
                </a:moveTo>
                <a:cubicBezTo>
                  <a:pt x="1092" y="230"/>
                  <a:pt x="1098" y="234"/>
                  <a:pt x="1099" y="232"/>
                </a:cubicBezTo>
                <a:cubicBezTo>
                  <a:pt x="1095" y="230"/>
                  <a:pt x="1095" y="224"/>
                  <a:pt x="1092" y="222"/>
                </a:cubicBezTo>
                <a:cubicBezTo>
                  <a:pt x="1092" y="225"/>
                  <a:pt x="1090" y="227"/>
                  <a:pt x="1089" y="228"/>
                </a:cubicBezTo>
                <a:cubicBezTo>
                  <a:pt x="1090" y="229"/>
                  <a:pt x="1090" y="232"/>
                  <a:pt x="1091" y="232"/>
                </a:cubicBezTo>
                <a:close/>
                <a:moveTo>
                  <a:pt x="1050" y="236"/>
                </a:moveTo>
                <a:cubicBezTo>
                  <a:pt x="1049" y="237"/>
                  <a:pt x="1049" y="238"/>
                  <a:pt x="1049" y="240"/>
                </a:cubicBezTo>
                <a:cubicBezTo>
                  <a:pt x="1053" y="239"/>
                  <a:pt x="1053" y="242"/>
                  <a:pt x="1056" y="242"/>
                </a:cubicBezTo>
                <a:cubicBezTo>
                  <a:pt x="1056" y="239"/>
                  <a:pt x="1052" y="238"/>
                  <a:pt x="1050" y="236"/>
                </a:cubicBezTo>
                <a:close/>
                <a:moveTo>
                  <a:pt x="1116" y="265"/>
                </a:moveTo>
                <a:cubicBezTo>
                  <a:pt x="1116" y="262"/>
                  <a:pt x="1114" y="261"/>
                  <a:pt x="1112" y="259"/>
                </a:cubicBezTo>
                <a:cubicBezTo>
                  <a:pt x="1110" y="263"/>
                  <a:pt x="1113" y="264"/>
                  <a:pt x="1116" y="265"/>
                </a:cubicBezTo>
                <a:close/>
                <a:moveTo>
                  <a:pt x="1135" y="273"/>
                </a:moveTo>
                <a:cubicBezTo>
                  <a:pt x="1135" y="269"/>
                  <a:pt x="1133" y="268"/>
                  <a:pt x="1130" y="267"/>
                </a:cubicBezTo>
                <a:cubicBezTo>
                  <a:pt x="1130" y="271"/>
                  <a:pt x="1132" y="273"/>
                  <a:pt x="1135" y="273"/>
                </a:cubicBezTo>
                <a:close/>
                <a:moveTo>
                  <a:pt x="1140" y="286"/>
                </a:moveTo>
                <a:cubicBezTo>
                  <a:pt x="1140" y="285"/>
                  <a:pt x="1139" y="284"/>
                  <a:pt x="1139" y="283"/>
                </a:cubicBezTo>
                <a:cubicBezTo>
                  <a:pt x="1137" y="283"/>
                  <a:pt x="1138" y="284"/>
                  <a:pt x="1136" y="283"/>
                </a:cubicBezTo>
                <a:cubicBezTo>
                  <a:pt x="1136" y="285"/>
                  <a:pt x="1138" y="286"/>
                  <a:pt x="1140" y="286"/>
                </a:cubicBezTo>
                <a:close/>
                <a:moveTo>
                  <a:pt x="1153" y="305"/>
                </a:moveTo>
                <a:cubicBezTo>
                  <a:pt x="1153" y="301"/>
                  <a:pt x="1151" y="301"/>
                  <a:pt x="1150" y="299"/>
                </a:cubicBezTo>
                <a:cubicBezTo>
                  <a:pt x="1148" y="302"/>
                  <a:pt x="1151" y="303"/>
                  <a:pt x="1153" y="305"/>
                </a:cubicBezTo>
                <a:close/>
                <a:moveTo>
                  <a:pt x="95" y="499"/>
                </a:moveTo>
                <a:cubicBezTo>
                  <a:pt x="96" y="499"/>
                  <a:pt x="97" y="499"/>
                  <a:pt x="98" y="498"/>
                </a:cubicBezTo>
                <a:cubicBezTo>
                  <a:pt x="98" y="497"/>
                  <a:pt x="98" y="495"/>
                  <a:pt x="95" y="495"/>
                </a:cubicBezTo>
                <a:cubicBezTo>
                  <a:pt x="96" y="497"/>
                  <a:pt x="94" y="497"/>
                  <a:pt x="95" y="499"/>
                </a:cubicBezTo>
                <a:close/>
                <a:moveTo>
                  <a:pt x="92" y="504"/>
                </a:moveTo>
                <a:cubicBezTo>
                  <a:pt x="91" y="507"/>
                  <a:pt x="91" y="511"/>
                  <a:pt x="94" y="512"/>
                </a:cubicBezTo>
                <a:cubicBezTo>
                  <a:pt x="95" y="510"/>
                  <a:pt x="94" y="506"/>
                  <a:pt x="92" y="504"/>
                </a:cubicBezTo>
                <a:close/>
                <a:moveTo>
                  <a:pt x="130" y="521"/>
                </a:moveTo>
                <a:cubicBezTo>
                  <a:pt x="130" y="520"/>
                  <a:pt x="131" y="520"/>
                  <a:pt x="132" y="521"/>
                </a:cubicBezTo>
                <a:cubicBezTo>
                  <a:pt x="132" y="519"/>
                  <a:pt x="132" y="517"/>
                  <a:pt x="130" y="517"/>
                </a:cubicBezTo>
                <a:cubicBezTo>
                  <a:pt x="130" y="518"/>
                  <a:pt x="127" y="520"/>
                  <a:pt x="130" y="521"/>
                </a:cubicBezTo>
                <a:close/>
                <a:moveTo>
                  <a:pt x="61" y="536"/>
                </a:moveTo>
                <a:cubicBezTo>
                  <a:pt x="63" y="534"/>
                  <a:pt x="62" y="530"/>
                  <a:pt x="60" y="528"/>
                </a:cubicBezTo>
                <a:cubicBezTo>
                  <a:pt x="61" y="530"/>
                  <a:pt x="59" y="535"/>
                  <a:pt x="61" y="536"/>
                </a:cubicBezTo>
                <a:close/>
                <a:moveTo>
                  <a:pt x="84" y="583"/>
                </a:moveTo>
                <a:cubicBezTo>
                  <a:pt x="86" y="583"/>
                  <a:pt x="87" y="582"/>
                  <a:pt x="88" y="583"/>
                </a:cubicBezTo>
                <a:cubicBezTo>
                  <a:pt x="93" y="568"/>
                  <a:pt x="93" y="553"/>
                  <a:pt x="98" y="536"/>
                </a:cubicBezTo>
                <a:cubicBezTo>
                  <a:pt x="97" y="535"/>
                  <a:pt x="98" y="533"/>
                  <a:pt x="96" y="532"/>
                </a:cubicBezTo>
                <a:cubicBezTo>
                  <a:pt x="94" y="546"/>
                  <a:pt x="83" y="557"/>
                  <a:pt x="87" y="569"/>
                </a:cubicBezTo>
                <a:cubicBezTo>
                  <a:pt x="84" y="572"/>
                  <a:pt x="83" y="579"/>
                  <a:pt x="84" y="583"/>
                </a:cubicBezTo>
                <a:close/>
                <a:moveTo>
                  <a:pt x="117" y="552"/>
                </a:moveTo>
                <a:cubicBezTo>
                  <a:pt x="117" y="555"/>
                  <a:pt x="116" y="556"/>
                  <a:pt x="117" y="560"/>
                </a:cubicBezTo>
                <a:cubicBezTo>
                  <a:pt x="119" y="560"/>
                  <a:pt x="118" y="552"/>
                  <a:pt x="117" y="552"/>
                </a:cubicBezTo>
                <a:close/>
                <a:moveTo>
                  <a:pt x="963" y="552"/>
                </a:moveTo>
                <a:cubicBezTo>
                  <a:pt x="963" y="558"/>
                  <a:pt x="964" y="562"/>
                  <a:pt x="963" y="566"/>
                </a:cubicBezTo>
                <a:cubicBezTo>
                  <a:pt x="968" y="565"/>
                  <a:pt x="967" y="553"/>
                  <a:pt x="963" y="552"/>
                </a:cubicBezTo>
                <a:close/>
                <a:moveTo>
                  <a:pt x="117" y="573"/>
                </a:moveTo>
                <a:cubicBezTo>
                  <a:pt x="116" y="576"/>
                  <a:pt x="117" y="577"/>
                  <a:pt x="119" y="578"/>
                </a:cubicBezTo>
                <a:cubicBezTo>
                  <a:pt x="119" y="576"/>
                  <a:pt x="120" y="574"/>
                  <a:pt x="121" y="573"/>
                </a:cubicBezTo>
                <a:cubicBezTo>
                  <a:pt x="118" y="572"/>
                  <a:pt x="118" y="574"/>
                  <a:pt x="117" y="573"/>
                </a:cubicBezTo>
                <a:close/>
                <a:moveTo>
                  <a:pt x="926" y="599"/>
                </a:moveTo>
                <a:cubicBezTo>
                  <a:pt x="925" y="599"/>
                  <a:pt x="925" y="597"/>
                  <a:pt x="925" y="596"/>
                </a:cubicBezTo>
                <a:cubicBezTo>
                  <a:pt x="924" y="596"/>
                  <a:pt x="923" y="595"/>
                  <a:pt x="923" y="596"/>
                </a:cubicBezTo>
                <a:cubicBezTo>
                  <a:pt x="924" y="597"/>
                  <a:pt x="923" y="598"/>
                  <a:pt x="923" y="599"/>
                </a:cubicBezTo>
                <a:cubicBezTo>
                  <a:pt x="924" y="598"/>
                  <a:pt x="926" y="602"/>
                  <a:pt x="926" y="599"/>
                </a:cubicBezTo>
                <a:close/>
                <a:moveTo>
                  <a:pt x="107" y="596"/>
                </a:moveTo>
                <a:cubicBezTo>
                  <a:pt x="103" y="603"/>
                  <a:pt x="106" y="621"/>
                  <a:pt x="112" y="617"/>
                </a:cubicBezTo>
                <a:cubicBezTo>
                  <a:pt x="110" y="610"/>
                  <a:pt x="111" y="598"/>
                  <a:pt x="107" y="596"/>
                </a:cubicBezTo>
                <a:close/>
                <a:moveTo>
                  <a:pt x="42" y="612"/>
                </a:moveTo>
                <a:cubicBezTo>
                  <a:pt x="40" y="619"/>
                  <a:pt x="37" y="634"/>
                  <a:pt x="42" y="640"/>
                </a:cubicBezTo>
                <a:cubicBezTo>
                  <a:pt x="43" y="630"/>
                  <a:pt x="43" y="618"/>
                  <a:pt x="42" y="612"/>
                </a:cubicBezTo>
                <a:close/>
                <a:moveTo>
                  <a:pt x="923" y="619"/>
                </a:moveTo>
                <a:cubicBezTo>
                  <a:pt x="922" y="617"/>
                  <a:pt x="925" y="614"/>
                  <a:pt x="923" y="612"/>
                </a:cubicBezTo>
                <a:cubicBezTo>
                  <a:pt x="923" y="615"/>
                  <a:pt x="920" y="618"/>
                  <a:pt x="923" y="619"/>
                </a:cubicBezTo>
                <a:close/>
                <a:moveTo>
                  <a:pt x="927" y="613"/>
                </a:moveTo>
                <a:cubicBezTo>
                  <a:pt x="927" y="616"/>
                  <a:pt x="925" y="618"/>
                  <a:pt x="924" y="621"/>
                </a:cubicBezTo>
                <a:cubicBezTo>
                  <a:pt x="927" y="621"/>
                  <a:pt x="930" y="614"/>
                  <a:pt x="927" y="613"/>
                </a:cubicBezTo>
                <a:close/>
                <a:moveTo>
                  <a:pt x="25" y="624"/>
                </a:moveTo>
                <a:cubicBezTo>
                  <a:pt x="25" y="619"/>
                  <a:pt x="26" y="618"/>
                  <a:pt x="22" y="617"/>
                </a:cubicBezTo>
                <a:cubicBezTo>
                  <a:pt x="21" y="618"/>
                  <a:pt x="20" y="619"/>
                  <a:pt x="17" y="618"/>
                </a:cubicBezTo>
                <a:cubicBezTo>
                  <a:pt x="17" y="623"/>
                  <a:pt x="19" y="624"/>
                  <a:pt x="21" y="626"/>
                </a:cubicBezTo>
                <a:cubicBezTo>
                  <a:pt x="21" y="624"/>
                  <a:pt x="24" y="625"/>
                  <a:pt x="25" y="624"/>
                </a:cubicBezTo>
                <a:close/>
                <a:moveTo>
                  <a:pt x="923" y="625"/>
                </a:moveTo>
                <a:cubicBezTo>
                  <a:pt x="922" y="632"/>
                  <a:pt x="921" y="635"/>
                  <a:pt x="920" y="643"/>
                </a:cubicBezTo>
                <a:cubicBezTo>
                  <a:pt x="923" y="638"/>
                  <a:pt x="927" y="629"/>
                  <a:pt x="923" y="625"/>
                </a:cubicBezTo>
                <a:close/>
                <a:moveTo>
                  <a:pt x="875" y="626"/>
                </a:moveTo>
                <a:cubicBezTo>
                  <a:pt x="875" y="632"/>
                  <a:pt x="872" y="634"/>
                  <a:pt x="872" y="639"/>
                </a:cubicBezTo>
                <a:cubicBezTo>
                  <a:pt x="877" y="639"/>
                  <a:pt x="878" y="628"/>
                  <a:pt x="875" y="626"/>
                </a:cubicBezTo>
                <a:close/>
                <a:moveTo>
                  <a:pt x="52" y="629"/>
                </a:moveTo>
                <a:cubicBezTo>
                  <a:pt x="50" y="630"/>
                  <a:pt x="51" y="636"/>
                  <a:pt x="53" y="636"/>
                </a:cubicBezTo>
                <a:cubicBezTo>
                  <a:pt x="53" y="633"/>
                  <a:pt x="53" y="631"/>
                  <a:pt x="52" y="629"/>
                </a:cubicBezTo>
                <a:close/>
                <a:moveTo>
                  <a:pt x="121" y="632"/>
                </a:moveTo>
                <a:cubicBezTo>
                  <a:pt x="119" y="634"/>
                  <a:pt x="119" y="640"/>
                  <a:pt x="122" y="639"/>
                </a:cubicBezTo>
                <a:cubicBezTo>
                  <a:pt x="122" y="637"/>
                  <a:pt x="123" y="633"/>
                  <a:pt x="121" y="632"/>
                </a:cubicBezTo>
                <a:close/>
                <a:moveTo>
                  <a:pt x="21" y="643"/>
                </a:moveTo>
                <a:cubicBezTo>
                  <a:pt x="20" y="641"/>
                  <a:pt x="21" y="638"/>
                  <a:pt x="18" y="638"/>
                </a:cubicBezTo>
                <a:cubicBezTo>
                  <a:pt x="18" y="640"/>
                  <a:pt x="18" y="643"/>
                  <a:pt x="21" y="643"/>
                </a:cubicBezTo>
                <a:close/>
                <a:moveTo>
                  <a:pt x="65" y="653"/>
                </a:moveTo>
                <a:cubicBezTo>
                  <a:pt x="65" y="652"/>
                  <a:pt x="66" y="646"/>
                  <a:pt x="65" y="646"/>
                </a:cubicBezTo>
                <a:cubicBezTo>
                  <a:pt x="64" y="646"/>
                  <a:pt x="63" y="652"/>
                  <a:pt x="65" y="653"/>
                </a:cubicBezTo>
                <a:close/>
                <a:moveTo>
                  <a:pt x="954" y="647"/>
                </a:moveTo>
                <a:cubicBezTo>
                  <a:pt x="954" y="650"/>
                  <a:pt x="951" y="653"/>
                  <a:pt x="953" y="654"/>
                </a:cubicBezTo>
                <a:cubicBezTo>
                  <a:pt x="953" y="653"/>
                  <a:pt x="956" y="649"/>
                  <a:pt x="954" y="647"/>
                </a:cubicBezTo>
                <a:close/>
                <a:moveTo>
                  <a:pt x="19" y="651"/>
                </a:moveTo>
                <a:cubicBezTo>
                  <a:pt x="19" y="657"/>
                  <a:pt x="18" y="660"/>
                  <a:pt x="21" y="664"/>
                </a:cubicBezTo>
                <a:cubicBezTo>
                  <a:pt x="19" y="659"/>
                  <a:pt x="22" y="654"/>
                  <a:pt x="19" y="651"/>
                </a:cubicBezTo>
                <a:close/>
                <a:moveTo>
                  <a:pt x="121" y="669"/>
                </a:moveTo>
                <a:cubicBezTo>
                  <a:pt x="122" y="672"/>
                  <a:pt x="118" y="677"/>
                  <a:pt x="122" y="677"/>
                </a:cubicBezTo>
                <a:cubicBezTo>
                  <a:pt x="120" y="675"/>
                  <a:pt x="126" y="670"/>
                  <a:pt x="121" y="669"/>
                </a:cubicBezTo>
                <a:close/>
                <a:moveTo>
                  <a:pt x="920" y="687"/>
                </a:moveTo>
                <a:cubicBezTo>
                  <a:pt x="924" y="686"/>
                  <a:pt x="927" y="676"/>
                  <a:pt x="924" y="674"/>
                </a:cubicBezTo>
                <a:cubicBezTo>
                  <a:pt x="922" y="677"/>
                  <a:pt x="919" y="683"/>
                  <a:pt x="920" y="687"/>
                </a:cubicBezTo>
                <a:close/>
                <a:moveTo>
                  <a:pt x="14" y="684"/>
                </a:moveTo>
                <a:cubicBezTo>
                  <a:pt x="10" y="684"/>
                  <a:pt x="13" y="676"/>
                  <a:pt x="9" y="676"/>
                </a:cubicBezTo>
                <a:cubicBezTo>
                  <a:pt x="9" y="679"/>
                  <a:pt x="11" y="680"/>
                  <a:pt x="10" y="683"/>
                </a:cubicBezTo>
                <a:cubicBezTo>
                  <a:pt x="11" y="683"/>
                  <a:pt x="13" y="686"/>
                  <a:pt x="14" y="684"/>
                </a:cubicBezTo>
                <a:close/>
                <a:moveTo>
                  <a:pt x="74" y="699"/>
                </a:moveTo>
                <a:cubicBezTo>
                  <a:pt x="80" y="695"/>
                  <a:pt x="74" y="682"/>
                  <a:pt x="74" y="679"/>
                </a:cubicBezTo>
                <a:cubicBezTo>
                  <a:pt x="73" y="683"/>
                  <a:pt x="72" y="687"/>
                  <a:pt x="72" y="692"/>
                </a:cubicBezTo>
                <a:cubicBezTo>
                  <a:pt x="76" y="691"/>
                  <a:pt x="74" y="696"/>
                  <a:pt x="74" y="699"/>
                </a:cubicBezTo>
                <a:close/>
                <a:moveTo>
                  <a:pt x="889" y="688"/>
                </a:moveTo>
                <a:cubicBezTo>
                  <a:pt x="890" y="686"/>
                  <a:pt x="892" y="682"/>
                  <a:pt x="890" y="681"/>
                </a:cubicBezTo>
                <a:cubicBezTo>
                  <a:pt x="890" y="682"/>
                  <a:pt x="888" y="687"/>
                  <a:pt x="889" y="688"/>
                </a:cubicBezTo>
                <a:close/>
                <a:moveTo>
                  <a:pt x="96" y="720"/>
                </a:moveTo>
                <a:cubicBezTo>
                  <a:pt x="94" y="732"/>
                  <a:pt x="96" y="741"/>
                  <a:pt x="98" y="752"/>
                </a:cubicBezTo>
                <a:cubicBezTo>
                  <a:pt x="98" y="751"/>
                  <a:pt x="100" y="749"/>
                  <a:pt x="100" y="751"/>
                </a:cubicBezTo>
                <a:cubicBezTo>
                  <a:pt x="101" y="755"/>
                  <a:pt x="97" y="751"/>
                  <a:pt x="98" y="754"/>
                </a:cubicBezTo>
                <a:cubicBezTo>
                  <a:pt x="99" y="756"/>
                  <a:pt x="99" y="758"/>
                  <a:pt x="101" y="759"/>
                </a:cubicBezTo>
                <a:cubicBezTo>
                  <a:pt x="104" y="748"/>
                  <a:pt x="99" y="738"/>
                  <a:pt x="102" y="731"/>
                </a:cubicBezTo>
                <a:cubicBezTo>
                  <a:pt x="98" y="730"/>
                  <a:pt x="99" y="723"/>
                  <a:pt x="96" y="720"/>
                </a:cubicBezTo>
                <a:close/>
                <a:moveTo>
                  <a:pt x="856" y="730"/>
                </a:moveTo>
                <a:cubicBezTo>
                  <a:pt x="855" y="733"/>
                  <a:pt x="851" y="734"/>
                  <a:pt x="850" y="738"/>
                </a:cubicBezTo>
                <a:cubicBezTo>
                  <a:pt x="854" y="736"/>
                  <a:pt x="858" y="735"/>
                  <a:pt x="859" y="734"/>
                </a:cubicBezTo>
                <a:cubicBezTo>
                  <a:pt x="858" y="734"/>
                  <a:pt x="859" y="730"/>
                  <a:pt x="856" y="730"/>
                </a:cubicBezTo>
                <a:close/>
                <a:moveTo>
                  <a:pt x="78" y="747"/>
                </a:moveTo>
                <a:cubicBezTo>
                  <a:pt x="78" y="744"/>
                  <a:pt x="76" y="737"/>
                  <a:pt x="73" y="739"/>
                </a:cubicBezTo>
                <a:cubicBezTo>
                  <a:pt x="75" y="741"/>
                  <a:pt x="76" y="743"/>
                  <a:pt x="77" y="745"/>
                </a:cubicBezTo>
                <a:cubicBezTo>
                  <a:pt x="75" y="745"/>
                  <a:pt x="73" y="749"/>
                  <a:pt x="75" y="750"/>
                </a:cubicBezTo>
                <a:cubicBezTo>
                  <a:pt x="74" y="747"/>
                  <a:pt x="78" y="749"/>
                  <a:pt x="78" y="747"/>
                </a:cubicBezTo>
                <a:close/>
                <a:moveTo>
                  <a:pt x="108" y="738"/>
                </a:moveTo>
                <a:cubicBezTo>
                  <a:pt x="108" y="746"/>
                  <a:pt x="110" y="752"/>
                  <a:pt x="113" y="757"/>
                </a:cubicBezTo>
                <a:cubicBezTo>
                  <a:pt x="113" y="751"/>
                  <a:pt x="113" y="749"/>
                  <a:pt x="113" y="743"/>
                </a:cubicBezTo>
                <a:cubicBezTo>
                  <a:pt x="109" y="745"/>
                  <a:pt x="111" y="740"/>
                  <a:pt x="108" y="738"/>
                </a:cubicBezTo>
                <a:close/>
                <a:moveTo>
                  <a:pt x="5" y="752"/>
                </a:moveTo>
                <a:cubicBezTo>
                  <a:pt x="4" y="749"/>
                  <a:pt x="2" y="746"/>
                  <a:pt x="0" y="744"/>
                </a:cubicBezTo>
                <a:cubicBezTo>
                  <a:pt x="0" y="752"/>
                  <a:pt x="0" y="752"/>
                  <a:pt x="0" y="752"/>
                </a:cubicBezTo>
                <a:cubicBezTo>
                  <a:pt x="3" y="751"/>
                  <a:pt x="3" y="753"/>
                  <a:pt x="5" y="752"/>
                </a:cubicBezTo>
                <a:close/>
                <a:moveTo>
                  <a:pt x="87" y="753"/>
                </a:moveTo>
                <a:cubicBezTo>
                  <a:pt x="85" y="750"/>
                  <a:pt x="87" y="748"/>
                  <a:pt x="85" y="746"/>
                </a:cubicBezTo>
                <a:cubicBezTo>
                  <a:pt x="85" y="747"/>
                  <a:pt x="84" y="747"/>
                  <a:pt x="82" y="747"/>
                </a:cubicBezTo>
                <a:cubicBezTo>
                  <a:pt x="83" y="751"/>
                  <a:pt x="81" y="753"/>
                  <a:pt x="82" y="757"/>
                </a:cubicBezTo>
                <a:cubicBezTo>
                  <a:pt x="83" y="757"/>
                  <a:pt x="84" y="758"/>
                  <a:pt x="85" y="759"/>
                </a:cubicBezTo>
                <a:cubicBezTo>
                  <a:pt x="86" y="756"/>
                  <a:pt x="85" y="755"/>
                  <a:pt x="84" y="752"/>
                </a:cubicBezTo>
                <a:cubicBezTo>
                  <a:pt x="86" y="751"/>
                  <a:pt x="86" y="753"/>
                  <a:pt x="87" y="753"/>
                </a:cubicBezTo>
                <a:close/>
                <a:moveTo>
                  <a:pt x="6" y="759"/>
                </a:moveTo>
                <a:cubicBezTo>
                  <a:pt x="10" y="761"/>
                  <a:pt x="7" y="750"/>
                  <a:pt x="6" y="755"/>
                </a:cubicBezTo>
                <a:cubicBezTo>
                  <a:pt x="6" y="754"/>
                  <a:pt x="6" y="753"/>
                  <a:pt x="5" y="753"/>
                </a:cubicBezTo>
                <a:cubicBezTo>
                  <a:pt x="4" y="756"/>
                  <a:pt x="6" y="757"/>
                  <a:pt x="6" y="759"/>
                </a:cubicBezTo>
                <a:close/>
                <a:moveTo>
                  <a:pt x="66" y="754"/>
                </a:moveTo>
                <a:cubicBezTo>
                  <a:pt x="67" y="771"/>
                  <a:pt x="69" y="755"/>
                  <a:pt x="66" y="754"/>
                </a:cubicBezTo>
                <a:close/>
                <a:moveTo>
                  <a:pt x="4" y="765"/>
                </a:moveTo>
                <a:cubicBezTo>
                  <a:pt x="2" y="768"/>
                  <a:pt x="3" y="771"/>
                  <a:pt x="4" y="773"/>
                </a:cubicBezTo>
                <a:cubicBezTo>
                  <a:pt x="5" y="772"/>
                  <a:pt x="5" y="766"/>
                  <a:pt x="4" y="765"/>
                </a:cubicBezTo>
                <a:close/>
                <a:moveTo>
                  <a:pt x="902" y="777"/>
                </a:moveTo>
                <a:cubicBezTo>
                  <a:pt x="904" y="777"/>
                  <a:pt x="903" y="779"/>
                  <a:pt x="904" y="780"/>
                </a:cubicBezTo>
                <a:cubicBezTo>
                  <a:pt x="905" y="775"/>
                  <a:pt x="908" y="774"/>
                  <a:pt x="909" y="769"/>
                </a:cubicBezTo>
                <a:cubicBezTo>
                  <a:pt x="905" y="770"/>
                  <a:pt x="906" y="776"/>
                  <a:pt x="902" y="777"/>
                </a:cubicBezTo>
                <a:close/>
                <a:moveTo>
                  <a:pt x="67" y="779"/>
                </a:moveTo>
                <a:cubicBezTo>
                  <a:pt x="67" y="778"/>
                  <a:pt x="67" y="777"/>
                  <a:pt x="68" y="777"/>
                </a:cubicBezTo>
                <a:cubicBezTo>
                  <a:pt x="68" y="778"/>
                  <a:pt x="68" y="778"/>
                  <a:pt x="69" y="778"/>
                </a:cubicBezTo>
                <a:cubicBezTo>
                  <a:pt x="70" y="775"/>
                  <a:pt x="69" y="770"/>
                  <a:pt x="68" y="772"/>
                </a:cubicBezTo>
                <a:cubicBezTo>
                  <a:pt x="68" y="773"/>
                  <a:pt x="68" y="773"/>
                  <a:pt x="68" y="773"/>
                </a:cubicBezTo>
                <a:cubicBezTo>
                  <a:pt x="67" y="772"/>
                  <a:pt x="66" y="773"/>
                  <a:pt x="65" y="774"/>
                </a:cubicBezTo>
                <a:cubicBezTo>
                  <a:pt x="70" y="774"/>
                  <a:pt x="64" y="778"/>
                  <a:pt x="67" y="779"/>
                </a:cubicBezTo>
                <a:close/>
                <a:moveTo>
                  <a:pt x="81" y="772"/>
                </a:moveTo>
                <a:cubicBezTo>
                  <a:pt x="81" y="775"/>
                  <a:pt x="81" y="779"/>
                  <a:pt x="83" y="780"/>
                </a:cubicBezTo>
                <a:cubicBezTo>
                  <a:pt x="83" y="776"/>
                  <a:pt x="83" y="773"/>
                  <a:pt x="81" y="772"/>
                </a:cubicBezTo>
                <a:close/>
                <a:moveTo>
                  <a:pt x="71" y="785"/>
                </a:moveTo>
                <a:cubicBezTo>
                  <a:pt x="71" y="783"/>
                  <a:pt x="71" y="782"/>
                  <a:pt x="69" y="781"/>
                </a:cubicBezTo>
                <a:cubicBezTo>
                  <a:pt x="70" y="783"/>
                  <a:pt x="67" y="782"/>
                  <a:pt x="67" y="784"/>
                </a:cubicBezTo>
                <a:cubicBezTo>
                  <a:pt x="69" y="784"/>
                  <a:pt x="69" y="786"/>
                  <a:pt x="71" y="785"/>
                </a:cubicBezTo>
                <a:close/>
                <a:moveTo>
                  <a:pt x="137" y="815"/>
                </a:moveTo>
                <a:cubicBezTo>
                  <a:pt x="136" y="802"/>
                  <a:pt x="133" y="793"/>
                  <a:pt x="127" y="787"/>
                </a:cubicBezTo>
                <a:cubicBezTo>
                  <a:pt x="129" y="798"/>
                  <a:pt x="133" y="806"/>
                  <a:pt x="137" y="815"/>
                </a:cubicBezTo>
                <a:close/>
                <a:moveTo>
                  <a:pt x="724" y="810"/>
                </a:moveTo>
                <a:cubicBezTo>
                  <a:pt x="726" y="810"/>
                  <a:pt x="725" y="813"/>
                  <a:pt x="726" y="813"/>
                </a:cubicBezTo>
                <a:cubicBezTo>
                  <a:pt x="730" y="810"/>
                  <a:pt x="736" y="804"/>
                  <a:pt x="735" y="800"/>
                </a:cubicBezTo>
                <a:cubicBezTo>
                  <a:pt x="731" y="803"/>
                  <a:pt x="726" y="805"/>
                  <a:pt x="724" y="810"/>
                </a:cubicBezTo>
                <a:close/>
                <a:moveTo>
                  <a:pt x="157" y="816"/>
                </a:moveTo>
                <a:cubicBezTo>
                  <a:pt x="152" y="816"/>
                  <a:pt x="154" y="809"/>
                  <a:pt x="150" y="808"/>
                </a:cubicBezTo>
                <a:cubicBezTo>
                  <a:pt x="151" y="811"/>
                  <a:pt x="151" y="815"/>
                  <a:pt x="152" y="817"/>
                </a:cubicBezTo>
                <a:cubicBezTo>
                  <a:pt x="152" y="814"/>
                  <a:pt x="156" y="820"/>
                  <a:pt x="157" y="816"/>
                </a:cubicBezTo>
                <a:close/>
                <a:moveTo>
                  <a:pt x="847" y="824"/>
                </a:moveTo>
                <a:cubicBezTo>
                  <a:pt x="851" y="822"/>
                  <a:pt x="857" y="818"/>
                  <a:pt x="856" y="813"/>
                </a:cubicBezTo>
                <a:cubicBezTo>
                  <a:pt x="854" y="816"/>
                  <a:pt x="851" y="818"/>
                  <a:pt x="847" y="819"/>
                </a:cubicBezTo>
                <a:lnTo>
                  <a:pt x="847" y="824"/>
                </a:lnTo>
                <a:close/>
                <a:moveTo>
                  <a:pt x="828" y="823"/>
                </a:moveTo>
                <a:cubicBezTo>
                  <a:pt x="826" y="823"/>
                  <a:pt x="824" y="823"/>
                  <a:pt x="824" y="827"/>
                </a:cubicBezTo>
                <a:cubicBezTo>
                  <a:pt x="826" y="826"/>
                  <a:pt x="827" y="824"/>
                  <a:pt x="828" y="823"/>
                </a:cubicBezTo>
                <a:close/>
                <a:moveTo>
                  <a:pt x="627" y="834"/>
                </a:moveTo>
                <a:cubicBezTo>
                  <a:pt x="628" y="836"/>
                  <a:pt x="627" y="836"/>
                  <a:pt x="627" y="837"/>
                </a:cubicBezTo>
                <a:cubicBezTo>
                  <a:pt x="630" y="840"/>
                  <a:pt x="641" y="838"/>
                  <a:pt x="641" y="831"/>
                </a:cubicBezTo>
                <a:cubicBezTo>
                  <a:pt x="636" y="834"/>
                  <a:pt x="634" y="835"/>
                  <a:pt x="627" y="834"/>
                </a:cubicBezTo>
                <a:close/>
                <a:moveTo>
                  <a:pt x="881" y="850"/>
                </a:moveTo>
                <a:cubicBezTo>
                  <a:pt x="882" y="849"/>
                  <a:pt x="886" y="849"/>
                  <a:pt x="885" y="844"/>
                </a:cubicBezTo>
                <a:cubicBezTo>
                  <a:pt x="883" y="844"/>
                  <a:pt x="883" y="843"/>
                  <a:pt x="880" y="844"/>
                </a:cubicBezTo>
                <a:cubicBezTo>
                  <a:pt x="881" y="845"/>
                  <a:pt x="879" y="849"/>
                  <a:pt x="881" y="850"/>
                </a:cubicBezTo>
                <a:close/>
                <a:moveTo>
                  <a:pt x="868" y="850"/>
                </a:moveTo>
                <a:cubicBezTo>
                  <a:pt x="867" y="847"/>
                  <a:pt x="860" y="848"/>
                  <a:pt x="862" y="855"/>
                </a:cubicBezTo>
                <a:cubicBezTo>
                  <a:pt x="865" y="855"/>
                  <a:pt x="867" y="852"/>
                  <a:pt x="868" y="850"/>
                </a:cubicBezTo>
                <a:close/>
                <a:moveTo>
                  <a:pt x="130" y="849"/>
                </a:moveTo>
                <a:cubicBezTo>
                  <a:pt x="130" y="852"/>
                  <a:pt x="131" y="853"/>
                  <a:pt x="130" y="857"/>
                </a:cubicBezTo>
                <a:cubicBezTo>
                  <a:pt x="134" y="856"/>
                  <a:pt x="132" y="849"/>
                  <a:pt x="130" y="849"/>
                </a:cubicBezTo>
                <a:close/>
                <a:moveTo>
                  <a:pt x="684" y="851"/>
                </a:moveTo>
                <a:cubicBezTo>
                  <a:pt x="683" y="850"/>
                  <a:pt x="683" y="849"/>
                  <a:pt x="682" y="849"/>
                </a:cubicBezTo>
                <a:cubicBezTo>
                  <a:pt x="677" y="851"/>
                  <a:pt x="668" y="852"/>
                  <a:pt x="660" y="853"/>
                </a:cubicBezTo>
                <a:cubicBezTo>
                  <a:pt x="660" y="859"/>
                  <a:pt x="660" y="859"/>
                  <a:pt x="660" y="859"/>
                </a:cubicBezTo>
                <a:cubicBezTo>
                  <a:pt x="667" y="860"/>
                  <a:pt x="679" y="858"/>
                  <a:pt x="684" y="851"/>
                </a:cubicBezTo>
                <a:close/>
                <a:moveTo>
                  <a:pt x="732" y="865"/>
                </a:moveTo>
                <a:cubicBezTo>
                  <a:pt x="735" y="863"/>
                  <a:pt x="748" y="856"/>
                  <a:pt x="747" y="852"/>
                </a:cubicBezTo>
                <a:cubicBezTo>
                  <a:pt x="743" y="857"/>
                  <a:pt x="733" y="860"/>
                  <a:pt x="732" y="865"/>
                </a:cubicBezTo>
                <a:close/>
                <a:moveTo>
                  <a:pt x="169" y="853"/>
                </a:moveTo>
                <a:cubicBezTo>
                  <a:pt x="171" y="856"/>
                  <a:pt x="170" y="860"/>
                  <a:pt x="174" y="861"/>
                </a:cubicBezTo>
                <a:cubicBezTo>
                  <a:pt x="173" y="858"/>
                  <a:pt x="172" y="854"/>
                  <a:pt x="169" y="853"/>
                </a:cubicBezTo>
                <a:close/>
                <a:moveTo>
                  <a:pt x="848" y="853"/>
                </a:moveTo>
                <a:cubicBezTo>
                  <a:pt x="845" y="854"/>
                  <a:pt x="843" y="855"/>
                  <a:pt x="842" y="858"/>
                </a:cubicBezTo>
                <a:cubicBezTo>
                  <a:pt x="845" y="858"/>
                  <a:pt x="848" y="857"/>
                  <a:pt x="848" y="853"/>
                </a:cubicBezTo>
                <a:close/>
                <a:moveTo>
                  <a:pt x="658" y="854"/>
                </a:moveTo>
                <a:cubicBezTo>
                  <a:pt x="655" y="854"/>
                  <a:pt x="652" y="856"/>
                  <a:pt x="653" y="860"/>
                </a:cubicBezTo>
                <a:cubicBezTo>
                  <a:pt x="655" y="860"/>
                  <a:pt x="656" y="859"/>
                  <a:pt x="658" y="858"/>
                </a:cubicBezTo>
                <a:cubicBezTo>
                  <a:pt x="657" y="856"/>
                  <a:pt x="659" y="856"/>
                  <a:pt x="658" y="854"/>
                </a:cubicBezTo>
                <a:close/>
                <a:moveTo>
                  <a:pt x="99" y="865"/>
                </a:moveTo>
                <a:cubicBezTo>
                  <a:pt x="99" y="862"/>
                  <a:pt x="99" y="860"/>
                  <a:pt x="98" y="859"/>
                </a:cubicBezTo>
                <a:cubicBezTo>
                  <a:pt x="95" y="859"/>
                  <a:pt x="95" y="859"/>
                  <a:pt x="95" y="859"/>
                </a:cubicBezTo>
                <a:cubicBezTo>
                  <a:pt x="95" y="863"/>
                  <a:pt x="97" y="863"/>
                  <a:pt x="99" y="865"/>
                </a:cubicBezTo>
                <a:close/>
                <a:moveTo>
                  <a:pt x="841" y="859"/>
                </a:moveTo>
                <a:cubicBezTo>
                  <a:pt x="832" y="869"/>
                  <a:pt x="818" y="878"/>
                  <a:pt x="815" y="892"/>
                </a:cubicBezTo>
                <a:cubicBezTo>
                  <a:pt x="820" y="887"/>
                  <a:pt x="824" y="883"/>
                  <a:pt x="828" y="878"/>
                </a:cubicBezTo>
                <a:cubicBezTo>
                  <a:pt x="837" y="876"/>
                  <a:pt x="840" y="868"/>
                  <a:pt x="843" y="860"/>
                </a:cubicBezTo>
                <a:cubicBezTo>
                  <a:pt x="843" y="860"/>
                  <a:pt x="842" y="859"/>
                  <a:pt x="841" y="859"/>
                </a:cubicBezTo>
                <a:close/>
                <a:moveTo>
                  <a:pt x="65" y="868"/>
                </a:moveTo>
                <a:cubicBezTo>
                  <a:pt x="65" y="873"/>
                  <a:pt x="68" y="875"/>
                  <a:pt x="71" y="878"/>
                </a:cubicBezTo>
                <a:cubicBezTo>
                  <a:pt x="69" y="874"/>
                  <a:pt x="68" y="870"/>
                  <a:pt x="65" y="868"/>
                </a:cubicBezTo>
                <a:close/>
                <a:moveTo>
                  <a:pt x="678" y="875"/>
                </a:moveTo>
                <a:cubicBezTo>
                  <a:pt x="678" y="873"/>
                  <a:pt x="677" y="873"/>
                  <a:pt x="678" y="872"/>
                </a:cubicBezTo>
                <a:cubicBezTo>
                  <a:pt x="673" y="871"/>
                  <a:pt x="674" y="871"/>
                  <a:pt x="670" y="872"/>
                </a:cubicBezTo>
                <a:cubicBezTo>
                  <a:pt x="670" y="876"/>
                  <a:pt x="670" y="876"/>
                  <a:pt x="670" y="876"/>
                </a:cubicBezTo>
                <a:cubicBezTo>
                  <a:pt x="673" y="874"/>
                  <a:pt x="673" y="873"/>
                  <a:pt x="678" y="875"/>
                </a:cubicBezTo>
                <a:close/>
                <a:moveTo>
                  <a:pt x="634" y="881"/>
                </a:moveTo>
                <a:cubicBezTo>
                  <a:pt x="632" y="873"/>
                  <a:pt x="621" y="879"/>
                  <a:pt x="619" y="881"/>
                </a:cubicBezTo>
                <a:cubicBezTo>
                  <a:pt x="622" y="881"/>
                  <a:pt x="626" y="881"/>
                  <a:pt x="628" y="880"/>
                </a:cubicBezTo>
                <a:cubicBezTo>
                  <a:pt x="628" y="882"/>
                  <a:pt x="632" y="883"/>
                  <a:pt x="634" y="881"/>
                </a:cubicBezTo>
                <a:close/>
                <a:moveTo>
                  <a:pt x="109" y="881"/>
                </a:moveTo>
                <a:cubicBezTo>
                  <a:pt x="107" y="881"/>
                  <a:pt x="107" y="878"/>
                  <a:pt x="105" y="878"/>
                </a:cubicBezTo>
                <a:cubicBezTo>
                  <a:pt x="107" y="882"/>
                  <a:pt x="105" y="889"/>
                  <a:pt x="109" y="889"/>
                </a:cubicBezTo>
                <a:cubicBezTo>
                  <a:pt x="109" y="886"/>
                  <a:pt x="105" y="882"/>
                  <a:pt x="109" y="881"/>
                </a:cubicBezTo>
                <a:close/>
                <a:moveTo>
                  <a:pt x="48" y="885"/>
                </a:moveTo>
                <a:cubicBezTo>
                  <a:pt x="48" y="883"/>
                  <a:pt x="49" y="883"/>
                  <a:pt x="49" y="881"/>
                </a:cubicBezTo>
                <a:cubicBezTo>
                  <a:pt x="47" y="882"/>
                  <a:pt x="47" y="880"/>
                  <a:pt x="45" y="880"/>
                </a:cubicBezTo>
                <a:cubicBezTo>
                  <a:pt x="44" y="884"/>
                  <a:pt x="48" y="883"/>
                  <a:pt x="48" y="885"/>
                </a:cubicBezTo>
                <a:close/>
                <a:moveTo>
                  <a:pt x="8" y="892"/>
                </a:moveTo>
                <a:cubicBezTo>
                  <a:pt x="7" y="889"/>
                  <a:pt x="5" y="887"/>
                  <a:pt x="7" y="884"/>
                </a:cubicBezTo>
                <a:cubicBezTo>
                  <a:pt x="5" y="884"/>
                  <a:pt x="5" y="883"/>
                  <a:pt x="4" y="882"/>
                </a:cubicBezTo>
                <a:cubicBezTo>
                  <a:pt x="5" y="885"/>
                  <a:pt x="3" y="884"/>
                  <a:pt x="4" y="887"/>
                </a:cubicBezTo>
                <a:cubicBezTo>
                  <a:pt x="7" y="886"/>
                  <a:pt x="5" y="892"/>
                  <a:pt x="8" y="892"/>
                </a:cubicBezTo>
                <a:close/>
                <a:moveTo>
                  <a:pt x="715" y="897"/>
                </a:moveTo>
                <a:cubicBezTo>
                  <a:pt x="717" y="897"/>
                  <a:pt x="717" y="900"/>
                  <a:pt x="719" y="900"/>
                </a:cubicBezTo>
                <a:cubicBezTo>
                  <a:pt x="722" y="897"/>
                  <a:pt x="728" y="899"/>
                  <a:pt x="728" y="894"/>
                </a:cubicBezTo>
                <a:cubicBezTo>
                  <a:pt x="728" y="892"/>
                  <a:pt x="725" y="892"/>
                  <a:pt x="727" y="890"/>
                </a:cubicBezTo>
                <a:cubicBezTo>
                  <a:pt x="723" y="890"/>
                  <a:pt x="720" y="890"/>
                  <a:pt x="717" y="891"/>
                </a:cubicBezTo>
                <a:cubicBezTo>
                  <a:pt x="717" y="893"/>
                  <a:pt x="716" y="894"/>
                  <a:pt x="715" y="897"/>
                </a:cubicBezTo>
                <a:close/>
                <a:moveTo>
                  <a:pt x="822" y="896"/>
                </a:moveTo>
                <a:cubicBezTo>
                  <a:pt x="823" y="895"/>
                  <a:pt x="824" y="894"/>
                  <a:pt x="824" y="892"/>
                </a:cubicBezTo>
                <a:cubicBezTo>
                  <a:pt x="822" y="891"/>
                  <a:pt x="820" y="895"/>
                  <a:pt x="822" y="896"/>
                </a:cubicBezTo>
                <a:close/>
                <a:moveTo>
                  <a:pt x="898" y="894"/>
                </a:moveTo>
                <a:cubicBezTo>
                  <a:pt x="896" y="895"/>
                  <a:pt x="893" y="895"/>
                  <a:pt x="893" y="897"/>
                </a:cubicBezTo>
                <a:cubicBezTo>
                  <a:pt x="895" y="897"/>
                  <a:pt x="898" y="897"/>
                  <a:pt x="898" y="894"/>
                </a:cubicBezTo>
                <a:close/>
                <a:moveTo>
                  <a:pt x="676" y="910"/>
                </a:moveTo>
                <a:cubicBezTo>
                  <a:pt x="681" y="909"/>
                  <a:pt x="686" y="907"/>
                  <a:pt x="688" y="903"/>
                </a:cubicBezTo>
                <a:cubicBezTo>
                  <a:pt x="683" y="901"/>
                  <a:pt x="677" y="904"/>
                  <a:pt x="673" y="905"/>
                </a:cubicBezTo>
                <a:cubicBezTo>
                  <a:pt x="676" y="905"/>
                  <a:pt x="675" y="908"/>
                  <a:pt x="676" y="910"/>
                </a:cubicBezTo>
                <a:close/>
                <a:moveTo>
                  <a:pt x="196" y="910"/>
                </a:moveTo>
                <a:cubicBezTo>
                  <a:pt x="196" y="907"/>
                  <a:pt x="198" y="906"/>
                  <a:pt x="196" y="903"/>
                </a:cubicBezTo>
                <a:cubicBezTo>
                  <a:pt x="194" y="903"/>
                  <a:pt x="194" y="903"/>
                  <a:pt x="194" y="903"/>
                </a:cubicBezTo>
                <a:cubicBezTo>
                  <a:pt x="194" y="907"/>
                  <a:pt x="191" y="911"/>
                  <a:pt x="196" y="910"/>
                </a:cubicBezTo>
                <a:close/>
                <a:moveTo>
                  <a:pt x="132" y="906"/>
                </a:moveTo>
                <a:cubicBezTo>
                  <a:pt x="131" y="906"/>
                  <a:pt x="131" y="905"/>
                  <a:pt x="131" y="904"/>
                </a:cubicBezTo>
                <a:cubicBezTo>
                  <a:pt x="128" y="904"/>
                  <a:pt x="128" y="904"/>
                  <a:pt x="128" y="904"/>
                </a:cubicBezTo>
                <a:cubicBezTo>
                  <a:pt x="127" y="908"/>
                  <a:pt x="132" y="909"/>
                  <a:pt x="132" y="906"/>
                </a:cubicBezTo>
                <a:close/>
                <a:moveTo>
                  <a:pt x="867" y="905"/>
                </a:moveTo>
                <a:cubicBezTo>
                  <a:pt x="865" y="906"/>
                  <a:pt x="862" y="907"/>
                  <a:pt x="861" y="909"/>
                </a:cubicBezTo>
                <a:cubicBezTo>
                  <a:pt x="864" y="909"/>
                  <a:pt x="866" y="908"/>
                  <a:pt x="867" y="905"/>
                </a:cubicBezTo>
                <a:close/>
                <a:moveTo>
                  <a:pt x="745" y="910"/>
                </a:moveTo>
                <a:cubicBezTo>
                  <a:pt x="749" y="909"/>
                  <a:pt x="747" y="909"/>
                  <a:pt x="747" y="913"/>
                </a:cubicBezTo>
                <a:cubicBezTo>
                  <a:pt x="751" y="912"/>
                  <a:pt x="748" y="909"/>
                  <a:pt x="751" y="908"/>
                </a:cubicBezTo>
                <a:cubicBezTo>
                  <a:pt x="748" y="908"/>
                  <a:pt x="747" y="907"/>
                  <a:pt x="745" y="910"/>
                </a:cubicBezTo>
                <a:close/>
                <a:moveTo>
                  <a:pt x="134" y="912"/>
                </a:moveTo>
                <a:cubicBezTo>
                  <a:pt x="135" y="909"/>
                  <a:pt x="134" y="908"/>
                  <a:pt x="131" y="908"/>
                </a:cubicBezTo>
                <a:cubicBezTo>
                  <a:pt x="131" y="911"/>
                  <a:pt x="133" y="911"/>
                  <a:pt x="134" y="912"/>
                </a:cubicBezTo>
                <a:close/>
                <a:moveTo>
                  <a:pt x="598" y="914"/>
                </a:moveTo>
                <a:cubicBezTo>
                  <a:pt x="597" y="912"/>
                  <a:pt x="595" y="911"/>
                  <a:pt x="593" y="911"/>
                </a:cubicBezTo>
                <a:cubicBezTo>
                  <a:pt x="593" y="913"/>
                  <a:pt x="597" y="916"/>
                  <a:pt x="598" y="914"/>
                </a:cubicBezTo>
                <a:close/>
                <a:moveTo>
                  <a:pt x="105" y="927"/>
                </a:moveTo>
                <a:cubicBezTo>
                  <a:pt x="108" y="927"/>
                  <a:pt x="108" y="927"/>
                  <a:pt x="108" y="927"/>
                </a:cubicBezTo>
                <a:cubicBezTo>
                  <a:pt x="109" y="924"/>
                  <a:pt x="106" y="924"/>
                  <a:pt x="104" y="922"/>
                </a:cubicBezTo>
                <a:cubicBezTo>
                  <a:pt x="103" y="927"/>
                  <a:pt x="109" y="924"/>
                  <a:pt x="105" y="927"/>
                </a:cubicBezTo>
                <a:close/>
                <a:moveTo>
                  <a:pt x="761" y="929"/>
                </a:moveTo>
                <a:cubicBezTo>
                  <a:pt x="761" y="928"/>
                  <a:pt x="765" y="929"/>
                  <a:pt x="764" y="927"/>
                </a:cubicBezTo>
                <a:cubicBezTo>
                  <a:pt x="763" y="927"/>
                  <a:pt x="763" y="925"/>
                  <a:pt x="762" y="925"/>
                </a:cubicBezTo>
                <a:cubicBezTo>
                  <a:pt x="761" y="926"/>
                  <a:pt x="758" y="928"/>
                  <a:pt x="761" y="929"/>
                </a:cubicBezTo>
                <a:close/>
                <a:moveTo>
                  <a:pt x="741" y="931"/>
                </a:moveTo>
                <a:cubicBezTo>
                  <a:pt x="744" y="933"/>
                  <a:pt x="748" y="931"/>
                  <a:pt x="750" y="928"/>
                </a:cubicBezTo>
                <a:cubicBezTo>
                  <a:pt x="747" y="929"/>
                  <a:pt x="741" y="927"/>
                  <a:pt x="741" y="931"/>
                </a:cubicBezTo>
                <a:close/>
                <a:moveTo>
                  <a:pt x="727" y="936"/>
                </a:moveTo>
                <a:cubicBezTo>
                  <a:pt x="729" y="935"/>
                  <a:pt x="728" y="939"/>
                  <a:pt x="731" y="937"/>
                </a:cubicBezTo>
                <a:cubicBezTo>
                  <a:pt x="730" y="935"/>
                  <a:pt x="732" y="934"/>
                  <a:pt x="732" y="932"/>
                </a:cubicBezTo>
                <a:cubicBezTo>
                  <a:pt x="729" y="932"/>
                  <a:pt x="728" y="934"/>
                  <a:pt x="727" y="936"/>
                </a:cubicBezTo>
                <a:close/>
                <a:moveTo>
                  <a:pt x="686" y="946"/>
                </a:moveTo>
                <a:cubicBezTo>
                  <a:pt x="690" y="948"/>
                  <a:pt x="696" y="945"/>
                  <a:pt x="698" y="943"/>
                </a:cubicBezTo>
                <a:cubicBezTo>
                  <a:pt x="695" y="942"/>
                  <a:pt x="687" y="943"/>
                  <a:pt x="686" y="946"/>
                </a:cubicBezTo>
                <a:close/>
                <a:moveTo>
                  <a:pt x="650" y="954"/>
                </a:moveTo>
                <a:cubicBezTo>
                  <a:pt x="646" y="955"/>
                  <a:pt x="642" y="956"/>
                  <a:pt x="640" y="959"/>
                </a:cubicBezTo>
                <a:cubicBezTo>
                  <a:pt x="644" y="959"/>
                  <a:pt x="649" y="958"/>
                  <a:pt x="650" y="954"/>
                </a:cubicBezTo>
                <a:close/>
                <a:moveTo>
                  <a:pt x="1081" y="965"/>
                </a:moveTo>
                <a:cubicBezTo>
                  <a:pt x="1082" y="963"/>
                  <a:pt x="1083" y="962"/>
                  <a:pt x="1083" y="959"/>
                </a:cubicBezTo>
                <a:cubicBezTo>
                  <a:pt x="1080" y="958"/>
                  <a:pt x="1080" y="964"/>
                  <a:pt x="1081" y="965"/>
                </a:cubicBezTo>
                <a:close/>
                <a:moveTo>
                  <a:pt x="632" y="966"/>
                </a:moveTo>
                <a:cubicBezTo>
                  <a:pt x="637" y="965"/>
                  <a:pt x="646" y="967"/>
                  <a:pt x="649" y="963"/>
                </a:cubicBezTo>
                <a:cubicBezTo>
                  <a:pt x="644" y="966"/>
                  <a:pt x="637" y="961"/>
                  <a:pt x="632" y="966"/>
                </a:cubicBezTo>
                <a:close/>
                <a:moveTo>
                  <a:pt x="230" y="979"/>
                </a:moveTo>
                <a:cubicBezTo>
                  <a:pt x="233" y="985"/>
                  <a:pt x="238" y="990"/>
                  <a:pt x="245" y="992"/>
                </a:cubicBezTo>
                <a:cubicBezTo>
                  <a:pt x="245" y="983"/>
                  <a:pt x="233" y="985"/>
                  <a:pt x="230" y="979"/>
                </a:cubicBezTo>
                <a:close/>
                <a:moveTo>
                  <a:pt x="1059" y="991"/>
                </a:moveTo>
                <a:cubicBezTo>
                  <a:pt x="1059" y="989"/>
                  <a:pt x="1059" y="989"/>
                  <a:pt x="1059" y="989"/>
                </a:cubicBezTo>
                <a:cubicBezTo>
                  <a:pt x="1059" y="989"/>
                  <a:pt x="1059" y="988"/>
                  <a:pt x="1058" y="988"/>
                </a:cubicBezTo>
                <a:cubicBezTo>
                  <a:pt x="1058" y="989"/>
                  <a:pt x="1053" y="988"/>
                  <a:pt x="1055" y="991"/>
                </a:cubicBezTo>
                <a:cubicBezTo>
                  <a:pt x="1056" y="989"/>
                  <a:pt x="1057" y="992"/>
                  <a:pt x="1059" y="991"/>
                </a:cubicBezTo>
                <a:close/>
                <a:moveTo>
                  <a:pt x="1054" y="994"/>
                </a:moveTo>
                <a:cubicBezTo>
                  <a:pt x="1054" y="994"/>
                  <a:pt x="1054" y="993"/>
                  <a:pt x="1053" y="993"/>
                </a:cubicBezTo>
                <a:cubicBezTo>
                  <a:pt x="1053" y="997"/>
                  <a:pt x="1053" y="997"/>
                  <a:pt x="1053" y="997"/>
                </a:cubicBezTo>
                <a:cubicBezTo>
                  <a:pt x="1054" y="997"/>
                  <a:pt x="1055" y="996"/>
                  <a:pt x="1055" y="997"/>
                </a:cubicBezTo>
                <a:cubicBezTo>
                  <a:pt x="1053" y="1000"/>
                  <a:pt x="1053" y="1005"/>
                  <a:pt x="1047" y="1004"/>
                </a:cubicBezTo>
                <a:cubicBezTo>
                  <a:pt x="1046" y="1007"/>
                  <a:pt x="1048" y="1006"/>
                  <a:pt x="1048" y="1009"/>
                </a:cubicBezTo>
                <a:cubicBezTo>
                  <a:pt x="1055" y="1007"/>
                  <a:pt x="1058" y="1002"/>
                  <a:pt x="1059" y="994"/>
                </a:cubicBezTo>
                <a:cubicBezTo>
                  <a:pt x="1058" y="992"/>
                  <a:pt x="1055" y="997"/>
                  <a:pt x="1054" y="994"/>
                </a:cubicBezTo>
                <a:close/>
                <a:moveTo>
                  <a:pt x="662" y="996"/>
                </a:moveTo>
                <a:cubicBezTo>
                  <a:pt x="658" y="995"/>
                  <a:pt x="651" y="995"/>
                  <a:pt x="648" y="999"/>
                </a:cubicBezTo>
                <a:cubicBezTo>
                  <a:pt x="653" y="999"/>
                  <a:pt x="658" y="999"/>
                  <a:pt x="662" y="996"/>
                </a:cubicBezTo>
                <a:close/>
                <a:moveTo>
                  <a:pt x="808" y="998"/>
                </a:moveTo>
                <a:cubicBezTo>
                  <a:pt x="808" y="1000"/>
                  <a:pt x="805" y="1001"/>
                  <a:pt x="806" y="1004"/>
                </a:cubicBezTo>
                <a:cubicBezTo>
                  <a:pt x="809" y="1003"/>
                  <a:pt x="812" y="1002"/>
                  <a:pt x="815" y="1000"/>
                </a:cubicBezTo>
                <a:cubicBezTo>
                  <a:pt x="813" y="998"/>
                  <a:pt x="810" y="999"/>
                  <a:pt x="808" y="998"/>
                </a:cubicBezTo>
                <a:close/>
                <a:moveTo>
                  <a:pt x="728" y="1008"/>
                </a:moveTo>
                <a:cubicBezTo>
                  <a:pt x="730" y="1008"/>
                  <a:pt x="733" y="1009"/>
                  <a:pt x="733" y="1007"/>
                </a:cubicBezTo>
                <a:cubicBezTo>
                  <a:pt x="732" y="1007"/>
                  <a:pt x="733" y="1005"/>
                  <a:pt x="732" y="1005"/>
                </a:cubicBezTo>
                <a:cubicBezTo>
                  <a:pt x="731" y="1007"/>
                  <a:pt x="727" y="1005"/>
                  <a:pt x="728" y="1008"/>
                </a:cubicBezTo>
                <a:close/>
                <a:moveTo>
                  <a:pt x="1023" y="1012"/>
                </a:moveTo>
                <a:cubicBezTo>
                  <a:pt x="1026" y="1011"/>
                  <a:pt x="1029" y="1009"/>
                  <a:pt x="1029" y="1005"/>
                </a:cubicBezTo>
                <a:cubicBezTo>
                  <a:pt x="1025" y="1005"/>
                  <a:pt x="1025" y="1005"/>
                  <a:pt x="1025" y="1005"/>
                </a:cubicBezTo>
                <a:cubicBezTo>
                  <a:pt x="1024" y="1007"/>
                  <a:pt x="1025" y="1011"/>
                  <a:pt x="1023" y="1012"/>
                </a:cubicBezTo>
                <a:close/>
                <a:moveTo>
                  <a:pt x="328" y="1014"/>
                </a:moveTo>
                <a:cubicBezTo>
                  <a:pt x="330" y="1016"/>
                  <a:pt x="331" y="1018"/>
                  <a:pt x="334" y="1019"/>
                </a:cubicBezTo>
                <a:cubicBezTo>
                  <a:pt x="334" y="1016"/>
                  <a:pt x="330" y="1013"/>
                  <a:pt x="328" y="1014"/>
                </a:cubicBezTo>
                <a:close/>
                <a:moveTo>
                  <a:pt x="787" y="1015"/>
                </a:moveTo>
                <a:cubicBezTo>
                  <a:pt x="784" y="1015"/>
                  <a:pt x="784" y="1015"/>
                  <a:pt x="784" y="1015"/>
                </a:cubicBezTo>
                <a:cubicBezTo>
                  <a:pt x="784" y="1017"/>
                  <a:pt x="785" y="1019"/>
                  <a:pt x="786" y="1019"/>
                </a:cubicBezTo>
                <a:cubicBezTo>
                  <a:pt x="786" y="1018"/>
                  <a:pt x="787" y="1017"/>
                  <a:pt x="787" y="1015"/>
                </a:cubicBezTo>
                <a:close/>
                <a:moveTo>
                  <a:pt x="676" y="1030"/>
                </a:moveTo>
                <a:cubicBezTo>
                  <a:pt x="683" y="1034"/>
                  <a:pt x="688" y="1034"/>
                  <a:pt x="697" y="1033"/>
                </a:cubicBezTo>
                <a:cubicBezTo>
                  <a:pt x="698" y="1029"/>
                  <a:pt x="695" y="1030"/>
                  <a:pt x="696" y="1027"/>
                </a:cubicBezTo>
                <a:cubicBezTo>
                  <a:pt x="690" y="1027"/>
                  <a:pt x="682" y="1027"/>
                  <a:pt x="676" y="1030"/>
                </a:cubicBezTo>
                <a:close/>
                <a:moveTo>
                  <a:pt x="309" y="1029"/>
                </a:moveTo>
                <a:cubicBezTo>
                  <a:pt x="309" y="1032"/>
                  <a:pt x="312" y="1032"/>
                  <a:pt x="314" y="1033"/>
                </a:cubicBezTo>
                <a:cubicBezTo>
                  <a:pt x="314" y="1030"/>
                  <a:pt x="312" y="1029"/>
                  <a:pt x="309" y="1029"/>
                </a:cubicBezTo>
                <a:close/>
                <a:moveTo>
                  <a:pt x="763" y="1050"/>
                </a:moveTo>
                <a:cubicBezTo>
                  <a:pt x="763" y="1050"/>
                  <a:pt x="763" y="1051"/>
                  <a:pt x="762" y="1050"/>
                </a:cubicBezTo>
                <a:cubicBezTo>
                  <a:pt x="761" y="1048"/>
                  <a:pt x="764" y="1049"/>
                  <a:pt x="764" y="1048"/>
                </a:cubicBezTo>
                <a:cubicBezTo>
                  <a:pt x="760" y="1046"/>
                  <a:pt x="753" y="1050"/>
                  <a:pt x="751" y="1043"/>
                </a:cubicBezTo>
                <a:cubicBezTo>
                  <a:pt x="754" y="1042"/>
                  <a:pt x="757" y="1041"/>
                  <a:pt x="758" y="1036"/>
                </a:cubicBezTo>
                <a:cubicBezTo>
                  <a:pt x="749" y="1033"/>
                  <a:pt x="734" y="1034"/>
                  <a:pt x="733" y="1043"/>
                </a:cubicBezTo>
                <a:cubicBezTo>
                  <a:pt x="732" y="1053"/>
                  <a:pt x="751" y="1052"/>
                  <a:pt x="762" y="1054"/>
                </a:cubicBezTo>
                <a:cubicBezTo>
                  <a:pt x="761" y="1051"/>
                  <a:pt x="766" y="1051"/>
                  <a:pt x="763" y="1050"/>
                </a:cubicBezTo>
                <a:close/>
                <a:moveTo>
                  <a:pt x="653" y="1047"/>
                </a:moveTo>
                <a:cubicBezTo>
                  <a:pt x="655" y="1039"/>
                  <a:pt x="665" y="1047"/>
                  <a:pt x="667" y="1040"/>
                </a:cubicBezTo>
                <a:cubicBezTo>
                  <a:pt x="655" y="1042"/>
                  <a:pt x="645" y="1041"/>
                  <a:pt x="636" y="1038"/>
                </a:cubicBezTo>
                <a:cubicBezTo>
                  <a:pt x="638" y="1041"/>
                  <a:pt x="636" y="1043"/>
                  <a:pt x="635" y="1046"/>
                </a:cubicBezTo>
                <a:cubicBezTo>
                  <a:pt x="642" y="1045"/>
                  <a:pt x="646" y="1047"/>
                  <a:pt x="653" y="1047"/>
                </a:cubicBezTo>
                <a:close/>
                <a:moveTo>
                  <a:pt x="978" y="1044"/>
                </a:moveTo>
                <a:cubicBezTo>
                  <a:pt x="978" y="1046"/>
                  <a:pt x="974" y="1045"/>
                  <a:pt x="975" y="1048"/>
                </a:cubicBezTo>
                <a:cubicBezTo>
                  <a:pt x="977" y="1049"/>
                  <a:pt x="980" y="1045"/>
                  <a:pt x="978" y="1044"/>
                </a:cubicBezTo>
                <a:close/>
                <a:moveTo>
                  <a:pt x="966" y="1050"/>
                </a:moveTo>
                <a:cubicBezTo>
                  <a:pt x="966" y="1055"/>
                  <a:pt x="972" y="1054"/>
                  <a:pt x="972" y="1050"/>
                </a:cubicBezTo>
                <a:cubicBezTo>
                  <a:pt x="968" y="1049"/>
                  <a:pt x="968" y="1051"/>
                  <a:pt x="966" y="1050"/>
                </a:cubicBezTo>
                <a:close/>
                <a:moveTo>
                  <a:pt x="603" y="1063"/>
                </a:moveTo>
                <a:cubicBezTo>
                  <a:pt x="606" y="1061"/>
                  <a:pt x="607" y="1062"/>
                  <a:pt x="610" y="1061"/>
                </a:cubicBezTo>
                <a:cubicBezTo>
                  <a:pt x="608" y="1060"/>
                  <a:pt x="603" y="1059"/>
                  <a:pt x="603" y="1063"/>
                </a:cubicBezTo>
                <a:close/>
                <a:moveTo>
                  <a:pt x="597" y="1066"/>
                </a:moveTo>
                <a:cubicBezTo>
                  <a:pt x="602" y="1064"/>
                  <a:pt x="612" y="1071"/>
                  <a:pt x="615" y="1064"/>
                </a:cubicBezTo>
                <a:cubicBezTo>
                  <a:pt x="608" y="1066"/>
                  <a:pt x="601" y="1061"/>
                  <a:pt x="597" y="1066"/>
                </a:cubicBezTo>
                <a:close/>
                <a:moveTo>
                  <a:pt x="405" y="1070"/>
                </a:moveTo>
                <a:cubicBezTo>
                  <a:pt x="401" y="1068"/>
                  <a:pt x="396" y="1067"/>
                  <a:pt x="392" y="1070"/>
                </a:cubicBezTo>
                <a:cubicBezTo>
                  <a:pt x="392" y="1075"/>
                  <a:pt x="399" y="1074"/>
                  <a:pt x="399" y="1079"/>
                </a:cubicBezTo>
                <a:cubicBezTo>
                  <a:pt x="401" y="1080"/>
                  <a:pt x="401" y="1078"/>
                  <a:pt x="402" y="1078"/>
                </a:cubicBezTo>
                <a:cubicBezTo>
                  <a:pt x="404" y="1080"/>
                  <a:pt x="404" y="1085"/>
                  <a:pt x="409" y="1084"/>
                </a:cubicBezTo>
                <a:cubicBezTo>
                  <a:pt x="409" y="1078"/>
                  <a:pt x="412" y="1084"/>
                  <a:pt x="414" y="1081"/>
                </a:cubicBezTo>
                <a:cubicBezTo>
                  <a:pt x="411" y="1078"/>
                  <a:pt x="405" y="1077"/>
                  <a:pt x="405" y="1070"/>
                </a:cubicBezTo>
                <a:close/>
                <a:moveTo>
                  <a:pt x="785" y="1073"/>
                </a:moveTo>
                <a:cubicBezTo>
                  <a:pt x="788" y="1073"/>
                  <a:pt x="790" y="1075"/>
                  <a:pt x="792" y="1072"/>
                </a:cubicBezTo>
                <a:cubicBezTo>
                  <a:pt x="791" y="1072"/>
                  <a:pt x="791" y="1072"/>
                  <a:pt x="791" y="1071"/>
                </a:cubicBezTo>
                <a:cubicBezTo>
                  <a:pt x="788" y="1070"/>
                  <a:pt x="786" y="1071"/>
                  <a:pt x="785" y="1073"/>
                </a:cubicBezTo>
                <a:close/>
                <a:moveTo>
                  <a:pt x="633" y="1080"/>
                </a:moveTo>
                <a:cubicBezTo>
                  <a:pt x="635" y="1080"/>
                  <a:pt x="641" y="1080"/>
                  <a:pt x="642" y="1076"/>
                </a:cubicBezTo>
                <a:cubicBezTo>
                  <a:pt x="639" y="1074"/>
                  <a:pt x="635" y="1073"/>
                  <a:pt x="630" y="1073"/>
                </a:cubicBezTo>
                <a:cubicBezTo>
                  <a:pt x="630" y="1077"/>
                  <a:pt x="633" y="1078"/>
                  <a:pt x="633" y="1080"/>
                </a:cubicBezTo>
                <a:close/>
                <a:moveTo>
                  <a:pt x="611" y="1083"/>
                </a:moveTo>
                <a:cubicBezTo>
                  <a:pt x="614" y="1084"/>
                  <a:pt x="618" y="1086"/>
                  <a:pt x="619" y="1082"/>
                </a:cubicBezTo>
                <a:cubicBezTo>
                  <a:pt x="617" y="1083"/>
                  <a:pt x="612" y="1081"/>
                  <a:pt x="611" y="1083"/>
                </a:cubicBezTo>
                <a:close/>
                <a:moveTo>
                  <a:pt x="431" y="1085"/>
                </a:moveTo>
                <a:cubicBezTo>
                  <a:pt x="428" y="1086"/>
                  <a:pt x="426" y="1082"/>
                  <a:pt x="424" y="1085"/>
                </a:cubicBezTo>
                <a:cubicBezTo>
                  <a:pt x="427" y="1086"/>
                  <a:pt x="427" y="1090"/>
                  <a:pt x="431" y="1088"/>
                </a:cubicBezTo>
                <a:cubicBezTo>
                  <a:pt x="429" y="1088"/>
                  <a:pt x="432" y="1087"/>
                  <a:pt x="431" y="1085"/>
                </a:cubicBezTo>
                <a:close/>
                <a:moveTo>
                  <a:pt x="299" y="1093"/>
                </a:moveTo>
                <a:cubicBezTo>
                  <a:pt x="306" y="1095"/>
                  <a:pt x="308" y="1106"/>
                  <a:pt x="316" y="1104"/>
                </a:cubicBezTo>
                <a:cubicBezTo>
                  <a:pt x="313" y="1103"/>
                  <a:pt x="317" y="1100"/>
                  <a:pt x="315" y="1099"/>
                </a:cubicBezTo>
                <a:cubicBezTo>
                  <a:pt x="308" y="1100"/>
                  <a:pt x="307" y="1090"/>
                  <a:pt x="299" y="1089"/>
                </a:cubicBezTo>
                <a:lnTo>
                  <a:pt x="299" y="1093"/>
                </a:lnTo>
                <a:close/>
                <a:moveTo>
                  <a:pt x="421" y="1094"/>
                </a:moveTo>
                <a:cubicBezTo>
                  <a:pt x="421" y="1095"/>
                  <a:pt x="420" y="1095"/>
                  <a:pt x="418" y="1095"/>
                </a:cubicBezTo>
                <a:cubicBezTo>
                  <a:pt x="420" y="1100"/>
                  <a:pt x="422" y="1104"/>
                  <a:pt x="429" y="1104"/>
                </a:cubicBezTo>
                <a:cubicBezTo>
                  <a:pt x="429" y="1098"/>
                  <a:pt x="422" y="1099"/>
                  <a:pt x="421" y="1094"/>
                </a:cubicBezTo>
                <a:close/>
                <a:moveTo>
                  <a:pt x="878" y="1103"/>
                </a:moveTo>
                <a:cubicBezTo>
                  <a:pt x="881" y="1101"/>
                  <a:pt x="882" y="1103"/>
                  <a:pt x="883" y="1099"/>
                </a:cubicBezTo>
                <a:cubicBezTo>
                  <a:pt x="881" y="1100"/>
                  <a:pt x="879" y="1101"/>
                  <a:pt x="878" y="1103"/>
                </a:cubicBezTo>
                <a:close/>
                <a:moveTo>
                  <a:pt x="448" y="1111"/>
                </a:moveTo>
                <a:cubicBezTo>
                  <a:pt x="450" y="1111"/>
                  <a:pt x="455" y="1117"/>
                  <a:pt x="456" y="1113"/>
                </a:cubicBezTo>
                <a:cubicBezTo>
                  <a:pt x="454" y="1112"/>
                  <a:pt x="450" y="1109"/>
                  <a:pt x="448" y="1111"/>
                </a:cubicBezTo>
                <a:close/>
                <a:moveTo>
                  <a:pt x="854" y="1114"/>
                </a:moveTo>
                <a:cubicBezTo>
                  <a:pt x="852" y="1113"/>
                  <a:pt x="857" y="1115"/>
                  <a:pt x="857" y="1110"/>
                </a:cubicBezTo>
                <a:cubicBezTo>
                  <a:pt x="855" y="1110"/>
                  <a:pt x="854" y="1112"/>
                  <a:pt x="852" y="1112"/>
                </a:cubicBezTo>
                <a:cubicBezTo>
                  <a:pt x="851" y="1114"/>
                  <a:pt x="853" y="1117"/>
                  <a:pt x="854" y="1114"/>
                </a:cubicBezTo>
                <a:close/>
                <a:moveTo>
                  <a:pt x="463" y="1121"/>
                </a:moveTo>
                <a:cubicBezTo>
                  <a:pt x="462" y="1121"/>
                  <a:pt x="461" y="1121"/>
                  <a:pt x="460" y="1121"/>
                </a:cubicBezTo>
                <a:cubicBezTo>
                  <a:pt x="459" y="1124"/>
                  <a:pt x="459" y="1130"/>
                  <a:pt x="463" y="1128"/>
                </a:cubicBezTo>
                <a:cubicBezTo>
                  <a:pt x="459" y="1126"/>
                  <a:pt x="464" y="1123"/>
                  <a:pt x="463" y="1121"/>
                </a:cubicBezTo>
                <a:close/>
                <a:moveTo>
                  <a:pt x="832" y="1122"/>
                </a:moveTo>
                <a:cubicBezTo>
                  <a:pt x="831" y="1121"/>
                  <a:pt x="827" y="1123"/>
                  <a:pt x="825" y="1124"/>
                </a:cubicBezTo>
                <a:cubicBezTo>
                  <a:pt x="827" y="1123"/>
                  <a:pt x="832" y="1126"/>
                  <a:pt x="832" y="1122"/>
                </a:cubicBezTo>
                <a:close/>
                <a:moveTo>
                  <a:pt x="630" y="1124"/>
                </a:moveTo>
                <a:cubicBezTo>
                  <a:pt x="629" y="1125"/>
                  <a:pt x="629" y="1127"/>
                  <a:pt x="630" y="1128"/>
                </a:cubicBezTo>
                <a:cubicBezTo>
                  <a:pt x="633" y="1128"/>
                  <a:pt x="636" y="1127"/>
                  <a:pt x="638" y="1126"/>
                </a:cubicBezTo>
                <a:cubicBezTo>
                  <a:pt x="634" y="1127"/>
                  <a:pt x="633" y="1124"/>
                  <a:pt x="630" y="1124"/>
                </a:cubicBezTo>
                <a:close/>
                <a:moveTo>
                  <a:pt x="829" y="1129"/>
                </a:moveTo>
                <a:cubicBezTo>
                  <a:pt x="833" y="1128"/>
                  <a:pt x="839" y="1129"/>
                  <a:pt x="840" y="1125"/>
                </a:cubicBezTo>
                <a:cubicBezTo>
                  <a:pt x="836" y="1126"/>
                  <a:pt x="831" y="1126"/>
                  <a:pt x="829" y="1129"/>
                </a:cubicBezTo>
                <a:close/>
                <a:moveTo>
                  <a:pt x="779" y="1129"/>
                </a:moveTo>
                <a:cubicBezTo>
                  <a:pt x="782" y="1129"/>
                  <a:pt x="784" y="1128"/>
                  <a:pt x="785" y="1127"/>
                </a:cubicBezTo>
                <a:cubicBezTo>
                  <a:pt x="782" y="1127"/>
                  <a:pt x="780" y="1127"/>
                  <a:pt x="779" y="1129"/>
                </a:cubicBezTo>
                <a:close/>
                <a:moveTo>
                  <a:pt x="706" y="1138"/>
                </a:moveTo>
                <a:cubicBezTo>
                  <a:pt x="710" y="1139"/>
                  <a:pt x="714" y="1136"/>
                  <a:pt x="712" y="1134"/>
                </a:cubicBezTo>
                <a:cubicBezTo>
                  <a:pt x="711" y="1136"/>
                  <a:pt x="706" y="1134"/>
                  <a:pt x="706" y="1138"/>
                </a:cubicBezTo>
                <a:close/>
                <a:moveTo>
                  <a:pt x="310" y="1139"/>
                </a:moveTo>
                <a:cubicBezTo>
                  <a:pt x="312" y="1140"/>
                  <a:pt x="316" y="1144"/>
                  <a:pt x="318" y="1142"/>
                </a:cubicBezTo>
                <a:cubicBezTo>
                  <a:pt x="316" y="1141"/>
                  <a:pt x="313" y="1137"/>
                  <a:pt x="310" y="1139"/>
                </a:cubicBezTo>
                <a:close/>
                <a:moveTo>
                  <a:pt x="511" y="1144"/>
                </a:moveTo>
                <a:cubicBezTo>
                  <a:pt x="517" y="1140"/>
                  <a:pt x="524" y="1144"/>
                  <a:pt x="528" y="1144"/>
                </a:cubicBezTo>
                <a:cubicBezTo>
                  <a:pt x="526" y="1140"/>
                  <a:pt x="512" y="1136"/>
                  <a:pt x="511" y="1144"/>
                </a:cubicBezTo>
                <a:close/>
                <a:moveTo>
                  <a:pt x="540" y="1142"/>
                </a:moveTo>
                <a:cubicBezTo>
                  <a:pt x="540" y="1144"/>
                  <a:pt x="544" y="1146"/>
                  <a:pt x="546" y="1143"/>
                </a:cubicBezTo>
                <a:cubicBezTo>
                  <a:pt x="544" y="1142"/>
                  <a:pt x="542" y="1138"/>
                  <a:pt x="540" y="1142"/>
                </a:cubicBezTo>
                <a:close/>
                <a:moveTo>
                  <a:pt x="343" y="1149"/>
                </a:moveTo>
                <a:cubicBezTo>
                  <a:pt x="342" y="1150"/>
                  <a:pt x="339" y="1148"/>
                  <a:pt x="339" y="1150"/>
                </a:cubicBezTo>
                <a:cubicBezTo>
                  <a:pt x="342" y="1153"/>
                  <a:pt x="343" y="1155"/>
                  <a:pt x="348" y="1155"/>
                </a:cubicBezTo>
                <a:cubicBezTo>
                  <a:pt x="348" y="1151"/>
                  <a:pt x="343" y="1153"/>
                  <a:pt x="343" y="1149"/>
                </a:cubicBezTo>
                <a:close/>
                <a:moveTo>
                  <a:pt x="589" y="1153"/>
                </a:moveTo>
                <a:cubicBezTo>
                  <a:pt x="592" y="1154"/>
                  <a:pt x="594" y="1158"/>
                  <a:pt x="597" y="1156"/>
                </a:cubicBezTo>
                <a:cubicBezTo>
                  <a:pt x="597" y="1152"/>
                  <a:pt x="591" y="1150"/>
                  <a:pt x="589" y="1153"/>
                </a:cubicBezTo>
                <a:close/>
                <a:moveTo>
                  <a:pt x="535" y="1217"/>
                </a:moveTo>
                <a:cubicBezTo>
                  <a:pt x="539" y="1215"/>
                  <a:pt x="543" y="1221"/>
                  <a:pt x="546" y="1216"/>
                </a:cubicBezTo>
                <a:cubicBezTo>
                  <a:pt x="543" y="1213"/>
                  <a:pt x="535" y="1215"/>
                  <a:pt x="532" y="1212"/>
                </a:cubicBezTo>
                <a:cubicBezTo>
                  <a:pt x="532" y="1215"/>
                  <a:pt x="536" y="1213"/>
                  <a:pt x="535" y="1217"/>
                </a:cubicBezTo>
                <a:close/>
                <a:moveTo>
                  <a:pt x="614" y="1221"/>
                </a:moveTo>
                <a:cubicBezTo>
                  <a:pt x="618" y="1221"/>
                  <a:pt x="619" y="1223"/>
                  <a:pt x="621" y="1220"/>
                </a:cubicBezTo>
                <a:cubicBezTo>
                  <a:pt x="620" y="1219"/>
                  <a:pt x="615" y="1219"/>
                  <a:pt x="614" y="1221"/>
                </a:cubicBezTo>
                <a:close/>
                <a:moveTo>
                  <a:pt x="689" y="1228"/>
                </a:moveTo>
                <a:cubicBezTo>
                  <a:pt x="693" y="1232"/>
                  <a:pt x="699" y="1230"/>
                  <a:pt x="704" y="1228"/>
                </a:cubicBezTo>
                <a:cubicBezTo>
                  <a:pt x="700" y="1225"/>
                  <a:pt x="695" y="1225"/>
                  <a:pt x="689" y="1228"/>
                </a:cubicBezTo>
                <a:close/>
                <a:moveTo>
                  <a:pt x="721" y="1229"/>
                </a:moveTo>
                <a:cubicBezTo>
                  <a:pt x="721" y="1228"/>
                  <a:pt x="720" y="1227"/>
                  <a:pt x="720" y="1226"/>
                </a:cubicBezTo>
                <a:cubicBezTo>
                  <a:pt x="718" y="1226"/>
                  <a:pt x="716" y="1225"/>
                  <a:pt x="715" y="1227"/>
                </a:cubicBezTo>
                <a:cubicBezTo>
                  <a:pt x="715" y="1230"/>
                  <a:pt x="718" y="1231"/>
                  <a:pt x="721" y="1229"/>
                </a:cubicBezTo>
                <a:close/>
                <a:moveTo>
                  <a:pt x="736" y="1227"/>
                </a:moveTo>
                <a:cubicBezTo>
                  <a:pt x="731" y="1230"/>
                  <a:pt x="729" y="1226"/>
                  <a:pt x="723" y="1226"/>
                </a:cubicBezTo>
                <a:cubicBezTo>
                  <a:pt x="725" y="1228"/>
                  <a:pt x="726" y="1230"/>
                  <a:pt x="726" y="1233"/>
                </a:cubicBezTo>
                <a:cubicBezTo>
                  <a:pt x="729" y="1233"/>
                  <a:pt x="733" y="1233"/>
                  <a:pt x="735" y="1234"/>
                </a:cubicBezTo>
                <a:cubicBezTo>
                  <a:pt x="728" y="1238"/>
                  <a:pt x="720" y="1235"/>
                  <a:pt x="714" y="1238"/>
                </a:cubicBezTo>
                <a:cubicBezTo>
                  <a:pt x="722" y="1241"/>
                  <a:pt x="731" y="1238"/>
                  <a:pt x="738" y="1241"/>
                </a:cubicBezTo>
                <a:cubicBezTo>
                  <a:pt x="740" y="1240"/>
                  <a:pt x="736" y="1239"/>
                  <a:pt x="737" y="1236"/>
                </a:cubicBezTo>
                <a:cubicBezTo>
                  <a:pt x="738" y="1236"/>
                  <a:pt x="742" y="1237"/>
                  <a:pt x="741" y="1235"/>
                </a:cubicBezTo>
                <a:cubicBezTo>
                  <a:pt x="738" y="1235"/>
                  <a:pt x="740" y="1229"/>
                  <a:pt x="736" y="1227"/>
                </a:cubicBezTo>
                <a:close/>
                <a:moveTo>
                  <a:pt x="771" y="1235"/>
                </a:moveTo>
                <a:cubicBezTo>
                  <a:pt x="770" y="1238"/>
                  <a:pt x="777" y="1238"/>
                  <a:pt x="776" y="1235"/>
                </a:cubicBezTo>
                <a:cubicBezTo>
                  <a:pt x="773" y="1236"/>
                  <a:pt x="774" y="1236"/>
                  <a:pt x="771" y="1235"/>
                </a:cubicBezTo>
                <a:close/>
                <a:moveTo>
                  <a:pt x="496" y="1245"/>
                </a:moveTo>
                <a:cubicBezTo>
                  <a:pt x="496" y="1247"/>
                  <a:pt x="501" y="1249"/>
                  <a:pt x="501" y="1248"/>
                </a:cubicBezTo>
                <a:cubicBezTo>
                  <a:pt x="500" y="1246"/>
                  <a:pt x="499" y="1244"/>
                  <a:pt x="496" y="1245"/>
                </a:cubicBezTo>
                <a:close/>
                <a:moveTo>
                  <a:pt x="384" y="0"/>
                </a:moveTo>
                <a:cubicBezTo>
                  <a:pt x="380" y="3"/>
                  <a:pt x="372" y="2"/>
                  <a:pt x="370" y="7"/>
                </a:cubicBezTo>
                <a:cubicBezTo>
                  <a:pt x="375" y="5"/>
                  <a:pt x="383" y="3"/>
                  <a:pt x="384" y="0"/>
                </a:cubicBezTo>
                <a:close/>
                <a:moveTo>
                  <a:pt x="363" y="14"/>
                </a:moveTo>
                <a:cubicBezTo>
                  <a:pt x="364" y="12"/>
                  <a:pt x="365" y="8"/>
                  <a:pt x="364" y="8"/>
                </a:cubicBezTo>
                <a:cubicBezTo>
                  <a:pt x="362" y="8"/>
                  <a:pt x="361" y="10"/>
                  <a:pt x="358" y="10"/>
                </a:cubicBezTo>
                <a:cubicBezTo>
                  <a:pt x="358" y="13"/>
                  <a:pt x="360" y="14"/>
                  <a:pt x="363" y="14"/>
                </a:cubicBezTo>
                <a:close/>
                <a:moveTo>
                  <a:pt x="605" y="1080"/>
                </a:moveTo>
                <a:cubicBezTo>
                  <a:pt x="604" y="1080"/>
                  <a:pt x="604" y="1080"/>
                  <a:pt x="603" y="1079"/>
                </a:cubicBezTo>
                <a:cubicBezTo>
                  <a:pt x="603" y="1080"/>
                  <a:pt x="604" y="1080"/>
                  <a:pt x="605" y="1080"/>
                </a:cubicBezTo>
                <a:close/>
                <a:moveTo>
                  <a:pt x="1210" y="547"/>
                </a:moveTo>
                <a:cubicBezTo>
                  <a:pt x="1210" y="546"/>
                  <a:pt x="1211" y="546"/>
                  <a:pt x="1211" y="544"/>
                </a:cubicBezTo>
                <a:cubicBezTo>
                  <a:pt x="1203" y="532"/>
                  <a:pt x="1208" y="514"/>
                  <a:pt x="1202" y="500"/>
                </a:cubicBezTo>
                <a:cubicBezTo>
                  <a:pt x="1201" y="501"/>
                  <a:pt x="1203" y="505"/>
                  <a:pt x="1201" y="504"/>
                </a:cubicBezTo>
                <a:cubicBezTo>
                  <a:pt x="1198" y="500"/>
                  <a:pt x="1196" y="493"/>
                  <a:pt x="1193" y="488"/>
                </a:cubicBezTo>
                <a:cubicBezTo>
                  <a:pt x="1192" y="493"/>
                  <a:pt x="1196" y="498"/>
                  <a:pt x="1194" y="502"/>
                </a:cubicBezTo>
                <a:cubicBezTo>
                  <a:pt x="1188" y="473"/>
                  <a:pt x="1181" y="444"/>
                  <a:pt x="1172" y="419"/>
                </a:cubicBezTo>
                <a:cubicBezTo>
                  <a:pt x="1174" y="431"/>
                  <a:pt x="1182" y="442"/>
                  <a:pt x="1179" y="454"/>
                </a:cubicBezTo>
                <a:cubicBezTo>
                  <a:pt x="1179" y="452"/>
                  <a:pt x="1177" y="453"/>
                  <a:pt x="1177" y="452"/>
                </a:cubicBezTo>
                <a:cubicBezTo>
                  <a:pt x="1174" y="433"/>
                  <a:pt x="1169" y="419"/>
                  <a:pt x="1162" y="404"/>
                </a:cubicBezTo>
                <a:cubicBezTo>
                  <a:pt x="1164" y="416"/>
                  <a:pt x="1172" y="426"/>
                  <a:pt x="1166" y="440"/>
                </a:cubicBezTo>
                <a:cubicBezTo>
                  <a:pt x="1166" y="439"/>
                  <a:pt x="1165" y="439"/>
                  <a:pt x="1164" y="440"/>
                </a:cubicBezTo>
                <a:cubicBezTo>
                  <a:pt x="1161" y="427"/>
                  <a:pt x="1153" y="415"/>
                  <a:pt x="1152" y="399"/>
                </a:cubicBezTo>
                <a:cubicBezTo>
                  <a:pt x="1154" y="399"/>
                  <a:pt x="1153" y="402"/>
                  <a:pt x="1155" y="401"/>
                </a:cubicBezTo>
                <a:cubicBezTo>
                  <a:pt x="1156" y="395"/>
                  <a:pt x="1151" y="392"/>
                  <a:pt x="1154" y="387"/>
                </a:cubicBezTo>
                <a:cubicBezTo>
                  <a:pt x="1155" y="390"/>
                  <a:pt x="1156" y="394"/>
                  <a:pt x="1159" y="396"/>
                </a:cubicBezTo>
                <a:cubicBezTo>
                  <a:pt x="1160" y="392"/>
                  <a:pt x="1158" y="391"/>
                  <a:pt x="1157" y="387"/>
                </a:cubicBezTo>
                <a:cubicBezTo>
                  <a:pt x="1160" y="386"/>
                  <a:pt x="1160" y="390"/>
                  <a:pt x="1161" y="388"/>
                </a:cubicBezTo>
                <a:cubicBezTo>
                  <a:pt x="1152" y="359"/>
                  <a:pt x="1141" y="327"/>
                  <a:pt x="1121" y="306"/>
                </a:cubicBezTo>
                <a:cubicBezTo>
                  <a:pt x="1121" y="304"/>
                  <a:pt x="1120" y="302"/>
                  <a:pt x="1119" y="300"/>
                </a:cubicBezTo>
                <a:cubicBezTo>
                  <a:pt x="1112" y="300"/>
                  <a:pt x="1112" y="291"/>
                  <a:pt x="1107" y="289"/>
                </a:cubicBezTo>
                <a:cubicBezTo>
                  <a:pt x="1093" y="268"/>
                  <a:pt x="1075" y="253"/>
                  <a:pt x="1060" y="234"/>
                </a:cubicBezTo>
                <a:cubicBezTo>
                  <a:pt x="1055" y="234"/>
                  <a:pt x="1055" y="229"/>
                  <a:pt x="1051" y="228"/>
                </a:cubicBezTo>
                <a:cubicBezTo>
                  <a:pt x="1059" y="241"/>
                  <a:pt x="1072" y="248"/>
                  <a:pt x="1080" y="263"/>
                </a:cubicBezTo>
                <a:cubicBezTo>
                  <a:pt x="1092" y="274"/>
                  <a:pt x="1103" y="285"/>
                  <a:pt x="1110" y="301"/>
                </a:cubicBezTo>
                <a:cubicBezTo>
                  <a:pt x="1109" y="301"/>
                  <a:pt x="1108" y="302"/>
                  <a:pt x="1107" y="302"/>
                </a:cubicBezTo>
                <a:cubicBezTo>
                  <a:pt x="1103" y="298"/>
                  <a:pt x="1102" y="291"/>
                  <a:pt x="1099" y="286"/>
                </a:cubicBezTo>
                <a:cubicBezTo>
                  <a:pt x="1096" y="286"/>
                  <a:pt x="1096" y="288"/>
                  <a:pt x="1094" y="286"/>
                </a:cubicBezTo>
                <a:cubicBezTo>
                  <a:pt x="1094" y="281"/>
                  <a:pt x="1094" y="281"/>
                  <a:pt x="1094" y="281"/>
                </a:cubicBezTo>
                <a:cubicBezTo>
                  <a:pt x="1081" y="269"/>
                  <a:pt x="1073" y="252"/>
                  <a:pt x="1057" y="243"/>
                </a:cubicBezTo>
                <a:cubicBezTo>
                  <a:pt x="1059" y="247"/>
                  <a:pt x="1063" y="256"/>
                  <a:pt x="1066" y="252"/>
                </a:cubicBezTo>
                <a:cubicBezTo>
                  <a:pt x="1068" y="260"/>
                  <a:pt x="1065" y="264"/>
                  <a:pt x="1066" y="270"/>
                </a:cubicBezTo>
                <a:cubicBezTo>
                  <a:pt x="1061" y="257"/>
                  <a:pt x="1047" y="253"/>
                  <a:pt x="1041" y="241"/>
                </a:cubicBezTo>
                <a:cubicBezTo>
                  <a:pt x="1043" y="240"/>
                  <a:pt x="1043" y="244"/>
                  <a:pt x="1045" y="242"/>
                </a:cubicBezTo>
                <a:cubicBezTo>
                  <a:pt x="1045" y="238"/>
                  <a:pt x="1042" y="238"/>
                  <a:pt x="1041" y="236"/>
                </a:cubicBezTo>
                <a:cubicBezTo>
                  <a:pt x="1041" y="237"/>
                  <a:pt x="1041" y="238"/>
                  <a:pt x="1039" y="238"/>
                </a:cubicBezTo>
                <a:cubicBezTo>
                  <a:pt x="1041" y="234"/>
                  <a:pt x="1036" y="235"/>
                  <a:pt x="1036" y="232"/>
                </a:cubicBezTo>
                <a:cubicBezTo>
                  <a:pt x="1034" y="232"/>
                  <a:pt x="1031" y="234"/>
                  <a:pt x="1029" y="232"/>
                </a:cubicBezTo>
                <a:cubicBezTo>
                  <a:pt x="1029" y="233"/>
                  <a:pt x="1030" y="234"/>
                  <a:pt x="1029" y="235"/>
                </a:cubicBezTo>
                <a:cubicBezTo>
                  <a:pt x="1026" y="234"/>
                  <a:pt x="1023" y="229"/>
                  <a:pt x="1021" y="233"/>
                </a:cubicBezTo>
                <a:cubicBezTo>
                  <a:pt x="1019" y="231"/>
                  <a:pt x="1017" y="228"/>
                  <a:pt x="1014" y="227"/>
                </a:cubicBezTo>
                <a:cubicBezTo>
                  <a:pt x="1016" y="233"/>
                  <a:pt x="1022" y="234"/>
                  <a:pt x="1024" y="241"/>
                </a:cubicBezTo>
                <a:cubicBezTo>
                  <a:pt x="1020" y="244"/>
                  <a:pt x="1017" y="237"/>
                  <a:pt x="1015" y="235"/>
                </a:cubicBezTo>
                <a:cubicBezTo>
                  <a:pt x="1010" y="230"/>
                  <a:pt x="1003" y="231"/>
                  <a:pt x="1007" y="227"/>
                </a:cubicBezTo>
                <a:cubicBezTo>
                  <a:pt x="1002" y="224"/>
                  <a:pt x="996" y="211"/>
                  <a:pt x="993" y="217"/>
                </a:cubicBezTo>
                <a:cubicBezTo>
                  <a:pt x="992" y="215"/>
                  <a:pt x="991" y="214"/>
                  <a:pt x="992" y="211"/>
                </a:cubicBezTo>
                <a:cubicBezTo>
                  <a:pt x="990" y="209"/>
                  <a:pt x="987" y="209"/>
                  <a:pt x="986" y="206"/>
                </a:cubicBezTo>
                <a:cubicBezTo>
                  <a:pt x="988" y="204"/>
                  <a:pt x="987" y="204"/>
                  <a:pt x="987" y="200"/>
                </a:cubicBezTo>
                <a:cubicBezTo>
                  <a:pt x="989" y="202"/>
                  <a:pt x="989" y="199"/>
                  <a:pt x="990" y="199"/>
                </a:cubicBezTo>
                <a:cubicBezTo>
                  <a:pt x="980" y="195"/>
                  <a:pt x="973" y="183"/>
                  <a:pt x="964" y="181"/>
                </a:cubicBezTo>
                <a:cubicBezTo>
                  <a:pt x="963" y="186"/>
                  <a:pt x="974" y="189"/>
                  <a:pt x="972" y="195"/>
                </a:cubicBezTo>
                <a:cubicBezTo>
                  <a:pt x="974" y="196"/>
                  <a:pt x="978" y="197"/>
                  <a:pt x="977" y="202"/>
                </a:cubicBezTo>
                <a:cubicBezTo>
                  <a:pt x="971" y="202"/>
                  <a:pt x="969" y="200"/>
                  <a:pt x="968" y="192"/>
                </a:cubicBezTo>
                <a:cubicBezTo>
                  <a:pt x="956" y="194"/>
                  <a:pt x="951" y="183"/>
                  <a:pt x="942" y="178"/>
                </a:cubicBezTo>
                <a:cubicBezTo>
                  <a:pt x="945" y="177"/>
                  <a:pt x="942" y="175"/>
                  <a:pt x="942" y="171"/>
                </a:cubicBezTo>
                <a:cubicBezTo>
                  <a:pt x="951" y="171"/>
                  <a:pt x="956" y="180"/>
                  <a:pt x="963" y="181"/>
                </a:cubicBezTo>
                <a:cubicBezTo>
                  <a:pt x="963" y="178"/>
                  <a:pt x="960" y="178"/>
                  <a:pt x="959" y="175"/>
                </a:cubicBezTo>
                <a:cubicBezTo>
                  <a:pt x="951" y="177"/>
                  <a:pt x="954" y="164"/>
                  <a:pt x="946" y="163"/>
                </a:cubicBezTo>
                <a:cubicBezTo>
                  <a:pt x="945" y="169"/>
                  <a:pt x="940" y="161"/>
                  <a:pt x="937" y="159"/>
                </a:cubicBezTo>
                <a:cubicBezTo>
                  <a:pt x="934" y="160"/>
                  <a:pt x="933" y="162"/>
                  <a:pt x="931" y="159"/>
                </a:cubicBezTo>
                <a:cubicBezTo>
                  <a:pt x="932" y="164"/>
                  <a:pt x="937" y="164"/>
                  <a:pt x="939" y="168"/>
                </a:cubicBezTo>
                <a:cubicBezTo>
                  <a:pt x="938" y="168"/>
                  <a:pt x="939" y="170"/>
                  <a:pt x="937" y="171"/>
                </a:cubicBezTo>
                <a:cubicBezTo>
                  <a:pt x="931" y="169"/>
                  <a:pt x="926" y="166"/>
                  <a:pt x="922" y="162"/>
                </a:cubicBezTo>
                <a:cubicBezTo>
                  <a:pt x="923" y="161"/>
                  <a:pt x="922" y="158"/>
                  <a:pt x="924" y="158"/>
                </a:cubicBezTo>
                <a:cubicBezTo>
                  <a:pt x="926" y="157"/>
                  <a:pt x="928" y="159"/>
                  <a:pt x="931" y="159"/>
                </a:cubicBezTo>
                <a:cubicBezTo>
                  <a:pt x="933" y="156"/>
                  <a:pt x="926" y="154"/>
                  <a:pt x="932" y="152"/>
                </a:cubicBezTo>
                <a:cubicBezTo>
                  <a:pt x="927" y="151"/>
                  <a:pt x="925" y="147"/>
                  <a:pt x="920" y="145"/>
                </a:cubicBezTo>
                <a:cubicBezTo>
                  <a:pt x="922" y="144"/>
                  <a:pt x="919" y="142"/>
                  <a:pt x="921" y="142"/>
                </a:cubicBezTo>
                <a:cubicBezTo>
                  <a:pt x="932" y="144"/>
                  <a:pt x="922" y="140"/>
                  <a:pt x="919" y="137"/>
                </a:cubicBezTo>
                <a:cubicBezTo>
                  <a:pt x="919" y="139"/>
                  <a:pt x="918" y="139"/>
                  <a:pt x="917" y="140"/>
                </a:cubicBezTo>
                <a:cubicBezTo>
                  <a:pt x="915" y="139"/>
                  <a:pt x="915" y="136"/>
                  <a:pt x="911" y="135"/>
                </a:cubicBezTo>
                <a:cubicBezTo>
                  <a:pt x="911" y="137"/>
                  <a:pt x="909" y="137"/>
                  <a:pt x="908" y="139"/>
                </a:cubicBezTo>
                <a:cubicBezTo>
                  <a:pt x="907" y="138"/>
                  <a:pt x="904" y="139"/>
                  <a:pt x="903" y="137"/>
                </a:cubicBezTo>
                <a:cubicBezTo>
                  <a:pt x="904" y="134"/>
                  <a:pt x="909" y="138"/>
                  <a:pt x="908" y="135"/>
                </a:cubicBezTo>
                <a:cubicBezTo>
                  <a:pt x="907" y="134"/>
                  <a:pt x="908" y="134"/>
                  <a:pt x="908" y="133"/>
                </a:cubicBezTo>
                <a:cubicBezTo>
                  <a:pt x="906" y="133"/>
                  <a:pt x="904" y="133"/>
                  <a:pt x="903" y="132"/>
                </a:cubicBezTo>
                <a:cubicBezTo>
                  <a:pt x="903" y="136"/>
                  <a:pt x="900" y="137"/>
                  <a:pt x="898" y="139"/>
                </a:cubicBezTo>
                <a:cubicBezTo>
                  <a:pt x="896" y="139"/>
                  <a:pt x="894" y="135"/>
                  <a:pt x="893" y="137"/>
                </a:cubicBezTo>
                <a:cubicBezTo>
                  <a:pt x="894" y="137"/>
                  <a:pt x="895" y="138"/>
                  <a:pt x="895" y="140"/>
                </a:cubicBezTo>
                <a:cubicBezTo>
                  <a:pt x="894" y="140"/>
                  <a:pt x="893" y="140"/>
                  <a:pt x="892" y="139"/>
                </a:cubicBezTo>
                <a:cubicBezTo>
                  <a:pt x="894" y="145"/>
                  <a:pt x="887" y="142"/>
                  <a:pt x="885" y="139"/>
                </a:cubicBezTo>
                <a:cubicBezTo>
                  <a:pt x="886" y="137"/>
                  <a:pt x="888" y="137"/>
                  <a:pt x="887" y="135"/>
                </a:cubicBezTo>
                <a:cubicBezTo>
                  <a:pt x="885" y="132"/>
                  <a:pt x="882" y="130"/>
                  <a:pt x="881" y="127"/>
                </a:cubicBezTo>
                <a:cubicBezTo>
                  <a:pt x="883" y="127"/>
                  <a:pt x="884" y="126"/>
                  <a:pt x="885" y="125"/>
                </a:cubicBezTo>
                <a:cubicBezTo>
                  <a:pt x="881" y="123"/>
                  <a:pt x="884" y="117"/>
                  <a:pt x="880" y="113"/>
                </a:cubicBezTo>
                <a:cubicBezTo>
                  <a:pt x="874" y="113"/>
                  <a:pt x="871" y="111"/>
                  <a:pt x="869" y="107"/>
                </a:cubicBezTo>
                <a:cubicBezTo>
                  <a:pt x="871" y="109"/>
                  <a:pt x="868" y="103"/>
                  <a:pt x="873" y="106"/>
                </a:cubicBezTo>
                <a:cubicBezTo>
                  <a:pt x="870" y="101"/>
                  <a:pt x="863" y="95"/>
                  <a:pt x="859" y="99"/>
                </a:cubicBezTo>
                <a:cubicBezTo>
                  <a:pt x="862" y="99"/>
                  <a:pt x="863" y="103"/>
                  <a:pt x="864" y="106"/>
                </a:cubicBezTo>
                <a:cubicBezTo>
                  <a:pt x="862" y="106"/>
                  <a:pt x="862" y="104"/>
                  <a:pt x="860" y="105"/>
                </a:cubicBezTo>
                <a:cubicBezTo>
                  <a:pt x="860" y="107"/>
                  <a:pt x="862" y="109"/>
                  <a:pt x="859" y="109"/>
                </a:cubicBezTo>
                <a:cubicBezTo>
                  <a:pt x="857" y="108"/>
                  <a:pt x="854" y="106"/>
                  <a:pt x="850" y="107"/>
                </a:cubicBezTo>
                <a:cubicBezTo>
                  <a:pt x="849" y="103"/>
                  <a:pt x="845" y="100"/>
                  <a:pt x="847" y="95"/>
                </a:cubicBezTo>
                <a:cubicBezTo>
                  <a:pt x="842" y="89"/>
                  <a:pt x="835" y="90"/>
                  <a:pt x="826" y="88"/>
                </a:cubicBezTo>
                <a:cubicBezTo>
                  <a:pt x="825" y="91"/>
                  <a:pt x="830" y="92"/>
                  <a:pt x="828" y="93"/>
                </a:cubicBezTo>
                <a:cubicBezTo>
                  <a:pt x="817" y="91"/>
                  <a:pt x="816" y="82"/>
                  <a:pt x="811" y="74"/>
                </a:cubicBezTo>
                <a:cubicBezTo>
                  <a:pt x="804" y="73"/>
                  <a:pt x="802" y="68"/>
                  <a:pt x="795" y="69"/>
                </a:cubicBezTo>
                <a:cubicBezTo>
                  <a:pt x="783" y="56"/>
                  <a:pt x="763" y="50"/>
                  <a:pt x="742" y="47"/>
                </a:cubicBezTo>
                <a:cubicBezTo>
                  <a:pt x="720" y="44"/>
                  <a:pt x="694" y="42"/>
                  <a:pt x="676" y="46"/>
                </a:cubicBezTo>
                <a:cubicBezTo>
                  <a:pt x="691" y="43"/>
                  <a:pt x="691" y="65"/>
                  <a:pt x="677" y="62"/>
                </a:cubicBezTo>
                <a:cubicBezTo>
                  <a:pt x="675" y="61"/>
                  <a:pt x="673" y="60"/>
                  <a:pt x="672" y="56"/>
                </a:cubicBezTo>
                <a:cubicBezTo>
                  <a:pt x="675" y="55"/>
                  <a:pt x="678" y="53"/>
                  <a:pt x="678" y="49"/>
                </a:cubicBezTo>
                <a:cubicBezTo>
                  <a:pt x="673" y="49"/>
                  <a:pt x="670" y="48"/>
                  <a:pt x="671" y="42"/>
                </a:cubicBezTo>
                <a:cubicBezTo>
                  <a:pt x="655" y="34"/>
                  <a:pt x="640" y="43"/>
                  <a:pt x="624" y="45"/>
                </a:cubicBezTo>
                <a:cubicBezTo>
                  <a:pt x="624" y="47"/>
                  <a:pt x="626" y="47"/>
                  <a:pt x="625" y="50"/>
                </a:cubicBezTo>
                <a:cubicBezTo>
                  <a:pt x="619" y="53"/>
                  <a:pt x="610" y="48"/>
                  <a:pt x="606" y="53"/>
                </a:cubicBezTo>
                <a:cubicBezTo>
                  <a:pt x="613" y="54"/>
                  <a:pt x="619" y="54"/>
                  <a:pt x="626" y="57"/>
                </a:cubicBezTo>
                <a:cubicBezTo>
                  <a:pt x="621" y="60"/>
                  <a:pt x="613" y="54"/>
                  <a:pt x="608" y="57"/>
                </a:cubicBezTo>
                <a:cubicBezTo>
                  <a:pt x="611" y="57"/>
                  <a:pt x="613" y="59"/>
                  <a:pt x="616" y="59"/>
                </a:cubicBezTo>
                <a:cubicBezTo>
                  <a:pt x="615" y="63"/>
                  <a:pt x="618" y="62"/>
                  <a:pt x="618" y="65"/>
                </a:cubicBezTo>
                <a:cubicBezTo>
                  <a:pt x="611" y="68"/>
                  <a:pt x="603" y="63"/>
                  <a:pt x="597" y="68"/>
                </a:cubicBezTo>
                <a:cubicBezTo>
                  <a:pt x="597" y="70"/>
                  <a:pt x="603" y="66"/>
                  <a:pt x="604" y="70"/>
                </a:cubicBezTo>
                <a:cubicBezTo>
                  <a:pt x="591" y="73"/>
                  <a:pt x="578" y="70"/>
                  <a:pt x="566" y="73"/>
                </a:cubicBezTo>
                <a:cubicBezTo>
                  <a:pt x="566" y="76"/>
                  <a:pt x="566" y="75"/>
                  <a:pt x="566" y="78"/>
                </a:cubicBezTo>
                <a:cubicBezTo>
                  <a:pt x="572" y="76"/>
                  <a:pt x="582" y="73"/>
                  <a:pt x="589" y="77"/>
                </a:cubicBezTo>
                <a:cubicBezTo>
                  <a:pt x="580" y="82"/>
                  <a:pt x="566" y="82"/>
                  <a:pt x="558" y="87"/>
                </a:cubicBezTo>
                <a:cubicBezTo>
                  <a:pt x="551" y="84"/>
                  <a:pt x="542" y="84"/>
                  <a:pt x="536" y="86"/>
                </a:cubicBezTo>
                <a:cubicBezTo>
                  <a:pt x="536" y="85"/>
                  <a:pt x="537" y="84"/>
                  <a:pt x="536" y="83"/>
                </a:cubicBezTo>
                <a:cubicBezTo>
                  <a:pt x="526" y="83"/>
                  <a:pt x="519" y="88"/>
                  <a:pt x="510" y="86"/>
                </a:cubicBezTo>
                <a:cubicBezTo>
                  <a:pt x="512" y="81"/>
                  <a:pt x="521" y="75"/>
                  <a:pt x="524" y="78"/>
                </a:cubicBezTo>
                <a:cubicBezTo>
                  <a:pt x="525" y="75"/>
                  <a:pt x="526" y="74"/>
                  <a:pt x="529" y="74"/>
                </a:cubicBezTo>
                <a:cubicBezTo>
                  <a:pt x="530" y="74"/>
                  <a:pt x="530" y="76"/>
                  <a:pt x="530" y="77"/>
                </a:cubicBezTo>
                <a:cubicBezTo>
                  <a:pt x="533" y="77"/>
                  <a:pt x="533" y="74"/>
                  <a:pt x="536" y="75"/>
                </a:cubicBezTo>
                <a:cubicBezTo>
                  <a:pt x="536" y="76"/>
                  <a:pt x="535" y="77"/>
                  <a:pt x="536" y="78"/>
                </a:cubicBezTo>
                <a:cubicBezTo>
                  <a:pt x="541" y="75"/>
                  <a:pt x="549" y="82"/>
                  <a:pt x="549" y="72"/>
                </a:cubicBezTo>
                <a:cubicBezTo>
                  <a:pt x="543" y="71"/>
                  <a:pt x="534" y="78"/>
                  <a:pt x="531" y="71"/>
                </a:cubicBezTo>
                <a:cubicBezTo>
                  <a:pt x="528" y="70"/>
                  <a:pt x="525" y="71"/>
                  <a:pt x="522" y="72"/>
                </a:cubicBezTo>
                <a:cubicBezTo>
                  <a:pt x="521" y="70"/>
                  <a:pt x="521" y="69"/>
                  <a:pt x="518" y="67"/>
                </a:cubicBezTo>
                <a:cubicBezTo>
                  <a:pt x="517" y="70"/>
                  <a:pt x="519" y="70"/>
                  <a:pt x="517" y="72"/>
                </a:cubicBezTo>
                <a:cubicBezTo>
                  <a:pt x="514" y="71"/>
                  <a:pt x="512" y="72"/>
                  <a:pt x="510" y="72"/>
                </a:cubicBezTo>
                <a:cubicBezTo>
                  <a:pt x="505" y="63"/>
                  <a:pt x="511" y="64"/>
                  <a:pt x="514" y="57"/>
                </a:cubicBezTo>
                <a:cubicBezTo>
                  <a:pt x="510" y="55"/>
                  <a:pt x="510" y="59"/>
                  <a:pt x="509" y="60"/>
                </a:cubicBezTo>
                <a:cubicBezTo>
                  <a:pt x="501" y="58"/>
                  <a:pt x="490" y="51"/>
                  <a:pt x="483" y="59"/>
                </a:cubicBezTo>
                <a:cubicBezTo>
                  <a:pt x="462" y="65"/>
                  <a:pt x="441" y="73"/>
                  <a:pt x="424" y="85"/>
                </a:cubicBezTo>
                <a:cubicBezTo>
                  <a:pt x="421" y="86"/>
                  <a:pt x="423" y="82"/>
                  <a:pt x="421" y="83"/>
                </a:cubicBezTo>
                <a:cubicBezTo>
                  <a:pt x="420" y="89"/>
                  <a:pt x="411" y="87"/>
                  <a:pt x="405" y="87"/>
                </a:cubicBezTo>
                <a:cubicBezTo>
                  <a:pt x="405" y="93"/>
                  <a:pt x="405" y="93"/>
                  <a:pt x="405" y="93"/>
                </a:cubicBezTo>
                <a:cubicBezTo>
                  <a:pt x="407" y="94"/>
                  <a:pt x="409" y="90"/>
                  <a:pt x="409" y="93"/>
                </a:cubicBezTo>
                <a:cubicBezTo>
                  <a:pt x="409" y="101"/>
                  <a:pt x="399" y="101"/>
                  <a:pt x="394" y="106"/>
                </a:cubicBezTo>
                <a:cubicBezTo>
                  <a:pt x="398" y="106"/>
                  <a:pt x="400" y="101"/>
                  <a:pt x="404" y="104"/>
                </a:cubicBezTo>
                <a:cubicBezTo>
                  <a:pt x="404" y="107"/>
                  <a:pt x="402" y="107"/>
                  <a:pt x="401" y="109"/>
                </a:cubicBezTo>
                <a:cubicBezTo>
                  <a:pt x="397" y="106"/>
                  <a:pt x="393" y="111"/>
                  <a:pt x="388" y="107"/>
                </a:cubicBezTo>
                <a:cubicBezTo>
                  <a:pt x="388" y="110"/>
                  <a:pt x="391" y="112"/>
                  <a:pt x="387" y="114"/>
                </a:cubicBezTo>
                <a:cubicBezTo>
                  <a:pt x="389" y="116"/>
                  <a:pt x="391" y="113"/>
                  <a:pt x="392" y="114"/>
                </a:cubicBezTo>
                <a:cubicBezTo>
                  <a:pt x="388" y="117"/>
                  <a:pt x="387" y="122"/>
                  <a:pt x="380" y="122"/>
                </a:cubicBezTo>
                <a:cubicBezTo>
                  <a:pt x="379" y="128"/>
                  <a:pt x="377" y="132"/>
                  <a:pt x="370" y="132"/>
                </a:cubicBezTo>
                <a:cubicBezTo>
                  <a:pt x="371" y="134"/>
                  <a:pt x="374" y="139"/>
                  <a:pt x="370" y="140"/>
                </a:cubicBezTo>
                <a:cubicBezTo>
                  <a:pt x="367" y="139"/>
                  <a:pt x="366" y="136"/>
                  <a:pt x="363" y="135"/>
                </a:cubicBezTo>
                <a:cubicBezTo>
                  <a:pt x="361" y="136"/>
                  <a:pt x="357" y="140"/>
                  <a:pt x="353" y="137"/>
                </a:cubicBezTo>
                <a:cubicBezTo>
                  <a:pt x="357" y="125"/>
                  <a:pt x="373" y="125"/>
                  <a:pt x="379" y="114"/>
                </a:cubicBezTo>
                <a:cubicBezTo>
                  <a:pt x="370" y="115"/>
                  <a:pt x="363" y="119"/>
                  <a:pt x="357" y="124"/>
                </a:cubicBezTo>
                <a:cubicBezTo>
                  <a:pt x="353" y="126"/>
                  <a:pt x="348" y="127"/>
                  <a:pt x="346" y="133"/>
                </a:cubicBezTo>
                <a:cubicBezTo>
                  <a:pt x="341" y="130"/>
                  <a:pt x="341" y="139"/>
                  <a:pt x="333" y="136"/>
                </a:cubicBezTo>
                <a:cubicBezTo>
                  <a:pt x="330" y="143"/>
                  <a:pt x="323" y="146"/>
                  <a:pt x="318" y="151"/>
                </a:cubicBezTo>
                <a:cubicBezTo>
                  <a:pt x="320" y="154"/>
                  <a:pt x="322" y="148"/>
                  <a:pt x="324" y="151"/>
                </a:cubicBezTo>
                <a:cubicBezTo>
                  <a:pt x="321" y="154"/>
                  <a:pt x="316" y="160"/>
                  <a:pt x="312" y="157"/>
                </a:cubicBezTo>
                <a:cubicBezTo>
                  <a:pt x="311" y="161"/>
                  <a:pt x="310" y="163"/>
                  <a:pt x="308" y="166"/>
                </a:cubicBezTo>
                <a:cubicBezTo>
                  <a:pt x="311" y="166"/>
                  <a:pt x="311" y="166"/>
                  <a:pt x="313" y="169"/>
                </a:cubicBezTo>
                <a:cubicBezTo>
                  <a:pt x="317" y="169"/>
                  <a:pt x="318" y="166"/>
                  <a:pt x="319" y="164"/>
                </a:cubicBezTo>
                <a:cubicBezTo>
                  <a:pt x="320" y="164"/>
                  <a:pt x="321" y="165"/>
                  <a:pt x="322" y="166"/>
                </a:cubicBezTo>
                <a:cubicBezTo>
                  <a:pt x="320" y="168"/>
                  <a:pt x="318" y="169"/>
                  <a:pt x="316" y="171"/>
                </a:cubicBezTo>
                <a:cubicBezTo>
                  <a:pt x="318" y="175"/>
                  <a:pt x="322" y="168"/>
                  <a:pt x="326" y="171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6"/>
                  <a:pt x="322" y="169"/>
                  <a:pt x="322" y="166"/>
                </a:cubicBezTo>
                <a:cubicBezTo>
                  <a:pt x="325" y="165"/>
                  <a:pt x="323" y="161"/>
                  <a:pt x="326" y="161"/>
                </a:cubicBezTo>
                <a:cubicBezTo>
                  <a:pt x="326" y="163"/>
                  <a:pt x="326" y="165"/>
                  <a:pt x="327" y="166"/>
                </a:cubicBezTo>
                <a:cubicBezTo>
                  <a:pt x="335" y="162"/>
                  <a:pt x="333" y="150"/>
                  <a:pt x="344" y="154"/>
                </a:cubicBezTo>
                <a:cubicBezTo>
                  <a:pt x="344" y="157"/>
                  <a:pt x="341" y="156"/>
                  <a:pt x="342" y="158"/>
                </a:cubicBezTo>
                <a:cubicBezTo>
                  <a:pt x="346" y="157"/>
                  <a:pt x="349" y="154"/>
                  <a:pt x="353" y="152"/>
                </a:cubicBezTo>
                <a:cubicBezTo>
                  <a:pt x="350" y="153"/>
                  <a:pt x="351" y="150"/>
                  <a:pt x="350" y="150"/>
                </a:cubicBezTo>
                <a:cubicBezTo>
                  <a:pt x="352" y="149"/>
                  <a:pt x="352" y="147"/>
                  <a:pt x="353" y="147"/>
                </a:cubicBezTo>
                <a:cubicBezTo>
                  <a:pt x="356" y="150"/>
                  <a:pt x="358" y="149"/>
                  <a:pt x="361" y="148"/>
                </a:cubicBezTo>
                <a:cubicBezTo>
                  <a:pt x="360" y="151"/>
                  <a:pt x="364" y="148"/>
                  <a:pt x="364" y="150"/>
                </a:cubicBezTo>
                <a:cubicBezTo>
                  <a:pt x="357" y="153"/>
                  <a:pt x="356" y="162"/>
                  <a:pt x="347" y="163"/>
                </a:cubicBezTo>
                <a:cubicBezTo>
                  <a:pt x="347" y="162"/>
                  <a:pt x="349" y="159"/>
                  <a:pt x="346" y="160"/>
                </a:cubicBezTo>
                <a:cubicBezTo>
                  <a:pt x="346" y="163"/>
                  <a:pt x="340" y="165"/>
                  <a:pt x="344" y="167"/>
                </a:cubicBezTo>
                <a:cubicBezTo>
                  <a:pt x="347" y="166"/>
                  <a:pt x="349" y="163"/>
                  <a:pt x="353" y="163"/>
                </a:cubicBezTo>
                <a:cubicBezTo>
                  <a:pt x="353" y="165"/>
                  <a:pt x="353" y="166"/>
                  <a:pt x="354" y="167"/>
                </a:cubicBezTo>
                <a:cubicBezTo>
                  <a:pt x="336" y="178"/>
                  <a:pt x="323" y="191"/>
                  <a:pt x="305" y="201"/>
                </a:cubicBezTo>
                <a:cubicBezTo>
                  <a:pt x="305" y="203"/>
                  <a:pt x="306" y="203"/>
                  <a:pt x="306" y="205"/>
                </a:cubicBezTo>
                <a:cubicBezTo>
                  <a:pt x="304" y="207"/>
                  <a:pt x="300" y="207"/>
                  <a:pt x="298" y="210"/>
                </a:cubicBezTo>
                <a:cubicBezTo>
                  <a:pt x="300" y="212"/>
                  <a:pt x="304" y="205"/>
                  <a:pt x="307" y="209"/>
                </a:cubicBezTo>
                <a:cubicBezTo>
                  <a:pt x="305" y="214"/>
                  <a:pt x="300" y="215"/>
                  <a:pt x="296" y="218"/>
                </a:cubicBezTo>
                <a:cubicBezTo>
                  <a:pt x="292" y="215"/>
                  <a:pt x="286" y="215"/>
                  <a:pt x="283" y="213"/>
                </a:cubicBezTo>
                <a:cubicBezTo>
                  <a:pt x="283" y="212"/>
                  <a:pt x="284" y="212"/>
                  <a:pt x="284" y="211"/>
                </a:cubicBezTo>
                <a:cubicBezTo>
                  <a:pt x="280" y="211"/>
                  <a:pt x="277" y="211"/>
                  <a:pt x="274" y="213"/>
                </a:cubicBezTo>
                <a:cubicBezTo>
                  <a:pt x="273" y="211"/>
                  <a:pt x="272" y="208"/>
                  <a:pt x="270" y="206"/>
                </a:cubicBezTo>
                <a:cubicBezTo>
                  <a:pt x="265" y="210"/>
                  <a:pt x="259" y="209"/>
                  <a:pt x="252" y="215"/>
                </a:cubicBezTo>
                <a:cubicBezTo>
                  <a:pt x="251" y="213"/>
                  <a:pt x="254" y="211"/>
                  <a:pt x="252" y="211"/>
                </a:cubicBezTo>
                <a:cubicBezTo>
                  <a:pt x="251" y="212"/>
                  <a:pt x="249" y="213"/>
                  <a:pt x="248" y="212"/>
                </a:cubicBezTo>
                <a:cubicBezTo>
                  <a:pt x="247" y="206"/>
                  <a:pt x="253" y="205"/>
                  <a:pt x="252" y="202"/>
                </a:cubicBezTo>
                <a:cubicBezTo>
                  <a:pt x="249" y="202"/>
                  <a:pt x="246" y="199"/>
                  <a:pt x="244" y="202"/>
                </a:cubicBezTo>
                <a:cubicBezTo>
                  <a:pt x="247" y="201"/>
                  <a:pt x="247" y="204"/>
                  <a:pt x="248" y="206"/>
                </a:cubicBezTo>
                <a:cubicBezTo>
                  <a:pt x="245" y="208"/>
                  <a:pt x="243" y="211"/>
                  <a:pt x="239" y="213"/>
                </a:cubicBezTo>
                <a:cubicBezTo>
                  <a:pt x="235" y="212"/>
                  <a:pt x="240" y="210"/>
                  <a:pt x="236" y="210"/>
                </a:cubicBezTo>
                <a:cubicBezTo>
                  <a:pt x="235" y="211"/>
                  <a:pt x="233" y="211"/>
                  <a:pt x="233" y="213"/>
                </a:cubicBezTo>
                <a:cubicBezTo>
                  <a:pt x="235" y="213"/>
                  <a:pt x="237" y="214"/>
                  <a:pt x="237" y="216"/>
                </a:cubicBezTo>
                <a:cubicBezTo>
                  <a:pt x="233" y="215"/>
                  <a:pt x="236" y="219"/>
                  <a:pt x="235" y="220"/>
                </a:cubicBezTo>
                <a:cubicBezTo>
                  <a:pt x="231" y="225"/>
                  <a:pt x="223" y="224"/>
                  <a:pt x="217" y="227"/>
                </a:cubicBezTo>
                <a:cubicBezTo>
                  <a:pt x="208" y="230"/>
                  <a:pt x="207" y="237"/>
                  <a:pt x="201" y="241"/>
                </a:cubicBezTo>
                <a:cubicBezTo>
                  <a:pt x="200" y="244"/>
                  <a:pt x="201" y="248"/>
                  <a:pt x="203" y="251"/>
                </a:cubicBezTo>
                <a:cubicBezTo>
                  <a:pt x="204" y="246"/>
                  <a:pt x="206" y="247"/>
                  <a:pt x="210" y="245"/>
                </a:cubicBezTo>
                <a:cubicBezTo>
                  <a:pt x="208" y="247"/>
                  <a:pt x="209" y="249"/>
                  <a:pt x="209" y="252"/>
                </a:cubicBezTo>
                <a:cubicBezTo>
                  <a:pt x="204" y="255"/>
                  <a:pt x="202" y="257"/>
                  <a:pt x="198" y="252"/>
                </a:cubicBezTo>
                <a:cubicBezTo>
                  <a:pt x="195" y="253"/>
                  <a:pt x="197" y="260"/>
                  <a:pt x="193" y="260"/>
                </a:cubicBezTo>
                <a:cubicBezTo>
                  <a:pt x="188" y="259"/>
                  <a:pt x="192" y="253"/>
                  <a:pt x="188" y="252"/>
                </a:cubicBezTo>
                <a:cubicBezTo>
                  <a:pt x="199" y="240"/>
                  <a:pt x="206" y="224"/>
                  <a:pt x="220" y="216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9" y="212"/>
                  <a:pt x="225" y="195"/>
                  <a:pt x="235" y="199"/>
                </a:cubicBezTo>
                <a:cubicBezTo>
                  <a:pt x="236" y="201"/>
                  <a:pt x="237" y="202"/>
                  <a:pt x="238" y="204"/>
                </a:cubicBezTo>
                <a:cubicBezTo>
                  <a:pt x="237" y="199"/>
                  <a:pt x="244" y="201"/>
                  <a:pt x="244" y="194"/>
                </a:cubicBezTo>
                <a:cubicBezTo>
                  <a:pt x="243" y="194"/>
                  <a:pt x="242" y="194"/>
                  <a:pt x="242" y="193"/>
                </a:cubicBezTo>
                <a:cubicBezTo>
                  <a:pt x="245" y="189"/>
                  <a:pt x="247" y="183"/>
                  <a:pt x="252" y="182"/>
                </a:cubicBezTo>
                <a:cubicBezTo>
                  <a:pt x="252" y="183"/>
                  <a:pt x="252" y="184"/>
                  <a:pt x="252" y="185"/>
                </a:cubicBezTo>
                <a:cubicBezTo>
                  <a:pt x="254" y="185"/>
                  <a:pt x="256" y="184"/>
                  <a:pt x="258" y="184"/>
                </a:cubicBezTo>
                <a:cubicBezTo>
                  <a:pt x="256" y="174"/>
                  <a:pt x="265" y="175"/>
                  <a:pt x="267" y="171"/>
                </a:cubicBezTo>
                <a:cubicBezTo>
                  <a:pt x="266" y="171"/>
                  <a:pt x="265" y="172"/>
                  <a:pt x="265" y="171"/>
                </a:cubicBezTo>
                <a:cubicBezTo>
                  <a:pt x="268" y="167"/>
                  <a:pt x="272" y="164"/>
                  <a:pt x="276" y="160"/>
                </a:cubicBezTo>
                <a:cubicBezTo>
                  <a:pt x="276" y="161"/>
                  <a:pt x="277" y="161"/>
                  <a:pt x="278" y="161"/>
                </a:cubicBezTo>
                <a:cubicBezTo>
                  <a:pt x="278" y="164"/>
                  <a:pt x="275" y="163"/>
                  <a:pt x="277" y="165"/>
                </a:cubicBezTo>
                <a:cubicBezTo>
                  <a:pt x="283" y="173"/>
                  <a:pt x="271" y="176"/>
                  <a:pt x="267" y="181"/>
                </a:cubicBezTo>
                <a:cubicBezTo>
                  <a:pt x="265" y="182"/>
                  <a:pt x="266" y="179"/>
                  <a:pt x="263" y="179"/>
                </a:cubicBezTo>
                <a:cubicBezTo>
                  <a:pt x="263" y="186"/>
                  <a:pt x="263" y="186"/>
                  <a:pt x="263" y="186"/>
                </a:cubicBezTo>
                <a:cubicBezTo>
                  <a:pt x="259" y="188"/>
                  <a:pt x="257" y="192"/>
                  <a:pt x="254" y="195"/>
                </a:cubicBezTo>
                <a:cubicBezTo>
                  <a:pt x="266" y="201"/>
                  <a:pt x="269" y="180"/>
                  <a:pt x="278" y="185"/>
                </a:cubicBezTo>
                <a:cubicBezTo>
                  <a:pt x="279" y="186"/>
                  <a:pt x="275" y="187"/>
                  <a:pt x="277" y="188"/>
                </a:cubicBezTo>
                <a:cubicBezTo>
                  <a:pt x="285" y="186"/>
                  <a:pt x="281" y="172"/>
                  <a:pt x="289" y="174"/>
                </a:cubicBezTo>
                <a:cubicBezTo>
                  <a:pt x="290" y="165"/>
                  <a:pt x="297" y="163"/>
                  <a:pt x="301" y="158"/>
                </a:cubicBezTo>
                <a:cubicBezTo>
                  <a:pt x="302" y="156"/>
                  <a:pt x="300" y="156"/>
                  <a:pt x="300" y="154"/>
                </a:cubicBezTo>
                <a:cubicBezTo>
                  <a:pt x="294" y="151"/>
                  <a:pt x="288" y="165"/>
                  <a:pt x="282" y="160"/>
                </a:cubicBezTo>
                <a:cubicBezTo>
                  <a:pt x="286" y="153"/>
                  <a:pt x="298" y="149"/>
                  <a:pt x="300" y="142"/>
                </a:cubicBezTo>
                <a:cubicBezTo>
                  <a:pt x="296" y="144"/>
                  <a:pt x="293" y="146"/>
                  <a:pt x="290" y="150"/>
                </a:cubicBezTo>
                <a:cubicBezTo>
                  <a:pt x="289" y="138"/>
                  <a:pt x="305" y="136"/>
                  <a:pt x="307" y="125"/>
                </a:cubicBezTo>
                <a:cubicBezTo>
                  <a:pt x="304" y="124"/>
                  <a:pt x="303" y="122"/>
                  <a:pt x="299" y="122"/>
                </a:cubicBezTo>
                <a:cubicBezTo>
                  <a:pt x="298" y="128"/>
                  <a:pt x="292" y="128"/>
                  <a:pt x="288" y="130"/>
                </a:cubicBezTo>
                <a:cubicBezTo>
                  <a:pt x="288" y="128"/>
                  <a:pt x="288" y="125"/>
                  <a:pt x="290" y="125"/>
                </a:cubicBezTo>
                <a:cubicBezTo>
                  <a:pt x="291" y="125"/>
                  <a:pt x="292" y="126"/>
                  <a:pt x="293" y="126"/>
                </a:cubicBezTo>
                <a:cubicBezTo>
                  <a:pt x="295" y="124"/>
                  <a:pt x="295" y="121"/>
                  <a:pt x="296" y="119"/>
                </a:cubicBezTo>
                <a:cubicBezTo>
                  <a:pt x="297" y="120"/>
                  <a:pt x="298" y="119"/>
                  <a:pt x="300" y="121"/>
                </a:cubicBezTo>
                <a:cubicBezTo>
                  <a:pt x="303" y="114"/>
                  <a:pt x="310" y="107"/>
                  <a:pt x="318" y="109"/>
                </a:cubicBezTo>
                <a:cubicBezTo>
                  <a:pt x="317" y="115"/>
                  <a:pt x="310" y="118"/>
                  <a:pt x="305" y="119"/>
                </a:cubicBezTo>
                <a:cubicBezTo>
                  <a:pt x="306" y="122"/>
                  <a:pt x="308" y="123"/>
                  <a:pt x="310" y="124"/>
                </a:cubicBezTo>
                <a:cubicBezTo>
                  <a:pt x="329" y="111"/>
                  <a:pt x="346" y="96"/>
                  <a:pt x="365" y="82"/>
                </a:cubicBezTo>
                <a:cubicBezTo>
                  <a:pt x="360" y="83"/>
                  <a:pt x="359" y="88"/>
                  <a:pt x="353" y="88"/>
                </a:cubicBezTo>
                <a:cubicBezTo>
                  <a:pt x="353" y="87"/>
                  <a:pt x="352" y="87"/>
                  <a:pt x="353" y="86"/>
                </a:cubicBezTo>
                <a:cubicBezTo>
                  <a:pt x="356" y="83"/>
                  <a:pt x="358" y="72"/>
                  <a:pt x="365" y="77"/>
                </a:cubicBezTo>
                <a:cubicBezTo>
                  <a:pt x="366" y="66"/>
                  <a:pt x="382" y="69"/>
                  <a:pt x="384" y="59"/>
                </a:cubicBezTo>
                <a:cubicBezTo>
                  <a:pt x="381" y="60"/>
                  <a:pt x="378" y="63"/>
                  <a:pt x="378" y="65"/>
                </a:cubicBezTo>
                <a:cubicBezTo>
                  <a:pt x="367" y="65"/>
                  <a:pt x="359" y="74"/>
                  <a:pt x="348" y="77"/>
                </a:cubicBezTo>
                <a:cubicBezTo>
                  <a:pt x="345" y="75"/>
                  <a:pt x="349" y="72"/>
                  <a:pt x="347" y="72"/>
                </a:cubicBezTo>
                <a:cubicBezTo>
                  <a:pt x="345" y="74"/>
                  <a:pt x="341" y="75"/>
                  <a:pt x="345" y="76"/>
                </a:cubicBezTo>
                <a:cubicBezTo>
                  <a:pt x="337" y="81"/>
                  <a:pt x="332" y="90"/>
                  <a:pt x="322" y="93"/>
                </a:cubicBezTo>
                <a:cubicBezTo>
                  <a:pt x="321" y="91"/>
                  <a:pt x="321" y="91"/>
                  <a:pt x="319" y="91"/>
                </a:cubicBezTo>
                <a:cubicBezTo>
                  <a:pt x="306" y="97"/>
                  <a:pt x="298" y="111"/>
                  <a:pt x="283" y="114"/>
                </a:cubicBezTo>
                <a:cubicBezTo>
                  <a:pt x="286" y="109"/>
                  <a:pt x="293" y="107"/>
                  <a:pt x="296" y="100"/>
                </a:cubicBezTo>
                <a:cubicBezTo>
                  <a:pt x="288" y="101"/>
                  <a:pt x="287" y="111"/>
                  <a:pt x="278" y="113"/>
                </a:cubicBezTo>
                <a:cubicBezTo>
                  <a:pt x="281" y="119"/>
                  <a:pt x="270" y="122"/>
                  <a:pt x="273" y="128"/>
                </a:cubicBezTo>
                <a:cubicBezTo>
                  <a:pt x="268" y="133"/>
                  <a:pt x="262" y="135"/>
                  <a:pt x="257" y="139"/>
                </a:cubicBezTo>
                <a:cubicBezTo>
                  <a:pt x="256" y="136"/>
                  <a:pt x="258" y="136"/>
                  <a:pt x="257" y="133"/>
                </a:cubicBezTo>
                <a:cubicBezTo>
                  <a:pt x="261" y="134"/>
                  <a:pt x="266" y="127"/>
                  <a:pt x="265" y="123"/>
                </a:cubicBezTo>
                <a:cubicBezTo>
                  <a:pt x="267" y="123"/>
                  <a:pt x="268" y="122"/>
                  <a:pt x="270" y="122"/>
                </a:cubicBezTo>
                <a:cubicBezTo>
                  <a:pt x="270" y="121"/>
                  <a:pt x="271" y="120"/>
                  <a:pt x="271" y="119"/>
                </a:cubicBezTo>
                <a:cubicBezTo>
                  <a:pt x="268" y="118"/>
                  <a:pt x="269" y="121"/>
                  <a:pt x="266" y="121"/>
                </a:cubicBezTo>
                <a:cubicBezTo>
                  <a:pt x="268" y="118"/>
                  <a:pt x="269" y="115"/>
                  <a:pt x="271" y="114"/>
                </a:cubicBezTo>
                <a:cubicBezTo>
                  <a:pt x="270" y="113"/>
                  <a:pt x="268" y="114"/>
                  <a:pt x="268" y="113"/>
                </a:cubicBezTo>
                <a:cubicBezTo>
                  <a:pt x="283" y="99"/>
                  <a:pt x="299" y="87"/>
                  <a:pt x="312" y="72"/>
                </a:cubicBezTo>
                <a:cubicBezTo>
                  <a:pt x="310" y="71"/>
                  <a:pt x="307" y="74"/>
                  <a:pt x="307" y="72"/>
                </a:cubicBezTo>
                <a:cubicBezTo>
                  <a:pt x="309" y="70"/>
                  <a:pt x="309" y="66"/>
                  <a:pt x="311" y="64"/>
                </a:cubicBezTo>
                <a:cubicBezTo>
                  <a:pt x="302" y="65"/>
                  <a:pt x="297" y="73"/>
                  <a:pt x="290" y="77"/>
                </a:cubicBezTo>
                <a:cubicBezTo>
                  <a:pt x="288" y="79"/>
                  <a:pt x="289" y="84"/>
                  <a:pt x="285" y="84"/>
                </a:cubicBezTo>
                <a:cubicBezTo>
                  <a:pt x="285" y="83"/>
                  <a:pt x="286" y="83"/>
                  <a:pt x="286" y="81"/>
                </a:cubicBezTo>
                <a:cubicBezTo>
                  <a:pt x="282" y="84"/>
                  <a:pt x="276" y="89"/>
                  <a:pt x="275" y="92"/>
                </a:cubicBezTo>
                <a:cubicBezTo>
                  <a:pt x="275" y="92"/>
                  <a:pt x="278" y="93"/>
                  <a:pt x="278" y="93"/>
                </a:cubicBezTo>
                <a:cubicBezTo>
                  <a:pt x="273" y="103"/>
                  <a:pt x="262" y="107"/>
                  <a:pt x="255" y="114"/>
                </a:cubicBezTo>
                <a:cubicBezTo>
                  <a:pt x="255" y="120"/>
                  <a:pt x="253" y="129"/>
                  <a:pt x="247" y="128"/>
                </a:cubicBezTo>
                <a:cubicBezTo>
                  <a:pt x="247" y="126"/>
                  <a:pt x="248" y="125"/>
                  <a:pt x="248" y="122"/>
                </a:cubicBezTo>
                <a:cubicBezTo>
                  <a:pt x="246" y="121"/>
                  <a:pt x="246" y="123"/>
                  <a:pt x="244" y="121"/>
                </a:cubicBezTo>
                <a:cubicBezTo>
                  <a:pt x="245" y="114"/>
                  <a:pt x="252" y="108"/>
                  <a:pt x="257" y="108"/>
                </a:cubicBezTo>
                <a:cubicBezTo>
                  <a:pt x="258" y="103"/>
                  <a:pt x="262" y="101"/>
                  <a:pt x="262" y="96"/>
                </a:cubicBezTo>
                <a:cubicBezTo>
                  <a:pt x="260" y="96"/>
                  <a:pt x="259" y="94"/>
                  <a:pt x="259" y="92"/>
                </a:cubicBezTo>
                <a:cubicBezTo>
                  <a:pt x="260" y="89"/>
                  <a:pt x="262" y="89"/>
                  <a:pt x="265" y="89"/>
                </a:cubicBezTo>
                <a:cubicBezTo>
                  <a:pt x="268" y="93"/>
                  <a:pt x="263" y="95"/>
                  <a:pt x="264" y="97"/>
                </a:cubicBezTo>
                <a:cubicBezTo>
                  <a:pt x="267" y="92"/>
                  <a:pt x="275" y="88"/>
                  <a:pt x="271" y="82"/>
                </a:cubicBezTo>
                <a:cubicBezTo>
                  <a:pt x="273" y="82"/>
                  <a:pt x="272" y="80"/>
                  <a:pt x="274" y="80"/>
                </a:cubicBezTo>
                <a:cubicBezTo>
                  <a:pt x="277" y="80"/>
                  <a:pt x="276" y="84"/>
                  <a:pt x="278" y="84"/>
                </a:cubicBezTo>
                <a:cubicBezTo>
                  <a:pt x="279" y="78"/>
                  <a:pt x="285" y="76"/>
                  <a:pt x="283" y="71"/>
                </a:cubicBezTo>
                <a:cubicBezTo>
                  <a:pt x="296" y="71"/>
                  <a:pt x="297" y="60"/>
                  <a:pt x="304" y="54"/>
                </a:cubicBezTo>
                <a:cubicBezTo>
                  <a:pt x="318" y="51"/>
                  <a:pt x="325" y="32"/>
                  <a:pt x="341" y="28"/>
                </a:cubicBezTo>
                <a:cubicBezTo>
                  <a:pt x="343" y="27"/>
                  <a:pt x="343" y="29"/>
                  <a:pt x="344" y="29"/>
                </a:cubicBezTo>
                <a:cubicBezTo>
                  <a:pt x="344" y="26"/>
                  <a:pt x="346" y="25"/>
                  <a:pt x="347" y="23"/>
                </a:cubicBezTo>
                <a:cubicBezTo>
                  <a:pt x="344" y="23"/>
                  <a:pt x="342" y="28"/>
                  <a:pt x="340" y="25"/>
                </a:cubicBezTo>
                <a:cubicBezTo>
                  <a:pt x="341" y="20"/>
                  <a:pt x="351" y="23"/>
                  <a:pt x="348" y="15"/>
                </a:cubicBezTo>
                <a:cubicBezTo>
                  <a:pt x="320" y="26"/>
                  <a:pt x="302" y="46"/>
                  <a:pt x="275" y="57"/>
                </a:cubicBezTo>
                <a:cubicBezTo>
                  <a:pt x="270" y="71"/>
                  <a:pt x="256" y="74"/>
                  <a:pt x="248" y="84"/>
                </a:cubicBezTo>
                <a:cubicBezTo>
                  <a:pt x="249" y="84"/>
                  <a:pt x="249" y="85"/>
                  <a:pt x="249" y="86"/>
                </a:cubicBezTo>
                <a:cubicBezTo>
                  <a:pt x="243" y="89"/>
                  <a:pt x="236" y="87"/>
                  <a:pt x="233" y="93"/>
                </a:cubicBezTo>
                <a:cubicBezTo>
                  <a:pt x="234" y="94"/>
                  <a:pt x="235" y="94"/>
                  <a:pt x="235" y="95"/>
                </a:cubicBezTo>
                <a:cubicBezTo>
                  <a:pt x="227" y="106"/>
                  <a:pt x="216" y="110"/>
                  <a:pt x="212" y="123"/>
                </a:cubicBezTo>
                <a:cubicBezTo>
                  <a:pt x="208" y="122"/>
                  <a:pt x="208" y="125"/>
                  <a:pt x="205" y="125"/>
                </a:cubicBezTo>
                <a:cubicBezTo>
                  <a:pt x="193" y="142"/>
                  <a:pt x="178" y="156"/>
                  <a:pt x="166" y="174"/>
                </a:cubicBezTo>
                <a:cubicBezTo>
                  <a:pt x="169" y="179"/>
                  <a:pt x="156" y="179"/>
                  <a:pt x="156" y="187"/>
                </a:cubicBezTo>
                <a:cubicBezTo>
                  <a:pt x="157" y="188"/>
                  <a:pt x="158" y="185"/>
                  <a:pt x="159" y="187"/>
                </a:cubicBezTo>
                <a:cubicBezTo>
                  <a:pt x="157" y="189"/>
                  <a:pt x="158" y="191"/>
                  <a:pt x="157" y="192"/>
                </a:cubicBezTo>
                <a:cubicBezTo>
                  <a:pt x="153" y="190"/>
                  <a:pt x="148" y="194"/>
                  <a:pt x="146" y="199"/>
                </a:cubicBezTo>
                <a:cubicBezTo>
                  <a:pt x="149" y="198"/>
                  <a:pt x="150" y="200"/>
                  <a:pt x="150" y="202"/>
                </a:cubicBezTo>
                <a:cubicBezTo>
                  <a:pt x="144" y="205"/>
                  <a:pt x="141" y="216"/>
                  <a:pt x="136" y="217"/>
                </a:cubicBezTo>
                <a:cubicBezTo>
                  <a:pt x="135" y="212"/>
                  <a:pt x="141" y="210"/>
                  <a:pt x="139" y="206"/>
                </a:cubicBezTo>
                <a:cubicBezTo>
                  <a:pt x="134" y="214"/>
                  <a:pt x="128" y="221"/>
                  <a:pt x="125" y="230"/>
                </a:cubicBezTo>
                <a:cubicBezTo>
                  <a:pt x="130" y="234"/>
                  <a:pt x="119" y="240"/>
                  <a:pt x="123" y="246"/>
                </a:cubicBezTo>
                <a:cubicBezTo>
                  <a:pt x="123" y="245"/>
                  <a:pt x="124" y="244"/>
                  <a:pt x="125" y="245"/>
                </a:cubicBezTo>
                <a:cubicBezTo>
                  <a:pt x="124" y="246"/>
                  <a:pt x="123" y="247"/>
                  <a:pt x="121" y="246"/>
                </a:cubicBezTo>
                <a:cubicBezTo>
                  <a:pt x="120" y="254"/>
                  <a:pt x="110" y="250"/>
                  <a:pt x="110" y="261"/>
                </a:cubicBezTo>
                <a:cubicBezTo>
                  <a:pt x="113" y="263"/>
                  <a:pt x="113" y="256"/>
                  <a:pt x="117" y="256"/>
                </a:cubicBezTo>
                <a:cubicBezTo>
                  <a:pt x="117" y="257"/>
                  <a:pt x="118" y="257"/>
                  <a:pt x="118" y="258"/>
                </a:cubicBezTo>
                <a:cubicBezTo>
                  <a:pt x="116" y="266"/>
                  <a:pt x="112" y="268"/>
                  <a:pt x="108" y="274"/>
                </a:cubicBezTo>
                <a:cubicBezTo>
                  <a:pt x="110" y="275"/>
                  <a:pt x="112" y="274"/>
                  <a:pt x="113" y="277"/>
                </a:cubicBezTo>
                <a:cubicBezTo>
                  <a:pt x="110" y="277"/>
                  <a:pt x="113" y="280"/>
                  <a:pt x="111" y="283"/>
                </a:cubicBezTo>
                <a:cubicBezTo>
                  <a:pt x="113" y="283"/>
                  <a:pt x="113" y="283"/>
                  <a:pt x="113" y="285"/>
                </a:cubicBezTo>
                <a:cubicBezTo>
                  <a:pt x="110" y="296"/>
                  <a:pt x="101" y="302"/>
                  <a:pt x="104" y="315"/>
                </a:cubicBezTo>
                <a:cubicBezTo>
                  <a:pt x="96" y="316"/>
                  <a:pt x="99" y="327"/>
                  <a:pt x="92" y="329"/>
                </a:cubicBezTo>
                <a:cubicBezTo>
                  <a:pt x="94" y="316"/>
                  <a:pt x="104" y="304"/>
                  <a:pt x="107" y="290"/>
                </a:cubicBezTo>
                <a:cubicBezTo>
                  <a:pt x="104" y="288"/>
                  <a:pt x="103" y="286"/>
                  <a:pt x="104" y="282"/>
                </a:cubicBezTo>
                <a:cubicBezTo>
                  <a:pt x="101" y="280"/>
                  <a:pt x="99" y="287"/>
                  <a:pt x="98" y="291"/>
                </a:cubicBezTo>
                <a:cubicBezTo>
                  <a:pt x="99" y="293"/>
                  <a:pt x="101" y="293"/>
                  <a:pt x="102" y="294"/>
                </a:cubicBezTo>
                <a:cubicBezTo>
                  <a:pt x="99" y="296"/>
                  <a:pt x="102" y="297"/>
                  <a:pt x="101" y="300"/>
                </a:cubicBezTo>
                <a:cubicBezTo>
                  <a:pt x="99" y="301"/>
                  <a:pt x="97" y="302"/>
                  <a:pt x="95" y="303"/>
                </a:cubicBezTo>
                <a:cubicBezTo>
                  <a:pt x="94" y="301"/>
                  <a:pt x="93" y="299"/>
                  <a:pt x="91" y="298"/>
                </a:cubicBezTo>
                <a:cubicBezTo>
                  <a:pt x="86" y="299"/>
                  <a:pt x="80" y="307"/>
                  <a:pt x="84" y="313"/>
                </a:cubicBezTo>
                <a:cubicBezTo>
                  <a:pt x="81" y="315"/>
                  <a:pt x="78" y="321"/>
                  <a:pt x="80" y="327"/>
                </a:cubicBezTo>
                <a:cubicBezTo>
                  <a:pt x="79" y="327"/>
                  <a:pt x="79" y="328"/>
                  <a:pt x="78" y="327"/>
                </a:cubicBezTo>
                <a:cubicBezTo>
                  <a:pt x="77" y="336"/>
                  <a:pt x="69" y="337"/>
                  <a:pt x="71" y="349"/>
                </a:cubicBezTo>
                <a:cubicBezTo>
                  <a:pt x="68" y="351"/>
                  <a:pt x="66" y="359"/>
                  <a:pt x="69" y="361"/>
                </a:cubicBezTo>
                <a:cubicBezTo>
                  <a:pt x="70" y="360"/>
                  <a:pt x="70" y="357"/>
                  <a:pt x="72" y="357"/>
                </a:cubicBezTo>
                <a:cubicBezTo>
                  <a:pt x="72" y="358"/>
                  <a:pt x="73" y="358"/>
                  <a:pt x="73" y="359"/>
                </a:cubicBezTo>
                <a:cubicBezTo>
                  <a:pt x="68" y="359"/>
                  <a:pt x="69" y="365"/>
                  <a:pt x="67" y="370"/>
                </a:cubicBezTo>
                <a:cubicBezTo>
                  <a:pt x="76" y="362"/>
                  <a:pt x="78" y="344"/>
                  <a:pt x="85" y="333"/>
                </a:cubicBezTo>
                <a:cubicBezTo>
                  <a:pt x="86" y="339"/>
                  <a:pt x="81" y="345"/>
                  <a:pt x="84" y="354"/>
                </a:cubicBezTo>
                <a:cubicBezTo>
                  <a:pt x="82" y="354"/>
                  <a:pt x="82" y="357"/>
                  <a:pt x="80" y="355"/>
                </a:cubicBezTo>
                <a:cubicBezTo>
                  <a:pt x="75" y="363"/>
                  <a:pt x="72" y="377"/>
                  <a:pt x="64" y="379"/>
                </a:cubicBezTo>
                <a:cubicBezTo>
                  <a:pt x="61" y="387"/>
                  <a:pt x="54" y="396"/>
                  <a:pt x="56" y="404"/>
                </a:cubicBezTo>
                <a:cubicBezTo>
                  <a:pt x="46" y="415"/>
                  <a:pt x="47" y="430"/>
                  <a:pt x="50" y="446"/>
                </a:cubicBezTo>
                <a:cubicBezTo>
                  <a:pt x="61" y="442"/>
                  <a:pt x="58" y="463"/>
                  <a:pt x="50" y="463"/>
                </a:cubicBezTo>
                <a:cubicBezTo>
                  <a:pt x="51" y="470"/>
                  <a:pt x="46" y="480"/>
                  <a:pt x="48" y="487"/>
                </a:cubicBezTo>
                <a:cubicBezTo>
                  <a:pt x="53" y="482"/>
                  <a:pt x="53" y="474"/>
                  <a:pt x="57" y="469"/>
                </a:cubicBezTo>
                <a:cubicBezTo>
                  <a:pt x="58" y="473"/>
                  <a:pt x="65" y="471"/>
                  <a:pt x="65" y="477"/>
                </a:cubicBezTo>
                <a:cubicBezTo>
                  <a:pt x="65" y="471"/>
                  <a:pt x="69" y="476"/>
                  <a:pt x="70" y="475"/>
                </a:cubicBezTo>
                <a:cubicBezTo>
                  <a:pt x="71" y="471"/>
                  <a:pt x="71" y="467"/>
                  <a:pt x="74" y="467"/>
                </a:cubicBezTo>
                <a:cubicBezTo>
                  <a:pt x="76" y="475"/>
                  <a:pt x="78" y="479"/>
                  <a:pt x="76" y="486"/>
                </a:cubicBezTo>
                <a:cubicBezTo>
                  <a:pt x="76" y="485"/>
                  <a:pt x="76" y="484"/>
                  <a:pt x="75" y="483"/>
                </a:cubicBezTo>
                <a:cubicBezTo>
                  <a:pt x="73" y="486"/>
                  <a:pt x="72" y="495"/>
                  <a:pt x="73" y="498"/>
                </a:cubicBezTo>
                <a:cubicBezTo>
                  <a:pt x="73" y="497"/>
                  <a:pt x="73" y="496"/>
                  <a:pt x="74" y="497"/>
                </a:cubicBezTo>
                <a:cubicBezTo>
                  <a:pt x="74" y="501"/>
                  <a:pt x="78" y="500"/>
                  <a:pt x="77" y="506"/>
                </a:cubicBezTo>
                <a:cubicBezTo>
                  <a:pt x="82" y="508"/>
                  <a:pt x="81" y="501"/>
                  <a:pt x="84" y="500"/>
                </a:cubicBezTo>
                <a:cubicBezTo>
                  <a:pt x="89" y="499"/>
                  <a:pt x="90" y="501"/>
                  <a:pt x="94" y="503"/>
                </a:cubicBezTo>
                <a:cubicBezTo>
                  <a:pt x="94" y="501"/>
                  <a:pt x="92" y="499"/>
                  <a:pt x="94" y="497"/>
                </a:cubicBezTo>
                <a:cubicBezTo>
                  <a:pt x="92" y="497"/>
                  <a:pt x="89" y="498"/>
                  <a:pt x="89" y="496"/>
                </a:cubicBezTo>
                <a:cubicBezTo>
                  <a:pt x="89" y="493"/>
                  <a:pt x="89" y="493"/>
                  <a:pt x="89" y="493"/>
                </a:cubicBezTo>
                <a:cubicBezTo>
                  <a:pt x="89" y="491"/>
                  <a:pt x="92" y="492"/>
                  <a:pt x="93" y="490"/>
                </a:cubicBezTo>
                <a:cubicBezTo>
                  <a:pt x="95" y="490"/>
                  <a:pt x="95" y="492"/>
                  <a:pt x="97" y="493"/>
                </a:cubicBezTo>
                <a:cubicBezTo>
                  <a:pt x="99" y="491"/>
                  <a:pt x="97" y="487"/>
                  <a:pt x="101" y="488"/>
                </a:cubicBezTo>
                <a:cubicBezTo>
                  <a:pt x="101" y="483"/>
                  <a:pt x="100" y="477"/>
                  <a:pt x="104" y="476"/>
                </a:cubicBezTo>
                <a:cubicBezTo>
                  <a:pt x="104" y="477"/>
                  <a:pt x="105" y="476"/>
                  <a:pt x="105" y="477"/>
                </a:cubicBezTo>
                <a:cubicBezTo>
                  <a:pt x="100" y="489"/>
                  <a:pt x="107" y="507"/>
                  <a:pt x="102" y="517"/>
                </a:cubicBezTo>
                <a:cubicBezTo>
                  <a:pt x="103" y="515"/>
                  <a:pt x="105" y="515"/>
                  <a:pt x="107" y="515"/>
                </a:cubicBezTo>
                <a:cubicBezTo>
                  <a:pt x="107" y="512"/>
                  <a:pt x="109" y="510"/>
                  <a:pt x="108" y="505"/>
                </a:cubicBezTo>
                <a:cubicBezTo>
                  <a:pt x="110" y="506"/>
                  <a:pt x="113" y="503"/>
                  <a:pt x="113" y="504"/>
                </a:cubicBezTo>
                <a:cubicBezTo>
                  <a:pt x="114" y="512"/>
                  <a:pt x="112" y="523"/>
                  <a:pt x="117" y="525"/>
                </a:cubicBezTo>
                <a:cubicBezTo>
                  <a:pt x="129" y="516"/>
                  <a:pt x="118" y="489"/>
                  <a:pt x="134" y="484"/>
                </a:cubicBezTo>
                <a:cubicBezTo>
                  <a:pt x="131" y="492"/>
                  <a:pt x="134" y="495"/>
                  <a:pt x="134" y="504"/>
                </a:cubicBezTo>
                <a:cubicBezTo>
                  <a:pt x="141" y="503"/>
                  <a:pt x="139" y="511"/>
                  <a:pt x="140" y="515"/>
                </a:cubicBezTo>
                <a:cubicBezTo>
                  <a:pt x="143" y="515"/>
                  <a:pt x="143" y="510"/>
                  <a:pt x="145" y="510"/>
                </a:cubicBezTo>
                <a:cubicBezTo>
                  <a:pt x="151" y="516"/>
                  <a:pt x="146" y="528"/>
                  <a:pt x="142" y="534"/>
                </a:cubicBezTo>
                <a:cubicBezTo>
                  <a:pt x="140" y="532"/>
                  <a:pt x="140" y="526"/>
                  <a:pt x="139" y="524"/>
                </a:cubicBezTo>
                <a:cubicBezTo>
                  <a:pt x="135" y="525"/>
                  <a:pt x="134" y="525"/>
                  <a:pt x="129" y="525"/>
                </a:cubicBezTo>
                <a:cubicBezTo>
                  <a:pt x="129" y="530"/>
                  <a:pt x="126" y="532"/>
                  <a:pt x="126" y="538"/>
                </a:cubicBezTo>
                <a:cubicBezTo>
                  <a:pt x="127" y="538"/>
                  <a:pt x="130" y="539"/>
                  <a:pt x="127" y="542"/>
                </a:cubicBezTo>
                <a:cubicBezTo>
                  <a:pt x="129" y="544"/>
                  <a:pt x="129" y="541"/>
                  <a:pt x="131" y="541"/>
                </a:cubicBezTo>
                <a:cubicBezTo>
                  <a:pt x="131" y="549"/>
                  <a:pt x="134" y="568"/>
                  <a:pt x="124" y="568"/>
                </a:cubicBezTo>
                <a:cubicBezTo>
                  <a:pt x="125" y="572"/>
                  <a:pt x="120" y="574"/>
                  <a:pt x="123" y="577"/>
                </a:cubicBezTo>
                <a:cubicBezTo>
                  <a:pt x="123" y="575"/>
                  <a:pt x="126" y="576"/>
                  <a:pt x="126" y="575"/>
                </a:cubicBezTo>
                <a:cubicBezTo>
                  <a:pt x="125" y="574"/>
                  <a:pt x="126" y="572"/>
                  <a:pt x="126" y="571"/>
                </a:cubicBezTo>
                <a:cubicBezTo>
                  <a:pt x="129" y="572"/>
                  <a:pt x="128" y="569"/>
                  <a:pt x="130" y="568"/>
                </a:cubicBezTo>
                <a:cubicBezTo>
                  <a:pt x="129" y="573"/>
                  <a:pt x="128" y="577"/>
                  <a:pt x="125" y="580"/>
                </a:cubicBezTo>
                <a:cubicBezTo>
                  <a:pt x="134" y="588"/>
                  <a:pt x="128" y="606"/>
                  <a:pt x="130" y="617"/>
                </a:cubicBezTo>
                <a:cubicBezTo>
                  <a:pt x="132" y="624"/>
                  <a:pt x="131" y="636"/>
                  <a:pt x="131" y="644"/>
                </a:cubicBezTo>
                <a:cubicBezTo>
                  <a:pt x="132" y="644"/>
                  <a:pt x="134" y="644"/>
                  <a:pt x="134" y="645"/>
                </a:cubicBezTo>
                <a:cubicBezTo>
                  <a:pt x="135" y="655"/>
                  <a:pt x="135" y="669"/>
                  <a:pt x="137" y="677"/>
                </a:cubicBezTo>
                <a:cubicBezTo>
                  <a:pt x="131" y="689"/>
                  <a:pt x="144" y="701"/>
                  <a:pt x="139" y="712"/>
                </a:cubicBezTo>
                <a:cubicBezTo>
                  <a:pt x="137" y="708"/>
                  <a:pt x="137" y="712"/>
                  <a:pt x="132" y="711"/>
                </a:cubicBezTo>
                <a:cubicBezTo>
                  <a:pt x="130" y="707"/>
                  <a:pt x="133" y="698"/>
                  <a:pt x="129" y="696"/>
                </a:cubicBezTo>
                <a:cubicBezTo>
                  <a:pt x="130" y="704"/>
                  <a:pt x="131" y="720"/>
                  <a:pt x="129" y="725"/>
                </a:cubicBezTo>
                <a:cubicBezTo>
                  <a:pt x="133" y="728"/>
                  <a:pt x="132" y="736"/>
                  <a:pt x="137" y="737"/>
                </a:cubicBezTo>
                <a:cubicBezTo>
                  <a:pt x="137" y="733"/>
                  <a:pt x="137" y="735"/>
                  <a:pt x="139" y="736"/>
                </a:cubicBezTo>
                <a:cubicBezTo>
                  <a:pt x="140" y="732"/>
                  <a:pt x="139" y="728"/>
                  <a:pt x="142" y="726"/>
                </a:cubicBezTo>
                <a:cubicBezTo>
                  <a:pt x="145" y="744"/>
                  <a:pt x="147" y="769"/>
                  <a:pt x="149" y="785"/>
                </a:cubicBezTo>
                <a:cubicBezTo>
                  <a:pt x="149" y="784"/>
                  <a:pt x="148" y="784"/>
                  <a:pt x="147" y="785"/>
                </a:cubicBezTo>
                <a:cubicBezTo>
                  <a:pt x="149" y="795"/>
                  <a:pt x="154" y="803"/>
                  <a:pt x="156" y="814"/>
                </a:cubicBezTo>
                <a:cubicBezTo>
                  <a:pt x="158" y="814"/>
                  <a:pt x="160" y="814"/>
                  <a:pt x="161" y="816"/>
                </a:cubicBezTo>
                <a:cubicBezTo>
                  <a:pt x="160" y="824"/>
                  <a:pt x="168" y="828"/>
                  <a:pt x="165" y="839"/>
                </a:cubicBezTo>
                <a:cubicBezTo>
                  <a:pt x="167" y="842"/>
                  <a:pt x="170" y="845"/>
                  <a:pt x="171" y="848"/>
                </a:cubicBezTo>
                <a:cubicBezTo>
                  <a:pt x="170" y="848"/>
                  <a:pt x="170" y="850"/>
                  <a:pt x="169" y="851"/>
                </a:cubicBezTo>
                <a:cubicBezTo>
                  <a:pt x="172" y="852"/>
                  <a:pt x="173" y="851"/>
                  <a:pt x="175" y="850"/>
                </a:cubicBezTo>
                <a:cubicBezTo>
                  <a:pt x="184" y="861"/>
                  <a:pt x="186" y="881"/>
                  <a:pt x="192" y="893"/>
                </a:cubicBezTo>
                <a:cubicBezTo>
                  <a:pt x="195" y="893"/>
                  <a:pt x="190" y="890"/>
                  <a:pt x="193" y="890"/>
                </a:cubicBezTo>
                <a:cubicBezTo>
                  <a:pt x="196" y="894"/>
                  <a:pt x="195" y="903"/>
                  <a:pt x="200" y="905"/>
                </a:cubicBezTo>
                <a:cubicBezTo>
                  <a:pt x="201" y="904"/>
                  <a:pt x="201" y="902"/>
                  <a:pt x="203" y="902"/>
                </a:cubicBezTo>
                <a:cubicBezTo>
                  <a:pt x="206" y="907"/>
                  <a:pt x="209" y="913"/>
                  <a:pt x="214" y="915"/>
                </a:cubicBezTo>
                <a:cubicBezTo>
                  <a:pt x="214" y="911"/>
                  <a:pt x="208" y="908"/>
                  <a:pt x="212" y="903"/>
                </a:cubicBezTo>
                <a:cubicBezTo>
                  <a:pt x="213" y="904"/>
                  <a:pt x="216" y="903"/>
                  <a:pt x="217" y="905"/>
                </a:cubicBezTo>
                <a:cubicBezTo>
                  <a:pt x="215" y="910"/>
                  <a:pt x="220" y="913"/>
                  <a:pt x="221" y="917"/>
                </a:cubicBezTo>
                <a:cubicBezTo>
                  <a:pt x="221" y="920"/>
                  <a:pt x="219" y="919"/>
                  <a:pt x="218" y="921"/>
                </a:cubicBezTo>
                <a:cubicBezTo>
                  <a:pt x="223" y="933"/>
                  <a:pt x="235" y="942"/>
                  <a:pt x="243" y="949"/>
                </a:cubicBezTo>
                <a:cubicBezTo>
                  <a:pt x="243" y="952"/>
                  <a:pt x="245" y="953"/>
                  <a:pt x="244" y="956"/>
                </a:cubicBezTo>
                <a:cubicBezTo>
                  <a:pt x="247" y="958"/>
                  <a:pt x="250" y="958"/>
                  <a:pt x="252" y="961"/>
                </a:cubicBezTo>
                <a:cubicBezTo>
                  <a:pt x="253" y="962"/>
                  <a:pt x="251" y="963"/>
                  <a:pt x="252" y="964"/>
                </a:cubicBezTo>
                <a:cubicBezTo>
                  <a:pt x="253" y="966"/>
                  <a:pt x="261" y="970"/>
                  <a:pt x="257" y="975"/>
                </a:cubicBezTo>
                <a:cubicBezTo>
                  <a:pt x="254" y="972"/>
                  <a:pt x="249" y="966"/>
                  <a:pt x="245" y="972"/>
                </a:cubicBezTo>
                <a:cubicBezTo>
                  <a:pt x="250" y="979"/>
                  <a:pt x="255" y="986"/>
                  <a:pt x="262" y="991"/>
                </a:cubicBezTo>
                <a:cubicBezTo>
                  <a:pt x="265" y="990"/>
                  <a:pt x="260" y="990"/>
                  <a:pt x="261" y="987"/>
                </a:cubicBezTo>
                <a:cubicBezTo>
                  <a:pt x="265" y="989"/>
                  <a:pt x="265" y="986"/>
                  <a:pt x="268" y="986"/>
                </a:cubicBezTo>
                <a:cubicBezTo>
                  <a:pt x="274" y="989"/>
                  <a:pt x="279" y="994"/>
                  <a:pt x="283" y="999"/>
                </a:cubicBezTo>
                <a:cubicBezTo>
                  <a:pt x="283" y="993"/>
                  <a:pt x="278" y="991"/>
                  <a:pt x="278" y="987"/>
                </a:cubicBezTo>
                <a:cubicBezTo>
                  <a:pt x="276" y="986"/>
                  <a:pt x="274" y="986"/>
                  <a:pt x="272" y="986"/>
                </a:cubicBezTo>
                <a:cubicBezTo>
                  <a:pt x="273" y="983"/>
                  <a:pt x="277" y="983"/>
                  <a:pt x="279" y="982"/>
                </a:cubicBezTo>
                <a:cubicBezTo>
                  <a:pt x="281" y="986"/>
                  <a:pt x="285" y="988"/>
                  <a:pt x="287" y="991"/>
                </a:cubicBezTo>
                <a:cubicBezTo>
                  <a:pt x="293" y="985"/>
                  <a:pt x="298" y="993"/>
                  <a:pt x="303" y="996"/>
                </a:cubicBezTo>
                <a:cubicBezTo>
                  <a:pt x="303" y="993"/>
                  <a:pt x="300" y="992"/>
                  <a:pt x="300" y="989"/>
                </a:cubicBezTo>
                <a:cubicBezTo>
                  <a:pt x="302" y="990"/>
                  <a:pt x="303" y="990"/>
                  <a:pt x="305" y="989"/>
                </a:cubicBezTo>
                <a:cubicBezTo>
                  <a:pt x="311" y="998"/>
                  <a:pt x="321" y="1001"/>
                  <a:pt x="328" y="1005"/>
                </a:cubicBezTo>
                <a:cubicBezTo>
                  <a:pt x="326" y="1000"/>
                  <a:pt x="327" y="1000"/>
                  <a:pt x="326" y="995"/>
                </a:cubicBezTo>
                <a:cubicBezTo>
                  <a:pt x="322" y="994"/>
                  <a:pt x="324" y="990"/>
                  <a:pt x="322" y="986"/>
                </a:cubicBezTo>
                <a:cubicBezTo>
                  <a:pt x="323" y="985"/>
                  <a:pt x="323" y="984"/>
                  <a:pt x="324" y="984"/>
                </a:cubicBezTo>
                <a:cubicBezTo>
                  <a:pt x="326" y="986"/>
                  <a:pt x="327" y="991"/>
                  <a:pt x="326" y="994"/>
                </a:cubicBezTo>
                <a:cubicBezTo>
                  <a:pt x="328" y="996"/>
                  <a:pt x="330" y="998"/>
                  <a:pt x="332" y="1000"/>
                </a:cubicBezTo>
                <a:cubicBezTo>
                  <a:pt x="329" y="1002"/>
                  <a:pt x="331" y="1004"/>
                  <a:pt x="330" y="1007"/>
                </a:cubicBezTo>
                <a:cubicBezTo>
                  <a:pt x="338" y="1010"/>
                  <a:pt x="341" y="1014"/>
                  <a:pt x="348" y="1017"/>
                </a:cubicBezTo>
                <a:cubicBezTo>
                  <a:pt x="350" y="1016"/>
                  <a:pt x="344" y="1014"/>
                  <a:pt x="347" y="1013"/>
                </a:cubicBezTo>
                <a:cubicBezTo>
                  <a:pt x="351" y="1014"/>
                  <a:pt x="353" y="1016"/>
                  <a:pt x="356" y="1016"/>
                </a:cubicBezTo>
                <a:cubicBezTo>
                  <a:pt x="354" y="1012"/>
                  <a:pt x="349" y="1010"/>
                  <a:pt x="345" y="1007"/>
                </a:cubicBezTo>
                <a:cubicBezTo>
                  <a:pt x="345" y="1010"/>
                  <a:pt x="348" y="1011"/>
                  <a:pt x="346" y="1012"/>
                </a:cubicBezTo>
                <a:cubicBezTo>
                  <a:pt x="341" y="1010"/>
                  <a:pt x="345" y="1002"/>
                  <a:pt x="335" y="1002"/>
                </a:cubicBezTo>
                <a:cubicBezTo>
                  <a:pt x="331" y="998"/>
                  <a:pt x="332" y="995"/>
                  <a:pt x="330" y="991"/>
                </a:cubicBezTo>
                <a:cubicBezTo>
                  <a:pt x="335" y="989"/>
                  <a:pt x="339" y="993"/>
                  <a:pt x="343" y="997"/>
                </a:cubicBezTo>
                <a:cubicBezTo>
                  <a:pt x="343" y="999"/>
                  <a:pt x="341" y="999"/>
                  <a:pt x="341" y="1000"/>
                </a:cubicBezTo>
                <a:cubicBezTo>
                  <a:pt x="346" y="1002"/>
                  <a:pt x="348" y="1006"/>
                  <a:pt x="351" y="1009"/>
                </a:cubicBezTo>
                <a:cubicBezTo>
                  <a:pt x="360" y="1007"/>
                  <a:pt x="366" y="1011"/>
                  <a:pt x="368" y="1017"/>
                </a:cubicBezTo>
                <a:cubicBezTo>
                  <a:pt x="368" y="1013"/>
                  <a:pt x="372" y="1016"/>
                  <a:pt x="374" y="1014"/>
                </a:cubicBezTo>
                <a:cubicBezTo>
                  <a:pt x="375" y="1012"/>
                  <a:pt x="372" y="1010"/>
                  <a:pt x="374" y="1009"/>
                </a:cubicBezTo>
                <a:cubicBezTo>
                  <a:pt x="383" y="1017"/>
                  <a:pt x="400" y="1015"/>
                  <a:pt x="406" y="1025"/>
                </a:cubicBezTo>
                <a:cubicBezTo>
                  <a:pt x="404" y="1026"/>
                  <a:pt x="403" y="1022"/>
                  <a:pt x="403" y="1026"/>
                </a:cubicBezTo>
                <a:cubicBezTo>
                  <a:pt x="411" y="1028"/>
                  <a:pt x="414" y="1034"/>
                  <a:pt x="421" y="1037"/>
                </a:cubicBezTo>
                <a:cubicBezTo>
                  <a:pt x="421" y="1037"/>
                  <a:pt x="422" y="1035"/>
                  <a:pt x="423" y="1036"/>
                </a:cubicBezTo>
                <a:cubicBezTo>
                  <a:pt x="429" y="1037"/>
                  <a:pt x="430" y="1047"/>
                  <a:pt x="436" y="1051"/>
                </a:cubicBezTo>
                <a:cubicBezTo>
                  <a:pt x="432" y="1052"/>
                  <a:pt x="425" y="1050"/>
                  <a:pt x="424" y="1044"/>
                </a:cubicBezTo>
                <a:cubicBezTo>
                  <a:pt x="423" y="1044"/>
                  <a:pt x="422" y="1045"/>
                  <a:pt x="421" y="1045"/>
                </a:cubicBezTo>
                <a:cubicBezTo>
                  <a:pt x="420" y="1043"/>
                  <a:pt x="421" y="1042"/>
                  <a:pt x="420" y="1042"/>
                </a:cubicBezTo>
                <a:cubicBezTo>
                  <a:pt x="415" y="1041"/>
                  <a:pt x="409" y="1039"/>
                  <a:pt x="405" y="1036"/>
                </a:cubicBezTo>
                <a:cubicBezTo>
                  <a:pt x="403" y="1038"/>
                  <a:pt x="408" y="1039"/>
                  <a:pt x="405" y="1040"/>
                </a:cubicBezTo>
                <a:cubicBezTo>
                  <a:pt x="398" y="1039"/>
                  <a:pt x="395" y="1033"/>
                  <a:pt x="386" y="1033"/>
                </a:cubicBezTo>
                <a:cubicBezTo>
                  <a:pt x="386" y="1028"/>
                  <a:pt x="383" y="1027"/>
                  <a:pt x="378" y="1027"/>
                </a:cubicBezTo>
                <a:cubicBezTo>
                  <a:pt x="376" y="1029"/>
                  <a:pt x="376" y="1030"/>
                  <a:pt x="375" y="1031"/>
                </a:cubicBezTo>
                <a:cubicBezTo>
                  <a:pt x="369" y="1031"/>
                  <a:pt x="367" y="1028"/>
                  <a:pt x="364" y="1024"/>
                </a:cubicBezTo>
                <a:cubicBezTo>
                  <a:pt x="364" y="1021"/>
                  <a:pt x="367" y="1022"/>
                  <a:pt x="366" y="1019"/>
                </a:cubicBezTo>
                <a:cubicBezTo>
                  <a:pt x="365" y="1017"/>
                  <a:pt x="364" y="1016"/>
                  <a:pt x="361" y="1015"/>
                </a:cubicBezTo>
                <a:cubicBezTo>
                  <a:pt x="363" y="1021"/>
                  <a:pt x="360" y="1016"/>
                  <a:pt x="357" y="1016"/>
                </a:cubicBezTo>
                <a:cubicBezTo>
                  <a:pt x="355" y="1020"/>
                  <a:pt x="358" y="1021"/>
                  <a:pt x="360" y="1023"/>
                </a:cubicBezTo>
                <a:cubicBezTo>
                  <a:pt x="357" y="1022"/>
                  <a:pt x="358" y="1026"/>
                  <a:pt x="357" y="1026"/>
                </a:cubicBezTo>
                <a:cubicBezTo>
                  <a:pt x="354" y="1025"/>
                  <a:pt x="353" y="1026"/>
                  <a:pt x="352" y="1025"/>
                </a:cubicBezTo>
                <a:cubicBezTo>
                  <a:pt x="351" y="1026"/>
                  <a:pt x="352" y="1028"/>
                  <a:pt x="350" y="1029"/>
                </a:cubicBezTo>
                <a:cubicBezTo>
                  <a:pt x="346" y="1025"/>
                  <a:pt x="346" y="1032"/>
                  <a:pt x="345" y="1033"/>
                </a:cubicBezTo>
                <a:cubicBezTo>
                  <a:pt x="345" y="1033"/>
                  <a:pt x="343" y="1033"/>
                  <a:pt x="343" y="1033"/>
                </a:cubicBezTo>
                <a:cubicBezTo>
                  <a:pt x="340" y="1041"/>
                  <a:pt x="350" y="1044"/>
                  <a:pt x="346" y="1047"/>
                </a:cubicBezTo>
                <a:cubicBezTo>
                  <a:pt x="349" y="1047"/>
                  <a:pt x="350" y="1050"/>
                  <a:pt x="349" y="1053"/>
                </a:cubicBezTo>
                <a:cubicBezTo>
                  <a:pt x="352" y="1054"/>
                  <a:pt x="353" y="1055"/>
                  <a:pt x="355" y="1056"/>
                </a:cubicBezTo>
                <a:cubicBezTo>
                  <a:pt x="355" y="1052"/>
                  <a:pt x="355" y="1051"/>
                  <a:pt x="353" y="1048"/>
                </a:cubicBezTo>
                <a:cubicBezTo>
                  <a:pt x="354" y="1048"/>
                  <a:pt x="354" y="1048"/>
                  <a:pt x="355" y="1049"/>
                </a:cubicBezTo>
                <a:cubicBezTo>
                  <a:pt x="356" y="1043"/>
                  <a:pt x="354" y="1040"/>
                  <a:pt x="354" y="1038"/>
                </a:cubicBezTo>
                <a:cubicBezTo>
                  <a:pt x="359" y="1036"/>
                  <a:pt x="362" y="1039"/>
                  <a:pt x="363" y="1044"/>
                </a:cubicBezTo>
                <a:cubicBezTo>
                  <a:pt x="369" y="1046"/>
                  <a:pt x="373" y="1052"/>
                  <a:pt x="379" y="1053"/>
                </a:cubicBezTo>
                <a:cubicBezTo>
                  <a:pt x="380" y="1053"/>
                  <a:pt x="381" y="1051"/>
                  <a:pt x="383" y="1053"/>
                </a:cubicBezTo>
                <a:cubicBezTo>
                  <a:pt x="384" y="1049"/>
                  <a:pt x="378" y="1049"/>
                  <a:pt x="381" y="1047"/>
                </a:cubicBezTo>
                <a:cubicBezTo>
                  <a:pt x="392" y="1050"/>
                  <a:pt x="400" y="1056"/>
                  <a:pt x="409" y="1061"/>
                </a:cubicBezTo>
                <a:cubicBezTo>
                  <a:pt x="414" y="1056"/>
                  <a:pt x="420" y="1067"/>
                  <a:pt x="420" y="1073"/>
                </a:cubicBezTo>
                <a:cubicBezTo>
                  <a:pt x="428" y="1075"/>
                  <a:pt x="435" y="1080"/>
                  <a:pt x="442" y="1082"/>
                </a:cubicBezTo>
                <a:cubicBezTo>
                  <a:pt x="443" y="1082"/>
                  <a:pt x="445" y="1080"/>
                  <a:pt x="448" y="1081"/>
                </a:cubicBezTo>
                <a:cubicBezTo>
                  <a:pt x="449" y="1082"/>
                  <a:pt x="450" y="1084"/>
                  <a:pt x="451" y="1084"/>
                </a:cubicBezTo>
                <a:cubicBezTo>
                  <a:pt x="455" y="1083"/>
                  <a:pt x="455" y="1076"/>
                  <a:pt x="461" y="1080"/>
                </a:cubicBezTo>
                <a:cubicBezTo>
                  <a:pt x="461" y="1076"/>
                  <a:pt x="458" y="1077"/>
                  <a:pt x="458" y="1073"/>
                </a:cubicBezTo>
                <a:cubicBezTo>
                  <a:pt x="459" y="1073"/>
                  <a:pt x="459" y="1074"/>
                  <a:pt x="461" y="1074"/>
                </a:cubicBezTo>
                <a:cubicBezTo>
                  <a:pt x="463" y="1068"/>
                  <a:pt x="459" y="1065"/>
                  <a:pt x="457" y="1058"/>
                </a:cubicBezTo>
                <a:cubicBezTo>
                  <a:pt x="462" y="1059"/>
                  <a:pt x="458" y="1056"/>
                  <a:pt x="460" y="1056"/>
                </a:cubicBezTo>
                <a:cubicBezTo>
                  <a:pt x="465" y="1057"/>
                  <a:pt x="467" y="1056"/>
                  <a:pt x="470" y="1060"/>
                </a:cubicBezTo>
                <a:cubicBezTo>
                  <a:pt x="462" y="1069"/>
                  <a:pt x="479" y="1080"/>
                  <a:pt x="488" y="1080"/>
                </a:cubicBezTo>
                <a:cubicBezTo>
                  <a:pt x="486" y="1080"/>
                  <a:pt x="484" y="1078"/>
                  <a:pt x="482" y="1077"/>
                </a:cubicBezTo>
                <a:cubicBezTo>
                  <a:pt x="486" y="1070"/>
                  <a:pt x="490" y="1080"/>
                  <a:pt x="496" y="1080"/>
                </a:cubicBezTo>
                <a:cubicBezTo>
                  <a:pt x="497" y="1077"/>
                  <a:pt x="496" y="1077"/>
                  <a:pt x="497" y="1075"/>
                </a:cubicBezTo>
                <a:cubicBezTo>
                  <a:pt x="503" y="1075"/>
                  <a:pt x="509" y="1078"/>
                  <a:pt x="514" y="1077"/>
                </a:cubicBezTo>
                <a:cubicBezTo>
                  <a:pt x="509" y="1075"/>
                  <a:pt x="505" y="1074"/>
                  <a:pt x="501" y="1071"/>
                </a:cubicBezTo>
                <a:cubicBezTo>
                  <a:pt x="510" y="1071"/>
                  <a:pt x="518" y="1076"/>
                  <a:pt x="525" y="1074"/>
                </a:cubicBezTo>
                <a:cubicBezTo>
                  <a:pt x="536" y="1082"/>
                  <a:pt x="551" y="1086"/>
                  <a:pt x="564" y="1089"/>
                </a:cubicBezTo>
                <a:cubicBezTo>
                  <a:pt x="569" y="1086"/>
                  <a:pt x="574" y="1089"/>
                  <a:pt x="578" y="1088"/>
                </a:cubicBezTo>
                <a:cubicBezTo>
                  <a:pt x="574" y="1087"/>
                  <a:pt x="568" y="1082"/>
                  <a:pt x="563" y="1085"/>
                </a:cubicBezTo>
                <a:cubicBezTo>
                  <a:pt x="558" y="1090"/>
                  <a:pt x="552" y="1075"/>
                  <a:pt x="544" y="1081"/>
                </a:cubicBezTo>
                <a:cubicBezTo>
                  <a:pt x="542" y="1081"/>
                  <a:pt x="540" y="1080"/>
                  <a:pt x="540" y="1078"/>
                </a:cubicBezTo>
                <a:cubicBezTo>
                  <a:pt x="553" y="1077"/>
                  <a:pt x="568" y="1080"/>
                  <a:pt x="582" y="1084"/>
                </a:cubicBezTo>
                <a:cubicBezTo>
                  <a:pt x="583" y="1081"/>
                  <a:pt x="578" y="1080"/>
                  <a:pt x="581" y="1078"/>
                </a:cubicBezTo>
                <a:cubicBezTo>
                  <a:pt x="589" y="1079"/>
                  <a:pt x="597" y="1076"/>
                  <a:pt x="603" y="1079"/>
                </a:cubicBezTo>
                <a:cubicBezTo>
                  <a:pt x="603" y="1079"/>
                  <a:pt x="603" y="1079"/>
                  <a:pt x="603" y="1078"/>
                </a:cubicBezTo>
                <a:cubicBezTo>
                  <a:pt x="606" y="1077"/>
                  <a:pt x="612" y="1079"/>
                  <a:pt x="614" y="1077"/>
                </a:cubicBezTo>
                <a:cubicBezTo>
                  <a:pt x="602" y="1069"/>
                  <a:pt x="581" y="1075"/>
                  <a:pt x="571" y="1070"/>
                </a:cubicBezTo>
                <a:cubicBezTo>
                  <a:pt x="562" y="1075"/>
                  <a:pt x="550" y="1058"/>
                  <a:pt x="541" y="1066"/>
                </a:cubicBezTo>
                <a:cubicBezTo>
                  <a:pt x="542" y="1069"/>
                  <a:pt x="544" y="1070"/>
                  <a:pt x="545" y="1072"/>
                </a:cubicBezTo>
                <a:cubicBezTo>
                  <a:pt x="541" y="1074"/>
                  <a:pt x="539" y="1068"/>
                  <a:pt x="537" y="1064"/>
                </a:cubicBezTo>
                <a:cubicBezTo>
                  <a:pt x="539" y="1060"/>
                  <a:pt x="545" y="1060"/>
                  <a:pt x="548" y="1057"/>
                </a:cubicBezTo>
                <a:cubicBezTo>
                  <a:pt x="557" y="1065"/>
                  <a:pt x="571" y="1065"/>
                  <a:pt x="584" y="1064"/>
                </a:cubicBezTo>
                <a:cubicBezTo>
                  <a:pt x="584" y="1059"/>
                  <a:pt x="579" y="1058"/>
                  <a:pt x="578" y="1053"/>
                </a:cubicBezTo>
                <a:cubicBezTo>
                  <a:pt x="583" y="1045"/>
                  <a:pt x="593" y="1051"/>
                  <a:pt x="604" y="1050"/>
                </a:cubicBezTo>
                <a:cubicBezTo>
                  <a:pt x="609" y="1056"/>
                  <a:pt x="620" y="1059"/>
                  <a:pt x="627" y="1054"/>
                </a:cubicBezTo>
                <a:cubicBezTo>
                  <a:pt x="622" y="1053"/>
                  <a:pt x="626" y="1050"/>
                  <a:pt x="624" y="1047"/>
                </a:cubicBezTo>
                <a:cubicBezTo>
                  <a:pt x="626" y="1047"/>
                  <a:pt x="627" y="1047"/>
                  <a:pt x="627" y="1046"/>
                </a:cubicBezTo>
                <a:cubicBezTo>
                  <a:pt x="625" y="1041"/>
                  <a:pt x="628" y="1041"/>
                  <a:pt x="627" y="1035"/>
                </a:cubicBezTo>
                <a:cubicBezTo>
                  <a:pt x="623" y="1035"/>
                  <a:pt x="627" y="1032"/>
                  <a:pt x="623" y="1031"/>
                </a:cubicBezTo>
                <a:cubicBezTo>
                  <a:pt x="627" y="1031"/>
                  <a:pt x="629" y="1035"/>
                  <a:pt x="632" y="1031"/>
                </a:cubicBezTo>
                <a:cubicBezTo>
                  <a:pt x="630" y="1031"/>
                  <a:pt x="629" y="1030"/>
                  <a:pt x="629" y="1029"/>
                </a:cubicBezTo>
                <a:cubicBezTo>
                  <a:pt x="635" y="1032"/>
                  <a:pt x="637" y="1030"/>
                  <a:pt x="642" y="1033"/>
                </a:cubicBezTo>
                <a:cubicBezTo>
                  <a:pt x="649" y="1029"/>
                  <a:pt x="656" y="1030"/>
                  <a:pt x="664" y="1028"/>
                </a:cubicBezTo>
                <a:cubicBezTo>
                  <a:pt x="660" y="1028"/>
                  <a:pt x="661" y="1024"/>
                  <a:pt x="658" y="1023"/>
                </a:cubicBezTo>
                <a:cubicBezTo>
                  <a:pt x="653" y="1022"/>
                  <a:pt x="646" y="1028"/>
                  <a:pt x="642" y="1022"/>
                </a:cubicBezTo>
                <a:cubicBezTo>
                  <a:pt x="648" y="1019"/>
                  <a:pt x="652" y="1021"/>
                  <a:pt x="658" y="1022"/>
                </a:cubicBezTo>
                <a:cubicBezTo>
                  <a:pt x="657" y="1018"/>
                  <a:pt x="661" y="1019"/>
                  <a:pt x="662" y="1017"/>
                </a:cubicBezTo>
                <a:cubicBezTo>
                  <a:pt x="656" y="1016"/>
                  <a:pt x="650" y="1022"/>
                  <a:pt x="646" y="1017"/>
                </a:cubicBezTo>
                <a:cubicBezTo>
                  <a:pt x="650" y="1009"/>
                  <a:pt x="659" y="1009"/>
                  <a:pt x="662" y="1005"/>
                </a:cubicBezTo>
                <a:cubicBezTo>
                  <a:pt x="649" y="1006"/>
                  <a:pt x="629" y="1007"/>
                  <a:pt x="623" y="995"/>
                </a:cubicBezTo>
                <a:cubicBezTo>
                  <a:pt x="619" y="997"/>
                  <a:pt x="612" y="995"/>
                  <a:pt x="610" y="998"/>
                </a:cubicBezTo>
                <a:cubicBezTo>
                  <a:pt x="611" y="998"/>
                  <a:pt x="613" y="998"/>
                  <a:pt x="614" y="1000"/>
                </a:cubicBezTo>
                <a:cubicBezTo>
                  <a:pt x="612" y="1000"/>
                  <a:pt x="607" y="1000"/>
                  <a:pt x="606" y="998"/>
                </a:cubicBezTo>
                <a:cubicBezTo>
                  <a:pt x="606" y="997"/>
                  <a:pt x="607" y="997"/>
                  <a:pt x="607" y="995"/>
                </a:cubicBezTo>
                <a:cubicBezTo>
                  <a:pt x="604" y="996"/>
                  <a:pt x="603" y="993"/>
                  <a:pt x="605" y="991"/>
                </a:cubicBezTo>
                <a:cubicBezTo>
                  <a:pt x="601" y="990"/>
                  <a:pt x="601" y="992"/>
                  <a:pt x="597" y="992"/>
                </a:cubicBezTo>
                <a:cubicBezTo>
                  <a:pt x="596" y="995"/>
                  <a:pt x="602" y="994"/>
                  <a:pt x="600" y="996"/>
                </a:cubicBezTo>
                <a:cubicBezTo>
                  <a:pt x="592" y="995"/>
                  <a:pt x="584" y="994"/>
                  <a:pt x="580" y="989"/>
                </a:cubicBezTo>
                <a:cubicBezTo>
                  <a:pt x="574" y="991"/>
                  <a:pt x="566" y="987"/>
                  <a:pt x="562" y="983"/>
                </a:cubicBezTo>
                <a:cubicBezTo>
                  <a:pt x="577" y="981"/>
                  <a:pt x="581" y="993"/>
                  <a:pt x="592" y="991"/>
                </a:cubicBezTo>
                <a:cubicBezTo>
                  <a:pt x="591" y="988"/>
                  <a:pt x="588" y="988"/>
                  <a:pt x="588" y="986"/>
                </a:cubicBezTo>
                <a:cubicBezTo>
                  <a:pt x="591" y="986"/>
                  <a:pt x="589" y="981"/>
                  <a:pt x="593" y="982"/>
                </a:cubicBezTo>
                <a:cubicBezTo>
                  <a:pt x="597" y="989"/>
                  <a:pt x="607" y="988"/>
                  <a:pt x="613" y="986"/>
                </a:cubicBezTo>
                <a:cubicBezTo>
                  <a:pt x="608" y="986"/>
                  <a:pt x="603" y="986"/>
                  <a:pt x="603" y="980"/>
                </a:cubicBezTo>
                <a:cubicBezTo>
                  <a:pt x="587" y="977"/>
                  <a:pt x="568" y="974"/>
                  <a:pt x="557" y="964"/>
                </a:cubicBezTo>
                <a:cubicBezTo>
                  <a:pt x="558" y="963"/>
                  <a:pt x="557" y="963"/>
                  <a:pt x="557" y="961"/>
                </a:cubicBezTo>
                <a:cubicBezTo>
                  <a:pt x="568" y="960"/>
                  <a:pt x="581" y="968"/>
                  <a:pt x="593" y="967"/>
                </a:cubicBezTo>
                <a:cubicBezTo>
                  <a:pt x="594" y="969"/>
                  <a:pt x="592" y="970"/>
                  <a:pt x="593" y="972"/>
                </a:cubicBezTo>
                <a:cubicBezTo>
                  <a:pt x="595" y="971"/>
                  <a:pt x="598" y="974"/>
                  <a:pt x="600" y="972"/>
                </a:cubicBezTo>
                <a:cubicBezTo>
                  <a:pt x="598" y="972"/>
                  <a:pt x="598" y="971"/>
                  <a:pt x="597" y="970"/>
                </a:cubicBezTo>
                <a:cubicBezTo>
                  <a:pt x="599" y="970"/>
                  <a:pt x="599" y="969"/>
                  <a:pt x="601" y="969"/>
                </a:cubicBezTo>
                <a:cubicBezTo>
                  <a:pt x="603" y="970"/>
                  <a:pt x="603" y="974"/>
                  <a:pt x="606" y="974"/>
                </a:cubicBezTo>
                <a:cubicBezTo>
                  <a:pt x="612" y="969"/>
                  <a:pt x="620" y="977"/>
                  <a:pt x="627" y="971"/>
                </a:cubicBezTo>
                <a:cubicBezTo>
                  <a:pt x="629" y="972"/>
                  <a:pt x="632" y="971"/>
                  <a:pt x="634" y="973"/>
                </a:cubicBezTo>
                <a:cubicBezTo>
                  <a:pt x="631" y="974"/>
                  <a:pt x="630" y="975"/>
                  <a:pt x="627" y="975"/>
                </a:cubicBezTo>
                <a:cubicBezTo>
                  <a:pt x="629" y="977"/>
                  <a:pt x="632" y="976"/>
                  <a:pt x="635" y="976"/>
                </a:cubicBezTo>
                <a:cubicBezTo>
                  <a:pt x="635" y="977"/>
                  <a:pt x="634" y="978"/>
                  <a:pt x="634" y="979"/>
                </a:cubicBezTo>
                <a:cubicBezTo>
                  <a:pt x="638" y="978"/>
                  <a:pt x="642" y="978"/>
                  <a:pt x="645" y="977"/>
                </a:cubicBezTo>
                <a:cubicBezTo>
                  <a:pt x="641" y="976"/>
                  <a:pt x="639" y="972"/>
                  <a:pt x="642" y="970"/>
                </a:cubicBezTo>
                <a:cubicBezTo>
                  <a:pt x="635" y="969"/>
                  <a:pt x="625" y="969"/>
                  <a:pt x="623" y="965"/>
                </a:cubicBezTo>
                <a:cubicBezTo>
                  <a:pt x="623" y="963"/>
                  <a:pt x="627" y="968"/>
                  <a:pt x="627" y="965"/>
                </a:cubicBezTo>
                <a:cubicBezTo>
                  <a:pt x="627" y="964"/>
                  <a:pt x="626" y="964"/>
                  <a:pt x="625" y="963"/>
                </a:cubicBezTo>
                <a:cubicBezTo>
                  <a:pt x="626" y="961"/>
                  <a:pt x="630" y="961"/>
                  <a:pt x="630" y="958"/>
                </a:cubicBezTo>
                <a:cubicBezTo>
                  <a:pt x="627" y="958"/>
                  <a:pt x="627" y="956"/>
                  <a:pt x="624" y="956"/>
                </a:cubicBezTo>
                <a:cubicBezTo>
                  <a:pt x="606" y="964"/>
                  <a:pt x="592" y="946"/>
                  <a:pt x="575" y="943"/>
                </a:cubicBezTo>
                <a:cubicBezTo>
                  <a:pt x="573" y="942"/>
                  <a:pt x="576" y="947"/>
                  <a:pt x="573" y="945"/>
                </a:cubicBezTo>
                <a:cubicBezTo>
                  <a:pt x="571" y="945"/>
                  <a:pt x="568" y="940"/>
                  <a:pt x="571" y="939"/>
                </a:cubicBezTo>
                <a:cubicBezTo>
                  <a:pt x="591" y="947"/>
                  <a:pt x="610" y="947"/>
                  <a:pt x="632" y="944"/>
                </a:cubicBezTo>
                <a:cubicBezTo>
                  <a:pt x="631" y="949"/>
                  <a:pt x="640" y="949"/>
                  <a:pt x="646" y="949"/>
                </a:cubicBezTo>
                <a:cubicBezTo>
                  <a:pt x="646" y="943"/>
                  <a:pt x="639" y="949"/>
                  <a:pt x="637" y="945"/>
                </a:cubicBezTo>
                <a:cubicBezTo>
                  <a:pt x="645" y="940"/>
                  <a:pt x="657" y="945"/>
                  <a:pt x="663" y="938"/>
                </a:cubicBezTo>
                <a:cubicBezTo>
                  <a:pt x="668" y="944"/>
                  <a:pt x="678" y="932"/>
                  <a:pt x="682" y="940"/>
                </a:cubicBezTo>
                <a:cubicBezTo>
                  <a:pt x="693" y="941"/>
                  <a:pt x="695" y="933"/>
                  <a:pt x="702" y="929"/>
                </a:cubicBezTo>
                <a:cubicBezTo>
                  <a:pt x="686" y="931"/>
                  <a:pt x="667" y="938"/>
                  <a:pt x="647" y="941"/>
                </a:cubicBezTo>
                <a:cubicBezTo>
                  <a:pt x="637" y="942"/>
                  <a:pt x="604" y="945"/>
                  <a:pt x="607" y="933"/>
                </a:cubicBezTo>
                <a:cubicBezTo>
                  <a:pt x="590" y="931"/>
                  <a:pt x="576" y="928"/>
                  <a:pt x="560" y="923"/>
                </a:cubicBezTo>
                <a:cubicBezTo>
                  <a:pt x="561" y="920"/>
                  <a:pt x="558" y="920"/>
                  <a:pt x="557" y="918"/>
                </a:cubicBezTo>
                <a:cubicBezTo>
                  <a:pt x="566" y="919"/>
                  <a:pt x="573" y="923"/>
                  <a:pt x="582" y="919"/>
                </a:cubicBezTo>
                <a:cubicBezTo>
                  <a:pt x="588" y="922"/>
                  <a:pt x="599" y="926"/>
                  <a:pt x="607" y="923"/>
                </a:cubicBezTo>
                <a:cubicBezTo>
                  <a:pt x="603" y="921"/>
                  <a:pt x="598" y="920"/>
                  <a:pt x="593" y="918"/>
                </a:cubicBezTo>
                <a:cubicBezTo>
                  <a:pt x="593" y="920"/>
                  <a:pt x="596" y="921"/>
                  <a:pt x="593" y="922"/>
                </a:cubicBezTo>
                <a:cubicBezTo>
                  <a:pt x="589" y="923"/>
                  <a:pt x="589" y="914"/>
                  <a:pt x="588" y="919"/>
                </a:cubicBezTo>
                <a:cubicBezTo>
                  <a:pt x="586" y="913"/>
                  <a:pt x="576" y="916"/>
                  <a:pt x="572" y="912"/>
                </a:cubicBezTo>
                <a:cubicBezTo>
                  <a:pt x="562" y="913"/>
                  <a:pt x="549" y="903"/>
                  <a:pt x="541" y="900"/>
                </a:cubicBezTo>
                <a:cubicBezTo>
                  <a:pt x="529" y="895"/>
                  <a:pt x="511" y="886"/>
                  <a:pt x="508" y="881"/>
                </a:cubicBezTo>
                <a:cubicBezTo>
                  <a:pt x="495" y="877"/>
                  <a:pt x="487" y="867"/>
                  <a:pt x="475" y="862"/>
                </a:cubicBezTo>
                <a:cubicBezTo>
                  <a:pt x="474" y="864"/>
                  <a:pt x="477" y="865"/>
                  <a:pt x="475" y="866"/>
                </a:cubicBezTo>
                <a:cubicBezTo>
                  <a:pt x="471" y="854"/>
                  <a:pt x="462" y="848"/>
                  <a:pt x="454" y="840"/>
                </a:cubicBezTo>
                <a:cubicBezTo>
                  <a:pt x="457" y="840"/>
                  <a:pt x="452" y="837"/>
                  <a:pt x="455" y="837"/>
                </a:cubicBezTo>
                <a:cubicBezTo>
                  <a:pt x="463" y="843"/>
                  <a:pt x="468" y="852"/>
                  <a:pt x="479" y="856"/>
                </a:cubicBezTo>
                <a:cubicBezTo>
                  <a:pt x="476" y="851"/>
                  <a:pt x="473" y="845"/>
                  <a:pt x="475" y="840"/>
                </a:cubicBezTo>
                <a:cubicBezTo>
                  <a:pt x="469" y="839"/>
                  <a:pt x="461" y="834"/>
                  <a:pt x="462" y="828"/>
                </a:cubicBezTo>
                <a:cubicBezTo>
                  <a:pt x="469" y="834"/>
                  <a:pt x="482" y="843"/>
                  <a:pt x="487" y="846"/>
                </a:cubicBezTo>
                <a:cubicBezTo>
                  <a:pt x="482" y="840"/>
                  <a:pt x="473" y="832"/>
                  <a:pt x="470" y="827"/>
                </a:cubicBezTo>
                <a:cubicBezTo>
                  <a:pt x="478" y="833"/>
                  <a:pt x="485" y="840"/>
                  <a:pt x="494" y="844"/>
                </a:cubicBezTo>
                <a:cubicBezTo>
                  <a:pt x="493" y="839"/>
                  <a:pt x="499" y="842"/>
                  <a:pt x="500" y="843"/>
                </a:cubicBezTo>
                <a:cubicBezTo>
                  <a:pt x="488" y="834"/>
                  <a:pt x="481" y="821"/>
                  <a:pt x="466" y="816"/>
                </a:cubicBezTo>
                <a:cubicBezTo>
                  <a:pt x="465" y="823"/>
                  <a:pt x="457" y="820"/>
                  <a:pt x="453" y="817"/>
                </a:cubicBezTo>
                <a:cubicBezTo>
                  <a:pt x="453" y="816"/>
                  <a:pt x="456" y="816"/>
                  <a:pt x="455" y="814"/>
                </a:cubicBezTo>
                <a:cubicBezTo>
                  <a:pt x="452" y="812"/>
                  <a:pt x="446" y="809"/>
                  <a:pt x="447" y="805"/>
                </a:cubicBezTo>
                <a:cubicBezTo>
                  <a:pt x="449" y="806"/>
                  <a:pt x="450" y="809"/>
                  <a:pt x="453" y="809"/>
                </a:cubicBezTo>
                <a:cubicBezTo>
                  <a:pt x="453" y="805"/>
                  <a:pt x="453" y="805"/>
                  <a:pt x="453" y="805"/>
                </a:cubicBezTo>
                <a:cubicBezTo>
                  <a:pt x="448" y="803"/>
                  <a:pt x="444" y="801"/>
                  <a:pt x="442" y="795"/>
                </a:cubicBezTo>
                <a:cubicBezTo>
                  <a:pt x="440" y="795"/>
                  <a:pt x="436" y="796"/>
                  <a:pt x="435" y="794"/>
                </a:cubicBezTo>
                <a:cubicBezTo>
                  <a:pt x="440" y="788"/>
                  <a:pt x="430" y="786"/>
                  <a:pt x="431" y="780"/>
                </a:cubicBezTo>
                <a:cubicBezTo>
                  <a:pt x="431" y="780"/>
                  <a:pt x="432" y="780"/>
                  <a:pt x="432" y="780"/>
                </a:cubicBezTo>
                <a:cubicBezTo>
                  <a:pt x="432" y="774"/>
                  <a:pt x="426" y="773"/>
                  <a:pt x="423" y="769"/>
                </a:cubicBezTo>
                <a:cubicBezTo>
                  <a:pt x="419" y="763"/>
                  <a:pt x="419" y="754"/>
                  <a:pt x="414" y="749"/>
                </a:cubicBezTo>
                <a:cubicBezTo>
                  <a:pt x="419" y="746"/>
                  <a:pt x="415" y="740"/>
                  <a:pt x="414" y="736"/>
                </a:cubicBezTo>
                <a:cubicBezTo>
                  <a:pt x="416" y="734"/>
                  <a:pt x="415" y="731"/>
                  <a:pt x="419" y="732"/>
                </a:cubicBezTo>
                <a:cubicBezTo>
                  <a:pt x="419" y="730"/>
                  <a:pt x="419" y="727"/>
                  <a:pt x="421" y="727"/>
                </a:cubicBezTo>
                <a:cubicBezTo>
                  <a:pt x="422" y="729"/>
                  <a:pt x="424" y="731"/>
                  <a:pt x="427" y="730"/>
                </a:cubicBezTo>
                <a:cubicBezTo>
                  <a:pt x="427" y="726"/>
                  <a:pt x="424" y="721"/>
                  <a:pt x="427" y="720"/>
                </a:cubicBezTo>
                <a:cubicBezTo>
                  <a:pt x="431" y="725"/>
                  <a:pt x="432" y="732"/>
                  <a:pt x="436" y="736"/>
                </a:cubicBezTo>
                <a:cubicBezTo>
                  <a:pt x="437" y="735"/>
                  <a:pt x="435" y="731"/>
                  <a:pt x="437" y="731"/>
                </a:cubicBezTo>
                <a:cubicBezTo>
                  <a:pt x="439" y="735"/>
                  <a:pt x="440" y="740"/>
                  <a:pt x="445" y="740"/>
                </a:cubicBezTo>
                <a:cubicBezTo>
                  <a:pt x="447" y="740"/>
                  <a:pt x="446" y="738"/>
                  <a:pt x="447" y="738"/>
                </a:cubicBezTo>
                <a:cubicBezTo>
                  <a:pt x="449" y="737"/>
                  <a:pt x="450" y="743"/>
                  <a:pt x="452" y="739"/>
                </a:cubicBezTo>
                <a:cubicBezTo>
                  <a:pt x="451" y="738"/>
                  <a:pt x="449" y="738"/>
                  <a:pt x="449" y="737"/>
                </a:cubicBezTo>
                <a:cubicBezTo>
                  <a:pt x="453" y="735"/>
                  <a:pt x="449" y="729"/>
                  <a:pt x="453" y="728"/>
                </a:cubicBezTo>
                <a:cubicBezTo>
                  <a:pt x="456" y="733"/>
                  <a:pt x="460" y="733"/>
                  <a:pt x="462" y="734"/>
                </a:cubicBezTo>
                <a:cubicBezTo>
                  <a:pt x="464" y="728"/>
                  <a:pt x="469" y="730"/>
                  <a:pt x="472" y="726"/>
                </a:cubicBezTo>
                <a:cubicBezTo>
                  <a:pt x="474" y="729"/>
                  <a:pt x="473" y="733"/>
                  <a:pt x="479" y="731"/>
                </a:cubicBezTo>
                <a:cubicBezTo>
                  <a:pt x="480" y="732"/>
                  <a:pt x="481" y="738"/>
                  <a:pt x="483" y="737"/>
                </a:cubicBezTo>
                <a:cubicBezTo>
                  <a:pt x="482" y="735"/>
                  <a:pt x="479" y="731"/>
                  <a:pt x="481" y="729"/>
                </a:cubicBezTo>
                <a:cubicBezTo>
                  <a:pt x="485" y="731"/>
                  <a:pt x="488" y="731"/>
                  <a:pt x="492" y="733"/>
                </a:cubicBezTo>
                <a:cubicBezTo>
                  <a:pt x="493" y="731"/>
                  <a:pt x="488" y="724"/>
                  <a:pt x="492" y="720"/>
                </a:cubicBezTo>
                <a:cubicBezTo>
                  <a:pt x="493" y="722"/>
                  <a:pt x="495" y="723"/>
                  <a:pt x="498" y="723"/>
                </a:cubicBezTo>
                <a:cubicBezTo>
                  <a:pt x="497" y="720"/>
                  <a:pt x="499" y="720"/>
                  <a:pt x="500" y="718"/>
                </a:cubicBezTo>
                <a:cubicBezTo>
                  <a:pt x="498" y="719"/>
                  <a:pt x="496" y="714"/>
                  <a:pt x="497" y="714"/>
                </a:cubicBezTo>
                <a:cubicBezTo>
                  <a:pt x="502" y="716"/>
                  <a:pt x="502" y="722"/>
                  <a:pt x="504" y="726"/>
                </a:cubicBezTo>
                <a:cubicBezTo>
                  <a:pt x="504" y="725"/>
                  <a:pt x="506" y="725"/>
                  <a:pt x="507" y="725"/>
                </a:cubicBezTo>
                <a:cubicBezTo>
                  <a:pt x="507" y="719"/>
                  <a:pt x="506" y="718"/>
                  <a:pt x="510" y="714"/>
                </a:cubicBezTo>
                <a:cubicBezTo>
                  <a:pt x="511" y="717"/>
                  <a:pt x="511" y="722"/>
                  <a:pt x="515" y="722"/>
                </a:cubicBezTo>
                <a:cubicBezTo>
                  <a:pt x="517" y="718"/>
                  <a:pt x="514" y="709"/>
                  <a:pt x="518" y="708"/>
                </a:cubicBezTo>
                <a:cubicBezTo>
                  <a:pt x="519" y="711"/>
                  <a:pt x="521" y="708"/>
                  <a:pt x="523" y="709"/>
                </a:cubicBezTo>
                <a:cubicBezTo>
                  <a:pt x="522" y="704"/>
                  <a:pt x="524" y="707"/>
                  <a:pt x="527" y="706"/>
                </a:cubicBezTo>
                <a:cubicBezTo>
                  <a:pt x="527" y="700"/>
                  <a:pt x="527" y="700"/>
                  <a:pt x="527" y="700"/>
                </a:cubicBezTo>
                <a:cubicBezTo>
                  <a:pt x="529" y="698"/>
                  <a:pt x="531" y="701"/>
                  <a:pt x="532" y="699"/>
                </a:cubicBezTo>
                <a:cubicBezTo>
                  <a:pt x="533" y="694"/>
                  <a:pt x="527" y="693"/>
                  <a:pt x="531" y="690"/>
                </a:cubicBezTo>
                <a:cubicBezTo>
                  <a:pt x="532" y="692"/>
                  <a:pt x="534" y="692"/>
                  <a:pt x="536" y="694"/>
                </a:cubicBezTo>
                <a:cubicBezTo>
                  <a:pt x="536" y="692"/>
                  <a:pt x="536" y="689"/>
                  <a:pt x="536" y="685"/>
                </a:cubicBezTo>
                <a:cubicBezTo>
                  <a:pt x="537" y="685"/>
                  <a:pt x="541" y="683"/>
                  <a:pt x="541" y="684"/>
                </a:cubicBezTo>
                <a:cubicBezTo>
                  <a:pt x="542" y="687"/>
                  <a:pt x="540" y="687"/>
                  <a:pt x="540" y="689"/>
                </a:cubicBezTo>
                <a:cubicBezTo>
                  <a:pt x="546" y="689"/>
                  <a:pt x="545" y="697"/>
                  <a:pt x="542" y="699"/>
                </a:cubicBezTo>
                <a:cubicBezTo>
                  <a:pt x="546" y="698"/>
                  <a:pt x="548" y="699"/>
                  <a:pt x="550" y="702"/>
                </a:cubicBezTo>
                <a:cubicBezTo>
                  <a:pt x="550" y="703"/>
                  <a:pt x="549" y="703"/>
                  <a:pt x="549" y="705"/>
                </a:cubicBezTo>
                <a:cubicBezTo>
                  <a:pt x="547" y="703"/>
                  <a:pt x="545" y="706"/>
                  <a:pt x="543" y="707"/>
                </a:cubicBezTo>
                <a:cubicBezTo>
                  <a:pt x="547" y="707"/>
                  <a:pt x="551" y="708"/>
                  <a:pt x="553" y="710"/>
                </a:cubicBezTo>
                <a:cubicBezTo>
                  <a:pt x="549" y="724"/>
                  <a:pt x="554" y="728"/>
                  <a:pt x="556" y="740"/>
                </a:cubicBezTo>
                <a:cubicBezTo>
                  <a:pt x="552" y="740"/>
                  <a:pt x="554" y="737"/>
                  <a:pt x="551" y="740"/>
                </a:cubicBezTo>
                <a:cubicBezTo>
                  <a:pt x="549" y="736"/>
                  <a:pt x="546" y="731"/>
                  <a:pt x="549" y="726"/>
                </a:cubicBezTo>
                <a:cubicBezTo>
                  <a:pt x="548" y="726"/>
                  <a:pt x="547" y="726"/>
                  <a:pt x="547" y="725"/>
                </a:cubicBezTo>
                <a:cubicBezTo>
                  <a:pt x="547" y="724"/>
                  <a:pt x="548" y="723"/>
                  <a:pt x="549" y="724"/>
                </a:cubicBezTo>
                <a:cubicBezTo>
                  <a:pt x="547" y="720"/>
                  <a:pt x="552" y="709"/>
                  <a:pt x="545" y="710"/>
                </a:cubicBezTo>
                <a:cubicBezTo>
                  <a:pt x="544" y="716"/>
                  <a:pt x="547" y="713"/>
                  <a:pt x="548" y="714"/>
                </a:cubicBezTo>
                <a:cubicBezTo>
                  <a:pt x="546" y="716"/>
                  <a:pt x="548" y="719"/>
                  <a:pt x="548" y="721"/>
                </a:cubicBezTo>
                <a:cubicBezTo>
                  <a:pt x="545" y="723"/>
                  <a:pt x="543" y="721"/>
                  <a:pt x="542" y="724"/>
                </a:cubicBezTo>
                <a:cubicBezTo>
                  <a:pt x="543" y="730"/>
                  <a:pt x="545" y="740"/>
                  <a:pt x="541" y="743"/>
                </a:cubicBezTo>
                <a:cubicBezTo>
                  <a:pt x="540" y="737"/>
                  <a:pt x="538" y="743"/>
                  <a:pt x="536" y="738"/>
                </a:cubicBezTo>
                <a:cubicBezTo>
                  <a:pt x="535" y="739"/>
                  <a:pt x="537" y="743"/>
                  <a:pt x="535" y="743"/>
                </a:cubicBezTo>
                <a:cubicBezTo>
                  <a:pt x="532" y="742"/>
                  <a:pt x="531" y="739"/>
                  <a:pt x="529" y="737"/>
                </a:cubicBezTo>
                <a:cubicBezTo>
                  <a:pt x="530" y="754"/>
                  <a:pt x="550" y="758"/>
                  <a:pt x="549" y="772"/>
                </a:cubicBezTo>
                <a:cubicBezTo>
                  <a:pt x="547" y="771"/>
                  <a:pt x="547" y="769"/>
                  <a:pt x="545" y="768"/>
                </a:cubicBezTo>
                <a:cubicBezTo>
                  <a:pt x="547" y="772"/>
                  <a:pt x="547" y="778"/>
                  <a:pt x="551" y="780"/>
                </a:cubicBezTo>
                <a:cubicBezTo>
                  <a:pt x="552" y="776"/>
                  <a:pt x="547" y="775"/>
                  <a:pt x="550" y="773"/>
                </a:cubicBezTo>
                <a:cubicBezTo>
                  <a:pt x="554" y="775"/>
                  <a:pt x="558" y="781"/>
                  <a:pt x="553" y="785"/>
                </a:cubicBezTo>
                <a:cubicBezTo>
                  <a:pt x="556" y="791"/>
                  <a:pt x="557" y="788"/>
                  <a:pt x="561" y="793"/>
                </a:cubicBezTo>
                <a:cubicBezTo>
                  <a:pt x="560" y="793"/>
                  <a:pt x="561" y="796"/>
                  <a:pt x="559" y="796"/>
                </a:cubicBezTo>
                <a:cubicBezTo>
                  <a:pt x="549" y="797"/>
                  <a:pt x="547" y="792"/>
                  <a:pt x="540" y="793"/>
                </a:cubicBezTo>
                <a:cubicBezTo>
                  <a:pt x="539" y="785"/>
                  <a:pt x="531" y="784"/>
                  <a:pt x="529" y="777"/>
                </a:cubicBezTo>
                <a:cubicBezTo>
                  <a:pt x="526" y="790"/>
                  <a:pt x="541" y="801"/>
                  <a:pt x="544" y="809"/>
                </a:cubicBezTo>
                <a:cubicBezTo>
                  <a:pt x="541" y="809"/>
                  <a:pt x="537" y="805"/>
                  <a:pt x="536" y="802"/>
                </a:cubicBezTo>
                <a:cubicBezTo>
                  <a:pt x="525" y="803"/>
                  <a:pt x="530" y="784"/>
                  <a:pt x="518" y="791"/>
                </a:cubicBezTo>
                <a:cubicBezTo>
                  <a:pt x="521" y="791"/>
                  <a:pt x="520" y="795"/>
                  <a:pt x="520" y="797"/>
                </a:cubicBezTo>
                <a:cubicBezTo>
                  <a:pt x="519" y="797"/>
                  <a:pt x="519" y="796"/>
                  <a:pt x="518" y="797"/>
                </a:cubicBezTo>
                <a:cubicBezTo>
                  <a:pt x="520" y="800"/>
                  <a:pt x="519" y="802"/>
                  <a:pt x="518" y="805"/>
                </a:cubicBezTo>
                <a:cubicBezTo>
                  <a:pt x="519" y="808"/>
                  <a:pt x="522" y="810"/>
                  <a:pt x="525" y="811"/>
                </a:cubicBezTo>
                <a:cubicBezTo>
                  <a:pt x="531" y="826"/>
                  <a:pt x="544" y="830"/>
                  <a:pt x="550" y="844"/>
                </a:cubicBezTo>
                <a:cubicBezTo>
                  <a:pt x="550" y="844"/>
                  <a:pt x="549" y="844"/>
                  <a:pt x="549" y="844"/>
                </a:cubicBezTo>
                <a:cubicBezTo>
                  <a:pt x="553" y="848"/>
                  <a:pt x="558" y="853"/>
                  <a:pt x="566" y="853"/>
                </a:cubicBezTo>
                <a:cubicBezTo>
                  <a:pt x="572" y="864"/>
                  <a:pt x="587" y="860"/>
                  <a:pt x="597" y="866"/>
                </a:cubicBezTo>
                <a:cubicBezTo>
                  <a:pt x="598" y="865"/>
                  <a:pt x="599" y="864"/>
                  <a:pt x="601" y="865"/>
                </a:cubicBezTo>
                <a:cubicBezTo>
                  <a:pt x="610" y="871"/>
                  <a:pt x="626" y="866"/>
                  <a:pt x="636" y="859"/>
                </a:cubicBezTo>
                <a:cubicBezTo>
                  <a:pt x="636" y="858"/>
                  <a:pt x="636" y="858"/>
                  <a:pt x="636" y="858"/>
                </a:cubicBezTo>
                <a:cubicBezTo>
                  <a:pt x="634" y="856"/>
                  <a:pt x="627" y="856"/>
                  <a:pt x="626" y="859"/>
                </a:cubicBezTo>
                <a:cubicBezTo>
                  <a:pt x="625" y="858"/>
                  <a:pt x="623" y="858"/>
                  <a:pt x="623" y="855"/>
                </a:cubicBezTo>
                <a:cubicBezTo>
                  <a:pt x="613" y="857"/>
                  <a:pt x="615" y="848"/>
                  <a:pt x="604" y="848"/>
                </a:cubicBezTo>
                <a:cubicBezTo>
                  <a:pt x="605" y="845"/>
                  <a:pt x="601" y="846"/>
                  <a:pt x="601" y="844"/>
                </a:cubicBezTo>
                <a:cubicBezTo>
                  <a:pt x="605" y="844"/>
                  <a:pt x="612" y="845"/>
                  <a:pt x="614" y="844"/>
                </a:cubicBezTo>
                <a:cubicBezTo>
                  <a:pt x="612" y="843"/>
                  <a:pt x="609" y="843"/>
                  <a:pt x="608" y="841"/>
                </a:cubicBezTo>
                <a:cubicBezTo>
                  <a:pt x="611" y="841"/>
                  <a:pt x="615" y="845"/>
                  <a:pt x="618" y="843"/>
                </a:cubicBezTo>
                <a:cubicBezTo>
                  <a:pt x="616" y="841"/>
                  <a:pt x="625" y="840"/>
                  <a:pt x="625" y="837"/>
                </a:cubicBezTo>
                <a:cubicBezTo>
                  <a:pt x="619" y="831"/>
                  <a:pt x="605" y="833"/>
                  <a:pt x="602" y="824"/>
                </a:cubicBezTo>
                <a:cubicBezTo>
                  <a:pt x="608" y="823"/>
                  <a:pt x="612" y="827"/>
                  <a:pt x="616" y="825"/>
                </a:cubicBezTo>
                <a:cubicBezTo>
                  <a:pt x="614" y="825"/>
                  <a:pt x="614" y="825"/>
                  <a:pt x="614" y="825"/>
                </a:cubicBezTo>
                <a:cubicBezTo>
                  <a:pt x="614" y="821"/>
                  <a:pt x="614" y="821"/>
                  <a:pt x="614" y="821"/>
                </a:cubicBezTo>
                <a:cubicBezTo>
                  <a:pt x="608" y="818"/>
                  <a:pt x="604" y="816"/>
                  <a:pt x="602" y="811"/>
                </a:cubicBezTo>
                <a:cubicBezTo>
                  <a:pt x="605" y="811"/>
                  <a:pt x="606" y="813"/>
                  <a:pt x="609" y="811"/>
                </a:cubicBezTo>
                <a:cubicBezTo>
                  <a:pt x="609" y="808"/>
                  <a:pt x="607" y="808"/>
                  <a:pt x="606" y="806"/>
                </a:cubicBezTo>
                <a:cubicBezTo>
                  <a:pt x="609" y="802"/>
                  <a:pt x="611" y="803"/>
                  <a:pt x="614" y="800"/>
                </a:cubicBezTo>
                <a:cubicBezTo>
                  <a:pt x="614" y="803"/>
                  <a:pt x="614" y="803"/>
                  <a:pt x="614" y="803"/>
                </a:cubicBezTo>
                <a:cubicBezTo>
                  <a:pt x="619" y="802"/>
                  <a:pt x="624" y="807"/>
                  <a:pt x="632" y="803"/>
                </a:cubicBezTo>
                <a:cubicBezTo>
                  <a:pt x="632" y="797"/>
                  <a:pt x="637" y="802"/>
                  <a:pt x="641" y="803"/>
                </a:cubicBezTo>
                <a:cubicBezTo>
                  <a:pt x="642" y="800"/>
                  <a:pt x="638" y="801"/>
                  <a:pt x="639" y="798"/>
                </a:cubicBezTo>
                <a:cubicBezTo>
                  <a:pt x="646" y="794"/>
                  <a:pt x="660" y="804"/>
                  <a:pt x="659" y="791"/>
                </a:cubicBezTo>
                <a:cubicBezTo>
                  <a:pt x="665" y="789"/>
                  <a:pt x="666" y="786"/>
                  <a:pt x="671" y="785"/>
                </a:cubicBezTo>
                <a:cubicBezTo>
                  <a:pt x="673" y="787"/>
                  <a:pt x="668" y="788"/>
                  <a:pt x="671" y="790"/>
                </a:cubicBezTo>
                <a:cubicBezTo>
                  <a:pt x="677" y="790"/>
                  <a:pt x="676" y="781"/>
                  <a:pt x="680" y="778"/>
                </a:cubicBezTo>
                <a:cubicBezTo>
                  <a:pt x="684" y="777"/>
                  <a:pt x="686" y="778"/>
                  <a:pt x="688" y="780"/>
                </a:cubicBezTo>
                <a:cubicBezTo>
                  <a:pt x="695" y="776"/>
                  <a:pt x="699" y="766"/>
                  <a:pt x="708" y="767"/>
                </a:cubicBezTo>
                <a:cubicBezTo>
                  <a:pt x="708" y="765"/>
                  <a:pt x="708" y="762"/>
                  <a:pt x="710" y="761"/>
                </a:cubicBezTo>
                <a:cubicBezTo>
                  <a:pt x="708" y="765"/>
                  <a:pt x="713" y="763"/>
                  <a:pt x="714" y="765"/>
                </a:cubicBezTo>
                <a:cubicBezTo>
                  <a:pt x="714" y="762"/>
                  <a:pt x="715" y="760"/>
                  <a:pt x="716" y="758"/>
                </a:cubicBezTo>
                <a:cubicBezTo>
                  <a:pt x="720" y="758"/>
                  <a:pt x="720" y="758"/>
                  <a:pt x="720" y="758"/>
                </a:cubicBezTo>
                <a:cubicBezTo>
                  <a:pt x="726" y="765"/>
                  <a:pt x="718" y="771"/>
                  <a:pt x="718" y="775"/>
                </a:cubicBezTo>
                <a:cubicBezTo>
                  <a:pt x="721" y="774"/>
                  <a:pt x="720" y="769"/>
                  <a:pt x="725" y="769"/>
                </a:cubicBezTo>
                <a:cubicBezTo>
                  <a:pt x="725" y="775"/>
                  <a:pt x="718" y="780"/>
                  <a:pt x="713" y="783"/>
                </a:cubicBezTo>
                <a:cubicBezTo>
                  <a:pt x="718" y="785"/>
                  <a:pt x="720" y="777"/>
                  <a:pt x="725" y="777"/>
                </a:cubicBezTo>
                <a:cubicBezTo>
                  <a:pt x="725" y="779"/>
                  <a:pt x="724" y="780"/>
                  <a:pt x="726" y="781"/>
                </a:cubicBezTo>
                <a:cubicBezTo>
                  <a:pt x="726" y="777"/>
                  <a:pt x="728" y="776"/>
                  <a:pt x="732" y="775"/>
                </a:cubicBezTo>
                <a:cubicBezTo>
                  <a:pt x="740" y="784"/>
                  <a:pt x="740" y="762"/>
                  <a:pt x="744" y="759"/>
                </a:cubicBezTo>
                <a:cubicBezTo>
                  <a:pt x="743" y="762"/>
                  <a:pt x="747" y="760"/>
                  <a:pt x="746" y="763"/>
                </a:cubicBezTo>
                <a:cubicBezTo>
                  <a:pt x="746" y="767"/>
                  <a:pt x="742" y="768"/>
                  <a:pt x="741" y="771"/>
                </a:cubicBezTo>
                <a:cubicBezTo>
                  <a:pt x="744" y="775"/>
                  <a:pt x="745" y="775"/>
                  <a:pt x="745" y="780"/>
                </a:cubicBezTo>
                <a:cubicBezTo>
                  <a:pt x="746" y="780"/>
                  <a:pt x="748" y="776"/>
                  <a:pt x="750" y="778"/>
                </a:cubicBezTo>
                <a:cubicBezTo>
                  <a:pt x="747" y="780"/>
                  <a:pt x="744" y="785"/>
                  <a:pt x="744" y="787"/>
                </a:cubicBezTo>
                <a:cubicBezTo>
                  <a:pt x="744" y="786"/>
                  <a:pt x="746" y="785"/>
                  <a:pt x="746" y="787"/>
                </a:cubicBezTo>
                <a:cubicBezTo>
                  <a:pt x="745" y="790"/>
                  <a:pt x="743" y="790"/>
                  <a:pt x="741" y="788"/>
                </a:cubicBezTo>
                <a:cubicBezTo>
                  <a:pt x="742" y="792"/>
                  <a:pt x="742" y="789"/>
                  <a:pt x="740" y="791"/>
                </a:cubicBezTo>
                <a:cubicBezTo>
                  <a:pt x="741" y="791"/>
                  <a:pt x="740" y="793"/>
                  <a:pt x="741" y="795"/>
                </a:cubicBezTo>
                <a:cubicBezTo>
                  <a:pt x="739" y="795"/>
                  <a:pt x="737" y="796"/>
                  <a:pt x="736" y="798"/>
                </a:cubicBezTo>
                <a:cubicBezTo>
                  <a:pt x="737" y="798"/>
                  <a:pt x="736" y="801"/>
                  <a:pt x="738" y="801"/>
                </a:cubicBezTo>
                <a:cubicBezTo>
                  <a:pt x="741" y="794"/>
                  <a:pt x="747" y="784"/>
                  <a:pt x="753" y="788"/>
                </a:cubicBezTo>
                <a:cubicBezTo>
                  <a:pt x="753" y="785"/>
                  <a:pt x="756" y="785"/>
                  <a:pt x="759" y="785"/>
                </a:cubicBezTo>
                <a:cubicBezTo>
                  <a:pt x="761" y="794"/>
                  <a:pt x="757" y="796"/>
                  <a:pt x="760" y="804"/>
                </a:cubicBezTo>
                <a:cubicBezTo>
                  <a:pt x="764" y="798"/>
                  <a:pt x="772" y="797"/>
                  <a:pt x="774" y="789"/>
                </a:cubicBezTo>
                <a:cubicBezTo>
                  <a:pt x="779" y="790"/>
                  <a:pt x="781" y="783"/>
                  <a:pt x="783" y="784"/>
                </a:cubicBezTo>
                <a:cubicBezTo>
                  <a:pt x="782" y="788"/>
                  <a:pt x="775" y="790"/>
                  <a:pt x="778" y="795"/>
                </a:cubicBezTo>
                <a:cubicBezTo>
                  <a:pt x="782" y="796"/>
                  <a:pt x="782" y="791"/>
                  <a:pt x="784" y="790"/>
                </a:cubicBezTo>
                <a:cubicBezTo>
                  <a:pt x="788" y="791"/>
                  <a:pt x="787" y="788"/>
                  <a:pt x="789" y="788"/>
                </a:cubicBezTo>
                <a:cubicBezTo>
                  <a:pt x="798" y="772"/>
                  <a:pt x="812" y="763"/>
                  <a:pt x="820" y="746"/>
                </a:cubicBezTo>
                <a:cubicBezTo>
                  <a:pt x="819" y="746"/>
                  <a:pt x="819" y="745"/>
                  <a:pt x="819" y="744"/>
                </a:cubicBezTo>
                <a:cubicBezTo>
                  <a:pt x="826" y="737"/>
                  <a:pt x="828" y="726"/>
                  <a:pt x="834" y="719"/>
                </a:cubicBezTo>
                <a:cubicBezTo>
                  <a:pt x="834" y="715"/>
                  <a:pt x="836" y="714"/>
                  <a:pt x="835" y="710"/>
                </a:cubicBezTo>
                <a:cubicBezTo>
                  <a:pt x="844" y="701"/>
                  <a:pt x="843" y="680"/>
                  <a:pt x="853" y="673"/>
                </a:cubicBezTo>
                <a:cubicBezTo>
                  <a:pt x="852" y="669"/>
                  <a:pt x="854" y="668"/>
                  <a:pt x="854" y="665"/>
                </a:cubicBezTo>
                <a:cubicBezTo>
                  <a:pt x="857" y="661"/>
                  <a:pt x="859" y="657"/>
                  <a:pt x="860" y="651"/>
                </a:cubicBezTo>
                <a:cubicBezTo>
                  <a:pt x="861" y="651"/>
                  <a:pt x="862" y="651"/>
                  <a:pt x="863" y="650"/>
                </a:cubicBezTo>
                <a:cubicBezTo>
                  <a:pt x="864" y="642"/>
                  <a:pt x="863" y="622"/>
                  <a:pt x="872" y="618"/>
                </a:cubicBezTo>
                <a:cubicBezTo>
                  <a:pt x="874" y="619"/>
                  <a:pt x="875" y="621"/>
                  <a:pt x="876" y="623"/>
                </a:cubicBezTo>
                <a:cubicBezTo>
                  <a:pt x="879" y="621"/>
                  <a:pt x="876" y="617"/>
                  <a:pt x="879" y="617"/>
                </a:cubicBezTo>
                <a:cubicBezTo>
                  <a:pt x="881" y="618"/>
                  <a:pt x="877" y="623"/>
                  <a:pt x="880" y="625"/>
                </a:cubicBezTo>
                <a:cubicBezTo>
                  <a:pt x="883" y="620"/>
                  <a:pt x="882" y="613"/>
                  <a:pt x="887" y="610"/>
                </a:cubicBezTo>
                <a:cubicBezTo>
                  <a:pt x="887" y="612"/>
                  <a:pt x="888" y="612"/>
                  <a:pt x="890" y="612"/>
                </a:cubicBezTo>
                <a:cubicBezTo>
                  <a:pt x="893" y="608"/>
                  <a:pt x="897" y="605"/>
                  <a:pt x="894" y="597"/>
                </a:cubicBezTo>
                <a:cubicBezTo>
                  <a:pt x="896" y="598"/>
                  <a:pt x="899" y="599"/>
                  <a:pt x="899" y="596"/>
                </a:cubicBezTo>
                <a:cubicBezTo>
                  <a:pt x="897" y="593"/>
                  <a:pt x="894" y="591"/>
                  <a:pt x="891" y="589"/>
                </a:cubicBezTo>
                <a:cubicBezTo>
                  <a:pt x="891" y="582"/>
                  <a:pt x="892" y="577"/>
                  <a:pt x="896" y="575"/>
                </a:cubicBezTo>
                <a:cubicBezTo>
                  <a:pt x="896" y="567"/>
                  <a:pt x="896" y="567"/>
                  <a:pt x="896" y="567"/>
                </a:cubicBezTo>
                <a:cubicBezTo>
                  <a:pt x="904" y="565"/>
                  <a:pt x="897" y="548"/>
                  <a:pt x="906" y="547"/>
                </a:cubicBezTo>
                <a:cubicBezTo>
                  <a:pt x="903" y="547"/>
                  <a:pt x="904" y="541"/>
                  <a:pt x="906" y="540"/>
                </a:cubicBezTo>
                <a:cubicBezTo>
                  <a:pt x="907" y="541"/>
                  <a:pt x="907" y="544"/>
                  <a:pt x="909" y="544"/>
                </a:cubicBezTo>
                <a:cubicBezTo>
                  <a:pt x="911" y="542"/>
                  <a:pt x="907" y="542"/>
                  <a:pt x="907" y="539"/>
                </a:cubicBezTo>
                <a:cubicBezTo>
                  <a:pt x="908" y="539"/>
                  <a:pt x="910" y="538"/>
                  <a:pt x="911" y="539"/>
                </a:cubicBezTo>
                <a:cubicBezTo>
                  <a:pt x="910" y="543"/>
                  <a:pt x="915" y="548"/>
                  <a:pt x="916" y="545"/>
                </a:cubicBezTo>
                <a:cubicBezTo>
                  <a:pt x="910" y="536"/>
                  <a:pt x="903" y="520"/>
                  <a:pt x="905" y="509"/>
                </a:cubicBezTo>
                <a:cubicBezTo>
                  <a:pt x="907" y="511"/>
                  <a:pt x="909" y="512"/>
                  <a:pt x="910" y="515"/>
                </a:cubicBezTo>
                <a:cubicBezTo>
                  <a:pt x="910" y="516"/>
                  <a:pt x="908" y="516"/>
                  <a:pt x="908" y="518"/>
                </a:cubicBezTo>
                <a:cubicBezTo>
                  <a:pt x="916" y="531"/>
                  <a:pt x="919" y="555"/>
                  <a:pt x="924" y="574"/>
                </a:cubicBezTo>
                <a:cubicBezTo>
                  <a:pt x="926" y="568"/>
                  <a:pt x="921" y="561"/>
                  <a:pt x="926" y="559"/>
                </a:cubicBezTo>
                <a:cubicBezTo>
                  <a:pt x="926" y="563"/>
                  <a:pt x="926" y="568"/>
                  <a:pt x="928" y="571"/>
                </a:cubicBezTo>
                <a:cubicBezTo>
                  <a:pt x="932" y="564"/>
                  <a:pt x="923" y="556"/>
                  <a:pt x="929" y="549"/>
                </a:cubicBezTo>
                <a:cubicBezTo>
                  <a:pt x="929" y="546"/>
                  <a:pt x="928" y="544"/>
                  <a:pt x="927" y="541"/>
                </a:cubicBezTo>
                <a:cubicBezTo>
                  <a:pt x="934" y="519"/>
                  <a:pt x="917" y="500"/>
                  <a:pt x="918" y="478"/>
                </a:cubicBezTo>
                <a:cubicBezTo>
                  <a:pt x="920" y="479"/>
                  <a:pt x="922" y="480"/>
                  <a:pt x="924" y="479"/>
                </a:cubicBezTo>
                <a:cubicBezTo>
                  <a:pt x="925" y="484"/>
                  <a:pt x="926" y="484"/>
                  <a:pt x="928" y="487"/>
                </a:cubicBezTo>
                <a:cubicBezTo>
                  <a:pt x="925" y="491"/>
                  <a:pt x="931" y="498"/>
                  <a:pt x="932" y="504"/>
                </a:cubicBezTo>
                <a:cubicBezTo>
                  <a:pt x="932" y="503"/>
                  <a:pt x="933" y="502"/>
                  <a:pt x="933" y="501"/>
                </a:cubicBezTo>
                <a:cubicBezTo>
                  <a:pt x="939" y="506"/>
                  <a:pt x="937" y="519"/>
                  <a:pt x="942" y="525"/>
                </a:cubicBezTo>
                <a:cubicBezTo>
                  <a:pt x="944" y="523"/>
                  <a:pt x="942" y="518"/>
                  <a:pt x="946" y="518"/>
                </a:cubicBezTo>
                <a:cubicBezTo>
                  <a:pt x="949" y="526"/>
                  <a:pt x="946" y="535"/>
                  <a:pt x="950" y="542"/>
                </a:cubicBezTo>
                <a:cubicBezTo>
                  <a:pt x="948" y="542"/>
                  <a:pt x="948" y="542"/>
                  <a:pt x="948" y="542"/>
                </a:cubicBezTo>
                <a:cubicBezTo>
                  <a:pt x="950" y="554"/>
                  <a:pt x="953" y="564"/>
                  <a:pt x="950" y="575"/>
                </a:cubicBezTo>
                <a:cubicBezTo>
                  <a:pt x="952" y="576"/>
                  <a:pt x="954" y="572"/>
                  <a:pt x="955" y="575"/>
                </a:cubicBezTo>
                <a:cubicBezTo>
                  <a:pt x="954" y="587"/>
                  <a:pt x="952" y="595"/>
                  <a:pt x="952" y="607"/>
                </a:cubicBezTo>
                <a:cubicBezTo>
                  <a:pt x="948" y="608"/>
                  <a:pt x="948" y="616"/>
                  <a:pt x="951" y="620"/>
                </a:cubicBezTo>
                <a:cubicBezTo>
                  <a:pt x="954" y="609"/>
                  <a:pt x="956" y="596"/>
                  <a:pt x="956" y="581"/>
                </a:cubicBezTo>
                <a:cubicBezTo>
                  <a:pt x="956" y="561"/>
                  <a:pt x="953" y="541"/>
                  <a:pt x="955" y="524"/>
                </a:cubicBezTo>
                <a:cubicBezTo>
                  <a:pt x="957" y="531"/>
                  <a:pt x="957" y="541"/>
                  <a:pt x="962" y="546"/>
                </a:cubicBezTo>
                <a:cubicBezTo>
                  <a:pt x="967" y="530"/>
                  <a:pt x="961" y="508"/>
                  <a:pt x="957" y="493"/>
                </a:cubicBezTo>
                <a:cubicBezTo>
                  <a:pt x="958" y="492"/>
                  <a:pt x="958" y="490"/>
                  <a:pt x="960" y="490"/>
                </a:cubicBezTo>
                <a:cubicBezTo>
                  <a:pt x="962" y="496"/>
                  <a:pt x="961" y="504"/>
                  <a:pt x="965" y="508"/>
                </a:cubicBezTo>
                <a:cubicBezTo>
                  <a:pt x="968" y="506"/>
                  <a:pt x="963" y="503"/>
                  <a:pt x="966" y="502"/>
                </a:cubicBezTo>
                <a:cubicBezTo>
                  <a:pt x="970" y="507"/>
                  <a:pt x="968" y="515"/>
                  <a:pt x="971" y="520"/>
                </a:cubicBezTo>
                <a:cubicBezTo>
                  <a:pt x="973" y="513"/>
                  <a:pt x="969" y="501"/>
                  <a:pt x="972" y="497"/>
                </a:cubicBezTo>
                <a:cubicBezTo>
                  <a:pt x="978" y="509"/>
                  <a:pt x="980" y="518"/>
                  <a:pt x="977" y="533"/>
                </a:cubicBezTo>
                <a:cubicBezTo>
                  <a:pt x="975" y="535"/>
                  <a:pt x="972" y="534"/>
                  <a:pt x="972" y="536"/>
                </a:cubicBezTo>
                <a:cubicBezTo>
                  <a:pt x="970" y="533"/>
                  <a:pt x="976" y="532"/>
                  <a:pt x="976" y="529"/>
                </a:cubicBezTo>
                <a:cubicBezTo>
                  <a:pt x="973" y="527"/>
                  <a:pt x="971" y="523"/>
                  <a:pt x="967" y="523"/>
                </a:cubicBezTo>
                <a:cubicBezTo>
                  <a:pt x="966" y="529"/>
                  <a:pt x="969" y="534"/>
                  <a:pt x="969" y="539"/>
                </a:cubicBezTo>
                <a:cubicBezTo>
                  <a:pt x="970" y="545"/>
                  <a:pt x="968" y="552"/>
                  <a:pt x="971" y="552"/>
                </a:cubicBezTo>
                <a:cubicBezTo>
                  <a:pt x="972" y="552"/>
                  <a:pt x="971" y="542"/>
                  <a:pt x="973" y="539"/>
                </a:cubicBezTo>
                <a:cubicBezTo>
                  <a:pt x="975" y="543"/>
                  <a:pt x="973" y="547"/>
                  <a:pt x="976" y="548"/>
                </a:cubicBezTo>
                <a:cubicBezTo>
                  <a:pt x="975" y="544"/>
                  <a:pt x="976" y="542"/>
                  <a:pt x="975" y="539"/>
                </a:cubicBezTo>
                <a:cubicBezTo>
                  <a:pt x="977" y="539"/>
                  <a:pt x="977" y="537"/>
                  <a:pt x="979" y="537"/>
                </a:cubicBezTo>
                <a:cubicBezTo>
                  <a:pt x="982" y="538"/>
                  <a:pt x="983" y="541"/>
                  <a:pt x="984" y="544"/>
                </a:cubicBezTo>
                <a:cubicBezTo>
                  <a:pt x="984" y="543"/>
                  <a:pt x="985" y="542"/>
                  <a:pt x="986" y="542"/>
                </a:cubicBezTo>
                <a:cubicBezTo>
                  <a:pt x="990" y="567"/>
                  <a:pt x="996" y="597"/>
                  <a:pt x="985" y="619"/>
                </a:cubicBezTo>
                <a:cubicBezTo>
                  <a:pt x="986" y="618"/>
                  <a:pt x="987" y="618"/>
                  <a:pt x="986" y="616"/>
                </a:cubicBezTo>
                <a:cubicBezTo>
                  <a:pt x="981" y="616"/>
                  <a:pt x="987" y="629"/>
                  <a:pt x="981" y="628"/>
                </a:cubicBezTo>
                <a:cubicBezTo>
                  <a:pt x="979" y="609"/>
                  <a:pt x="985" y="592"/>
                  <a:pt x="982" y="576"/>
                </a:cubicBezTo>
                <a:cubicBezTo>
                  <a:pt x="978" y="576"/>
                  <a:pt x="981" y="568"/>
                  <a:pt x="978" y="567"/>
                </a:cubicBezTo>
                <a:cubicBezTo>
                  <a:pt x="968" y="570"/>
                  <a:pt x="974" y="586"/>
                  <a:pt x="966" y="593"/>
                </a:cubicBezTo>
                <a:cubicBezTo>
                  <a:pt x="963" y="589"/>
                  <a:pt x="966" y="582"/>
                  <a:pt x="968" y="576"/>
                </a:cubicBezTo>
                <a:cubicBezTo>
                  <a:pt x="965" y="575"/>
                  <a:pt x="966" y="571"/>
                  <a:pt x="963" y="569"/>
                </a:cubicBezTo>
                <a:cubicBezTo>
                  <a:pt x="961" y="582"/>
                  <a:pt x="968" y="600"/>
                  <a:pt x="956" y="600"/>
                </a:cubicBezTo>
                <a:cubicBezTo>
                  <a:pt x="959" y="614"/>
                  <a:pt x="958" y="622"/>
                  <a:pt x="958" y="636"/>
                </a:cubicBezTo>
                <a:cubicBezTo>
                  <a:pt x="959" y="634"/>
                  <a:pt x="958" y="633"/>
                  <a:pt x="961" y="634"/>
                </a:cubicBezTo>
                <a:cubicBezTo>
                  <a:pt x="965" y="623"/>
                  <a:pt x="967" y="608"/>
                  <a:pt x="967" y="598"/>
                </a:cubicBezTo>
                <a:cubicBezTo>
                  <a:pt x="970" y="600"/>
                  <a:pt x="976" y="613"/>
                  <a:pt x="968" y="612"/>
                </a:cubicBezTo>
                <a:cubicBezTo>
                  <a:pt x="969" y="618"/>
                  <a:pt x="971" y="622"/>
                  <a:pt x="973" y="625"/>
                </a:cubicBezTo>
                <a:cubicBezTo>
                  <a:pt x="974" y="629"/>
                  <a:pt x="970" y="627"/>
                  <a:pt x="971" y="630"/>
                </a:cubicBezTo>
                <a:cubicBezTo>
                  <a:pt x="969" y="649"/>
                  <a:pt x="963" y="669"/>
                  <a:pt x="960" y="685"/>
                </a:cubicBezTo>
                <a:cubicBezTo>
                  <a:pt x="954" y="687"/>
                  <a:pt x="954" y="696"/>
                  <a:pt x="953" y="703"/>
                </a:cubicBezTo>
                <a:cubicBezTo>
                  <a:pt x="941" y="713"/>
                  <a:pt x="936" y="731"/>
                  <a:pt x="937" y="751"/>
                </a:cubicBezTo>
                <a:cubicBezTo>
                  <a:pt x="933" y="753"/>
                  <a:pt x="932" y="757"/>
                  <a:pt x="928" y="759"/>
                </a:cubicBezTo>
                <a:cubicBezTo>
                  <a:pt x="927" y="757"/>
                  <a:pt x="925" y="760"/>
                  <a:pt x="925" y="759"/>
                </a:cubicBezTo>
                <a:cubicBezTo>
                  <a:pt x="926" y="750"/>
                  <a:pt x="931" y="748"/>
                  <a:pt x="933" y="739"/>
                </a:cubicBezTo>
                <a:cubicBezTo>
                  <a:pt x="931" y="738"/>
                  <a:pt x="930" y="738"/>
                  <a:pt x="928" y="738"/>
                </a:cubicBezTo>
                <a:cubicBezTo>
                  <a:pt x="926" y="746"/>
                  <a:pt x="922" y="753"/>
                  <a:pt x="919" y="760"/>
                </a:cubicBezTo>
                <a:cubicBezTo>
                  <a:pt x="920" y="761"/>
                  <a:pt x="922" y="761"/>
                  <a:pt x="923" y="763"/>
                </a:cubicBezTo>
                <a:cubicBezTo>
                  <a:pt x="921" y="769"/>
                  <a:pt x="918" y="771"/>
                  <a:pt x="918" y="779"/>
                </a:cubicBezTo>
                <a:cubicBezTo>
                  <a:pt x="909" y="780"/>
                  <a:pt x="910" y="796"/>
                  <a:pt x="903" y="796"/>
                </a:cubicBezTo>
                <a:cubicBezTo>
                  <a:pt x="904" y="793"/>
                  <a:pt x="905" y="792"/>
                  <a:pt x="902" y="790"/>
                </a:cubicBezTo>
                <a:cubicBezTo>
                  <a:pt x="903" y="789"/>
                  <a:pt x="903" y="787"/>
                  <a:pt x="903" y="784"/>
                </a:cubicBezTo>
                <a:cubicBezTo>
                  <a:pt x="898" y="784"/>
                  <a:pt x="897" y="789"/>
                  <a:pt x="894" y="792"/>
                </a:cubicBezTo>
                <a:cubicBezTo>
                  <a:pt x="893" y="788"/>
                  <a:pt x="891" y="786"/>
                  <a:pt x="888" y="785"/>
                </a:cubicBezTo>
                <a:cubicBezTo>
                  <a:pt x="883" y="794"/>
                  <a:pt x="878" y="798"/>
                  <a:pt x="872" y="804"/>
                </a:cubicBezTo>
                <a:cubicBezTo>
                  <a:pt x="868" y="803"/>
                  <a:pt x="863" y="809"/>
                  <a:pt x="864" y="814"/>
                </a:cubicBezTo>
                <a:cubicBezTo>
                  <a:pt x="868" y="814"/>
                  <a:pt x="870" y="815"/>
                  <a:pt x="872" y="816"/>
                </a:cubicBezTo>
                <a:cubicBezTo>
                  <a:pt x="873" y="824"/>
                  <a:pt x="867" y="825"/>
                  <a:pt x="863" y="828"/>
                </a:cubicBezTo>
                <a:cubicBezTo>
                  <a:pt x="862" y="823"/>
                  <a:pt x="864" y="820"/>
                  <a:pt x="863" y="817"/>
                </a:cubicBezTo>
                <a:cubicBezTo>
                  <a:pt x="854" y="824"/>
                  <a:pt x="846" y="834"/>
                  <a:pt x="836" y="834"/>
                </a:cubicBezTo>
                <a:cubicBezTo>
                  <a:pt x="834" y="839"/>
                  <a:pt x="837" y="840"/>
                  <a:pt x="836" y="843"/>
                </a:cubicBezTo>
                <a:cubicBezTo>
                  <a:pt x="841" y="841"/>
                  <a:pt x="842" y="835"/>
                  <a:pt x="847" y="833"/>
                </a:cubicBezTo>
                <a:cubicBezTo>
                  <a:pt x="851" y="838"/>
                  <a:pt x="851" y="846"/>
                  <a:pt x="852" y="852"/>
                </a:cubicBezTo>
                <a:cubicBezTo>
                  <a:pt x="858" y="843"/>
                  <a:pt x="864" y="835"/>
                  <a:pt x="874" y="831"/>
                </a:cubicBezTo>
                <a:cubicBezTo>
                  <a:pt x="877" y="835"/>
                  <a:pt x="875" y="840"/>
                  <a:pt x="873" y="844"/>
                </a:cubicBezTo>
                <a:cubicBezTo>
                  <a:pt x="880" y="841"/>
                  <a:pt x="880" y="833"/>
                  <a:pt x="885" y="828"/>
                </a:cubicBezTo>
                <a:cubicBezTo>
                  <a:pt x="881" y="827"/>
                  <a:pt x="880" y="832"/>
                  <a:pt x="878" y="830"/>
                </a:cubicBezTo>
                <a:cubicBezTo>
                  <a:pt x="882" y="826"/>
                  <a:pt x="879" y="816"/>
                  <a:pt x="886" y="817"/>
                </a:cubicBezTo>
                <a:cubicBezTo>
                  <a:pt x="886" y="821"/>
                  <a:pt x="883" y="820"/>
                  <a:pt x="883" y="823"/>
                </a:cubicBezTo>
                <a:cubicBezTo>
                  <a:pt x="886" y="824"/>
                  <a:pt x="885" y="820"/>
                  <a:pt x="888" y="821"/>
                </a:cubicBezTo>
                <a:cubicBezTo>
                  <a:pt x="893" y="826"/>
                  <a:pt x="900" y="813"/>
                  <a:pt x="907" y="816"/>
                </a:cubicBezTo>
                <a:cubicBezTo>
                  <a:pt x="906" y="820"/>
                  <a:pt x="901" y="820"/>
                  <a:pt x="902" y="827"/>
                </a:cubicBezTo>
                <a:cubicBezTo>
                  <a:pt x="899" y="827"/>
                  <a:pt x="899" y="830"/>
                  <a:pt x="898" y="832"/>
                </a:cubicBezTo>
                <a:cubicBezTo>
                  <a:pt x="900" y="833"/>
                  <a:pt x="899" y="838"/>
                  <a:pt x="902" y="839"/>
                </a:cubicBezTo>
                <a:cubicBezTo>
                  <a:pt x="901" y="840"/>
                  <a:pt x="899" y="840"/>
                  <a:pt x="898" y="842"/>
                </a:cubicBezTo>
                <a:cubicBezTo>
                  <a:pt x="903" y="844"/>
                  <a:pt x="906" y="838"/>
                  <a:pt x="909" y="836"/>
                </a:cubicBezTo>
                <a:cubicBezTo>
                  <a:pt x="909" y="837"/>
                  <a:pt x="910" y="837"/>
                  <a:pt x="911" y="837"/>
                </a:cubicBezTo>
                <a:cubicBezTo>
                  <a:pt x="905" y="844"/>
                  <a:pt x="895" y="849"/>
                  <a:pt x="889" y="858"/>
                </a:cubicBezTo>
                <a:cubicBezTo>
                  <a:pt x="888" y="861"/>
                  <a:pt x="891" y="860"/>
                  <a:pt x="890" y="863"/>
                </a:cubicBezTo>
                <a:cubicBezTo>
                  <a:pt x="888" y="864"/>
                  <a:pt x="889" y="868"/>
                  <a:pt x="886" y="867"/>
                </a:cubicBezTo>
                <a:cubicBezTo>
                  <a:pt x="883" y="867"/>
                  <a:pt x="882" y="864"/>
                  <a:pt x="880" y="861"/>
                </a:cubicBezTo>
                <a:cubicBezTo>
                  <a:pt x="869" y="861"/>
                  <a:pt x="873" y="871"/>
                  <a:pt x="863" y="872"/>
                </a:cubicBezTo>
                <a:cubicBezTo>
                  <a:pt x="863" y="876"/>
                  <a:pt x="860" y="877"/>
                  <a:pt x="859" y="880"/>
                </a:cubicBezTo>
                <a:cubicBezTo>
                  <a:pt x="853" y="876"/>
                  <a:pt x="850" y="883"/>
                  <a:pt x="847" y="885"/>
                </a:cubicBezTo>
                <a:cubicBezTo>
                  <a:pt x="847" y="888"/>
                  <a:pt x="847" y="891"/>
                  <a:pt x="848" y="894"/>
                </a:cubicBezTo>
                <a:cubicBezTo>
                  <a:pt x="847" y="895"/>
                  <a:pt x="841" y="895"/>
                  <a:pt x="840" y="894"/>
                </a:cubicBezTo>
                <a:cubicBezTo>
                  <a:pt x="839" y="891"/>
                  <a:pt x="841" y="891"/>
                  <a:pt x="841" y="889"/>
                </a:cubicBezTo>
                <a:cubicBezTo>
                  <a:pt x="835" y="893"/>
                  <a:pt x="831" y="896"/>
                  <a:pt x="826" y="899"/>
                </a:cubicBezTo>
                <a:cubicBezTo>
                  <a:pt x="820" y="902"/>
                  <a:pt x="815" y="907"/>
                  <a:pt x="811" y="908"/>
                </a:cubicBezTo>
                <a:cubicBezTo>
                  <a:pt x="808" y="909"/>
                  <a:pt x="805" y="907"/>
                  <a:pt x="802" y="908"/>
                </a:cubicBezTo>
                <a:cubicBezTo>
                  <a:pt x="796" y="909"/>
                  <a:pt x="793" y="915"/>
                  <a:pt x="786" y="915"/>
                </a:cubicBezTo>
                <a:cubicBezTo>
                  <a:pt x="791" y="911"/>
                  <a:pt x="797" y="907"/>
                  <a:pt x="802" y="904"/>
                </a:cubicBezTo>
                <a:cubicBezTo>
                  <a:pt x="802" y="900"/>
                  <a:pt x="802" y="900"/>
                  <a:pt x="802" y="900"/>
                </a:cubicBezTo>
                <a:cubicBezTo>
                  <a:pt x="792" y="903"/>
                  <a:pt x="791" y="911"/>
                  <a:pt x="778" y="911"/>
                </a:cubicBezTo>
                <a:cubicBezTo>
                  <a:pt x="777" y="917"/>
                  <a:pt x="770" y="916"/>
                  <a:pt x="771" y="924"/>
                </a:cubicBezTo>
                <a:cubicBezTo>
                  <a:pt x="773" y="927"/>
                  <a:pt x="775" y="924"/>
                  <a:pt x="777" y="927"/>
                </a:cubicBezTo>
                <a:cubicBezTo>
                  <a:pt x="775" y="933"/>
                  <a:pt x="768" y="934"/>
                  <a:pt x="763" y="938"/>
                </a:cubicBezTo>
                <a:cubicBezTo>
                  <a:pt x="764" y="938"/>
                  <a:pt x="766" y="938"/>
                  <a:pt x="766" y="939"/>
                </a:cubicBezTo>
                <a:cubicBezTo>
                  <a:pt x="765" y="941"/>
                  <a:pt x="760" y="944"/>
                  <a:pt x="759" y="941"/>
                </a:cubicBezTo>
                <a:cubicBezTo>
                  <a:pt x="759" y="939"/>
                  <a:pt x="762" y="940"/>
                  <a:pt x="762" y="938"/>
                </a:cubicBezTo>
                <a:cubicBezTo>
                  <a:pt x="757" y="938"/>
                  <a:pt x="756" y="942"/>
                  <a:pt x="751" y="942"/>
                </a:cubicBezTo>
                <a:cubicBezTo>
                  <a:pt x="752" y="944"/>
                  <a:pt x="752" y="944"/>
                  <a:pt x="751" y="947"/>
                </a:cubicBezTo>
                <a:cubicBezTo>
                  <a:pt x="755" y="947"/>
                  <a:pt x="757" y="944"/>
                  <a:pt x="758" y="943"/>
                </a:cubicBezTo>
                <a:cubicBezTo>
                  <a:pt x="759" y="944"/>
                  <a:pt x="760" y="941"/>
                  <a:pt x="761" y="944"/>
                </a:cubicBezTo>
                <a:cubicBezTo>
                  <a:pt x="759" y="946"/>
                  <a:pt x="757" y="947"/>
                  <a:pt x="755" y="949"/>
                </a:cubicBezTo>
                <a:cubicBezTo>
                  <a:pt x="760" y="947"/>
                  <a:pt x="763" y="943"/>
                  <a:pt x="769" y="943"/>
                </a:cubicBezTo>
                <a:cubicBezTo>
                  <a:pt x="770" y="945"/>
                  <a:pt x="769" y="947"/>
                  <a:pt x="771" y="949"/>
                </a:cubicBezTo>
                <a:cubicBezTo>
                  <a:pt x="768" y="949"/>
                  <a:pt x="764" y="951"/>
                  <a:pt x="765" y="953"/>
                </a:cubicBezTo>
                <a:cubicBezTo>
                  <a:pt x="761" y="954"/>
                  <a:pt x="766" y="951"/>
                  <a:pt x="763" y="951"/>
                </a:cubicBezTo>
                <a:cubicBezTo>
                  <a:pt x="763" y="952"/>
                  <a:pt x="762" y="953"/>
                  <a:pt x="762" y="954"/>
                </a:cubicBezTo>
                <a:cubicBezTo>
                  <a:pt x="761" y="952"/>
                  <a:pt x="758" y="952"/>
                  <a:pt x="757" y="954"/>
                </a:cubicBezTo>
                <a:cubicBezTo>
                  <a:pt x="760" y="955"/>
                  <a:pt x="756" y="956"/>
                  <a:pt x="756" y="957"/>
                </a:cubicBezTo>
                <a:cubicBezTo>
                  <a:pt x="762" y="958"/>
                  <a:pt x="771" y="955"/>
                  <a:pt x="774" y="951"/>
                </a:cubicBezTo>
                <a:cubicBezTo>
                  <a:pt x="774" y="952"/>
                  <a:pt x="776" y="951"/>
                  <a:pt x="776" y="953"/>
                </a:cubicBezTo>
                <a:cubicBezTo>
                  <a:pt x="784" y="949"/>
                  <a:pt x="789" y="942"/>
                  <a:pt x="798" y="939"/>
                </a:cubicBezTo>
                <a:cubicBezTo>
                  <a:pt x="798" y="941"/>
                  <a:pt x="798" y="943"/>
                  <a:pt x="798" y="944"/>
                </a:cubicBezTo>
                <a:cubicBezTo>
                  <a:pt x="803" y="949"/>
                  <a:pt x="814" y="940"/>
                  <a:pt x="810" y="934"/>
                </a:cubicBezTo>
                <a:cubicBezTo>
                  <a:pt x="813" y="934"/>
                  <a:pt x="811" y="928"/>
                  <a:pt x="816" y="929"/>
                </a:cubicBezTo>
                <a:cubicBezTo>
                  <a:pt x="816" y="932"/>
                  <a:pt x="816" y="933"/>
                  <a:pt x="817" y="934"/>
                </a:cubicBezTo>
                <a:cubicBezTo>
                  <a:pt x="826" y="929"/>
                  <a:pt x="832" y="929"/>
                  <a:pt x="837" y="918"/>
                </a:cubicBezTo>
                <a:cubicBezTo>
                  <a:pt x="845" y="917"/>
                  <a:pt x="852" y="905"/>
                  <a:pt x="860" y="905"/>
                </a:cubicBezTo>
                <a:cubicBezTo>
                  <a:pt x="864" y="905"/>
                  <a:pt x="861" y="906"/>
                  <a:pt x="863" y="904"/>
                </a:cubicBezTo>
                <a:cubicBezTo>
                  <a:pt x="869" y="898"/>
                  <a:pt x="880" y="892"/>
                  <a:pt x="889" y="887"/>
                </a:cubicBezTo>
                <a:cubicBezTo>
                  <a:pt x="889" y="888"/>
                  <a:pt x="887" y="887"/>
                  <a:pt x="887" y="889"/>
                </a:cubicBezTo>
                <a:cubicBezTo>
                  <a:pt x="889" y="891"/>
                  <a:pt x="892" y="891"/>
                  <a:pt x="894" y="890"/>
                </a:cubicBezTo>
                <a:cubicBezTo>
                  <a:pt x="894" y="886"/>
                  <a:pt x="895" y="887"/>
                  <a:pt x="894" y="884"/>
                </a:cubicBezTo>
                <a:cubicBezTo>
                  <a:pt x="896" y="884"/>
                  <a:pt x="896" y="882"/>
                  <a:pt x="898" y="883"/>
                </a:cubicBezTo>
                <a:cubicBezTo>
                  <a:pt x="899" y="878"/>
                  <a:pt x="900" y="875"/>
                  <a:pt x="907" y="875"/>
                </a:cubicBezTo>
                <a:cubicBezTo>
                  <a:pt x="907" y="880"/>
                  <a:pt x="918" y="877"/>
                  <a:pt x="921" y="875"/>
                </a:cubicBezTo>
                <a:cubicBezTo>
                  <a:pt x="920" y="878"/>
                  <a:pt x="922" y="877"/>
                  <a:pt x="922" y="880"/>
                </a:cubicBezTo>
                <a:cubicBezTo>
                  <a:pt x="917" y="882"/>
                  <a:pt x="911" y="884"/>
                  <a:pt x="907" y="887"/>
                </a:cubicBezTo>
                <a:cubicBezTo>
                  <a:pt x="910" y="892"/>
                  <a:pt x="901" y="894"/>
                  <a:pt x="905" y="895"/>
                </a:cubicBezTo>
                <a:cubicBezTo>
                  <a:pt x="908" y="897"/>
                  <a:pt x="912" y="888"/>
                  <a:pt x="915" y="891"/>
                </a:cubicBezTo>
                <a:cubicBezTo>
                  <a:pt x="914" y="892"/>
                  <a:pt x="914" y="895"/>
                  <a:pt x="910" y="894"/>
                </a:cubicBezTo>
                <a:cubicBezTo>
                  <a:pt x="910" y="899"/>
                  <a:pt x="907" y="900"/>
                  <a:pt x="905" y="902"/>
                </a:cubicBezTo>
                <a:cubicBezTo>
                  <a:pt x="890" y="902"/>
                  <a:pt x="885" y="920"/>
                  <a:pt x="867" y="920"/>
                </a:cubicBezTo>
                <a:cubicBezTo>
                  <a:pt x="862" y="931"/>
                  <a:pt x="850" y="930"/>
                  <a:pt x="842" y="938"/>
                </a:cubicBezTo>
                <a:cubicBezTo>
                  <a:pt x="840" y="935"/>
                  <a:pt x="842" y="932"/>
                  <a:pt x="841" y="931"/>
                </a:cubicBezTo>
                <a:cubicBezTo>
                  <a:pt x="839" y="932"/>
                  <a:pt x="836" y="932"/>
                  <a:pt x="834" y="934"/>
                </a:cubicBezTo>
                <a:cubicBezTo>
                  <a:pt x="834" y="932"/>
                  <a:pt x="834" y="931"/>
                  <a:pt x="835" y="930"/>
                </a:cubicBezTo>
                <a:cubicBezTo>
                  <a:pt x="817" y="937"/>
                  <a:pt x="804" y="949"/>
                  <a:pt x="786" y="956"/>
                </a:cubicBezTo>
                <a:cubicBezTo>
                  <a:pt x="784" y="961"/>
                  <a:pt x="780" y="961"/>
                  <a:pt x="780" y="970"/>
                </a:cubicBezTo>
                <a:cubicBezTo>
                  <a:pt x="772" y="973"/>
                  <a:pt x="770" y="981"/>
                  <a:pt x="758" y="980"/>
                </a:cubicBezTo>
                <a:cubicBezTo>
                  <a:pt x="758" y="979"/>
                  <a:pt x="759" y="979"/>
                  <a:pt x="758" y="978"/>
                </a:cubicBezTo>
                <a:cubicBezTo>
                  <a:pt x="752" y="979"/>
                  <a:pt x="747" y="981"/>
                  <a:pt x="745" y="986"/>
                </a:cubicBezTo>
                <a:cubicBezTo>
                  <a:pt x="757" y="988"/>
                  <a:pt x="766" y="979"/>
                  <a:pt x="775" y="982"/>
                </a:cubicBezTo>
                <a:cubicBezTo>
                  <a:pt x="763" y="989"/>
                  <a:pt x="745" y="993"/>
                  <a:pt x="732" y="996"/>
                </a:cubicBezTo>
                <a:cubicBezTo>
                  <a:pt x="733" y="1004"/>
                  <a:pt x="741" y="997"/>
                  <a:pt x="744" y="1003"/>
                </a:cubicBezTo>
                <a:cubicBezTo>
                  <a:pt x="743" y="1006"/>
                  <a:pt x="740" y="1005"/>
                  <a:pt x="740" y="1007"/>
                </a:cubicBezTo>
                <a:cubicBezTo>
                  <a:pt x="749" y="1008"/>
                  <a:pt x="755" y="1006"/>
                  <a:pt x="763" y="1002"/>
                </a:cubicBezTo>
                <a:cubicBezTo>
                  <a:pt x="760" y="1001"/>
                  <a:pt x="753" y="1005"/>
                  <a:pt x="750" y="1004"/>
                </a:cubicBezTo>
                <a:cubicBezTo>
                  <a:pt x="756" y="999"/>
                  <a:pt x="766" y="991"/>
                  <a:pt x="779" y="993"/>
                </a:cubicBezTo>
                <a:cubicBezTo>
                  <a:pt x="775" y="998"/>
                  <a:pt x="768" y="999"/>
                  <a:pt x="763" y="1002"/>
                </a:cubicBezTo>
                <a:cubicBezTo>
                  <a:pt x="772" y="1003"/>
                  <a:pt x="779" y="997"/>
                  <a:pt x="786" y="1000"/>
                </a:cubicBezTo>
                <a:cubicBezTo>
                  <a:pt x="785" y="1001"/>
                  <a:pt x="782" y="1000"/>
                  <a:pt x="783" y="1003"/>
                </a:cubicBezTo>
                <a:cubicBezTo>
                  <a:pt x="788" y="1006"/>
                  <a:pt x="793" y="1003"/>
                  <a:pt x="796" y="1000"/>
                </a:cubicBezTo>
                <a:cubicBezTo>
                  <a:pt x="805" y="1002"/>
                  <a:pt x="811" y="993"/>
                  <a:pt x="819" y="992"/>
                </a:cubicBezTo>
                <a:cubicBezTo>
                  <a:pt x="820" y="993"/>
                  <a:pt x="815" y="995"/>
                  <a:pt x="819" y="995"/>
                </a:cubicBezTo>
                <a:cubicBezTo>
                  <a:pt x="826" y="990"/>
                  <a:pt x="837" y="988"/>
                  <a:pt x="842" y="980"/>
                </a:cubicBezTo>
                <a:cubicBezTo>
                  <a:pt x="850" y="982"/>
                  <a:pt x="856" y="974"/>
                  <a:pt x="865" y="973"/>
                </a:cubicBezTo>
                <a:cubicBezTo>
                  <a:pt x="865" y="968"/>
                  <a:pt x="869" y="966"/>
                  <a:pt x="873" y="968"/>
                </a:cubicBezTo>
                <a:cubicBezTo>
                  <a:pt x="883" y="961"/>
                  <a:pt x="891" y="949"/>
                  <a:pt x="902" y="951"/>
                </a:cubicBezTo>
                <a:cubicBezTo>
                  <a:pt x="903" y="949"/>
                  <a:pt x="901" y="949"/>
                  <a:pt x="902" y="946"/>
                </a:cubicBezTo>
                <a:cubicBezTo>
                  <a:pt x="907" y="945"/>
                  <a:pt x="912" y="942"/>
                  <a:pt x="915" y="937"/>
                </a:cubicBezTo>
                <a:cubicBezTo>
                  <a:pt x="912" y="934"/>
                  <a:pt x="916" y="932"/>
                  <a:pt x="913" y="930"/>
                </a:cubicBezTo>
                <a:cubicBezTo>
                  <a:pt x="916" y="928"/>
                  <a:pt x="921" y="930"/>
                  <a:pt x="924" y="929"/>
                </a:cubicBezTo>
                <a:cubicBezTo>
                  <a:pt x="926" y="926"/>
                  <a:pt x="928" y="926"/>
                  <a:pt x="930" y="928"/>
                </a:cubicBezTo>
                <a:cubicBezTo>
                  <a:pt x="932" y="927"/>
                  <a:pt x="930" y="922"/>
                  <a:pt x="933" y="922"/>
                </a:cubicBezTo>
                <a:cubicBezTo>
                  <a:pt x="937" y="926"/>
                  <a:pt x="945" y="919"/>
                  <a:pt x="950" y="922"/>
                </a:cubicBezTo>
                <a:cubicBezTo>
                  <a:pt x="948" y="924"/>
                  <a:pt x="950" y="925"/>
                  <a:pt x="950" y="928"/>
                </a:cubicBezTo>
                <a:cubicBezTo>
                  <a:pt x="934" y="942"/>
                  <a:pt x="916" y="951"/>
                  <a:pt x="897" y="965"/>
                </a:cubicBezTo>
                <a:cubicBezTo>
                  <a:pt x="897" y="966"/>
                  <a:pt x="897" y="966"/>
                  <a:pt x="897" y="967"/>
                </a:cubicBezTo>
                <a:cubicBezTo>
                  <a:pt x="892" y="974"/>
                  <a:pt x="883" y="986"/>
                  <a:pt x="872" y="989"/>
                </a:cubicBezTo>
                <a:cubicBezTo>
                  <a:pt x="870" y="988"/>
                  <a:pt x="870" y="986"/>
                  <a:pt x="869" y="985"/>
                </a:cubicBezTo>
                <a:cubicBezTo>
                  <a:pt x="864" y="985"/>
                  <a:pt x="860" y="993"/>
                  <a:pt x="856" y="992"/>
                </a:cubicBezTo>
                <a:cubicBezTo>
                  <a:pt x="857" y="989"/>
                  <a:pt x="856" y="988"/>
                  <a:pt x="857" y="986"/>
                </a:cubicBezTo>
                <a:cubicBezTo>
                  <a:pt x="860" y="985"/>
                  <a:pt x="865" y="982"/>
                  <a:pt x="864" y="979"/>
                </a:cubicBezTo>
                <a:cubicBezTo>
                  <a:pt x="859" y="984"/>
                  <a:pt x="851" y="986"/>
                  <a:pt x="848" y="993"/>
                </a:cubicBezTo>
                <a:cubicBezTo>
                  <a:pt x="849" y="993"/>
                  <a:pt x="850" y="993"/>
                  <a:pt x="850" y="994"/>
                </a:cubicBezTo>
                <a:cubicBezTo>
                  <a:pt x="847" y="998"/>
                  <a:pt x="841" y="1002"/>
                  <a:pt x="837" y="998"/>
                </a:cubicBezTo>
                <a:cubicBezTo>
                  <a:pt x="831" y="1003"/>
                  <a:pt x="830" y="1011"/>
                  <a:pt x="820" y="1013"/>
                </a:cubicBezTo>
                <a:cubicBezTo>
                  <a:pt x="822" y="1009"/>
                  <a:pt x="818" y="1008"/>
                  <a:pt x="817" y="1005"/>
                </a:cubicBezTo>
                <a:cubicBezTo>
                  <a:pt x="819" y="1002"/>
                  <a:pt x="822" y="1003"/>
                  <a:pt x="824" y="1000"/>
                </a:cubicBezTo>
                <a:cubicBezTo>
                  <a:pt x="812" y="1004"/>
                  <a:pt x="801" y="1008"/>
                  <a:pt x="792" y="1014"/>
                </a:cubicBezTo>
                <a:cubicBezTo>
                  <a:pt x="792" y="1015"/>
                  <a:pt x="793" y="1014"/>
                  <a:pt x="793" y="1015"/>
                </a:cubicBezTo>
                <a:cubicBezTo>
                  <a:pt x="792" y="1017"/>
                  <a:pt x="790" y="1015"/>
                  <a:pt x="789" y="1017"/>
                </a:cubicBezTo>
                <a:cubicBezTo>
                  <a:pt x="790" y="1019"/>
                  <a:pt x="792" y="1016"/>
                  <a:pt x="792" y="1018"/>
                </a:cubicBezTo>
                <a:cubicBezTo>
                  <a:pt x="783" y="1025"/>
                  <a:pt x="767" y="1026"/>
                  <a:pt x="761" y="1036"/>
                </a:cubicBezTo>
                <a:cubicBezTo>
                  <a:pt x="763" y="1038"/>
                  <a:pt x="769" y="1037"/>
                  <a:pt x="768" y="1042"/>
                </a:cubicBezTo>
                <a:cubicBezTo>
                  <a:pt x="779" y="1041"/>
                  <a:pt x="788" y="1040"/>
                  <a:pt x="794" y="1035"/>
                </a:cubicBezTo>
                <a:cubicBezTo>
                  <a:pt x="798" y="1035"/>
                  <a:pt x="799" y="1037"/>
                  <a:pt x="802" y="1037"/>
                </a:cubicBezTo>
                <a:cubicBezTo>
                  <a:pt x="802" y="1034"/>
                  <a:pt x="804" y="1033"/>
                  <a:pt x="806" y="1032"/>
                </a:cubicBezTo>
                <a:cubicBezTo>
                  <a:pt x="824" y="1025"/>
                  <a:pt x="848" y="1021"/>
                  <a:pt x="863" y="1014"/>
                </a:cubicBezTo>
                <a:cubicBezTo>
                  <a:pt x="860" y="1017"/>
                  <a:pt x="862" y="1026"/>
                  <a:pt x="863" y="1029"/>
                </a:cubicBezTo>
                <a:cubicBezTo>
                  <a:pt x="866" y="1029"/>
                  <a:pt x="869" y="1028"/>
                  <a:pt x="871" y="1030"/>
                </a:cubicBezTo>
                <a:cubicBezTo>
                  <a:pt x="868" y="1041"/>
                  <a:pt x="855" y="1041"/>
                  <a:pt x="850" y="1049"/>
                </a:cubicBezTo>
                <a:cubicBezTo>
                  <a:pt x="845" y="1047"/>
                  <a:pt x="843" y="1048"/>
                  <a:pt x="836" y="1048"/>
                </a:cubicBezTo>
                <a:cubicBezTo>
                  <a:pt x="836" y="1050"/>
                  <a:pt x="834" y="1050"/>
                  <a:pt x="836" y="1052"/>
                </a:cubicBezTo>
                <a:cubicBezTo>
                  <a:pt x="830" y="1054"/>
                  <a:pt x="827" y="1059"/>
                  <a:pt x="823" y="1062"/>
                </a:cubicBezTo>
                <a:cubicBezTo>
                  <a:pt x="822" y="1061"/>
                  <a:pt x="822" y="1060"/>
                  <a:pt x="821" y="1059"/>
                </a:cubicBezTo>
                <a:cubicBezTo>
                  <a:pt x="818" y="1061"/>
                  <a:pt x="814" y="1063"/>
                  <a:pt x="810" y="1064"/>
                </a:cubicBezTo>
                <a:cubicBezTo>
                  <a:pt x="809" y="1063"/>
                  <a:pt x="807" y="1062"/>
                  <a:pt x="807" y="1060"/>
                </a:cubicBezTo>
                <a:cubicBezTo>
                  <a:pt x="805" y="1062"/>
                  <a:pt x="799" y="1060"/>
                  <a:pt x="798" y="1064"/>
                </a:cubicBezTo>
                <a:cubicBezTo>
                  <a:pt x="802" y="1065"/>
                  <a:pt x="806" y="1058"/>
                  <a:pt x="807" y="1064"/>
                </a:cubicBezTo>
                <a:cubicBezTo>
                  <a:pt x="803" y="1066"/>
                  <a:pt x="796" y="1067"/>
                  <a:pt x="798" y="1071"/>
                </a:cubicBezTo>
                <a:cubicBezTo>
                  <a:pt x="819" y="1063"/>
                  <a:pt x="838" y="1060"/>
                  <a:pt x="856" y="1058"/>
                </a:cubicBezTo>
                <a:cubicBezTo>
                  <a:pt x="856" y="1061"/>
                  <a:pt x="852" y="1061"/>
                  <a:pt x="851" y="1063"/>
                </a:cubicBezTo>
                <a:cubicBezTo>
                  <a:pt x="856" y="1062"/>
                  <a:pt x="859" y="1060"/>
                  <a:pt x="862" y="1057"/>
                </a:cubicBezTo>
                <a:cubicBezTo>
                  <a:pt x="867" y="1060"/>
                  <a:pt x="875" y="1055"/>
                  <a:pt x="880" y="1051"/>
                </a:cubicBezTo>
                <a:cubicBezTo>
                  <a:pt x="878" y="1052"/>
                  <a:pt x="877" y="1052"/>
                  <a:pt x="876" y="1050"/>
                </a:cubicBezTo>
                <a:cubicBezTo>
                  <a:pt x="881" y="1049"/>
                  <a:pt x="884" y="1042"/>
                  <a:pt x="890" y="1046"/>
                </a:cubicBezTo>
                <a:cubicBezTo>
                  <a:pt x="888" y="1050"/>
                  <a:pt x="890" y="1049"/>
                  <a:pt x="889" y="1055"/>
                </a:cubicBezTo>
                <a:cubicBezTo>
                  <a:pt x="877" y="1057"/>
                  <a:pt x="865" y="1068"/>
                  <a:pt x="852" y="1068"/>
                </a:cubicBezTo>
                <a:cubicBezTo>
                  <a:pt x="842" y="1068"/>
                  <a:pt x="838" y="1076"/>
                  <a:pt x="831" y="1077"/>
                </a:cubicBezTo>
                <a:cubicBezTo>
                  <a:pt x="831" y="1077"/>
                  <a:pt x="830" y="1074"/>
                  <a:pt x="828" y="1074"/>
                </a:cubicBezTo>
                <a:cubicBezTo>
                  <a:pt x="824" y="1074"/>
                  <a:pt x="822" y="1077"/>
                  <a:pt x="819" y="1076"/>
                </a:cubicBezTo>
                <a:cubicBezTo>
                  <a:pt x="819" y="1079"/>
                  <a:pt x="817" y="1081"/>
                  <a:pt x="815" y="1081"/>
                </a:cubicBezTo>
                <a:cubicBezTo>
                  <a:pt x="814" y="1085"/>
                  <a:pt x="814" y="1085"/>
                  <a:pt x="815" y="1089"/>
                </a:cubicBezTo>
                <a:cubicBezTo>
                  <a:pt x="823" y="1091"/>
                  <a:pt x="832" y="1087"/>
                  <a:pt x="834" y="1079"/>
                </a:cubicBezTo>
                <a:cubicBezTo>
                  <a:pt x="861" y="1083"/>
                  <a:pt x="884" y="1069"/>
                  <a:pt x="907" y="1060"/>
                </a:cubicBezTo>
                <a:cubicBezTo>
                  <a:pt x="928" y="1059"/>
                  <a:pt x="939" y="1037"/>
                  <a:pt x="957" y="1031"/>
                </a:cubicBezTo>
                <a:cubicBezTo>
                  <a:pt x="948" y="1043"/>
                  <a:pt x="933" y="1049"/>
                  <a:pt x="923" y="1060"/>
                </a:cubicBezTo>
                <a:cubicBezTo>
                  <a:pt x="917" y="1059"/>
                  <a:pt x="907" y="1067"/>
                  <a:pt x="907" y="1071"/>
                </a:cubicBezTo>
                <a:cubicBezTo>
                  <a:pt x="907" y="1071"/>
                  <a:pt x="908" y="1070"/>
                  <a:pt x="908" y="1071"/>
                </a:cubicBezTo>
                <a:cubicBezTo>
                  <a:pt x="908" y="1074"/>
                  <a:pt x="907" y="1075"/>
                  <a:pt x="905" y="1075"/>
                </a:cubicBezTo>
                <a:cubicBezTo>
                  <a:pt x="903" y="1074"/>
                  <a:pt x="900" y="1072"/>
                  <a:pt x="898" y="1073"/>
                </a:cubicBezTo>
                <a:cubicBezTo>
                  <a:pt x="897" y="1075"/>
                  <a:pt x="896" y="1077"/>
                  <a:pt x="895" y="1079"/>
                </a:cubicBezTo>
                <a:cubicBezTo>
                  <a:pt x="896" y="1079"/>
                  <a:pt x="897" y="1079"/>
                  <a:pt x="898" y="1080"/>
                </a:cubicBezTo>
                <a:cubicBezTo>
                  <a:pt x="894" y="1083"/>
                  <a:pt x="888" y="1085"/>
                  <a:pt x="886" y="1090"/>
                </a:cubicBezTo>
                <a:cubicBezTo>
                  <a:pt x="896" y="1098"/>
                  <a:pt x="911" y="1088"/>
                  <a:pt x="919" y="1081"/>
                </a:cubicBezTo>
                <a:cubicBezTo>
                  <a:pt x="915" y="1080"/>
                  <a:pt x="912" y="1084"/>
                  <a:pt x="911" y="1081"/>
                </a:cubicBezTo>
                <a:cubicBezTo>
                  <a:pt x="916" y="1069"/>
                  <a:pt x="924" y="1058"/>
                  <a:pt x="938" y="1055"/>
                </a:cubicBezTo>
                <a:cubicBezTo>
                  <a:pt x="938" y="1060"/>
                  <a:pt x="943" y="1058"/>
                  <a:pt x="942" y="1062"/>
                </a:cubicBezTo>
                <a:cubicBezTo>
                  <a:pt x="944" y="1062"/>
                  <a:pt x="945" y="1060"/>
                  <a:pt x="946" y="1059"/>
                </a:cubicBezTo>
                <a:cubicBezTo>
                  <a:pt x="947" y="1062"/>
                  <a:pt x="949" y="1062"/>
                  <a:pt x="952" y="1062"/>
                </a:cubicBezTo>
                <a:cubicBezTo>
                  <a:pt x="953" y="1049"/>
                  <a:pt x="969" y="1052"/>
                  <a:pt x="975" y="1043"/>
                </a:cubicBezTo>
                <a:cubicBezTo>
                  <a:pt x="975" y="1042"/>
                  <a:pt x="974" y="1041"/>
                  <a:pt x="974" y="1040"/>
                </a:cubicBezTo>
                <a:cubicBezTo>
                  <a:pt x="978" y="1037"/>
                  <a:pt x="983" y="1036"/>
                  <a:pt x="986" y="1034"/>
                </a:cubicBezTo>
                <a:cubicBezTo>
                  <a:pt x="983" y="1034"/>
                  <a:pt x="986" y="1031"/>
                  <a:pt x="985" y="1031"/>
                </a:cubicBezTo>
                <a:cubicBezTo>
                  <a:pt x="981" y="1035"/>
                  <a:pt x="976" y="1038"/>
                  <a:pt x="972" y="1041"/>
                </a:cubicBezTo>
                <a:cubicBezTo>
                  <a:pt x="970" y="1041"/>
                  <a:pt x="970" y="1039"/>
                  <a:pt x="970" y="1037"/>
                </a:cubicBezTo>
                <a:cubicBezTo>
                  <a:pt x="980" y="1033"/>
                  <a:pt x="986" y="1021"/>
                  <a:pt x="994" y="1016"/>
                </a:cubicBezTo>
                <a:cubicBezTo>
                  <a:pt x="994" y="1021"/>
                  <a:pt x="993" y="1021"/>
                  <a:pt x="993" y="1024"/>
                </a:cubicBezTo>
                <a:cubicBezTo>
                  <a:pt x="996" y="1026"/>
                  <a:pt x="999" y="1026"/>
                  <a:pt x="1003" y="1024"/>
                </a:cubicBezTo>
                <a:cubicBezTo>
                  <a:pt x="1003" y="1025"/>
                  <a:pt x="1002" y="1027"/>
                  <a:pt x="1003" y="1027"/>
                </a:cubicBezTo>
                <a:cubicBezTo>
                  <a:pt x="1007" y="1024"/>
                  <a:pt x="1010" y="1020"/>
                  <a:pt x="1016" y="1020"/>
                </a:cubicBezTo>
                <a:cubicBezTo>
                  <a:pt x="1016" y="1017"/>
                  <a:pt x="1015" y="1017"/>
                  <a:pt x="1015" y="1014"/>
                </a:cubicBezTo>
                <a:cubicBezTo>
                  <a:pt x="1016" y="1013"/>
                  <a:pt x="1022" y="1015"/>
                  <a:pt x="1020" y="1013"/>
                </a:cubicBezTo>
                <a:cubicBezTo>
                  <a:pt x="1019" y="1013"/>
                  <a:pt x="1019" y="1013"/>
                  <a:pt x="1018" y="1014"/>
                </a:cubicBezTo>
                <a:cubicBezTo>
                  <a:pt x="1018" y="1012"/>
                  <a:pt x="1018" y="1010"/>
                  <a:pt x="1017" y="1009"/>
                </a:cubicBezTo>
                <a:cubicBezTo>
                  <a:pt x="1023" y="1007"/>
                  <a:pt x="1026" y="998"/>
                  <a:pt x="1033" y="1000"/>
                </a:cubicBezTo>
                <a:cubicBezTo>
                  <a:pt x="1038" y="990"/>
                  <a:pt x="1044" y="979"/>
                  <a:pt x="1052" y="972"/>
                </a:cubicBezTo>
                <a:cubicBezTo>
                  <a:pt x="1051" y="979"/>
                  <a:pt x="1048" y="982"/>
                  <a:pt x="1047" y="989"/>
                </a:cubicBezTo>
                <a:cubicBezTo>
                  <a:pt x="1051" y="988"/>
                  <a:pt x="1052" y="985"/>
                  <a:pt x="1052" y="989"/>
                </a:cubicBezTo>
                <a:cubicBezTo>
                  <a:pt x="1053" y="988"/>
                  <a:pt x="1053" y="986"/>
                  <a:pt x="1052" y="985"/>
                </a:cubicBezTo>
                <a:cubicBezTo>
                  <a:pt x="1055" y="984"/>
                  <a:pt x="1055" y="983"/>
                  <a:pt x="1056" y="983"/>
                </a:cubicBezTo>
                <a:cubicBezTo>
                  <a:pt x="1055" y="980"/>
                  <a:pt x="1059" y="975"/>
                  <a:pt x="1060" y="972"/>
                </a:cubicBezTo>
                <a:cubicBezTo>
                  <a:pt x="1061" y="972"/>
                  <a:pt x="1063" y="973"/>
                  <a:pt x="1063" y="975"/>
                </a:cubicBezTo>
                <a:cubicBezTo>
                  <a:pt x="1061" y="975"/>
                  <a:pt x="1062" y="973"/>
                  <a:pt x="1060" y="972"/>
                </a:cubicBezTo>
                <a:cubicBezTo>
                  <a:pt x="1061" y="977"/>
                  <a:pt x="1059" y="979"/>
                  <a:pt x="1059" y="982"/>
                </a:cubicBezTo>
                <a:cubicBezTo>
                  <a:pt x="1059" y="981"/>
                  <a:pt x="1060" y="980"/>
                  <a:pt x="1061" y="979"/>
                </a:cubicBezTo>
                <a:cubicBezTo>
                  <a:pt x="1061" y="981"/>
                  <a:pt x="1063" y="980"/>
                  <a:pt x="1063" y="981"/>
                </a:cubicBezTo>
                <a:cubicBezTo>
                  <a:pt x="1063" y="986"/>
                  <a:pt x="1059" y="985"/>
                  <a:pt x="1059" y="990"/>
                </a:cubicBezTo>
                <a:cubicBezTo>
                  <a:pt x="1063" y="989"/>
                  <a:pt x="1063" y="994"/>
                  <a:pt x="1064" y="990"/>
                </a:cubicBezTo>
                <a:cubicBezTo>
                  <a:pt x="1062" y="990"/>
                  <a:pt x="1066" y="984"/>
                  <a:pt x="1068" y="982"/>
                </a:cubicBezTo>
                <a:cubicBezTo>
                  <a:pt x="1065" y="975"/>
                  <a:pt x="1077" y="965"/>
                  <a:pt x="1070" y="958"/>
                </a:cubicBezTo>
                <a:cubicBezTo>
                  <a:pt x="1073" y="958"/>
                  <a:pt x="1074" y="956"/>
                  <a:pt x="1076" y="955"/>
                </a:cubicBezTo>
                <a:cubicBezTo>
                  <a:pt x="1078" y="958"/>
                  <a:pt x="1073" y="959"/>
                  <a:pt x="1076" y="961"/>
                </a:cubicBezTo>
                <a:cubicBezTo>
                  <a:pt x="1078" y="958"/>
                  <a:pt x="1084" y="947"/>
                  <a:pt x="1078" y="949"/>
                </a:cubicBezTo>
                <a:cubicBezTo>
                  <a:pt x="1083" y="940"/>
                  <a:pt x="1093" y="930"/>
                  <a:pt x="1096" y="919"/>
                </a:cubicBezTo>
                <a:cubicBezTo>
                  <a:pt x="1096" y="917"/>
                  <a:pt x="1093" y="918"/>
                  <a:pt x="1094" y="915"/>
                </a:cubicBezTo>
                <a:cubicBezTo>
                  <a:pt x="1096" y="914"/>
                  <a:pt x="1096" y="915"/>
                  <a:pt x="1098" y="916"/>
                </a:cubicBezTo>
                <a:cubicBezTo>
                  <a:pt x="1103" y="908"/>
                  <a:pt x="1105" y="898"/>
                  <a:pt x="1112" y="890"/>
                </a:cubicBezTo>
                <a:cubicBezTo>
                  <a:pt x="1115" y="886"/>
                  <a:pt x="1120" y="884"/>
                  <a:pt x="1123" y="880"/>
                </a:cubicBezTo>
                <a:cubicBezTo>
                  <a:pt x="1126" y="875"/>
                  <a:pt x="1127" y="869"/>
                  <a:pt x="1130" y="863"/>
                </a:cubicBezTo>
                <a:cubicBezTo>
                  <a:pt x="1130" y="860"/>
                  <a:pt x="1129" y="861"/>
                  <a:pt x="1129" y="857"/>
                </a:cubicBezTo>
                <a:cubicBezTo>
                  <a:pt x="1133" y="851"/>
                  <a:pt x="1132" y="840"/>
                  <a:pt x="1138" y="837"/>
                </a:cubicBezTo>
                <a:cubicBezTo>
                  <a:pt x="1141" y="838"/>
                  <a:pt x="1142" y="839"/>
                  <a:pt x="1145" y="840"/>
                </a:cubicBezTo>
                <a:cubicBezTo>
                  <a:pt x="1149" y="837"/>
                  <a:pt x="1150" y="832"/>
                  <a:pt x="1151" y="825"/>
                </a:cubicBezTo>
                <a:cubicBezTo>
                  <a:pt x="1160" y="821"/>
                  <a:pt x="1164" y="803"/>
                  <a:pt x="1162" y="793"/>
                </a:cubicBezTo>
                <a:cubicBezTo>
                  <a:pt x="1172" y="758"/>
                  <a:pt x="1190" y="721"/>
                  <a:pt x="1198" y="684"/>
                </a:cubicBezTo>
                <a:cubicBezTo>
                  <a:pt x="1198" y="684"/>
                  <a:pt x="1198" y="684"/>
                  <a:pt x="1198" y="684"/>
                </a:cubicBezTo>
                <a:cubicBezTo>
                  <a:pt x="1195" y="673"/>
                  <a:pt x="1199" y="661"/>
                  <a:pt x="1199" y="650"/>
                </a:cubicBezTo>
                <a:cubicBezTo>
                  <a:pt x="1205" y="641"/>
                  <a:pt x="1206" y="626"/>
                  <a:pt x="1207" y="611"/>
                </a:cubicBezTo>
                <a:cubicBezTo>
                  <a:pt x="1208" y="590"/>
                  <a:pt x="1216" y="561"/>
                  <a:pt x="1210" y="547"/>
                </a:cubicBezTo>
                <a:close/>
                <a:moveTo>
                  <a:pt x="333" y="143"/>
                </a:moveTo>
                <a:cubicBezTo>
                  <a:pt x="333" y="140"/>
                  <a:pt x="333" y="139"/>
                  <a:pt x="334" y="138"/>
                </a:cubicBezTo>
                <a:cubicBezTo>
                  <a:pt x="335" y="138"/>
                  <a:pt x="335" y="139"/>
                  <a:pt x="336" y="139"/>
                </a:cubicBezTo>
                <a:cubicBezTo>
                  <a:pt x="336" y="141"/>
                  <a:pt x="336" y="143"/>
                  <a:pt x="333" y="143"/>
                </a:cubicBezTo>
                <a:close/>
                <a:moveTo>
                  <a:pt x="338" y="89"/>
                </a:moveTo>
                <a:cubicBezTo>
                  <a:pt x="336" y="97"/>
                  <a:pt x="326" y="96"/>
                  <a:pt x="324" y="104"/>
                </a:cubicBezTo>
                <a:cubicBezTo>
                  <a:pt x="320" y="105"/>
                  <a:pt x="321" y="100"/>
                  <a:pt x="319" y="99"/>
                </a:cubicBezTo>
                <a:cubicBezTo>
                  <a:pt x="324" y="94"/>
                  <a:pt x="330" y="91"/>
                  <a:pt x="338" y="89"/>
                </a:cubicBezTo>
                <a:close/>
                <a:moveTo>
                  <a:pt x="317" y="100"/>
                </a:moveTo>
                <a:cubicBezTo>
                  <a:pt x="315" y="104"/>
                  <a:pt x="312" y="107"/>
                  <a:pt x="307" y="107"/>
                </a:cubicBezTo>
                <a:cubicBezTo>
                  <a:pt x="307" y="102"/>
                  <a:pt x="313" y="102"/>
                  <a:pt x="317" y="100"/>
                </a:cubicBezTo>
                <a:close/>
                <a:moveTo>
                  <a:pt x="288" y="149"/>
                </a:moveTo>
                <a:cubicBezTo>
                  <a:pt x="287" y="151"/>
                  <a:pt x="286" y="153"/>
                  <a:pt x="284" y="155"/>
                </a:cubicBezTo>
                <a:cubicBezTo>
                  <a:pt x="282" y="152"/>
                  <a:pt x="286" y="149"/>
                  <a:pt x="288" y="149"/>
                </a:cubicBezTo>
                <a:close/>
                <a:moveTo>
                  <a:pt x="283" y="85"/>
                </a:moveTo>
                <a:cubicBezTo>
                  <a:pt x="285" y="85"/>
                  <a:pt x="286" y="85"/>
                  <a:pt x="287" y="86"/>
                </a:cubicBezTo>
                <a:cubicBezTo>
                  <a:pt x="287" y="88"/>
                  <a:pt x="285" y="89"/>
                  <a:pt x="283" y="89"/>
                </a:cubicBezTo>
                <a:cubicBezTo>
                  <a:pt x="281" y="87"/>
                  <a:pt x="283" y="87"/>
                  <a:pt x="283" y="85"/>
                </a:cubicBezTo>
                <a:close/>
                <a:moveTo>
                  <a:pt x="266" y="149"/>
                </a:moveTo>
                <a:cubicBezTo>
                  <a:pt x="261" y="156"/>
                  <a:pt x="256" y="162"/>
                  <a:pt x="248" y="167"/>
                </a:cubicBezTo>
                <a:cubicBezTo>
                  <a:pt x="252" y="159"/>
                  <a:pt x="258" y="148"/>
                  <a:pt x="266" y="149"/>
                </a:cubicBezTo>
                <a:close/>
                <a:moveTo>
                  <a:pt x="239" y="138"/>
                </a:moveTo>
                <a:cubicBezTo>
                  <a:pt x="238" y="139"/>
                  <a:pt x="238" y="141"/>
                  <a:pt x="235" y="142"/>
                </a:cubicBezTo>
                <a:cubicBezTo>
                  <a:pt x="236" y="139"/>
                  <a:pt x="237" y="136"/>
                  <a:pt x="239" y="138"/>
                </a:cubicBezTo>
                <a:close/>
                <a:moveTo>
                  <a:pt x="235" y="142"/>
                </a:moveTo>
                <a:cubicBezTo>
                  <a:pt x="235" y="145"/>
                  <a:pt x="233" y="145"/>
                  <a:pt x="230" y="146"/>
                </a:cubicBezTo>
                <a:cubicBezTo>
                  <a:pt x="231" y="143"/>
                  <a:pt x="232" y="142"/>
                  <a:pt x="235" y="142"/>
                </a:cubicBezTo>
                <a:close/>
                <a:moveTo>
                  <a:pt x="94" y="318"/>
                </a:moveTo>
                <a:cubicBezTo>
                  <a:pt x="92" y="310"/>
                  <a:pt x="97" y="308"/>
                  <a:pt x="94" y="318"/>
                </a:cubicBezTo>
                <a:close/>
                <a:moveTo>
                  <a:pt x="60" y="460"/>
                </a:moveTo>
                <a:cubicBezTo>
                  <a:pt x="57" y="459"/>
                  <a:pt x="58" y="456"/>
                  <a:pt x="59" y="454"/>
                </a:cubicBezTo>
                <a:cubicBezTo>
                  <a:pt x="61" y="454"/>
                  <a:pt x="60" y="458"/>
                  <a:pt x="60" y="460"/>
                </a:cubicBezTo>
                <a:close/>
                <a:moveTo>
                  <a:pt x="83" y="370"/>
                </a:moveTo>
                <a:cubicBezTo>
                  <a:pt x="74" y="366"/>
                  <a:pt x="87" y="358"/>
                  <a:pt x="87" y="352"/>
                </a:cubicBezTo>
                <a:cubicBezTo>
                  <a:pt x="88" y="357"/>
                  <a:pt x="85" y="366"/>
                  <a:pt x="83" y="370"/>
                </a:cubicBezTo>
                <a:close/>
                <a:moveTo>
                  <a:pt x="131" y="236"/>
                </a:moveTo>
                <a:cubicBezTo>
                  <a:pt x="131" y="239"/>
                  <a:pt x="128" y="240"/>
                  <a:pt x="126" y="242"/>
                </a:cubicBezTo>
                <a:cubicBezTo>
                  <a:pt x="124" y="239"/>
                  <a:pt x="128" y="236"/>
                  <a:pt x="131" y="236"/>
                </a:cubicBezTo>
                <a:close/>
                <a:moveTo>
                  <a:pt x="138" y="242"/>
                </a:moveTo>
                <a:cubicBezTo>
                  <a:pt x="140" y="246"/>
                  <a:pt x="134" y="248"/>
                  <a:pt x="134" y="253"/>
                </a:cubicBezTo>
                <a:cubicBezTo>
                  <a:pt x="132" y="252"/>
                  <a:pt x="132" y="254"/>
                  <a:pt x="130" y="254"/>
                </a:cubicBezTo>
                <a:cubicBezTo>
                  <a:pt x="132" y="260"/>
                  <a:pt x="127" y="265"/>
                  <a:pt x="123" y="269"/>
                </a:cubicBezTo>
                <a:cubicBezTo>
                  <a:pt x="124" y="260"/>
                  <a:pt x="126" y="262"/>
                  <a:pt x="126" y="256"/>
                </a:cubicBezTo>
                <a:cubicBezTo>
                  <a:pt x="124" y="255"/>
                  <a:pt x="125" y="258"/>
                  <a:pt x="123" y="258"/>
                </a:cubicBezTo>
                <a:cubicBezTo>
                  <a:pt x="120" y="259"/>
                  <a:pt x="121" y="256"/>
                  <a:pt x="118" y="256"/>
                </a:cubicBezTo>
                <a:cubicBezTo>
                  <a:pt x="121" y="245"/>
                  <a:pt x="130" y="247"/>
                  <a:pt x="138" y="242"/>
                </a:cubicBezTo>
                <a:close/>
                <a:moveTo>
                  <a:pt x="119" y="283"/>
                </a:moveTo>
                <a:cubicBezTo>
                  <a:pt x="118" y="278"/>
                  <a:pt x="125" y="274"/>
                  <a:pt x="127" y="270"/>
                </a:cubicBezTo>
                <a:cubicBezTo>
                  <a:pt x="128" y="274"/>
                  <a:pt x="123" y="281"/>
                  <a:pt x="119" y="283"/>
                </a:cubicBezTo>
                <a:close/>
                <a:moveTo>
                  <a:pt x="114" y="287"/>
                </a:moveTo>
                <a:cubicBezTo>
                  <a:pt x="116" y="288"/>
                  <a:pt x="115" y="293"/>
                  <a:pt x="113" y="291"/>
                </a:cubicBezTo>
                <a:cubicBezTo>
                  <a:pt x="112" y="289"/>
                  <a:pt x="114" y="289"/>
                  <a:pt x="114" y="287"/>
                </a:cubicBezTo>
                <a:close/>
                <a:moveTo>
                  <a:pt x="101" y="389"/>
                </a:moveTo>
                <a:cubicBezTo>
                  <a:pt x="103" y="390"/>
                  <a:pt x="102" y="395"/>
                  <a:pt x="100" y="395"/>
                </a:cubicBezTo>
                <a:cubicBezTo>
                  <a:pt x="99" y="392"/>
                  <a:pt x="100" y="391"/>
                  <a:pt x="101" y="389"/>
                </a:cubicBezTo>
                <a:close/>
                <a:moveTo>
                  <a:pt x="93" y="334"/>
                </a:moveTo>
                <a:cubicBezTo>
                  <a:pt x="94" y="334"/>
                  <a:pt x="94" y="335"/>
                  <a:pt x="95" y="335"/>
                </a:cubicBezTo>
                <a:cubicBezTo>
                  <a:pt x="96" y="338"/>
                  <a:pt x="94" y="337"/>
                  <a:pt x="94" y="339"/>
                </a:cubicBezTo>
                <a:cubicBezTo>
                  <a:pt x="92" y="339"/>
                  <a:pt x="92" y="336"/>
                  <a:pt x="93" y="334"/>
                </a:cubicBezTo>
                <a:close/>
                <a:moveTo>
                  <a:pt x="100" y="417"/>
                </a:moveTo>
                <a:cubicBezTo>
                  <a:pt x="95" y="413"/>
                  <a:pt x="101" y="405"/>
                  <a:pt x="104" y="412"/>
                </a:cubicBezTo>
                <a:cubicBezTo>
                  <a:pt x="104" y="415"/>
                  <a:pt x="101" y="415"/>
                  <a:pt x="100" y="417"/>
                </a:cubicBezTo>
                <a:close/>
                <a:moveTo>
                  <a:pt x="96" y="414"/>
                </a:moveTo>
                <a:cubicBezTo>
                  <a:pt x="93" y="413"/>
                  <a:pt x="96" y="410"/>
                  <a:pt x="95" y="406"/>
                </a:cubicBezTo>
                <a:cubicBezTo>
                  <a:pt x="95" y="403"/>
                  <a:pt x="91" y="408"/>
                  <a:pt x="91" y="403"/>
                </a:cubicBezTo>
                <a:cubicBezTo>
                  <a:pt x="96" y="403"/>
                  <a:pt x="104" y="400"/>
                  <a:pt x="109" y="398"/>
                </a:cubicBezTo>
                <a:cubicBezTo>
                  <a:pt x="109" y="403"/>
                  <a:pt x="106" y="404"/>
                  <a:pt x="105" y="407"/>
                </a:cubicBezTo>
                <a:cubicBezTo>
                  <a:pt x="99" y="405"/>
                  <a:pt x="98" y="410"/>
                  <a:pt x="96" y="414"/>
                </a:cubicBezTo>
                <a:close/>
                <a:moveTo>
                  <a:pt x="112" y="482"/>
                </a:moveTo>
                <a:cubicBezTo>
                  <a:pt x="111" y="478"/>
                  <a:pt x="110" y="473"/>
                  <a:pt x="105" y="473"/>
                </a:cubicBezTo>
                <a:cubicBezTo>
                  <a:pt x="105" y="470"/>
                  <a:pt x="105" y="466"/>
                  <a:pt x="108" y="467"/>
                </a:cubicBezTo>
                <a:cubicBezTo>
                  <a:pt x="108" y="464"/>
                  <a:pt x="108" y="462"/>
                  <a:pt x="108" y="457"/>
                </a:cubicBezTo>
                <a:cubicBezTo>
                  <a:pt x="111" y="458"/>
                  <a:pt x="112" y="456"/>
                  <a:pt x="113" y="454"/>
                </a:cubicBezTo>
                <a:cubicBezTo>
                  <a:pt x="116" y="454"/>
                  <a:pt x="115" y="459"/>
                  <a:pt x="114" y="462"/>
                </a:cubicBezTo>
                <a:cubicBezTo>
                  <a:pt x="122" y="464"/>
                  <a:pt x="117" y="476"/>
                  <a:pt x="116" y="483"/>
                </a:cubicBezTo>
                <a:cubicBezTo>
                  <a:pt x="114" y="481"/>
                  <a:pt x="114" y="481"/>
                  <a:pt x="112" y="482"/>
                </a:cubicBezTo>
                <a:close/>
                <a:moveTo>
                  <a:pt x="117" y="492"/>
                </a:moveTo>
                <a:cubicBezTo>
                  <a:pt x="116" y="491"/>
                  <a:pt x="117" y="486"/>
                  <a:pt x="120" y="487"/>
                </a:cubicBezTo>
                <a:cubicBezTo>
                  <a:pt x="120" y="490"/>
                  <a:pt x="118" y="490"/>
                  <a:pt x="117" y="492"/>
                </a:cubicBezTo>
                <a:close/>
                <a:moveTo>
                  <a:pt x="121" y="484"/>
                </a:moveTo>
                <a:cubicBezTo>
                  <a:pt x="120" y="477"/>
                  <a:pt x="127" y="472"/>
                  <a:pt x="128" y="465"/>
                </a:cubicBezTo>
                <a:cubicBezTo>
                  <a:pt x="132" y="473"/>
                  <a:pt x="124" y="478"/>
                  <a:pt x="121" y="484"/>
                </a:cubicBezTo>
                <a:close/>
                <a:moveTo>
                  <a:pt x="116" y="427"/>
                </a:moveTo>
                <a:cubicBezTo>
                  <a:pt x="108" y="432"/>
                  <a:pt x="111" y="446"/>
                  <a:pt x="104" y="450"/>
                </a:cubicBezTo>
                <a:cubicBezTo>
                  <a:pt x="104" y="434"/>
                  <a:pt x="110" y="421"/>
                  <a:pt x="105" y="409"/>
                </a:cubicBezTo>
                <a:cubicBezTo>
                  <a:pt x="108" y="408"/>
                  <a:pt x="108" y="410"/>
                  <a:pt x="111" y="410"/>
                </a:cubicBezTo>
                <a:cubicBezTo>
                  <a:pt x="111" y="404"/>
                  <a:pt x="112" y="394"/>
                  <a:pt x="118" y="391"/>
                </a:cubicBezTo>
                <a:cubicBezTo>
                  <a:pt x="119" y="390"/>
                  <a:pt x="117" y="401"/>
                  <a:pt x="114" y="403"/>
                </a:cubicBezTo>
                <a:cubicBezTo>
                  <a:pt x="117" y="406"/>
                  <a:pt x="118" y="403"/>
                  <a:pt x="122" y="403"/>
                </a:cubicBezTo>
                <a:cubicBezTo>
                  <a:pt x="124" y="398"/>
                  <a:pt x="125" y="394"/>
                  <a:pt x="126" y="389"/>
                </a:cubicBezTo>
                <a:cubicBezTo>
                  <a:pt x="128" y="389"/>
                  <a:pt x="128" y="388"/>
                  <a:pt x="130" y="388"/>
                </a:cubicBezTo>
                <a:cubicBezTo>
                  <a:pt x="131" y="389"/>
                  <a:pt x="132" y="391"/>
                  <a:pt x="130" y="392"/>
                </a:cubicBezTo>
                <a:cubicBezTo>
                  <a:pt x="133" y="391"/>
                  <a:pt x="134" y="389"/>
                  <a:pt x="134" y="384"/>
                </a:cubicBezTo>
                <a:cubicBezTo>
                  <a:pt x="137" y="384"/>
                  <a:pt x="135" y="388"/>
                  <a:pt x="137" y="390"/>
                </a:cubicBezTo>
                <a:cubicBezTo>
                  <a:pt x="139" y="389"/>
                  <a:pt x="141" y="385"/>
                  <a:pt x="143" y="387"/>
                </a:cubicBezTo>
                <a:cubicBezTo>
                  <a:pt x="136" y="403"/>
                  <a:pt x="127" y="417"/>
                  <a:pt x="116" y="427"/>
                </a:cubicBezTo>
                <a:close/>
                <a:moveTo>
                  <a:pt x="136" y="234"/>
                </a:moveTo>
                <a:cubicBezTo>
                  <a:pt x="137" y="230"/>
                  <a:pt x="140" y="230"/>
                  <a:pt x="143" y="230"/>
                </a:cubicBezTo>
                <a:cubicBezTo>
                  <a:pt x="143" y="233"/>
                  <a:pt x="139" y="236"/>
                  <a:pt x="136" y="234"/>
                </a:cubicBezTo>
                <a:close/>
                <a:moveTo>
                  <a:pt x="134" y="568"/>
                </a:moveTo>
                <a:cubicBezTo>
                  <a:pt x="132" y="568"/>
                  <a:pt x="134" y="563"/>
                  <a:pt x="134" y="561"/>
                </a:cubicBezTo>
                <a:cubicBezTo>
                  <a:pt x="138" y="561"/>
                  <a:pt x="135" y="567"/>
                  <a:pt x="134" y="568"/>
                </a:cubicBezTo>
                <a:close/>
                <a:moveTo>
                  <a:pt x="151" y="219"/>
                </a:moveTo>
                <a:cubicBezTo>
                  <a:pt x="149" y="218"/>
                  <a:pt x="151" y="217"/>
                  <a:pt x="151" y="216"/>
                </a:cubicBezTo>
                <a:cubicBezTo>
                  <a:pt x="149" y="215"/>
                  <a:pt x="149" y="213"/>
                  <a:pt x="148" y="213"/>
                </a:cubicBezTo>
                <a:cubicBezTo>
                  <a:pt x="152" y="207"/>
                  <a:pt x="155" y="214"/>
                  <a:pt x="151" y="219"/>
                </a:cubicBezTo>
                <a:close/>
                <a:moveTo>
                  <a:pt x="144" y="225"/>
                </a:moveTo>
                <a:cubicBezTo>
                  <a:pt x="144" y="222"/>
                  <a:pt x="145" y="219"/>
                  <a:pt x="148" y="220"/>
                </a:cubicBezTo>
                <a:cubicBezTo>
                  <a:pt x="147" y="221"/>
                  <a:pt x="147" y="225"/>
                  <a:pt x="144" y="225"/>
                </a:cubicBezTo>
                <a:close/>
                <a:moveTo>
                  <a:pt x="149" y="482"/>
                </a:moveTo>
                <a:cubicBezTo>
                  <a:pt x="146" y="477"/>
                  <a:pt x="152" y="477"/>
                  <a:pt x="152" y="472"/>
                </a:cubicBezTo>
                <a:cubicBezTo>
                  <a:pt x="153" y="475"/>
                  <a:pt x="155" y="483"/>
                  <a:pt x="149" y="482"/>
                </a:cubicBezTo>
                <a:close/>
                <a:moveTo>
                  <a:pt x="152" y="236"/>
                </a:moveTo>
                <a:cubicBezTo>
                  <a:pt x="149" y="236"/>
                  <a:pt x="151" y="231"/>
                  <a:pt x="154" y="231"/>
                </a:cubicBezTo>
                <a:cubicBezTo>
                  <a:pt x="154" y="234"/>
                  <a:pt x="152" y="234"/>
                  <a:pt x="152" y="236"/>
                </a:cubicBezTo>
                <a:close/>
                <a:moveTo>
                  <a:pt x="192" y="197"/>
                </a:moveTo>
                <a:cubicBezTo>
                  <a:pt x="192" y="194"/>
                  <a:pt x="194" y="195"/>
                  <a:pt x="194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5" y="195"/>
                  <a:pt x="195" y="198"/>
                  <a:pt x="192" y="197"/>
                </a:cubicBezTo>
                <a:close/>
                <a:moveTo>
                  <a:pt x="192" y="191"/>
                </a:moveTo>
                <a:cubicBezTo>
                  <a:pt x="192" y="189"/>
                  <a:pt x="193" y="189"/>
                  <a:pt x="193" y="187"/>
                </a:cubicBezTo>
                <a:cubicBezTo>
                  <a:pt x="197" y="187"/>
                  <a:pt x="196" y="189"/>
                  <a:pt x="196" y="192"/>
                </a:cubicBezTo>
                <a:cubicBezTo>
                  <a:pt x="195" y="191"/>
                  <a:pt x="194" y="191"/>
                  <a:pt x="192" y="191"/>
                </a:cubicBezTo>
                <a:close/>
                <a:moveTo>
                  <a:pt x="217" y="156"/>
                </a:moveTo>
                <a:cubicBezTo>
                  <a:pt x="219" y="153"/>
                  <a:pt x="221" y="151"/>
                  <a:pt x="223" y="150"/>
                </a:cubicBezTo>
                <a:cubicBezTo>
                  <a:pt x="224" y="153"/>
                  <a:pt x="221" y="157"/>
                  <a:pt x="223" y="160"/>
                </a:cubicBezTo>
                <a:cubicBezTo>
                  <a:pt x="216" y="160"/>
                  <a:pt x="218" y="174"/>
                  <a:pt x="210" y="171"/>
                </a:cubicBezTo>
                <a:cubicBezTo>
                  <a:pt x="212" y="166"/>
                  <a:pt x="216" y="163"/>
                  <a:pt x="219" y="160"/>
                </a:cubicBezTo>
                <a:cubicBezTo>
                  <a:pt x="220" y="157"/>
                  <a:pt x="217" y="158"/>
                  <a:pt x="217" y="156"/>
                </a:cubicBezTo>
                <a:close/>
                <a:moveTo>
                  <a:pt x="214" y="136"/>
                </a:moveTo>
                <a:cubicBezTo>
                  <a:pt x="213" y="139"/>
                  <a:pt x="210" y="142"/>
                  <a:pt x="209" y="141"/>
                </a:cubicBezTo>
                <a:cubicBezTo>
                  <a:pt x="210" y="138"/>
                  <a:pt x="210" y="136"/>
                  <a:pt x="214" y="136"/>
                </a:cubicBezTo>
                <a:close/>
                <a:moveTo>
                  <a:pt x="206" y="179"/>
                </a:moveTo>
                <a:cubicBezTo>
                  <a:pt x="205" y="177"/>
                  <a:pt x="207" y="177"/>
                  <a:pt x="207" y="175"/>
                </a:cubicBezTo>
                <a:cubicBezTo>
                  <a:pt x="210" y="174"/>
                  <a:pt x="209" y="181"/>
                  <a:pt x="206" y="179"/>
                </a:cubicBezTo>
                <a:close/>
                <a:moveTo>
                  <a:pt x="207" y="132"/>
                </a:moveTo>
                <a:cubicBezTo>
                  <a:pt x="209" y="133"/>
                  <a:pt x="205" y="135"/>
                  <a:pt x="205" y="137"/>
                </a:cubicBezTo>
                <a:cubicBezTo>
                  <a:pt x="202" y="136"/>
                  <a:pt x="206" y="133"/>
                  <a:pt x="207" y="132"/>
                </a:cubicBezTo>
                <a:close/>
                <a:moveTo>
                  <a:pt x="208" y="143"/>
                </a:moveTo>
                <a:cubicBezTo>
                  <a:pt x="207" y="145"/>
                  <a:pt x="206" y="147"/>
                  <a:pt x="204" y="148"/>
                </a:cubicBezTo>
                <a:cubicBezTo>
                  <a:pt x="204" y="144"/>
                  <a:pt x="205" y="143"/>
                  <a:pt x="208" y="143"/>
                </a:cubicBezTo>
                <a:close/>
                <a:moveTo>
                  <a:pt x="196" y="156"/>
                </a:moveTo>
                <a:cubicBezTo>
                  <a:pt x="195" y="162"/>
                  <a:pt x="190" y="165"/>
                  <a:pt x="185" y="167"/>
                </a:cubicBezTo>
                <a:cubicBezTo>
                  <a:pt x="184" y="166"/>
                  <a:pt x="184" y="165"/>
                  <a:pt x="183" y="164"/>
                </a:cubicBezTo>
                <a:cubicBezTo>
                  <a:pt x="185" y="163"/>
                  <a:pt x="186" y="162"/>
                  <a:pt x="189" y="162"/>
                </a:cubicBezTo>
                <a:cubicBezTo>
                  <a:pt x="187" y="158"/>
                  <a:pt x="191" y="157"/>
                  <a:pt x="196" y="156"/>
                </a:cubicBezTo>
                <a:close/>
                <a:moveTo>
                  <a:pt x="156" y="225"/>
                </a:moveTo>
                <a:cubicBezTo>
                  <a:pt x="156" y="222"/>
                  <a:pt x="157" y="221"/>
                  <a:pt x="160" y="221"/>
                </a:cubicBezTo>
                <a:cubicBezTo>
                  <a:pt x="160" y="225"/>
                  <a:pt x="158" y="225"/>
                  <a:pt x="156" y="225"/>
                </a:cubicBezTo>
                <a:close/>
                <a:moveTo>
                  <a:pt x="165" y="786"/>
                </a:moveTo>
                <a:cubicBezTo>
                  <a:pt x="162" y="785"/>
                  <a:pt x="160" y="782"/>
                  <a:pt x="162" y="780"/>
                </a:cubicBezTo>
                <a:cubicBezTo>
                  <a:pt x="164" y="780"/>
                  <a:pt x="165" y="782"/>
                  <a:pt x="165" y="786"/>
                </a:cubicBezTo>
                <a:close/>
                <a:moveTo>
                  <a:pt x="165" y="253"/>
                </a:moveTo>
                <a:cubicBezTo>
                  <a:pt x="164" y="251"/>
                  <a:pt x="166" y="251"/>
                  <a:pt x="165" y="249"/>
                </a:cubicBezTo>
                <a:cubicBezTo>
                  <a:pt x="169" y="251"/>
                  <a:pt x="170" y="247"/>
                  <a:pt x="173" y="250"/>
                </a:cubicBezTo>
                <a:cubicBezTo>
                  <a:pt x="173" y="247"/>
                  <a:pt x="169" y="246"/>
                  <a:pt x="171" y="243"/>
                </a:cubicBezTo>
                <a:cubicBezTo>
                  <a:pt x="175" y="245"/>
                  <a:pt x="175" y="246"/>
                  <a:pt x="179" y="247"/>
                </a:cubicBezTo>
                <a:cubicBezTo>
                  <a:pt x="177" y="251"/>
                  <a:pt x="174" y="249"/>
                  <a:pt x="172" y="252"/>
                </a:cubicBezTo>
                <a:cubicBezTo>
                  <a:pt x="172" y="254"/>
                  <a:pt x="174" y="253"/>
                  <a:pt x="174" y="256"/>
                </a:cubicBezTo>
                <a:cubicBezTo>
                  <a:pt x="171" y="257"/>
                  <a:pt x="168" y="253"/>
                  <a:pt x="165" y="253"/>
                </a:cubicBezTo>
                <a:close/>
                <a:moveTo>
                  <a:pt x="168" y="219"/>
                </a:moveTo>
                <a:cubicBezTo>
                  <a:pt x="168" y="222"/>
                  <a:pt x="166" y="222"/>
                  <a:pt x="165" y="222"/>
                </a:cubicBezTo>
                <a:cubicBezTo>
                  <a:pt x="165" y="220"/>
                  <a:pt x="166" y="219"/>
                  <a:pt x="168" y="219"/>
                </a:cubicBezTo>
                <a:close/>
                <a:moveTo>
                  <a:pt x="165" y="209"/>
                </a:moveTo>
                <a:cubicBezTo>
                  <a:pt x="166" y="207"/>
                  <a:pt x="167" y="206"/>
                  <a:pt x="169" y="206"/>
                </a:cubicBezTo>
                <a:cubicBezTo>
                  <a:pt x="169" y="208"/>
                  <a:pt x="168" y="210"/>
                  <a:pt x="165" y="209"/>
                </a:cubicBezTo>
                <a:close/>
                <a:moveTo>
                  <a:pt x="182" y="229"/>
                </a:moveTo>
                <a:cubicBezTo>
                  <a:pt x="183" y="233"/>
                  <a:pt x="182" y="235"/>
                  <a:pt x="180" y="237"/>
                </a:cubicBezTo>
                <a:cubicBezTo>
                  <a:pt x="176" y="236"/>
                  <a:pt x="178" y="229"/>
                  <a:pt x="182" y="229"/>
                </a:cubicBezTo>
                <a:close/>
                <a:moveTo>
                  <a:pt x="168" y="819"/>
                </a:moveTo>
                <a:cubicBezTo>
                  <a:pt x="170" y="822"/>
                  <a:pt x="171" y="827"/>
                  <a:pt x="172" y="831"/>
                </a:cubicBezTo>
                <a:cubicBezTo>
                  <a:pt x="166" y="830"/>
                  <a:pt x="167" y="824"/>
                  <a:pt x="168" y="819"/>
                </a:cubicBezTo>
                <a:close/>
                <a:moveTo>
                  <a:pt x="168" y="286"/>
                </a:moveTo>
                <a:cubicBezTo>
                  <a:pt x="168" y="284"/>
                  <a:pt x="166" y="285"/>
                  <a:pt x="166" y="283"/>
                </a:cubicBezTo>
                <a:cubicBezTo>
                  <a:pt x="172" y="278"/>
                  <a:pt x="174" y="271"/>
                  <a:pt x="179" y="266"/>
                </a:cubicBezTo>
                <a:cubicBezTo>
                  <a:pt x="178" y="263"/>
                  <a:pt x="177" y="263"/>
                  <a:pt x="179" y="261"/>
                </a:cubicBezTo>
                <a:cubicBezTo>
                  <a:pt x="182" y="263"/>
                  <a:pt x="179" y="264"/>
                  <a:pt x="183" y="265"/>
                </a:cubicBezTo>
                <a:cubicBezTo>
                  <a:pt x="175" y="268"/>
                  <a:pt x="180" y="287"/>
                  <a:pt x="168" y="286"/>
                </a:cubicBezTo>
                <a:close/>
                <a:moveTo>
                  <a:pt x="179" y="209"/>
                </a:moveTo>
                <a:cubicBezTo>
                  <a:pt x="180" y="207"/>
                  <a:pt x="179" y="203"/>
                  <a:pt x="178" y="206"/>
                </a:cubicBezTo>
                <a:cubicBezTo>
                  <a:pt x="175" y="204"/>
                  <a:pt x="178" y="200"/>
                  <a:pt x="181" y="201"/>
                </a:cubicBezTo>
                <a:cubicBezTo>
                  <a:pt x="181" y="199"/>
                  <a:pt x="179" y="199"/>
                  <a:pt x="181" y="197"/>
                </a:cubicBezTo>
                <a:cubicBezTo>
                  <a:pt x="175" y="195"/>
                  <a:pt x="172" y="197"/>
                  <a:pt x="167" y="196"/>
                </a:cubicBezTo>
                <a:cubicBezTo>
                  <a:pt x="167" y="192"/>
                  <a:pt x="169" y="192"/>
                  <a:pt x="169" y="188"/>
                </a:cubicBezTo>
                <a:cubicBezTo>
                  <a:pt x="167" y="187"/>
                  <a:pt x="164" y="192"/>
                  <a:pt x="165" y="188"/>
                </a:cubicBezTo>
                <a:cubicBezTo>
                  <a:pt x="162" y="188"/>
                  <a:pt x="163" y="191"/>
                  <a:pt x="160" y="191"/>
                </a:cubicBezTo>
                <a:cubicBezTo>
                  <a:pt x="162" y="184"/>
                  <a:pt x="163" y="179"/>
                  <a:pt x="169" y="178"/>
                </a:cubicBezTo>
                <a:cubicBezTo>
                  <a:pt x="170" y="175"/>
                  <a:pt x="172" y="170"/>
                  <a:pt x="177" y="170"/>
                </a:cubicBezTo>
                <a:cubicBezTo>
                  <a:pt x="177" y="172"/>
                  <a:pt x="178" y="172"/>
                  <a:pt x="178" y="175"/>
                </a:cubicBezTo>
                <a:cubicBezTo>
                  <a:pt x="180" y="175"/>
                  <a:pt x="180" y="173"/>
                  <a:pt x="179" y="176"/>
                </a:cubicBezTo>
                <a:cubicBezTo>
                  <a:pt x="183" y="175"/>
                  <a:pt x="184" y="171"/>
                  <a:pt x="187" y="169"/>
                </a:cubicBezTo>
                <a:cubicBezTo>
                  <a:pt x="186" y="174"/>
                  <a:pt x="180" y="180"/>
                  <a:pt x="178" y="186"/>
                </a:cubicBezTo>
                <a:cubicBezTo>
                  <a:pt x="178" y="188"/>
                  <a:pt x="183" y="190"/>
                  <a:pt x="180" y="192"/>
                </a:cubicBezTo>
                <a:cubicBezTo>
                  <a:pt x="182" y="192"/>
                  <a:pt x="182" y="194"/>
                  <a:pt x="185" y="194"/>
                </a:cubicBezTo>
                <a:cubicBezTo>
                  <a:pt x="185" y="196"/>
                  <a:pt x="184" y="197"/>
                  <a:pt x="182" y="198"/>
                </a:cubicBezTo>
                <a:cubicBezTo>
                  <a:pt x="183" y="199"/>
                  <a:pt x="185" y="199"/>
                  <a:pt x="184" y="201"/>
                </a:cubicBezTo>
                <a:cubicBezTo>
                  <a:pt x="185" y="201"/>
                  <a:pt x="186" y="200"/>
                  <a:pt x="187" y="200"/>
                </a:cubicBezTo>
                <a:cubicBezTo>
                  <a:pt x="187" y="208"/>
                  <a:pt x="184" y="207"/>
                  <a:pt x="179" y="209"/>
                </a:cubicBezTo>
                <a:close/>
                <a:moveTo>
                  <a:pt x="197" y="327"/>
                </a:moveTo>
                <a:cubicBezTo>
                  <a:pt x="192" y="327"/>
                  <a:pt x="193" y="322"/>
                  <a:pt x="190" y="320"/>
                </a:cubicBezTo>
                <a:cubicBezTo>
                  <a:pt x="193" y="312"/>
                  <a:pt x="198" y="306"/>
                  <a:pt x="204" y="300"/>
                </a:cubicBezTo>
                <a:cubicBezTo>
                  <a:pt x="205" y="309"/>
                  <a:pt x="198" y="309"/>
                  <a:pt x="198" y="317"/>
                </a:cubicBezTo>
                <a:cubicBezTo>
                  <a:pt x="198" y="319"/>
                  <a:pt x="199" y="316"/>
                  <a:pt x="200" y="318"/>
                </a:cubicBezTo>
                <a:cubicBezTo>
                  <a:pt x="205" y="317"/>
                  <a:pt x="205" y="310"/>
                  <a:pt x="209" y="309"/>
                </a:cubicBezTo>
                <a:cubicBezTo>
                  <a:pt x="205" y="315"/>
                  <a:pt x="202" y="322"/>
                  <a:pt x="197" y="327"/>
                </a:cubicBezTo>
                <a:close/>
                <a:moveTo>
                  <a:pt x="212" y="255"/>
                </a:moveTo>
                <a:cubicBezTo>
                  <a:pt x="211" y="252"/>
                  <a:pt x="214" y="252"/>
                  <a:pt x="216" y="252"/>
                </a:cubicBezTo>
                <a:cubicBezTo>
                  <a:pt x="216" y="255"/>
                  <a:pt x="214" y="255"/>
                  <a:pt x="212" y="255"/>
                </a:cubicBezTo>
                <a:close/>
                <a:moveTo>
                  <a:pt x="239" y="232"/>
                </a:moveTo>
                <a:cubicBezTo>
                  <a:pt x="237" y="231"/>
                  <a:pt x="237" y="230"/>
                  <a:pt x="237" y="228"/>
                </a:cubicBezTo>
                <a:cubicBezTo>
                  <a:pt x="238" y="228"/>
                  <a:pt x="239" y="226"/>
                  <a:pt x="240" y="227"/>
                </a:cubicBezTo>
                <a:cubicBezTo>
                  <a:pt x="241" y="230"/>
                  <a:pt x="241" y="230"/>
                  <a:pt x="239" y="232"/>
                </a:cubicBezTo>
                <a:close/>
                <a:moveTo>
                  <a:pt x="250" y="954"/>
                </a:moveTo>
                <a:cubicBezTo>
                  <a:pt x="252" y="954"/>
                  <a:pt x="252" y="956"/>
                  <a:pt x="253" y="957"/>
                </a:cubicBezTo>
                <a:cubicBezTo>
                  <a:pt x="252" y="960"/>
                  <a:pt x="248" y="955"/>
                  <a:pt x="250" y="954"/>
                </a:cubicBezTo>
                <a:close/>
                <a:moveTo>
                  <a:pt x="252" y="976"/>
                </a:moveTo>
                <a:cubicBezTo>
                  <a:pt x="254" y="978"/>
                  <a:pt x="257" y="978"/>
                  <a:pt x="257" y="983"/>
                </a:cubicBezTo>
                <a:cubicBezTo>
                  <a:pt x="254" y="981"/>
                  <a:pt x="252" y="980"/>
                  <a:pt x="252" y="976"/>
                </a:cubicBezTo>
                <a:close/>
                <a:moveTo>
                  <a:pt x="278" y="974"/>
                </a:moveTo>
                <a:cubicBezTo>
                  <a:pt x="273" y="968"/>
                  <a:pt x="257" y="974"/>
                  <a:pt x="258" y="960"/>
                </a:cubicBezTo>
                <a:cubicBezTo>
                  <a:pt x="262" y="958"/>
                  <a:pt x="266" y="963"/>
                  <a:pt x="266" y="957"/>
                </a:cubicBezTo>
                <a:cubicBezTo>
                  <a:pt x="269" y="956"/>
                  <a:pt x="270" y="957"/>
                  <a:pt x="272" y="958"/>
                </a:cubicBezTo>
                <a:cubicBezTo>
                  <a:pt x="273" y="966"/>
                  <a:pt x="281" y="962"/>
                  <a:pt x="284" y="968"/>
                </a:cubicBezTo>
                <a:cubicBezTo>
                  <a:pt x="281" y="969"/>
                  <a:pt x="281" y="973"/>
                  <a:pt x="278" y="974"/>
                </a:cubicBezTo>
                <a:close/>
                <a:moveTo>
                  <a:pt x="286" y="985"/>
                </a:moveTo>
                <a:cubicBezTo>
                  <a:pt x="288" y="985"/>
                  <a:pt x="289" y="986"/>
                  <a:pt x="289" y="989"/>
                </a:cubicBezTo>
                <a:cubicBezTo>
                  <a:pt x="287" y="989"/>
                  <a:pt x="286" y="987"/>
                  <a:pt x="286" y="985"/>
                </a:cubicBezTo>
                <a:close/>
                <a:moveTo>
                  <a:pt x="290" y="977"/>
                </a:moveTo>
                <a:cubicBezTo>
                  <a:pt x="288" y="977"/>
                  <a:pt x="286" y="975"/>
                  <a:pt x="287" y="972"/>
                </a:cubicBezTo>
                <a:cubicBezTo>
                  <a:pt x="289" y="973"/>
                  <a:pt x="291" y="975"/>
                  <a:pt x="290" y="977"/>
                </a:cubicBezTo>
                <a:close/>
                <a:moveTo>
                  <a:pt x="345" y="182"/>
                </a:moveTo>
                <a:cubicBezTo>
                  <a:pt x="345" y="184"/>
                  <a:pt x="348" y="183"/>
                  <a:pt x="348" y="185"/>
                </a:cubicBezTo>
                <a:cubicBezTo>
                  <a:pt x="345" y="186"/>
                  <a:pt x="344" y="192"/>
                  <a:pt x="345" y="196"/>
                </a:cubicBezTo>
                <a:cubicBezTo>
                  <a:pt x="344" y="197"/>
                  <a:pt x="343" y="198"/>
                  <a:pt x="341" y="199"/>
                </a:cubicBezTo>
                <a:cubicBezTo>
                  <a:pt x="345" y="208"/>
                  <a:pt x="330" y="212"/>
                  <a:pt x="320" y="213"/>
                </a:cubicBezTo>
                <a:cubicBezTo>
                  <a:pt x="322" y="211"/>
                  <a:pt x="320" y="209"/>
                  <a:pt x="321" y="205"/>
                </a:cubicBezTo>
                <a:cubicBezTo>
                  <a:pt x="325" y="202"/>
                  <a:pt x="327" y="198"/>
                  <a:pt x="330" y="194"/>
                </a:cubicBezTo>
                <a:cubicBezTo>
                  <a:pt x="331" y="195"/>
                  <a:pt x="334" y="193"/>
                  <a:pt x="334" y="195"/>
                </a:cubicBezTo>
                <a:cubicBezTo>
                  <a:pt x="337" y="191"/>
                  <a:pt x="340" y="187"/>
                  <a:pt x="344" y="184"/>
                </a:cubicBezTo>
                <a:cubicBezTo>
                  <a:pt x="340" y="183"/>
                  <a:pt x="341" y="187"/>
                  <a:pt x="339" y="185"/>
                </a:cubicBezTo>
                <a:cubicBezTo>
                  <a:pt x="343" y="182"/>
                  <a:pt x="349" y="172"/>
                  <a:pt x="357" y="173"/>
                </a:cubicBezTo>
                <a:cubicBezTo>
                  <a:pt x="356" y="180"/>
                  <a:pt x="349" y="179"/>
                  <a:pt x="345" y="182"/>
                </a:cubicBezTo>
                <a:close/>
                <a:moveTo>
                  <a:pt x="357" y="996"/>
                </a:moveTo>
                <a:cubicBezTo>
                  <a:pt x="363" y="1001"/>
                  <a:pt x="368" y="1007"/>
                  <a:pt x="373" y="1010"/>
                </a:cubicBezTo>
                <a:cubicBezTo>
                  <a:pt x="368" y="1009"/>
                  <a:pt x="356" y="1004"/>
                  <a:pt x="357" y="996"/>
                </a:cubicBezTo>
                <a:close/>
                <a:moveTo>
                  <a:pt x="414" y="1044"/>
                </a:moveTo>
                <a:cubicBezTo>
                  <a:pt x="416" y="1044"/>
                  <a:pt x="417" y="1045"/>
                  <a:pt x="417" y="1047"/>
                </a:cubicBezTo>
                <a:cubicBezTo>
                  <a:pt x="416" y="1048"/>
                  <a:pt x="413" y="1047"/>
                  <a:pt x="414" y="1044"/>
                </a:cubicBezTo>
                <a:close/>
                <a:moveTo>
                  <a:pt x="614" y="1007"/>
                </a:moveTo>
                <a:cubicBezTo>
                  <a:pt x="618" y="1008"/>
                  <a:pt x="619" y="1006"/>
                  <a:pt x="622" y="1007"/>
                </a:cubicBezTo>
                <a:cubicBezTo>
                  <a:pt x="624" y="1011"/>
                  <a:pt x="614" y="1012"/>
                  <a:pt x="614" y="1007"/>
                </a:cubicBezTo>
                <a:close/>
                <a:moveTo>
                  <a:pt x="617" y="966"/>
                </a:moveTo>
                <a:cubicBezTo>
                  <a:pt x="611" y="969"/>
                  <a:pt x="605" y="969"/>
                  <a:pt x="601" y="966"/>
                </a:cubicBezTo>
                <a:cubicBezTo>
                  <a:pt x="604" y="963"/>
                  <a:pt x="615" y="961"/>
                  <a:pt x="617" y="966"/>
                </a:cubicBezTo>
                <a:close/>
                <a:moveTo>
                  <a:pt x="491" y="881"/>
                </a:moveTo>
                <a:cubicBezTo>
                  <a:pt x="489" y="881"/>
                  <a:pt x="489" y="878"/>
                  <a:pt x="487" y="878"/>
                </a:cubicBezTo>
                <a:cubicBezTo>
                  <a:pt x="489" y="875"/>
                  <a:pt x="491" y="879"/>
                  <a:pt x="491" y="881"/>
                </a:cubicBezTo>
                <a:close/>
                <a:moveTo>
                  <a:pt x="487" y="873"/>
                </a:moveTo>
                <a:cubicBezTo>
                  <a:pt x="485" y="873"/>
                  <a:pt x="483" y="872"/>
                  <a:pt x="483" y="870"/>
                </a:cubicBezTo>
                <a:cubicBezTo>
                  <a:pt x="485" y="868"/>
                  <a:pt x="487" y="870"/>
                  <a:pt x="487" y="873"/>
                </a:cubicBezTo>
                <a:close/>
                <a:moveTo>
                  <a:pt x="480" y="877"/>
                </a:moveTo>
                <a:cubicBezTo>
                  <a:pt x="477" y="876"/>
                  <a:pt x="474" y="874"/>
                  <a:pt x="473" y="871"/>
                </a:cubicBezTo>
                <a:cubicBezTo>
                  <a:pt x="476" y="872"/>
                  <a:pt x="483" y="872"/>
                  <a:pt x="480" y="877"/>
                </a:cubicBezTo>
                <a:close/>
                <a:moveTo>
                  <a:pt x="460" y="828"/>
                </a:moveTo>
                <a:cubicBezTo>
                  <a:pt x="458" y="830"/>
                  <a:pt x="455" y="826"/>
                  <a:pt x="454" y="823"/>
                </a:cubicBezTo>
                <a:cubicBezTo>
                  <a:pt x="456" y="825"/>
                  <a:pt x="458" y="826"/>
                  <a:pt x="460" y="828"/>
                </a:cubicBezTo>
                <a:close/>
                <a:moveTo>
                  <a:pt x="457" y="1075"/>
                </a:moveTo>
                <a:cubicBezTo>
                  <a:pt x="455" y="1074"/>
                  <a:pt x="452" y="1075"/>
                  <a:pt x="453" y="1072"/>
                </a:cubicBezTo>
                <a:cubicBezTo>
                  <a:pt x="455" y="1072"/>
                  <a:pt x="457" y="1072"/>
                  <a:pt x="457" y="1075"/>
                </a:cubicBezTo>
                <a:close/>
                <a:moveTo>
                  <a:pt x="447" y="831"/>
                </a:moveTo>
                <a:cubicBezTo>
                  <a:pt x="449" y="833"/>
                  <a:pt x="452" y="834"/>
                  <a:pt x="452" y="838"/>
                </a:cubicBezTo>
                <a:cubicBezTo>
                  <a:pt x="449" y="837"/>
                  <a:pt x="448" y="836"/>
                  <a:pt x="445" y="836"/>
                </a:cubicBezTo>
                <a:cubicBezTo>
                  <a:pt x="445" y="834"/>
                  <a:pt x="447" y="833"/>
                  <a:pt x="447" y="831"/>
                </a:cubicBezTo>
                <a:close/>
                <a:moveTo>
                  <a:pt x="451" y="1070"/>
                </a:moveTo>
                <a:cubicBezTo>
                  <a:pt x="448" y="1072"/>
                  <a:pt x="443" y="1069"/>
                  <a:pt x="441" y="1066"/>
                </a:cubicBezTo>
                <a:cubicBezTo>
                  <a:pt x="444" y="1065"/>
                  <a:pt x="447" y="1070"/>
                  <a:pt x="451" y="1070"/>
                </a:cubicBezTo>
                <a:close/>
                <a:moveTo>
                  <a:pt x="412" y="92"/>
                </a:moveTo>
                <a:cubicBezTo>
                  <a:pt x="413" y="90"/>
                  <a:pt x="414" y="89"/>
                  <a:pt x="417" y="89"/>
                </a:cubicBezTo>
                <a:cubicBezTo>
                  <a:pt x="416" y="91"/>
                  <a:pt x="414" y="92"/>
                  <a:pt x="412" y="92"/>
                </a:cubicBezTo>
                <a:close/>
                <a:moveTo>
                  <a:pt x="440" y="680"/>
                </a:moveTo>
                <a:cubicBezTo>
                  <a:pt x="436" y="680"/>
                  <a:pt x="437" y="676"/>
                  <a:pt x="439" y="674"/>
                </a:cubicBezTo>
                <a:cubicBezTo>
                  <a:pt x="441" y="676"/>
                  <a:pt x="441" y="677"/>
                  <a:pt x="440" y="680"/>
                </a:cubicBezTo>
                <a:close/>
                <a:moveTo>
                  <a:pt x="440" y="673"/>
                </a:moveTo>
                <a:cubicBezTo>
                  <a:pt x="438" y="671"/>
                  <a:pt x="438" y="667"/>
                  <a:pt x="438" y="664"/>
                </a:cubicBezTo>
                <a:cubicBezTo>
                  <a:pt x="439" y="665"/>
                  <a:pt x="440" y="666"/>
                  <a:pt x="441" y="667"/>
                </a:cubicBezTo>
                <a:cubicBezTo>
                  <a:pt x="441" y="669"/>
                  <a:pt x="440" y="671"/>
                  <a:pt x="440" y="673"/>
                </a:cubicBezTo>
                <a:close/>
                <a:moveTo>
                  <a:pt x="444" y="687"/>
                </a:moveTo>
                <a:cubicBezTo>
                  <a:pt x="441" y="684"/>
                  <a:pt x="442" y="680"/>
                  <a:pt x="443" y="676"/>
                </a:cubicBezTo>
                <a:cubicBezTo>
                  <a:pt x="444" y="676"/>
                  <a:pt x="444" y="676"/>
                  <a:pt x="444" y="676"/>
                </a:cubicBezTo>
                <a:cubicBezTo>
                  <a:pt x="446" y="678"/>
                  <a:pt x="447" y="682"/>
                  <a:pt x="449" y="684"/>
                </a:cubicBezTo>
                <a:cubicBezTo>
                  <a:pt x="448" y="686"/>
                  <a:pt x="447" y="687"/>
                  <a:pt x="444" y="687"/>
                </a:cubicBezTo>
                <a:close/>
                <a:moveTo>
                  <a:pt x="466" y="689"/>
                </a:moveTo>
                <a:cubicBezTo>
                  <a:pt x="466" y="685"/>
                  <a:pt x="466" y="685"/>
                  <a:pt x="466" y="685"/>
                </a:cubicBezTo>
                <a:cubicBezTo>
                  <a:pt x="470" y="685"/>
                  <a:pt x="470" y="685"/>
                  <a:pt x="470" y="685"/>
                </a:cubicBezTo>
                <a:cubicBezTo>
                  <a:pt x="470" y="688"/>
                  <a:pt x="469" y="689"/>
                  <a:pt x="466" y="689"/>
                </a:cubicBezTo>
                <a:close/>
                <a:moveTo>
                  <a:pt x="817" y="538"/>
                </a:moveTo>
                <a:cubicBezTo>
                  <a:pt x="815" y="537"/>
                  <a:pt x="813" y="537"/>
                  <a:pt x="813" y="534"/>
                </a:cubicBezTo>
                <a:cubicBezTo>
                  <a:pt x="815" y="532"/>
                  <a:pt x="818" y="534"/>
                  <a:pt x="817" y="538"/>
                </a:cubicBezTo>
                <a:close/>
                <a:moveTo>
                  <a:pt x="786" y="244"/>
                </a:moveTo>
                <a:cubicBezTo>
                  <a:pt x="788" y="244"/>
                  <a:pt x="791" y="244"/>
                  <a:pt x="790" y="247"/>
                </a:cubicBezTo>
                <a:cubicBezTo>
                  <a:pt x="788" y="247"/>
                  <a:pt x="786" y="247"/>
                  <a:pt x="786" y="244"/>
                </a:cubicBezTo>
                <a:close/>
                <a:moveTo>
                  <a:pt x="788" y="294"/>
                </a:moveTo>
                <a:cubicBezTo>
                  <a:pt x="787" y="295"/>
                  <a:pt x="782" y="294"/>
                  <a:pt x="783" y="291"/>
                </a:cubicBezTo>
                <a:cubicBezTo>
                  <a:pt x="786" y="290"/>
                  <a:pt x="786" y="294"/>
                  <a:pt x="788" y="294"/>
                </a:cubicBezTo>
                <a:close/>
                <a:moveTo>
                  <a:pt x="776" y="252"/>
                </a:moveTo>
                <a:cubicBezTo>
                  <a:pt x="775" y="253"/>
                  <a:pt x="775" y="253"/>
                  <a:pt x="775" y="255"/>
                </a:cubicBezTo>
                <a:cubicBezTo>
                  <a:pt x="772" y="255"/>
                  <a:pt x="772" y="253"/>
                  <a:pt x="771" y="251"/>
                </a:cubicBezTo>
                <a:cubicBezTo>
                  <a:pt x="773" y="251"/>
                  <a:pt x="775" y="251"/>
                  <a:pt x="776" y="252"/>
                </a:cubicBezTo>
                <a:close/>
                <a:moveTo>
                  <a:pt x="736" y="566"/>
                </a:moveTo>
                <a:cubicBezTo>
                  <a:pt x="734" y="568"/>
                  <a:pt x="731" y="564"/>
                  <a:pt x="729" y="562"/>
                </a:cubicBezTo>
                <a:cubicBezTo>
                  <a:pt x="733" y="561"/>
                  <a:pt x="736" y="562"/>
                  <a:pt x="736" y="566"/>
                </a:cubicBezTo>
                <a:close/>
                <a:moveTo>
                  <a:pt x="735" y="623"/>
                </a:moveTo>
                <a:cubicBezTo>
                  <a:pt x="734" y="623"/>
                  <a:pt x="734" y="624"/>
                  <a:pt x="734" y="625"/>
                </a:cubicBezTo>
                <a:cubicBezTo>
                  <a:pt x="731" y="626"/>
                  <a:pt x="731" y="624"/>
                  <a:pt x="728" y="625"/>
                </a:cubicBezTo>
                <a:cubicBezTo>
                  <a:pt x="728" y="621"/>
                  <a:pt x="734" y="622"/>
                  <a:pt x="735" y="623"/>
                </a:cubicBezTo>
                <a:close/>
                <a:moveTo>
                  <a:pt x="725" y="569"/>
                </a:moveTo>
                <a:cubicBezTo>
                  <a:pt x="727" y="572"/>
                  <a:pt x="727" y="576"/>
                  <a:pt x="725" y="580"/>
                </a:cubicBezTo>
                <a:cubicBezTo>
                  <a:pt x="720" y="580"/>
                  <a:pt x="720" y="580"/>
                  <a:pt x="720" y="580"/>
                </a:cubicBezTo>
                <a:cubicBezTo>
                  <a:pt x="721" y="574"/>
                  <a:pt x="718" y="576"/>
                  <a:pt x="715" y="575"/>
                </a:cubicBezTo>
                <a:cubicBezTo>
                  <a:pt x="715" y="573"/>
                  <a:pt x="717" y="572"/>
                  <a:pt x="717" y="570"/>
                </a:cubicBezTo>
                <a:cubicBezTo>
                  <a:pt x="719" y="570"/>
                  <a:pt x="718" y="573"/>
                  <a:pt x="720" y="572"/>
                </a:cubicBezTo>
                <a:cubicBezTo>
                  <a:pt x="718" y="570"/>
                  <a:pt x="723" y="571"/>
                  <a:pt x="725" y="569"/>
                </a:cubicBezTo>
                <a:close/>
                <a:moveTo>
                  <a:pt x="728" y="583"/>
                </a:moveTo>
                <a:cubicBezTo>
                  <a:pt x="726" y="585"/>
                  <a:pt x="718" y="588"/>
                  <a:pt x="718" y="583"/>
                </a:cubicBezTo>
                <a:lnTo>
                  <a:pt x="728" y="583"/>
                </a:lnTo>
                <a:close/>
                <a:moveTo>
                  <a:pt x="731" y="638"/>
                </a:moveTo>
                <a:cubicBezTo>
                  <a:pt x="731" y="640"/>
                  <a:pt x="725" y="642"/>
                  <a:pt x="723" y="646"/>
                </a:cubicBezTo>
                <a:cubicBezTo>
                  <a:pt x="720" y="645"/>
                  <a:pt x="716" y="644"/>
                  <a:pt x="716" y="639"/>
                </a:cubicBezTo>
                <a:cubicBezTo>
                  <a:pt x="723" y="637"/>
                  <a:pt x="725" y="638"/>
                  <a:pt x="731" y="638"/>
                </a:cubicBezTo>
                <a:close/>
                <a:moveTo>
                  <a:pt x="720" y="629"/>
                </a:moveTo>
                <a:cubicBezTo>
                  <a:pt x="723" y="624"/>
                  <a:pt x="730" y="628"/>
                  <a:pt x="732" y="628"/>
                </a:cubicBezTo>
                <a:cubicBezTo>
                  <a:pt x="732" y="629"/>
                  <a:pt x="731" y="632"/>
                  <a:pt x="732" y="632"/>
                </a:cubicBezTo>
                <a:cubicBezTo>
                  <a:pt x="729" y="631"/>
                  <a:pt x="724" y="633"/>
                  <a:pt x="720" y="629"/>
                </a:cubicBezTo>
                <a:close/>
                <a:moveTo>
                  <a:pt x="728" y="616"/>
                </a:moveTo>
                <a:cubicBezTo>
                  <a:pt x="728" y="620"/>
                  <a:pt x="722" y="619"/>
                  <a:pt x="721" y="620"/>
                </a:cubicBezTo>
                <a:cubicBezTo>
                  <a:pt x="719" y="617"/>
                  <a:pt x="723" y="615"/>
                  <a:pt x="723" y="612"/>
                </a:cubicBezTo>
                <a:cubicBezTo>
                  <a:pt x="728" y="612"/>
                  <a:pt x="728" y="612"/>
                  <a:pt x="728" y="612"/>
                </a:cubicBezTo>
                <a:cubicBezTo>
                  <a:pt x="726" y="614"/>
                  <a:pt x="726" y="614"/>
                  <a:pt x="728" y="616"/>
                </a:cubicBezTo>
                <a:close/>
                <a:moveTo>
                  <a:pt x="728" y="563"/>
                </a:moveTo>
                <a:cubicBezTo>
                  <a:pt x="723" y="568"/>
                  <a:pt x="719" y="564"/>
                  <a:pt x="713" y="565"/>
                </a:cubicBezTo>
                <a:cubicBezTo>
                  <a:pt x="714" y="560"/>
                  <a:pt x="725" y="560"/>
                  <a:pt x="728" y="563"/>
                </a:cubicBezTo>
                <a:close/>
                <a:moveTo>
                  <a:pt x="709" y="587"/>
                </a:moveTo>
                <a:cubicBezTo>
                  <a:pt x="706" y="587"/>
                  <a:pt x="707" y="584"/>
                  <a:pt x="704" y="584"/>
                </a:cubicBezTo>
                <a:cubicBezTo>
                  <a:pt x="705" y="581"/>
                  <a:pt x="712" y="583"/>
                  <a:pt x="709" y="587"/>
                </a:cubicBezTo>
                <a:close/>
                <a:moveTo>
                  <a:pt x="696" y="664"/>
                </a:moveTo>
                <a:cubicBezTo>
                  <a:pt x="699" y="664"/>
                  <a:pt x="699" y="664"/>
                  <a:pt x="699" y="664"/>
                </a:cubicBezTo>
                <a:cubicBezTo>
                  <a:pt x="699" y="667"/>
                  <a:pt x="698" y="669"/>
                  <a:pt x="697" y="671"/>
                </a:cubicBezTo>
                <a:cubicBezTo>
                  <a:pt x="695" y="671"/>
                  <a:pt x="696" y="667"/>
                  <a:pt x="696" y="664"/>
                </a:cubicBezTo>
                <a:close/>
                <a:moveTo>
                  <a:pt x="696" y="672"/>
                </a:moveTo>
                <a:cubicBezTo>
                  <a:pt x="697" y="672"/>
                  <a:pt x="698" y="673"/>
                  <a:pt x="699" y="673"/>
                </a:cubicBezTo>
                <a:cubicBezTo>
                  <a:pt x="699" y="678"/>
                  <a:pt x="695" y="678"/>
                  <a:pt x="693" y="682"/>
                </a:cubicBezTo>
                <a:cubicBezTo>
                  <a:pt x="690" y="681"/>
                  <a:pt x="695" y="675"/>
                  <a:pt x="696" y="672"/>
                </a:cubicBezTo>
                <a:close/>
                <a:moveTo>
                  <a:pt x="703" y="679"/>
                </a:moveTo>
                <a:cubicBezTo>
                  <a:pt x="704" y="683"/>
                  <a:pt x="700" y="687"/>
                  <a:pt x="698" y="690"/>
                </a:cubicBezTo>
                <a:cubicBezTo>
                  <a:pt x="694" y="687"/>
                  <a:pt x="698" y="678"/>
                  <a:pt x="703" y="679"/>
                </a:cubicBezTo>
                <a:close/>
                <a:moveTo>
                  <a:pt x="701" y="671"/>
                </a:moveTo>
                <a:cubicBezTo>
                  <a:pt x="702" y="666"/>
                  <a:pt x="700" y="650"/>
                  <a:pt x="710" y="653"/>
                </a:cubicBezTo>
                <a:cubicBezTo>
                  <a:pt x="708" y="661"/>
                  <a:pt x="705" y="664"/>
                  <a:pt x="701" y="671"/>
                </a:cubicBezTo>
                <a:close/>
                <a:moveTo>
                  <a:pt x="695" y="619"/>
                </a:moveTo>
                <a:cubicBezTo>
                  <a:pt x="698" y="618"/>
                  <a:pt x="699" y="619"/>
                  <a:pt x="700" y="615"/>
                </a:cubicBezTo>
                <a:cubicBezTo>
                  <a:pt x="703" y="617"/>
                  <a:pt x="701" y="624"/>
                  <a:pt x="697" y="626"/>
                </a:cubicBezTo>
                <a:cubicBezTo>
                  <a:pt x="695" y="626"/>
                  <a:pt x="695" y="623"/>
                  <a:pt x="695" y="619"/>
                </a:cubicBezTo>
                <a:close/>
                <a:moveTo>
                  <a:pt x="694" y="51"/>
                </a:moveTo>
                <a:cubicBezTo>
                  <a:pt x="694" y="53"/>
                  <a:pt x="692" y="53"/>
                  <a:pt x="690" y="53"/>
                </a:cubicBezTo>
                <a:cubicBezTo>
                  <a:pt x="690" y="50"/>
                  <a:pt x="693" y="50"/>
                  <a:pt x="694" y="51"/>
                </a:cubicBezTo>
                <a:close/>
                <a:moveTo>
                  <a:pt x="672" y="708"/>
                </a:moveTo>
                <a:cubicBezTo>
                  <a:pt x="670" y="708"/>
                  <a:pt x="668" y="707"/>
                  <a:pt x="668" y="704"/>
                </a:cubicBezTo>
                <a:cubicBezTo>
                  <a:pt x="669" y="703"/>
                  <a:pt x="670" y="704"/>
                  <a:pt x="671" y="702"/>
                </a:cubicBezTo>
                <a:cubicBezTo>
                  <a:pt x="672" y="704"/>
                  <a:pt x="672" y="706"/>
                  <a:pt x="672" y="708"/>
                </a:cubicBezTo>
                <a:close/>
                <a:moveTo>
                  <a:pt x="671" y="461"/>
                </a:moveTo>
                <a:cubicBezTo>
                  <a:pt x="669" y="466"/>
                  <a:pt x="666" y="469"/>
                  <a:pt x="664" y="473"/>
                </a:cubicBezTo>
                <a:cubicBezTo>
                  <a:pt x="662" y="470"/>
                  <a:pt x="660" y="471"/>
                  <a:pt x="657" y="472"/>
                </a:cubicBezTo>
                <a:cubicBezTo>
                  <a:pt x="653" y="463"/>
                  <a:pt x="665" y="460"/>
                  <a:pt x="671" y="461"/>
                </a:cubicBezTo>
                <a:close/>
                <a:moveTo>
                  <a:pt x="662" y="504"/>
                </a:moveTo>
                <a:cubicBezTo>
                  <a:pt x="659" y="502"/>
                  <a:pt x="656" y="498"/>
                  <a:pt x="658" y="494"/>
                </a:cubicBezTo>
                <a:cubicBezTo>
                  <a:pt x="661" y="493"/>
                  <a:pt x="657" y="501"/>
                  <a:pt x="662" y="498"/>
                </a:cubicBezTo>
                <a:cubicBezTo>
                  <a:pt x="663" y="501"/>
                  <a:pt x="661" y="501"/>
                  <a:pt x="662" y="504"/>
                </a:cubicBezTo>
                <a:close/>
                <a:moveTo>
                  <a:pt x="651" y="157"/>
                </a:moveTo>
                <a:cubicBezTo>
                  <a:pt x="652" y="157"/>
                  <a:pt x="652" y="157"/>
                  <a:pt x="654" y="157"/>
                </a:cubicBezTo>
                <a:cubicBezTo>
                  <a:pt x="651" y="160"/>
                  <a:pt x="653" y="161"/>
                  <a:pt x="652" y="164"/>
                </a:cubicBezTo>
                <a:cubicBezTo>
                  <a:pt x="650" y="164"/>
                  <a:pt x="650" y="163"/>
                  <a:pt x="649" y="163"/>
                </a:cubicBezTo>
                <a:cubicBezTo>
                  <a:pt x="650" y="161"/>
                  <a:pt x="650" y="158"/>
                  <a:pt x="651" y="157"/>
                </a:cubicBezTo>
                <a:close/>
                <a:moveTo>
                  <a:pt x="617" y="160"/>
                </a:moveTo>
                <a:cubicBezTo>
                  <a:pt x="619" y="159"/>
                  <a:pt x="618" y="158"/>
                  <a:pt x="621" y="159"/>
                </a:cubicBezTo>
                <a:cubicBezTo>
                  <a:pt x="621" y="160"/>
                  <a:pt x="620" y="161"/>
                  <a:pt x="620" y="162"/>
                </a:cubicBezTo>
                <a:cubicBezTo>
                  <a:pt x="621" y="164"/>
                  <a:pt x="622" y="159"/>
                  <a:pt x="623" y="162"/>
                </a:cubicBezTo>
                <a:cubicBezTo>
                  <a:pt x="622" y="159"/>
                  <a:pt x="622" y="158"/>
                  <a:pt x="623" y="156"/>
                </a:cubicBezTo>
                <a:cubicBezTo>
                  <a:pt x="626" y="156"/>
                  <a:pt x="627" y="160"/>
                  <a:pt x="629" y="163"/>
                </a:cubicBezTo>
                <a:cubicBezTo>
                  <a:pt x="627" y="166"/>
                  <a:pt x="623" y="164"/>
                  <a:pt x="618" y="164"/>
                </a:cubicBezTo>
                <a:cubicBezTo>
                  <a:pt x="618" y="162"/>
                  <a:pt x="616" y="163"/>
                  <a:pt x="617" y="160"/>
                </a:cubicBezTo>
                <a:close/>
                <a:moveTo>
                  <a:pt x="625" y="169"/>
                </a:moveTo>
                <a:cubicBezTo>
                  <a:pt x="625" y="171"/>
                  <a:pt x="623" y="170"/>
                  <a:pt x="623" y="171"/>
                </a:cubicBezTo>
                <a:cubicBezTo>
                  <a:pt x="626" y="173"/>
                  <a:pt x="625" y="169"/>
                  <a:pt x="627" y="170"/>
                </a:cubicBezTo>
                <a:cubicBezTo>
                  <a:pt x="627" y="172"/>
                  <a:pt x="627" y="172"/>
                  <a:pt x="627" y="172"/>
                </a:cubicBezTo>
                <a:cubicBezTo>
                  <a:pt x="637" y="172"/>
                  <a:pt x="651" y="171"/>
                  <a:pt x="661" y="171"/>
                </a:cubicBezTo>
                <a:cubicBezTo>
                  <a:pt x="659" y="180"/>
                  <a:pt x="647" y="173"/>
                  <a:pt x="645" y="181"/>
                </a:cubicBezTo>
                <a:cubicBezTo>
                  <a:pt x="639" y="180"/>
                  <a:pt x="627" y="185"/>
                  <a:pt x="623" y="180"/>
                </a:cubicBezTo>
                <a:cubicBezTo>
                  <a:pt x="618" y="185"/>
                  <a:pt x="611" y="181"/>
                  <a:pt x="607" y="178"/>
                </a:cubicBezTo>
                <a:cubicBezTo>
                  <a:pt x="617" y="182"/>
                  <a:pt x="614" y="166"/>
                  <a:pt x="625" y="169"/>
                </a:cubicBezTo>
                <a:close/>
                <a:moveTo>
                  <a:pt x="653" y="506"/>
                </a:moveTo>
                <a:cubicBezTo>
                  <a:pt x="651" y="506"/>
                  <a:pt x="649" y="506"/>
                  <a:pt x="649" y="504"/>
                </a:cubicBezTo>
                <a:cubicBezTo>
                  <a:pt x="650" y="504"/>
                  <a:pt x="650" y="503"/>
                  <a:pt x="650" y="503"/>
                </a:cubicBezTo>
                <a:cubicBezTo>
                  <a:pt x="652" y="502"/>
                  <a:pt x="653" y="504"/>
                  <a:pt x="653" y="506"/>
                </a:cubicBezTo>
                <a:close/>
                <a:moveTo>
                  <a:pt x="634" y="498"/>
                </a:moveTo>
                <a:cubicBezTo>
                  <a:pt x="636" y="497"/>
                  <a:pt x="637" y="502"/>
                  <a:pt x="637" y="499"/>
                </a:cubicBezTo>
                <a:cubicBezTo>
                  <a:pt x="640" y="502"/>
                  <a:pt x="632" y="504"/>
                  <a:pt x="634" y="498"/>
                </a:cubicBezTo>
                <a:close/>
                <a:moveTo>
                  <a:pt x="632" y="490"/>
                </a:moveTo>
                <a:cubicBezTo>
                  <a:pt x="634" y="488"/>
                  <a:pt x="637" y="492"/>
                  <a:pt x="635" y="494"/>
                </a:cubicBezTo>
                <a:cubicBezTo>
                  <a:pt x="633" y="494"/>
                  <a:pt x="632" y="492"/>
                  <a:pt x="632" y="490"/>
                </a:cubicBezTo>
                <a:close/>
                <a:moveTo>
                  <a:pt x="625" y="482"/>
                </a:moveTo>
                <a:cubicBezTo>
                  <a:pt x="625" y="475"/>
                  <a:pt x="634" y="476"/>
                  <a:pt x="636" y="471"/>
                </a:cubicBezTo>
                <a:cubicBezTo>
                  <a:pt x="638" y="471"/>
                  <a:pt x="638" y="471"/>
                  <a:pt x="638" y="471"/>
                </a:cubicBezTo>
                <a:cubicBezTo>
                  <a:pt x="639" y="474"/>
                  <a:pt x="637" y="475"/>
                  <a:pt x="641" y="475"/>
                </a:cubicBezTo>
                <a:cubicBezTo>
                  <a:pt x="638" y="481"/>
                  <a:pt x="634" y="481"/>
                  <a:pt x="625" y="482"/>
                </a:cubicBezTo>
                <a:close/>
                <a:moveTo>
                  <a:pt x="601" y="572"/>
                </a:moveTo>
                <a:cubicBezTo>
                  <a:pt x="601" y="570"/>
                  <a:pt x="604" y="570"/>
                  <a:pt x="606" y="569"/>
                </a:cubicBezTo>
                <a:cubicBezTo>
                  <a:pt x="606" y="571"/>
                  <a:pt x="607" y="571"/>
                  <a:pt x="607" y="572"/>
                </a:cubicBezTo>
                <a:cubicBezTo>
                  <a:pt x="609" y="571"/>
                  <a:pt x="611" y="570"/>
                  <a:pt x="612" y="568"/>
                </a:cubicBezTo>
                <a:cubicBezTo>
                  <a:pt x="615" y="569"/>
                  <a:pt x="616" y="572"/>
                  <a:pt x="614" y="574"/>
                </a:cubicBezTo>
                <a:cubicBezTo>
                  <a:pt x="611" y="573"/>
                  <a:pt x="607" y="572"/>
                  <a:pt x="607" y="576"/>
                </a:cubicBezTo>
                <a:cubicBezTo>
                  <a:pt x="604" y="575"/>
                  <a:pt x="604" y="577"/>
                  <a:pt x="601" y="577"/>
                </a:cubicBezTo>
                <a:cubicBezTo>
                  <a:pt x="598" y="575"/>
                  <a:pt x="603" y="574"/>
                  <a:pt x="601" y="572"/>
                </a:cubicBezTo>
                <a:close/>
                <a:moveTo>
                  <a:pt x="604" y="559"/>
                </a:moveTo>
                <a:cubicBezTo>
                  <a:pt x="601" y="559"/>
                  <a:pt x="602" y="556"/>
                  <a:pt x="600" y="556"/>
                </a:cubicBezTo>
                <a:cubicBezTo>
                  <a:pt x="600" y="554"/>
                  <a:pt x="604" y="553"/>
                  <a:pt x="606" y="554"/>
                </a:cubicBezTo>
                <a:cubicBezTo>
                  <a:pt x="606" y="553"/>
                  <a:pt x="606" y="553"/>
                  <a:pt x="606" y="553"/>
                </a:cubicBezTo>
                <a:cubicBezTo>
                  <a:pt x="606" y="551"/>
                  <a:pt x="603" y="552"/>
                  <a:pt x="601" y="551"/>
                </a:cubicBezTo>
                <a:cubicBezTo>
                  <a:pt x="607" y="548"/>
                  <a:pt x="611" y="538"/>
                  <a:pt x="616" y="542"/>
                </a:cubicBezTo>
                <a:cubicBezTo>
                  <a:pt x="615" y="546"/>
                  <a:pt x="611" y="545"/>
                  <a:pt x="611" y="550"/>
                </a:cubicBezTo>
                <a:cubicBezTo>
                  <a:pt x="615" y="548"/>
                  <a:pt x="622" y="546"/>
                  <a:pt x="627" y="549"/>
                </a:cubicBezTo>
                <a:cubicBezTo>
                  <a:pt x="623" y="558"/>
                  <a:pt x="607" y="550"/>
                  <a:pt x="604" y="559"/>
                </a:cubicBezTo>
                <a:close/>
                <a:moveTo>
                  <a:pt x="614" y="473"/>
                </a:moveTo>
                <a:cubicBezTo>
                  <a:pt x="619" y="475"/>
                  <a:pt x="620" y="474"/>
                  <a:pt x="623" y="472"/>
                </a:cubicBezTo>
                <a:cubicBezTo>
                  <a:pt x="620" y="479"/>
                  <a:pt x="613" y="477"/>
                  <a:pt x="610" y="483"/>
                </a:cubicBezTo>
                <a:cubicBezTo>
                  <a:pt x="608" y="484"/>
                  <a:pt x="609" y="482"/>
                  <a:pt x="608" y="481"/>
                </a:cubicBezTo>
                <a:cubicBezTo>
                  <a:pt x="607" y="483"/>
                  <a:pt x="604" y="482"/>
                  <a:pt x="603" y="484"/>
                </a:cubicBezTo>
                <a:cubicBezTo>
                  <a:pt x="601" y="478"/>
                  <a:pt x="614" y="480"/>
                  <a:pt x="614" y="473"/>
                </a:cubicBezTo>
                <a:close/>
                <a:moveTo>
                  <a:pt x="609" y="445"/>
                </a:moveTo>
                <a:cubicBezTo>
                  <a:pt x="610" y="444"/>
                  <a:pt x="611" y="445"/>
                  <a:pt x="612" y="446"/>
                </a:cubicBezTo>
                <a:cubicBezTo>
                  <a:pt x="610" y="448"/>
                  <a:pt x="612" y="453"/>
                  <a:pt x="608" y="454"/>
                </a:cubicBezTo>
                <a:cubicBezTo>
                  <a:pt x="608" y="449"/>
                  <a:pt x="607" y="448"/>
                  <a:pt x="609" y="445"/>
                </a:cubicBezTo>
                <a:close/>
                <a:moveTo>
                  <a:pt x="606" y="503"/>
                </a:moveTo>
                <a:cubicBezTo>
                  <a:pt x="608" y="507"/>
                  <a:pt x="616" y="502"/>
                  <a:pt x="620" y="505"/>
                </a:cubicBezTo>
                <a:cubicBezTo>
                  <a:pt x="621" y="511"/>
                  <a:pt x="618" y="513"/>
                  <a:pt x="618" y="521"/>
                </a:cubicBezTo>
                <a:cubicBezTo>
                  <a:pt x="615" y="522"/>
                  <a:pt x="614" y="525"/>
                  <a:pt x="610" y="525"/>
                </a:cubicBezTo>
                <a:cubicBezTo>
                  <a:pt x="613" y="522"/>
                  <a:pt x="606" y="521"/>
                  <a:pt x="610" y="519"/>
                </a:cubicBezTo>
                <a:cubicBezTo>
                  <a:pt x="608" y="519"/>
                  <a:pt x="601" y="518"/>
                  <a:pt x="601" y="512"/>
                </a:cubicBezTo>
                <a:cubicBezTo>
                  <a:pt x="602" y="511"/>
                  <a:pt x="604" y="511"/>
                  <a:pt x="605" y="510"/>
                </a:cubicBezTo>
                <a:cubicBezTo>
                  <a:pt x="602" y="506"/>
                  <a:pt x="593" y="511"/>
                  <a:pt x="591" y="504"/>
                </a:cubicBezTo>
                <a:cubicBezTo>
                  <a:pt x="597" y="503"/>
                  <a:pt x="601" y="505"/>
                  <a:pt x="606" y="503"/>
                </a:cubicBezTo>
                <a:close/>
                <a:moveTo>
                  <a:pt x="619" y="567"/>
                </a:moveTo>
                <a:cubicBezTo>
                  <a:pt x="619" y="572"/>
                  <a:pt x="621" y="569"/>
                  <a:pt x="625" y="569"/>
                </a:cubicBezTo>
                <a:cubicBezTo>
                  <a:pt x="625" y="577"/>
                  <a:pt x="612" y="568"/>
                  <a:pt x="619" y="567"/>
                </a:cubicBezTo>
                <a:close/>
                <a:moveTo>
                  <a:pt x="623" y="575"/>
                </a:moveTo>
                <a:cubicBezTo>
                  <a:pt x="624" y="574"/>
                  <a:pt x="626" y="573"/>
                  <a:pt x="627" y="574"/>
                </a:cubicBezTo>
                <a:cubicBezTo>
                  <a:pt x="626" y="575"/>
                  <a:pt x="625" y="577"/>
                  <a:pt x="623" y="577"/>
                </a:cubicBezTo>
                <a:lnTo>
                  <a:pt x="623" y="575"/>
                </a:lnTo>
                <a:close/>
                <a:moveTo>
                  <a:pt x="627" y="548"/>
                </a:moveTo>
                <a:cubicBezTo>
                  <a:pt x="626" y="545"/>
                  <a:pt x="629" y="545"/>
                  <a:pt x="632" y="544"/>
                </a:cubicBezTo>
                <a:cubicBezTo>
                  <a:pt x="632" y="548"/>
                  <a:pt x="628" y="550"/>
                  <a:pt x="627" y="548"/>
                </a:cubicBezTo>
                <a:close/>
                <a:moveTo>
                  <a:pt x="624" y="472"/>
                </a:moveTo>
                <a:cubicBezTo>
                  <a:pt x="626" y="469"/>
                  <a:pt x="629" y="467"/>
                  <a:pt x="633" y="467"/>
                </a:cubicBezTo>
                <a:cubicBezTo>
                  <a:pt x="633" y="471"/>
                  <a:pt x="628" y="476"/>
                  <a:pt x="624" y="472"/>
                </a:cubicBezTo>
                <a:close/>
                <a:moveTo>
                  <a:pt x="639" y="465"/>
                </a:moveTo>
                <a:cubicBezTo>
                  <a:pt x="642" y="464"/>
                  <a:pt x="643" y="463"/>
                  <a:pt x="641" y="459"/>
                </a:cubicBezTo>
                <a:cubicBezTo>
                  <a:pt x="645" y="461"/>
                  <a:pt x="643" y="465"/>
                  <a:pt x="645" y="468"/>
                </a:cubicBezTo>
                <a:cubicBezTo>
                  <a:pt x="643" y="467"/>
                  <a:pt x="642" y="466"/>
                  <a:pt x="642" y="469"/>
                </a:cubicBezTo>
                <a:cubicBezTo>
                  <a:pt x="640" y="470"/>
                  <a:pt x="639" y="467"/>
                  <a:pt x="639" y="465"/>
                </a:cubicBezTo>
                <a:close/>
                <a:moveTo>
                  <a:pt x="602" y="440"/>
                </a:moveTo>
                <a:cubicBezTo>
                  <a:pt x="604" y="443"/>
                  <a:pt x="609" y="438"/>
                  <a:pt x="610" y="440"/>
                </a:cubicBezTo>
                <a:cubicBezTo>
                  <a:pt x="607" y="443"/>
                  <a:pt x="604" y="445"/>
                  <a:pt x="601" y="447"/>
                </a:cubicBezTo>
                <a:cubicBezTo>
                  <a:pt x="601" y="445"/>
                  <a:pt x="600" y="445"/>
                  <a:pt x="600" y="444"/>
                </a:cubicBezTo>
                <a:cubicBezTo>
                  <a:pt x="598" y="444"/>
                  <a:pt x="597" y="446"/>
                  <a:pt x="596" y="447"/>
                </a:cubicBezTo>
                <a:cubicBezTo>
                  <a:pt x="597" y="442"/>
                  <a:pt x="595" y="444"/>
                  <a:pt x="590" y="446"/>
                </a:cubicBezTo>
                <a:cubicBezTo>
                  <a:pt x="587" y="445"/>
                  <a:pt x="586" y="443"/>
                  <a:pt x="586" y="440"/>
                </a:cubicBezTo>
                <a:cubicBezTo>
                  <a:pt x="592" y="437"/>
                  <a:pt x="598" y="438"/>
                  <a:pt x="604" y="436"/>
                </a:cubicBezTo>
                <a:cubicBezTo>
                  <a:pt x="605" y="439"/>
                  <a:pt x="603" y="438"/>
                  <a:pt x="602" y="440"/>
                </a:cubicBezTo>
                <a:close/>
                <a:moveTo>
                  <a:pt x="584" y="484"/>
                </a:moveTo>
                <a:cubicBezTo>
                  <a:pt x="585" y="483"/>
                  <a:pt x="586" y="481"/>
                  <a:pt x="588" y="481"/>
                </a:cubicBezTo>
                <a:cubicBezTo>
                  <a:pt x="589" y="484"/>
                  <a:pt x="589" y="487"/>
                  <a:pt x="586" y="489"/>
                </a:cubicBezTo>
                <a:cubicBezTo>
                  <a:pt x="586" y="486"/>
                  <a:pt x="589" y="484"/>
                  <a:pt x="584" y="484"/>
                </a:cubicBezTo>
                <a:close/>
                <a:moveTo>
                  <a:pt x="584" y="164"/>
                </a:moveTo>
                <a:cubicBezTo>
                  <a:pt x="584" y="162"/>
                  <a:pt x="584" y="162"/>
                  <a:pt x="584" y="162"/>
                </a:cubicBezTo>
                <a:cubicBezTo>
                  <a:pt x="586" y="162"/>
                  <a:pt x="587" y="161"/>
                  <a:pt x="588" y="161"/>
                </a:cubicBezTo>
                <a:cubicBezTo>
                  <a:pt x="589" y="164"/>
                  <a:pt x="585" y="166"/>
                  <a:pt x="584" y="164"/>
                </a:cubicBezTo>
                <a:close/>
                <a:moveTo>
                  <a:pt x="597" y="164"/>
                </a:moveTo>
                <a:cubicBezTo>
                  <a:pt x="597" y="165"/>
                  <a:pt x="594" y="164"/>
                  <a:pt x="593" y="165"/>
                </a:cubicBezTo>
                <a:cubicBezTo>
                  <a:pt x="592" y="162"/>
                  <a:pt x="593" y="160"/>
                  <a:pt x="597" y="161"/>
                </a:cubicBezTo>
                <a:cubicBezTo>
                  <a:pt x="597" y="162"/>
                  <a:pt x="596" y="163"/>
                  <a:pt x="597" y="164"/>
                </a:cubicBezTo>
                <a:close/>
                <a:moveTo>
                  <a:pt x="542" y="103"/>
                </a:moveTo>
                <a:cubicBezTo>
                  <a:pt x="545" y="99"/>
                  <a:pt x="555" y="102"/>
                  <a:pt x="554" y="94"/>
                </a:cubicBezTo>
                <a:cubicBezTo>
                  <a:pt x="567" y="92"/>
                  <a:pt x="581" y="89"/>
                  <a:pt x="589" y="96"/>
                </a:cubicBezTo>
                <a:cubicBezTo>
                  <a:pt x="583" y="102"/>
                  <a:pt x="570" y="97"/>
                  <a:pt x="562" y="101"/>
                </a:cubicBezTo>
                <a:cubicBezTo>
                  <a:pt x="562" y="104"/>
                  <a:pt x="566" y="104"/>
                  <a:pt x="564" y="107"/>
                </a:cubicBezTo>
                <a:cubicBezTo>
                  <a:pt x="560" y="108"/>
                  <a:pt x="557" y="110"/>
                  <a:pt x="553" y="112"/>
                </a:cubicBezTo>
                <a:cubicBezTo>
                  <a:pt x="552" y="106"/>
                  <a:pt x="541" y="107"/>
                  <a:pt x="542" y="103"/>
                </a:cubicBezTo>
                <a:close/>
                <a:moveTo>
                  <a:pt x="579" y="108"/>
                </a:moveTo>
                <a:cubicBezTo>
                  <a:pt x="575" y="108"/>
                  <a:pt x="572" y="108"/>
                  <a:pt x="570" y="107"/>
                </a:cubicBezTo>
                <a:cubicBezTo>
                  <a:pt x="570" y="102"/>
                  <a:pt x="580" y="101"/>
                  <a:pt x="579" y="108"/>
                </a:cubicBezTo>
                <a:close/>
                <a:moveTo>
                  <a:pt x="525" y="86"/>
                </a:moveTo>
                <a:cubicBezTo>
                  <a:pt x="528" y="86"/>
                  <a:pt x="528" y="86"/>
                  <a:pt x="528" y="86"/>
                </a:cubicBezTo>
                <a:cubicBezTo>
                  <a:pt x="528" y="86"/>
                  <a:pt x="527" y="86"/>
                  <a:pt x="527" y="86"/>
                </a:cubicBezTo>
                <a:cubicBezTo>
                  <a:pt x="528" y="88"/>
                  <a:pt x="529" y="89"/>
                  <a:pt x="531" y="89"/>
                </a:cubicBezTo>
                <a:cubicBezTo>
                  <a:pt x="531" y="93"/>
                  <a:pt x="531" y="92"/>
                  <a:pt x="532" y="95"/>
                </a:cubicBezTo>
                <a:cubicBezTo>
                  <a:pt x="528" y="98"/>
                  <a:pt x="523" y="94"/>
                  <a:pt x="519" y="93"/>
                </a:cubicBezTo>
                <a:cubicBezTo>
                  <a:pt x="521" y="90"/>
                  <a:pt x="526" y="89"/>
                  <a:pt x="525" y="86"/>
                </a:cubicBezTo>
                <a:close/>
                <a:moveTo>
                  <a:pt x="537" y="114"/>
                </a:moveTo>
                <a:cubicBezTo>
                  <a:pt x="541" y="118"/>
                  <a:pt x="548" y="114"/>
                  <a:pt x="550" y="117"/>
                </a:cubicBezTo>
                <a:cubicBezTo>
                  <a:pt x="560" y="108"/>
                  <a:pt x="579" y="109"/>
                  <a:pt x="591" y="113"/>
                </a:cubicBezTo>
                <a:cubicBezTo>
                  <a:pt x="584" y="118"/>
                  <a:pt x="574" y="115"/>
                  <a:pt x="566" y="120"/>
                </a:cubicBezTo>
                <a:cubicBezTo>
                  <a:pt x="564" y="116"/>
                  <a:pt x="556" y="120"/>
                  <a:pt x="557" y="123"/>
                </a:cubicBezTo>
                <a:cubicBezTo>
                  <a:pt x="543" y="126"/>
                  <a:pt x="533" y="127"/>
                  <a:pt x="518" y="130"/>
                </a:cubicBezTo>
                <a:cubicBezTo>
                  <a:pt x="515" y="131"/>
                  <a:pt x="516" y="128"/>
                  <a:pt x="514" y="128"/>
                </a:cubicBezTo>
                <a:cubicBezTo>
                  <a:pt x="510" y="129"/>
                  <a:pt x="502" y="133"/>
                  <a:pt x="499" y="128"/>
                </a:cubicBezTo>
                <a:cubicBezTo>
                  <a:pt x="507" y="117"/>
                  <a:pt x="526" y="119"/>
                  <a:pt x="537" y="114"/>
                </a:cubicBezTo>
                <a:close/>
                <a:moveTo>
                  <a:pt x="508" y="134"/>
                </a:moveTo>
                <a:cubicBezTo>
                  <a:pt x="508" y="130"/>
                  <a:pt x="508" y="130"/>
                  <a:pt x="508" y="130"/>
                </a:cubicBezTo>
                <a:cubicBezTo>
                  <a:pt x="510" y="130"/>
                  <a:pt x="510" y="130"/>
                  <a:pt x="510" y="130"/>
                </a:cubicBezTo>
                <a:cubicBezTo>
                  <a:pt x="511" y="133"/>
                  <a:pt x="510" y="134"/>
                  <a:pt x="508" y="134"/>
                </a:cubicBezTo>
                <a:close/>
                <a:moveTo>
                  <a:pt x="483" y="484"/>
                </a:moveTo>
                <a:cubicBezTo>
                  <a:pt x="488" y="483"/>
                  <a:pt x="489" y="486"/>
                  <a:pt x="492" y="483"/>
                </a:cubicBezTo>
                <a:cubicBezTo>
                  <a:pt x="495" y="490"/>
                  <a:pt x="486" y="487"/>
                  <a:pt x="483" y="490"/>
                </a:cubicBezTo>
                <a:cubicBezTo>
                  <a:pt x="481" y="489"/>
                  <a:pt x="485" y="487"/>
                  <a:pt x="483" y="484"/>
                </a:cubicBezTo>
                <a:close/>
                <a:moveTo>
                  <a:pt x="491" y="628"/>
                </a:moveTo>
                <a:cubicBezTo>
                  <a:pt x="495" y="628"/>
                  <a:pt x="494" y="635"/>
                  <a:pt x="493" y="638"/>
                </a:cubicBezTo>
                <a:cubicBezTo>
                  <a:pt x="492" y="636"/>
                  <a:pt x="487" y="638"/>
                  <a:pt x="488" y="634"/>
                </a:cubicBezTo>
                <a:cubicBezTo>
                  <a:pt x="489" y="634"/>
                  <a:pt x="489" y="636"/>
                  <a:pt x="490" y="636"/>
                </a:cubicBezTo>
                <a:cubicBezTo>
                  <a:pt x="492" y="633"/>
                  <a:pt x="492" y="632"/>
                  <a:pt x="491" y="628"/>
                </a:cubicBezTo>
                <a:close/>
                <a:moveTo>
                  <a:pt x="483" y="497"/>
                </a:moveTo>
                <a:cubicBezTo>
                  <a:pt x="482" y="496"/>
                  <a:pt x="482" y="494"/>
                  <a:pt x="482" y="492"/>
                </a:cubicBezTo>
                <a:cubicBezTo>
                  <a:pt x="483" y="492"/>
                  <a:pt x="484" y="492"/>
                  <a:pt x="484" y="491"/>
                </a:cubicBezTo>
                <a:cubicBezTo>
                  <a:pt x="485" y="492"/>
                  <a:pt x="486" y="493"/>
                  <a:pt x="486" y="495"/>
                </a:cubicBezTo>
                <a:cubicBezTo>
                  <a:pt x="484" y="495"/>
                  <a:pt x="485" y="497"/>
                  <a:pt x="483" y="497"/>
                </a:cubicBezTo>
                <a:close/>
                <a:moveTo>
                  <a:pt x="486" y="656"/>
                </a:moveTo>
                <a:cubicBezTo>
                  <a:pt x="485" y="655"/>
                  <a:pt x="485" y="654"/>
                  <a:pt x="483" y="654"/>
                </a:cubicBezTo>
                <a:cubicBezTo>
                  <a:pt x="485" y="652"/>
                  <a:pt x="485" y="647"/>
                  <a:pt x="486" y="644"/>
                </a:cubicBezTo>
                <a:cubicBezTo>
                  <a:pt x="487" y="644"/>
                  <a:pt x="489" y="644"/>
                  <a:pt x="490" y="644"/>
                </a:cubicBezTo>
                <a:cubicBezTo>
                  <a:pt x="488" y="647"/>
                  <a:pt x="488" y="653"/>
                  <a:pt x="486" y="656"/>
                </a:cubicBezTo>
                <a:close/>
                <a:moveTo>
                  <a:pt x="487" y="639"/>
                </a:moveTo>
                <a:cubicBezTo>
                  <a:pt x="487" y="637"/>
                  <a:pt x="489" y="638"/>
                  <a:pt x="491" y="638"/>
                </a:cubicBezTo>
                <a:cubicBezTo>
                  <a:pt x="491" y="641"/>
                  <a:pt x="488" y="641"/>
                  <a:pt x="487" y="639"/>
                </a:cubicBezTo>
                <a:close/>
                <a:moveTo>
                  <a:pt x="491" y="653"/>
                </a:moveTo>
                <a:cubicBezTo>
                  <a:pt x="490" y="649"/>
                  <a:pt x="494" y="646"/>
                  <a:pt x="496" y="647"/>
                </a:cubicBezTo>
                <a:cubicBezTo>
                  <a:pt x="495" y="650"/>
                  <a:pt x="494" y="652"/>
                  <a:pt x="491" y="653"/>
                </a:cubicBezTo>
                <a:close/>
                <a:moveTo>
                  <a:pt x="503" y="671"/>
                </a:moveTo>
                <a:cubicBezTo>
                  <a:pt x="504" y="671"/>
                  <a:pt x="504" y="672"/>
                  <a:pt x="505" y="672"/>
                </a:cubicBezTo>
                <a:cubicBezTo>
                  <a:pt x="506" y="675"/>
                  <a:pt x="504" y="674"/>
                  <a:pt x="505" y="677"/>
                </a:cubicBezTo>
                <a:cubicBezTo>
                  <a:pt x="502" y="677"/>
                  <a:pt x="502" y="672"/>
                  <a:pt x="503" y="671"/>
                </a:cubicBezTo>
                <a:close/>
                <a:moveTo>
                  <a:pt x="510" y="702"/>
                </a:moveTo>
                <a:cubicBezTo>
                  <a:pt x="509" y="701"/>
                  <a:pt x="507" y="699"/>
                  <a:pt x="509" y="697"/>
                </a:cubicBezTo>
                <a:cubicBezTo>
                  <a:pt x="511" y="696"/>
                  <a:pt x="510" y="700"/>
                  <a:pt x="510" y="702"/>
                </a:cubicBezTo>
                <a:close/>
                <a:moveTo>
                  <a:pt x="507" y="688"/>
                </a:moveTo>
                <a:cubicBezTo>
                  <a:pt x="509" y="686"/>
                  <a:pt x="512" y="689"/>
                  <a:pt x="512" y="692"/>
                </a:cubicBezTo>
                <a:cubicBezTo>
                  <a:pt x="509" y="692"/>
                  <a:pt x="508" y="690"/>
                  <a:pt x="507" y="688"/>
                </a:cubicBezTo>
                <a:close/>
                <a:moveTo>
                  <a:pt x="511" y="686"/>
                </a:moveTo>
                <a:cubicBezTo>
                  <a:pt x="508" y="686"/>
                  <a:pt x="508" y="683"/>
                  <a:pt x="504" y="683"/>
                </a:cubicBezTo>
                <a:cubicBezTo>
                  <a:pt x="504" y="681"/>
                  <a:pt x="504" y="680"/>
                  <a:pt x="505" y="679"/>
                </a:cubicBezTo>
                <a:cubicBezTo>
                  <a:pt x="506" y="679"/>
                  <a:pt x="507" y="680"/>
                  <a:pt x="507" y="681"/>
                </a:cubicBezTo>
                <a:cubicBezTo>
                  <a:pt x="507" y="680"/>
                  <a:pt x="506" y="677"/>
                  <a:pt x="508" y="674"/>
                </a:cubicBezTo>
                <a:cubicBezTo>
                  <a:pt x="512" y="675"/>
                  <a:pt x="510" y="671"/>
                  <a:pt x="514" y="671"/>
                </a:cubicBezTo>
                <a:cubicBezTo>
                  <a:pt x="516" y="676"/>
                  <a:pt x="513" y="682"/>
                  <a:pt x="511" y="686"/>
                </a:cubicBezTo>
                <a:close/>
                <a:moveTo>
                  <a:pt x="514" y="667"/>
                </a:moveTo>
                <a:cubicBezTo>
                  <a:pt x="511" y="664"/>
                  <a:pt x="508" y="659"/>
                  <a:pt x="511" y="657"/>
                </a:cubicBezTo>
                <a:cubicBezTo>
                  <a:pt x="513" y="656"/>
                  <a:pt x="513" y="658"/>
                  <a:pt x="515" y="658"/>
                </a:cubicBezTo>
                <a:cubicBezTo>
                  <a:pt x="514" y="661"/>
                  <a:pt x="514" y="664"/>
                  <a:pt x="514" y="667"/>
                </a:cubicBezTo>
                <a:close/>
                <a:moveTo>
                  <a:pt x="519" y="502"/>
                </a:moveTo>
                <a:cubicBezTo>
                  <a:pt x="519" y="499"/>
                  <a:pt x="520" y="498"/>
                  <a:pt x="521" y="497"/>
                </a:cubicBezTo>
                <a:cubicBezTo>
                  <a:pt x="523" y="499"/>
                  <a:pt x="522" y="502"/>
                  <a:pt x="519" y="502"/>
                </a:cubicBezTo>
                <a:close/>
                <a:moveTo>
                  <a:pt x="516" y="469"/>
                </a:moveTo>
                <a:cubicBezTo>
                  <a:pt x="516" y="472"/>
                  <a:pt x="518" y="469"/>
                  <a:pt x="518" y="471"/>
                </a:cubicBezTo>
                <a:cubicBezTo>
                  <a:pt x="519" y="485"/>
                  <a:pt x="502" y="481"/>
                  <a:pt x="496" y="490"/>
                </a:cubicBezTo>
                <a:cubicBezTo>
                  <a:pt x="499" y="480"/>
                  <a:pt x="504" y="471"/>
                  <a:pt x="513" y="469"/>
                </a:cubicBezTo>
                <a:cubicBezTo>
                  <a:pt x="517" y="464"/>
                  <a:pt x="521" y="460"/>
                  <a:pt x="527" y="457"/>
                </a:cubicBezTo>
                <a:cubicBezTo>
                  <a:pt x="525" y="464"/>
                  <a:pt x="519" y="464"/>
                  <a:pt x="516" y="469"/>
                </a:cubicBezTo>
                <a:close/>
                <a:moveTo>
                  <a:pt x="527" y="675"/>
                </a:moveTo>
                <a:cubicBezTo>
                  <a:pt x="528" y="673"/>
                  <a:pt x="529" y="672"/>
                  <a:pt x="531" y="672"/>
                </a:cubicBezTo>
                <a:cubicBezTo>
                  <a:pt x="532" y="676"/>
                  <a:pt x="530" y="678"/>
                  <a:pt x="527" y="675"/>
                </a:cubicBezTo>
                <a:close/>
                <a:moveTo>
                  <a:pt x="523" y="477"/>
                </a:moveTo>
                <a:cubicBezTo>
                  <a:pt x="523" y="471"/>
                  <a:pt x="526" y="467"/>
                  <a:pt x="530" y="464"/>
                </a:cubicBezTo>
                <a:cubicBezTo>
                  <a:pt x="531" y="464"/>
                  <a:pt x="530" y="465"/>
                  <a:pt x="530" y="465"/>
                </a:cubicBezTo>
                <a:cubicBezTo>
                  <a:pt x="531" y="469"/>
                  <a:pt x="535" y="470"/>
                  <a:pt x="535" y="475"/>
                </a:cubicBezTo>
                <a:cubicBezTo>
                  <a:pt x="530" y="476"/>
                  <a:pt x="528" y="480"/>
                  <a:pt x="523" y="477"/>
                </a:cubicBezTo>
                <a:close/>
                <a:moveTo>
                  <a:pt x="532" y="674"/>
                </a:moveTo>
                <a:cubicBezTo>
                  <a:pt x="535" y="672"/>
                  <a:pt x="537" y="676"/>
                  <a:pt x="536" y="679"/>
                </a:cubicBezTo>
                <a:cubicBezTo>
                  <a:pt x="535" y="677"/>
                  <a:pt x="532" y="678"/>
                  <a:pt x="532" y="674"/>
                </a:cubicBezTo>
                <a:close/>
                <a:moveTo>
                  <a:pt x="528" y="457"/>
                </a:moveTo>
                <a:cubicBezTo>
                  <a:pt x="526" y="453"/>
                  <a:pt x="533" y="444"/>
                  <a:pt x="536" y="448"/>
                </a:cubicBezTo>
                <a:cubicBezTo>
                  <a:pt x="534" y="452"/>
                  <a:pt x="530" y="453"/>
                  <a:pt x="528" y="457"/>
                </a:cubicBezTo>
                <a:close/>
                <a:moveTo>
                  <a:pt x="529" y="437"/>
                </a:moveTo>
                <a:cubicBezTo>
                  <a:pt x="530" y="436"/>
                  <a:pt x="531" y="436"/>
                  <a:pt x="533" y="436"/>
                </a:cubicBezTo>
                <a:cubicBezTo>
                  <a:pt x="534" y="439"/>
                  <a:pt x="528" y="440"/>
                  <a:pt x="529" y="437"/>
                </a:cubicBezTo>
                <a:close/>
                <a:moveTo>
                  <a:pt x="538" y="467"/>
                </a:moveTo>
                <a:cubicBezTo>
                  <a:pt x="538" y="464"/>
                  <a:pt x="540" y="464"/>
                  <a:pt x="543" y="464"/>
                </a:cubicBezTo>
                <a:cubicBezTo>
                  <a:pt x="544" y="468"/>
                  <a:pt x="539" y="469"/>
                  <a:pt x="538" y="467"/>
                </a:cubicBezTo>
                <a:close/>
                <a:moveTo>
                  <a:pt x="537" y="462"/>
                </a:moveTo>
                <a:cubicBezTo>
                  <a:pt x="540" y="456"/>
                  <a:pt x="547" y="454"/>
                  <a:pt x="553" y="451"/>
                </a:cubicBezTo>
                <a:cubicBezTo>
                  <a:pt x="550" y="456"/>
                  <a:pt x="544" y="460"/>
                  <a:pt x="537" y="462"/>
                </a:cubicBezTo>
                <a:close/>
                <a:moveTo>
                  <a:pt x="512" y="174"/>
                </a:moveTo>
                <a:cubicBezTo>
                  <a:pt x="511" y="175"/>
                  <a:pt x="511" y="178"/>
                  <a:pt x="510" y="180"/>
                </a:cubicBezTo>
                <a:cubicBezTo>
                  <a:pt x="501" y="184"/>
                  <a:pt x="495" y="193"/>
                  <a:pt x="483" y="188"/>
                </a:cubicBezTo>
                <a:cubicBezTo>
                  <a:pt x="484" y="183"/>
                  <a:pt x="494" y="188"/>
                  <a:pt x="495" y="182"/>
                </a:cubicBezTo>
                <a:cubicBezTo>
                  <a:pt x="494" y="178"/>
                  <a:pt x="491" y="178"/>
                  <a:pt x="487" y="178"/>
                </a:cubicBezTo>
                <a:cubicBezTo>
                  <a:pt x="488" y="177"/>
                  <a:pt x="488" y="174"/>
                  <a:pt x="486" y="173"/>
                </a:cubicBezTo>
                <a:cubicBezTo>
                  <a:pt x="490" y="164"/>
                  <a:pt x="503" y="164"/>
                  <a:pt x="510" y="163"/>
                </a:cubicBezTo>
                <a:cubicBezTo>
                  <a:pt x="512" y="161"/>
                  <a:pt x="510" y="160"/>
                  <a:pt x="512" y="158"/>
                </a:cubicBezTo>
                <a:cubicBezTo>
                  <a:pt x="505" y="157"/>
                  <a:pt x="499" y="164"/>
                  <a:pt x="495" y="158"/>
                </a:cubicBezTo>
                <a:cubicBezTo>
                  <a:pt x="493" y="160"/>
                  <a:pt x="491" y="163"/>
                  <a:pt x="487" y="161"/>
                </a:cubicBezTo>
                <a:cubicBezTo>
                  <a:pt x="487" y="157"/>
                  <a:pt x="491" y="157"/>
                  <a:pt x="492" y="155"/>
                </a:cubicBezTo>
                <a:cubicBezTo>
                  <a:pt x="493" y="161"/>
                  <a:pt x="496" y="151"/>
                  <a:pt x="499" y="156"/>
                </a:cubicBezTo>
                <a:cubicBezTo>
                  <a:pt x="502" y="153"/>
                  <a:pt x="502" y="148"/>
                  <a:pt x="502" y="144"/>
                </a:cubicBezTo>
                <a:cubicBezTo>
                  <a:pt x="507" y="137"/>
                  <a:pt x="523" y="142"/>
                  <a:pt x="523" y="132"/>
                </a:cubicBezTo>
                <a:cubicBezTo>
                  <a:pt x="525" y="131"/>
                  <a:pt x="528" y="133"/>
                  <a:pt x="531" y="131"/>
                </a:cubicBezTo>
                <a:cubicBezTo>
                  <a:pt x="533" y="133"/>
                  <a:pt x="531" y="134"/>
                  <a:pt x="531" y="135"/>
                </a:cubicBezTo>
                <a:cubicBezTo>
                  <a:pt x="542" y="137"/>
                  <a:pt x="544" y="130"/>
                  <a:pt x="554" y="133"/>
                </a:cubicBezTo>
                <a:cubicBezTo>
                  <a:pt x="554" y="135"/>
                  <a:pt x="556" y="135"/>
                  <a:pt x="555" y="137"/>
                </a:cubicBezTo>
                <a:cubicBezTo>
                  <a:pt x="552" y="137"/>
                  <a:pt x="551" y="138"/>
                  <a:pt x="549" y="138"/>
                </a:cubicBezTo>
                <a:cubicBezTo>
                  <a:pt x="566" y="144"/>
                  <a:pt x="571" y="122"/>
                  <a:pt x="588" y="123"/>
                </a:cubicBezTo>
                <a:cubicBezTo>
                  <a:pt x="587" y="122"/>
                  <a:pt x="586" y="122"/>
                  <a:pt x="586" y="121"/>
                </a:cubicBezTo>
                <a:cubicBezTo>
                  <a:pt x="591" y="116"/>
                  <a:pt x="601" y="122"/>
                  <a:pt x="603" y="128"/>
                </a:cubicBezTo>
                <a:cubicBezTo>
                  <a:pt x="598" y="128"/>
                  <a:pt x="597" y="131"/>
                  <a:pt x="595" y="133"/>
                </a:cubicBezTo>
                <a:cubicBezTo>
                  <a:pt x="588" y="129"/>
                  <a:pt x="582" y="135"/>
                  <a:pt x="576" y="134"/>
                </a:cubicBezTo>
                <a:cubicBezTo>
                  <a:pt x="578" y="137"/>
                  <a:pt x="584" y="135"/>
                  <a:pt x="585" y="138"/>
                </a:cubicBezTo>
                <a:cubicBezTo>
                  <a:pt x="586" y="141"/>
                  <a:pt x="581" y="139"/>
                  <a:pt x="581" y="141"/>
                </a:cubicBezTo>
                <a:cubicBezTo>
                  <a:pt x="590" y="142"/>
                  <a:pt x="598" y="132"/>
                  <a:pt x="604" y="141"/>
                </a:cubicBezTo>
                <a:cubicBezTo>
                  <a:pt x="600" y="146"/>
                  <a:pt x="590" y="144"/>
                  <a:pt x="585" y="145"/>
                </a:cubicBezTo>
                <a:cubicBezTo>
                  <a:pt x="591" y="147"/>
                  <a:pt x="598" y="146"/>
                  <a:pt x="604" y="147"/>
                </a:cubicBezTo>
                <a:cubicBezTo>
                  <a:pt x="598" y="151"/>
                  <a:pt x="584" y="150"/>
                  <a:pt x="584" y="157"/>
                </a:cubicBezTo>
                <a:cubicBezTo>
                  <a:pt x="562" y="165"/>
                  <a:pt x="540" y="172"/>
                  <a:pt x="512" y="174"/>
                </a:cubicBezTo>
                <a:close/>
                <a:moveTo>
                  <a:pt x="578" y="166"/>
                </a:moveTo>
                <a:cubicBezTo>
                  <a:pt x="576" y="166"/>
                  <a:pt x="577" y="164"/>
                  <a:pt x="575" y="164"/>
                </a:cubicBezTo>
                <a:cubicBezTo>
                  <a:pt x="576" y="162"/>
                  <a:pt x="578" y="162"/>
                  <a:pt x="580" y="162"/>
                </a:cubicBezTo>
                <a:cubicBezTo>
                  <a:pt x="581" y="165"/>
                  <a:pt x="578" y="164"/>
                  <a:pt x="578" y="166"/>
                </a:cubicBezTo>
                <a:close/>
                <a:moveTo>
                  <a:pt x="568" y="449"/>
                </a:moveTo>
                <a:cubicBezTo>
                  <a:pt x="567" y="452"/>
                  <a:pt x="564" y="453"/>
                  <a:pt x="562" y="454"/>
                </a:cubicBezTo>
                <a:cubicBezTo>
                  <a:pt x="560" y="452"/>
                  <a:pt x="565" y="449"/>
                  <a:pt x="565" y="445"/>
                </a:cubicBezTo>
                <a:cubicBezTo>
                  <a:pt x="566" y="445"/>
                  <a:pt x="568" y="445"/>
                  <a:pt x="569" y="445"/>
                </a:cubicBezTo>
                <a:cubicBezTo>
                  <a:pt x="568" y="448"/>
                  <a:pt x="567" y="445"/>
                  <a:pt x="566" y="447"/>
                </a:cubicBezTo>
                <a:cubicBezTo>
                  <a:pt x="565" y="449"/>
                  <a:pt x="567" y="448"/>
                  <a:pt x="568" y="449"/>
                </a:cubicBezTo>
                <a:close/>
                <a:moveTo>
                  <a:pt x="562" y="514"/>
                </a:moveTo>
                <a:cubicBezTo>
                  <a:pt x="565" y="517"/>
                  <a:pt x="566" y="518"/>
                  <a:pt x="570" y="516"/>
                </a:cubicBezTo>
                <a:cubicBezTo>
                  <a:pt x="571" y="518"/>
                  <a:pt x="571" y="520"/>
                  <a:pt x="571" y="524"/>
                </a:cubicBezTo>
                <a:cubicBezTo>
                  <a:pt x="565" y="525"/>
                  <a:pt x="562" y="529"/>
                  <a:pt x="556" y="525"/>
                </a:cubicBezTo>
                <a:cubicBezTo>
                  <a:pt x="556" y="519"/>
                  <a:pt x="561" y="519"/>
                  <a:pt x="562" y="514"/>
                </a:cubicBezTo>
                <a:close/>
                <a:moveTo>
                  <a:pt x="573" y="739"/>
                </a:moveTo>
                <a:cubicBezTo>
                  <a:pt x="570" y="737"/>
                  <a:pt x="571" y="733"/>
                  <a:pt x="567" y="734"/>
                </a:cubicBezTo>
                <a:cubicBezTo>
                  <a:pt x="567" y="728"/>
                  <a:pt x="567" y="728"/>
                  <a:pt x="567" y="728"/>
                </a:cubicBezTo>
                <a:cubicBezTo>
                  <a:pt x="571" y="728"/>
                  <a:pt x="571" y="728"/>
                  <a:pt x="571" y="728"/>
                </a:cubicBezTo>
                <a:cubicBezTo>
                  <a:pt x="570" y="734"/>
                  <a:pt x="574" y="734"/>
                  <a:pt x="573" y="739"/>
                </a:cubicBezTo>
                <a:close/>
                <a:moveTo>
                  <a:pt x="553" y="764"/>
                </a:moveTo>
                <a:cubicBezTo>
                  <a:pt x="555" y="765"/>
                  <a:pt x="564" y="769"/>
                  <a:pt x="565" y="780"/>
                </a:cubicBezTo>
                <a:cubicBezTo>
                  <a:pt x="559" y="776"/>
                  <a:pt x="554" y="772"/>
                  <a:pt x="553" y="764"/>
                </a:cubicBezTo>
                <a:close/>
                <a:moveTo>
                  <a:pt x="570" y="766"/>
                </a:moveTo>
                <a:cubicBezTo>
                  <a:pt x="569" y="769"/>
                  <a:pt x="571" y="770"/>
                  <a:pt x="571" y="773"/>
                </a:cubicBezTo>
                <a:cubicBezTo>
                  <a:pt x="568" y="772"/>
                  <a:pt x="566" y="772"/>
                  <a:pt x="564" y="773"/>
                </a:cubicBezTo>
                <a:cubicBezTo>
                  <a:pt x="560" y="769"/>
                  <a:pt x="558" y="759"/>
                  <a:pt x="558" y="753"/>
                </a:cubicBezTo>
                <a:cubicBezTo>
                  <a:pt x="560" y="753"/>
                  <a:pt x="560" y="752"/>
                  <a:pt x="562" y="752"/>
                </a:cubicBezTo>
                <a:cubicBezTo>
                  <a:pt x="561" y="754"/>
                  <a:pt x="563" y="754"/>
                  <a:pt x="562" y="756"/>
                </a:cubicBezTo>
                <a:cubicBezTo>
                  <a:pt x="560" y="756"/>
                  <a:pt x="560" y="756"/>
                  <a:pt x="560" y="756"/>
                </a:cubicBezTo>
                <a:cubicBezTo>
                  <a:pt x="560" y="758"/>
                  <a:pt x="564" y="756"/>
                  <a:pt x="562" y="759"/>
                </a:cubicBezTo>
                <a:cubicBezTo>
                  <a:pt x="565" y="755"/>
                  <a:pt x="566" y="764"/>
                  <a:pt x="569" y="765"/>
                </a:cubicBezTo>
                <a:cubicBezTo>
                  <a:pt x="567" y="751"/>
                  <a:pt x="561" y="743"/>
                  <a:pt x="559" y="730"/>
                </a:cubicBezTo>
                <a:cubicBezTo>
                  <a:pt x="559" y="727"/>
                  <a:pt x="562" y="732"/>
                  <a:pt x="562" y="729"/>
                </a:cubicBezTo>
                <a:cubicBezTo>
                  <a:pt x="566" y="737"/>
                  <a:pt x="569" y="751"/>
                  <a:pt x="575" y="765"/>
                </a:cubicBezTo>
                <a:cubicBezTo>
                  <a:pt x="575" y="767"/>
                  <a:pt x="571" y="765"/>
                  <a:pt x="570" y="766"/>
                </a:cubicBezTo>
                <a:close/>
                <a:moveTo>
                  <a:pt x="558" y="178"/>
                </a:moveTo>
                <a:cubicBezTo>
                  <a:pt x="565" y="171"/>
                  <a:pt x="575" y="176"/>
                  <a:pt x="586" y="177"/>
                </a:cubicBezTo>
                <a:cubicBezTo>
                  <a:pt x="580" y="182"/>
                  <a:pt x="566" y="179"/>
                  <a:pt x="558" y="178"/>
                </a:cubicBezTo>
                <a:close/>
                <a:moveTo>
                  <a:pt x="579" y="577"/>
                </a:moveTo>
                <a:cubicBezTo>
                  <a:pt x="580" y="567"/>
                  <a:pt x="589" y="566"/>
                  <a:pt x="593" y="558"/>
                </a:cubicBezTo>
                <a:cubicBezTo>
                  <a:pt x="591" y="554"/>
                  <a:pt x="588" y="561"/>
                  <a:pt x="584" y="560"/>
                </a:cubicBezTo>
                <a:cubicBezTo>
                  <a:pt x="583" y="557"/>
                  <a:pt x="587" y="555"/>
                  <a:pt x="584" y="552"/>
                </a:cubicBezTo>
                <a:cubicBezTo>
                  <a:pt x="590" y="552"/>
                  <a:pt x="590" y="552"/>
                  <a:pt x="595" y="551"/>
                </a:cubicBezTo>
                <a:cubicBezTo>
                  <a:pt x="594" y="554"/>
                  <a:pt x="598" y="552"/>
                  <a:pt x="597" y="554"/>
                </a:cubicBezTo>
                <a:cubicBezTo>
                  <a:pt x="598" y="558"/>
                  <a:pt x="594" y="555"/>
                  <a:pt x="594" y="557"/>
                </a:cubicBezTo>
                <a:cubicBezTo>
                  <a:pt x="596" y="559"/>
                  <a:pt x="597" y="557"/>
                  <a:pt x="600" y="558"/>
                </a:cubicBezTo>
                <a:cubicBezTo>
                  <a:pt x="600" y="568"/>
                  <a:pt x="592" y="568"/>
                  <a:pt x="586" y="571"/>
                </a:cubicBezTo>
                <a:cubicBezTo>
                  <a:pt x="583" y="572"/>
                  <a:pt x="584" y="578"/>
                  <a:pt x="579" y="577"/>
                </a:cubicBezTo>
                <a:close/>
                <a:moveTo>
                  <a:pt x="594" y="577"/>
                </a:moveTo>
                <a:cubicBezTo>
                  <a:pt x="598" y="577"/>
                  <a:pt x="598" y="577"/>
                  <a:pt x="598" y="577"/>
                </a:cubicBezTo>
                <a:cubicBezTo>
                  <a:pt x="598" y="579"/>
                  <a:pt x="594" y="581"/>
                  <a:pt x="594" y="577"/>
                </a:cubicBezTo>
                <a:close/>
                <a:moveTo>
                  <a:pt x="597" y="584"/>
                </a:moveTo>
                <a:cubicBezTo>
                  <a:pt x="599" y="581"/>
                  <a:pt x="605" y="581"/>
                  <a:pt x="606" y="577"/>
                </a:cubicBezTo>
                <a:cubicBezTo>
                  <a:pt x="608" y="577"/>
                  <a:pt x="610" y="578"/>
                  <a:pt x="611" y="579"/>
                </a:cubicBezTo>
                <a:cubicBezTo>
                  <a:pt x="613" y="579"/>
                  <a:pt x="612" y="576"/>
                  <a:pt x="613" y="575"/>
                </a:cubicBezTo>
                <a:cubicBezTo>
                  <a:pt x="614" y="576"/>
                  <a:pt x="614" y="577"/>
                  <a:pt x="614" y="578"/>
                </a:cubicBezTo>
                <a:cubicBezTo>
                  <a:pt x="617" y="577"/>
                  <a:pt x="621" y="577"/>
                  <a:pt x="619" y="574"/>
                </a:cubicBezTo>
                <a:cubicBezTo>
                  <a:pt x="621" y="575"/>
                  <a:pt x="623" y="575"/>
                  <a:pt x="623" y="578"/>
                </a:cubicBezTo>
                <a:cubicBezTo>
                  <a:pt x="614" y="581"/>
                  <a:pt x="607" y="588"/>
                  <a:pt x="597" y="584"/>
                </a:cubicBezTo>
                <a:close/>
                <a:moveTo>
                  <a:pt x="622" y="724"/>
                </a:moveTo>
                <a:cubicBezTo>
                  <a:pt x="623" y="722"/>
                  <a:pt x="625" y="721"/>
                  <a:pt x="626" y="719"/>
                </a:cubicBezTo>
                <a:cubicBezTo>
                  <a:pt x="628" y="721"/>
                  <a:pt x="624" y="724"/>
                  <a:pt x="622" y="724"/>
                </a:cubicBezTo>
                <a:close/>
                <a:moveTo>
                  <a:pt x="658" y="758"/>
                </a:moveTo>
                <a:cubicBezTo>
                  <a:pt x="660" y="751"/>
                  <a:pt x="668" y="745"/>
                  <a:pt x="672" y="750"/>
                </a:cubicBezTo>
                <a:cubicBezTo>
                  <a:pt x="670" y="755"/>
                  <a:pt x="666" y="758"/>
                  <a:pt x="658" y="758"/>
                </a:cubicBezTo>
                <a:close/>
                <a:moveTo>
                  <a:pt x="724" y="767"/>
                </a:moveTo>
                <a:cubicBezTo>
                  <a:pt x="725" y="765"/>
                  <a:pt x="726" y="763"/>
                  <a:pt x="728" y="760"/>
                </a:cubicBezTo>
                <a:cubicBezTo>
                  <a:pt x="729" y="762"/>
                  <a:pt x="728" y="768"/>
                  <a:pt x="724" y="767"/>
                </a:cubicBezTo>
                <a:close/>
                <a:moveTo>
                  <a:pt x="734" y="680"/>
                </a:moveTo>
                <a:cubicBezTo>
                  <a:pt x="733" y="680"/>
                  <a:pt x="732" y="681"/>
                  <a:pt x="731" y="681"/>
                </a:cubicBezTo>
                <a:cubicBezTo>
                  <a:pt x="722" y="703"/>
                  <a:pt x="706" y="717"/>
                  <a:pt x="688" y="731"/>
                </a:cubicBezTo>
                <a:cubicBezTo>
                  <a:pt x="691" y="735"/>
                  <a:pt x="687" y="739"/>
                  <a:pt x="683" y="740"/>
                </a:cubicBezTo>
                <a:cubicBezTo>
                  <a:pt x="684" y="737"/>
                  <a:pt x="679" y="740"/>
                  <a:pt x="680" y="736"/>
                </a:cubicBezTo>
                <a:cubicBezTo>
                  <a:pt x="676" y="743"/>
                  <a:pt x="666" y="740"/>
                  <a:pt x="659" y="745"/>
                </a:cubicBezTo>
                <a:cubicBezTo>
                  <a:pt x="660" y="751"/>
                  <a:pt x="655" y="751"/>
                  <a:pt x="655" y="757"/>
                </a:cubicBezTo>
                <a:cubicBezTo>
                  <a:pt x="653" y="757"/>
                  <a:pt x="650" y="759"/>
                  <a:pt x="649" y="758"/>
                </a:cubicBezTo>
                <a:cubicBezTo>
                  <a:pt x="650" y="752"/>
                  <a:pt x="655" y="751"/>
                  <a:pt x="657" y="746"/>
                </a:cubicBezTo>
                <a:cubicBezTo>
                  <a:pt x="650" y="742"/>
                  <a:pt x="639" y="746"/>
                  <a:pt x="634" y="747"/>
                </a:cubicBezTo>
                <a:cubicBezTo>
                  <a:pt x="632" y="746"/>
                  <a:pt x="631" y="743"/>
                  <a:pt x="630" y="740"/>
                </a:cubicBezTo>
                <a:cubicBezTo>
                  <a:pt x="629" y="741"/>
                  <a:pt x="629" y="742"/>
                  <a:pt x="627" y="742"/>
                </a:cubicBezTo>
                <a:cubicBezTo>
                  <a:pt x="627" y="738"/>
                  <a:pt x="625" y="734"/>
                  <a:pt x="627" y="731"/>
                </a:cubicBezTo>
                <a:cubicBezTo>
                  <a:pt x="631" y="730"/>
                  <a:pt x="630" y="734"/>
                  <a:pt x="635" y="733"/>
                </a:cubicBezTo>
                <a:cubicBezTo>
                  <a:pt x="638" y="733"/>
                  <a:pt x="637" y="727"/>
                  <a:pt x="639" y="726"/>
                </a:cubicBezTo>
                <a:cubicBezTo>
                  <a:pt x="636" y="725"/>
                  <a:pt x="635" y="729"/>
                  <a:pt x="632" y="727"/>
                </a:cubicBezTo>
                <a:cubicBezTo>
                  <a:pt x="635" y="723"/>
                  <a:pt x="639" y="726"/>
                  <a:pt x="641" y="721"/>
                </a:cubicBezTo>
                <a:cubicBezTo>
                  <a:pt x="651" y="725"/>
                  <a:pt x="656" y="717"/>
                  <a:pt x="662" y="716"/>
                </a:cubicBezTo>
                <a:cubicBezTo>
                  <a:pt x="668" y="722"/>
                  <a:pt x="674" y="726"/>
                  <a:pt x="679" y="730"/>
                </a:cubicBezTo>
                <a:cubicBezTo>
                  <a:pt x="680" y="726"/>
                  <a:pt x="680" y="722"/>
                  <a:pt x="680" y="717"/>
                </a:cubicBezTo>
                <a:cubicBezTo>
                  <a:pt x="683" y="718"/>
                  <a:pt x="682" y="721"/>
                  <a:pt x="683" y="723"/>
                </a:cubicBezTo>
                <a:cubicBezTo>
                  <a:pt x="685" y="722"/>
                  <a:pt x="683" y="717"/>
                  <a:pt x="684" y="715"/>
                </a:cubicBezTo>
                <a:cubicBezTo>
                  <a:pt x="693" y="709"/>
                  <a:pt x="699" y="700"/>
                  <a:pt x="707" y="691"/>
                </a:cubicBezTo>
                <a:cubicBezTo>
                  <a:pt x="709" y="694"/>
                  <a:pt x="703" y="701"/>
                  <a:pt x="705" y="705"/>
                </a:cubicBezTo>
                <a:cubicBezTo>
                  <a:pt x="714" y="693"/>
                  <a:pt x="717" y="684"/>
                  <a:pt x="719" y="666"/>
                </a:cubicBezTo>
                <a:cubicBezTo>
                  <a:pt x="714" y="666"/>
                  <a:pt x="718" y="673"/>
                  <a:pt x="714" y="675"/>
                </a:cubicBezTo>
                <a:cubicBezTo>
                  <a:pt x="714" y="682"/>
                  <a:pt x="710" y="685"/>
                  <a:pt x="708" y="689"/>
                </a:cubicBezTo>
                <a:cubicBezTo>
                  <a:pt x="707" y="677"/>
                  <a:pt x="709" y="667"/>
                  <a:pt x="714" y="656"/>
                </a:cubicBezTo>
                <a:cubicBezTo>
                  <a:pt x="716" y="656"/>
                  <a:pt x="715" y="659"/>
                  <a:pt x="716" y="660"/>
                </a:cubicBezTo>
                <a:cubicBezTo>
                  <a:pt x="717" y="660"/>
                  <a:pt x="717" y="660"/>
                  <a:pt x="718" y="660"/>
                </a:cubicBezTo>
                <a:cubicBezTo>
                  <a:pt x="720" y="656"/>
                  <a:pt x="715" y="658"/>
                  <a:pt x="715" y="653"/>
                </a:cubicBezTo>
                <a:cubicBezTo>
                  <a:pt x="722" y="651"/>
                  <a:pt x="735" y="647"/>
                  <a:pt x="741" y="656"/>
                </a:cubicBezTo>
                <a:cubicBezTo>
                  <a:pt x="739" y="664"/>
                  <a:pt x="737" y="672"/>
                  <a:pt x="734" y="680"/>
                </a:cubicBezTo>
                <a:close/>
                <a:moveTo>
                  <a:pt x="738" y="685"/>
                </a:moveTo>
                <a:cubicBezTo>
                  <a:pt x="739" y="678"/>
                  <a:pt x="738" y="652"/>
                  <a:pt x="749" y="659"/>
                </a:cubicBezTo>
                <a:cubicBezTo>
                  <a:pt x="744" y="667"/>
                  <a:pt x="742" y="677"/>
                  <a:pt x="738" y="685"/>
                </a:cubicBezTo>
                <a:close/>
                <a:moveTo>
                  <a:pt x="746" y="189"/>
                </a:moveTo>
                <a:cubicBezTo>
                  <a:pt x="749" y="187"/>
                  <a:pt x="757" y="188"/>
                  <a:pt x="757" y="192"/>
                </a:cubicBezTo>
                <a:cubicBezTo>
                  <a:pt x="755" y="192"/>
                  <a:pt x="748" y="191"/>
                  <a:pt x="746" y="189"/>
                </a:cubicBezTo>
                <a:close/>
                <a:moveTo>
                  <a:pt x="752" y="762"/>
                </a:moveTo>
                <a:cubicBezTo>
                  <a:pt x="753" y="760"/>
                  <a:pt x="752" y="757"/>
                  <a:pt x="754" y="755"/>
                </a:cubicBezTo>
                <a:cubicBezTo>
                  <a:pt x="755" y="757"/>
                  <a:pt x="755" y="754"/>
                  <a:pt x="757" y="756"/>
                </a:cubicBezTo>
                <a:cubicBezTo>
                  <a:pt x="756" y="759"/>
                  <a:pt x="755" y="762"/>
                  <a:pt x="752" y="762"/>
                </a:cubicBezTo>
                <a:close/>
                <a:moveTo>
                  <a:pt x="754" y="258"/>
                </a:moveTo>
                <a:cubicBezTo>
                  <a:pt x="754" y="255"/>
                  <a:pt x="757" y="258"/>
                  <a:pt x="758" y="260"/>
                </a:cubicBezTo>
                <a:cubicBezTo>
                  <a:pt x="760" y="262"/>
                  <a:pt x="755" y="258"/>
                  <a:pt x="754" y="258"/>
                </a:cubicBezTo>
                <a:close/>
                <a:moveTo>
                  <a:pt x="759" y="260"/>
                </a:moveTo>
                <a:cubicBezTo>
                  <a:pt x="763" y="261"/>
                  <a:pt x="766" y="262"/>
                  <a:pt x="770" y="263"/>
                </a:cubicBezTo>
                <a:cubicBezTo>
                  <a:pt x="766" y="258"/>
                  <a:pt x="758" y="253"/>
                  <a:pt x="750" y="249"/>
                </a:cubicBezTo>
                <a:cubicBezTo>
                  <a:pt x="752" y="248"/>
                  <a:pt x="754" y="247"/>
                  <a:pt x="757" y="247"/>
                </a:cubicBezTo>
                <a:cubicBezTo>
                  <a:pt x="758" y="256"/>
                  <a:pt x="779" y="254"/>
                  <a:pt x="779" y="264"/>
                </a:cubicBezTo>
                <a:cubicBezTo>
                  <a:pt x="778" y="266"/>
                  <a:pt x="775" y="266"/>
                  <a:pt x="776" y="270"/>
                </a:cubicBezTo>
                <a:cubicBezTo>
                  <a:pt x="770" y="266"/>
                  <a:pt x="764" y="264"/>
                  <a:pt x="759" y="260"/>
                </a:cubicBezTo>
                <a:close/>
                <a:moveTo>
                  <a:pt x="784" y="762"/>
                </a:moveTo>
                <a:cubicBezTo>
                  <a:pt x="784" y="761"/>
                  <a:pt x="785" y="755"/>
                  <a:pt x="789" y="756"/>
                </a:cubicBezTo>
                <a:cubicBezTo>
                  <a:pt x="788" y="759"/>
                  <a:pt x="785" y="759"/>
                  <a:pt x="784" y="762"/>
                </a:cubicBezTo>
                <a:close/>
                <a:moveTo>
                  <a:pt x="792" y="710"/>
                </a:moveTo>
                <a:cubicBezTo>
                  <a:pt x="791" y="713"/>
                  <a:pt x="793" y="713"/>
                  <a:pt x="793" y="716"/>
                </a:cubicBezTo>
                <a:cubicBezTo>
                  <a:pt x="790" y="717"/>
                  <a:pt x="790" y="720"/>
                  <a:pt x="787" y="721"/>
                </a:cubicBezTo>
                <a:cubicBezTo>
                  <a:pt x="793" y="729"/>
                  <a:pt x="779" y="739"/>
                  <a:pt x="774" y="741"/>
                </a:cubicBezTo>
                <a:cubicBezTo>
                  <a:pt x="777" y="738"/>
                  <a:pt x="772" y="738"/>
                  <a:pt x="770" y="738"/>
                </a:cubicBezTo>
                <a:cubicBezTo>
                  <a:pt x="767" y="739"/>
                  <a:pt x="773" y="739"/>
                  <a:pt x="771" y="741"/>
                </a:cubicBezTo>
                <a:cubicBezTo>
                  <a:pt x="771" y="741"/>
                  <a:pt x="771" y="742"/>
                  <a:pt x="771" y="743"/>
                </a:cubicBezTo>
                <a:cubicBezTo>
                  <a:pt x="761" y="736"/>
                  <a:pt x="769" y="724"/>
                  <a:pt x="770" y="713"/>
                </a:cubicBezTo>
                <a:cubicBezTo>
                  <a:pt x="772" y="713"/>
                  <a:pt x="772" y="710"/>
                  <a:pt x="775" y="710"/>
                </a:cubicBezTo>
                <a:cubicBezTo>
                  <a:pt x="776" y="704"/>
                  <a:pt x="773" y="705"/>
                  <a:pt x="773" y="699"/>
                </a:cubicBezTo>
                <a:cubicBezTo>
                  <a:pt x="774" y="699"/>
                  <a:pt x="775" y="699"/>
                  <a:pt x="775" y="698"/>
                </a:cubicBezTo>
                <a:cubicBezTo>
                  <a:pt x="776" y="699"/>
                  <a:pt x="776" y="700"/>
                  <a:pt x="777" y="700"/>
                </a:cubicBezTo>
                <a:cubicBezTo>
                  <a:pt x="776" y="703"/>
                  <a:pt x="778" y="705"/>
                  <a:pt x="776" y="706"/>
                </a:cubicBezTo>
                <a:cubicBezTo>
                  <a:pt x="776" y="707"/>
                  <a:pt x="778" y="705"/>
                  <a:pt x="777" y="710"/>
                </a:cubicBezTo>
                <a:cubicBezTo>
                  <a:pt x="782" y="705"/>
                  <a:pt x="784" y="696"/>
                  <a:pt x="786" y="688"/>
                </a:cubicBezTo>
                <a:cubicBezTo>
                  <a:pt x="785" y="686"/>
                  <a:pt x="781" y="689"/>
                  <a:pt x="780" y="689"/>
                </a:cubicBezTo>
                <a:cubicBezTo>
                  <a:pt x="779" y="693"/>
                  <a:pt x="783" y="691"/>
                  <a:pt x="782" y="694"/>
                </a:cubicBezTo>
                <a:cubicBezTo>
                  <a:pt x="780" y="696"/>
                  <a:pt x="778" y="692"/>
                  <a:pt x="779" y="697"/>
                </a:cubicBezTo>
                <a:cubicBezTo>
                  <a:pt x="777" y="696"/>
                  <a:pt x="777" y="698"/>
                  <a:pt x="775" y="697"/>
                </a:cubicBezTo>
                <a:cubicBezTo>
                  <a:pt x="775" y="690"/>
                  <a:pt x="779" y="690"/>
                  <a:pt x="777" y="681"/>
                </a:cubicBezTo>
                <a:cubicBezTo>
                  <a:pt x="780" y="679"/>
                  <a:pt x="779" y="676"/>
                  <a:pt x="780" y="674"/>
                </a:cubicBezTo>
                <a:cubicBezTo>
                  <a:pt x="780" y="674"/>
                  <a:pt x="781" y="675"/>
                  <a:pt x="781" y="676"/>
                </a:cubicBezTo>
                <a:cubicBezTo>
                  <a:pt x="783" y="675"/>
                  <a:pt x="783" y="673"/>
                  <a:pt x="784" y="672"/>
                </a:cubicBezTo>
                <a:cubicBezTo>
                  <a:pt x="785" y="671"/>
                  <a:pt x="782" y="679"/>
                  <a:pt x="783" y="682"/>
                </a:cubicBezTo>
                <a:cubicBezTo>
                  <a:pt x="785" y="681"/>
                  <a:pt x="784" y="675"/>
                  <a:pt x="787" y="678"/>
                </a:cubicBezTo>
                <a:cubicBezTo>
                  <a:pt x="786" y="674"/>
                  <a:pt x="787" y="673"/>
                  <a:pt x="786" y="670"/>
                </a:cubicBezTo>
                <a:cubicBezTo>
                  <a:pt x="791" y="666"/>
                  <a:pt x="796" y="669"/>
                  <a:pt x="802" y="667"/>
                </a:cubicBezTo>
                <a:cubicBezTo>
                  <a:pt x="799" y="665"/>
                  <a:pt x="795" y="664"/>
                  <a:pt x="792" y="662"/>
                </a:cubicBezTo>
                <a:cubicBezTo>
                  <a:pt x="791" y="655"/>
                  <a:pt x="794" y="652"/>
                  <a:pt x="794" y="646"/>
                </a:cubicBezTo>
                <a:cubicBezTo>
                  <a:pt x="801" y="645"/>
                  <a:pt x="805" y="644"/>
                  <a:pt x="811" y="646"/>
                </a:cubicBezTo>
                <a:cubicBezTo>
                  <a:pt x="811" y="637"/>
                  <a:pt x="802" y="638"/>
                  <a:pt x="798" y="633"/>
                </a:cubicBezTo>
                <a:cubicBezTo>
                  <a:pt x="805" y="630"/>
                  <a:pt x="816" y="639"/>
                  <a:pt x="821" y="635"/>
                </a:cubicBezTo>
                <a:cubicBezTo>
                  <a:pt x="815" y="631"/>
                  <a:pt x="809" y="627"/>
                  <a:pt x="802" y="626"/>
                </a:cubicBezTo>
                <a:cubicBezTo>
                  <a:pt x="801" y="622"/>
                  <a:pt x="802" y="619"/>
                  <a:pt x="805" y="616"/>
                </a:cubicBezTo>
                <a:cubicBezTo>
                  <a:pt x="810" y="618"/>
                  <a:pt x="814" y="616"/>
                  <a:pt x="818" y="617"/>
                </a:cubicBezTo>
                <a:cubicBezTo>
                  <a:pt x="810" y="609"/>
                  <a:pt x="792" y="615"/>
                  <a:pt x="799" y="597"/>
                </a:cubicBezTo>
                <a:cubicBezTo>
                  <a:pt x="800" y="596"/>
                  <a:pt x="803" y="596"/>
                  <a:pt x="803" y="594"/>
                </a:cubicBezTo>
                <a:cubicBezTo>
                  <a:pt x="805" y="589"/>
                  <a:pt x="801" y="578"/>
                  <a:pt x="807" y="576"/>
                </a:cubicBezTo>
                <a:cubicBezTo>
                  <a:pt x="809" y="580"/>
                  <a:pt x="806" y="583"/>
                  <a:pt x="809" y="586"/>
                </a:cubicBezTo>
                <a:cubicBezTo>
                  <a:pt x="806" y="586"/>
                  <a:pt x="806" y="586"/>
                  <a:pt x="806" y="586"/>
                </a:cubicBezTo>
                <a:cubicBezTo>
                  <a:pt x="807" y="589"/>
                  <a:pt x="809" y="590"/>
                  <a:pt x="808" y="595"/>
                </a:cubicBezTo>
                <a:cubicBezTo>
                  <a:pt x="809" y="596"/>
                  <a:pt x="810" y="596"/>
                  <a:pt x="811" y="596"/>
                </a:cubicBezTo>
                <a:cubicBezTo>
                  <a:pt x="813" y="595"/>
                  <a:pt x="810" y="593"/>
                  <a:pt x="811" y="591"/>
                </a:cubicBezTo>
                <a:cubicBezTo>
                  <a:pt x="813" y="590"/>
                  <a:pt x="818" y="591"/>
                  <a:pt x="818" y="596"/>
                </a:cubicBezTo>
                <a:cubicBezTo>
                  <a:pt x="820" y="592"/>
                  <a:pt x="821" y="586"/>
                  <a:pt x="824" y="582"/>
                </a:cubicBezTo>
                <a:cubicBezTo>
                  <a:pt x="826" y="585"/>
                  <a:pt x="826" y="589"/>
                  <a:pt x="824" y="592"/>
                </a:cubicBezTo>
                <a:cubicBezTo>
                  <a:pt x="828" y="590"/>
                  <a:pt x="826" y="582"/>
                  <a:pt x="829" y="579"/>
                </a:cubicBezTo>
                <a:cubicBezTo>
                  <a:pt x="833" y="580"/>
                  <a:pt x="830" y="586"/>
                  <a:pt x="830" y="589"/>
                </a:cubicBezTo>
                <a:cubicBezTo>
                  <a:pt x="829" y="589"/>
                  <a:pt x="829" y="588"/>
                  <a:pt x="828" y="588"/>
                </a:cubicBezTo>
                <a:cubicBezTo>
                  <a:pt x="828" y="591"/>
                  <a:pt x="828" y="598"/>
                  <a:pt x="826" y="602"/>
                </a:cubicBezTo>
                <a:cubicBezTo>
                  <a:pt x="825" y="601"/>
                  <a:pt x="824" y="600"/>
                  <a:pt x="824" y="598"/>
                </a:cubicBezTo>
                <a:cubicBezTo>
                  <a:pt x="823" y="601"/>
                  <a:pt x="823" y="604"/>
                  <a:pt x="824" y="606"/>
                </a:cubicBezTo>
                <a:cubicBezTo>
                  <a:pt x="824" y="606"/>
                  <a:pt x="824" y="605"/>
                  <a:pt x="823" y="605"/>
                </a:cubicBezTo>
                <a:cubicBezTo>
                  <a:pt x="823" y="609"/>
                  <a:pt x="823" y="609"/>
                  <a:pt x="823" y="609"/>
                </a:cubicBezTo>
                <a:cubicBezTo>
                  <a:pt x="823" y="612"/>
                  <a:pt x="825" y="607"/>
                  <a:pt x="825" y="610"/>
                </a:cubicBezTo>
                <a:cubicBezTo>
                  <a:pt x="825" y="613"/>
                  <a:pt x="825" y="610"/>
                  <a:pt x="823" y="610"/>
                </a:cubicBezTo>
                <a:cubicBezTo>
                  <a:pt x="823" y="613"/>
                  <a:pt x="824" y="613"/>
                  <a:pt x="824" y="616"/>
                </a:cubicBezTo>
                <a:cubicBezTo>
                  <a:pt x="826" y="616"/>
                  <a:pt x="823" y="612"/>
                  <a:pt x="825" y="612"/>
                </a:cubicBezTo>
                <a:cubicBezTo>
                  <a:pt x="833" y="621"/>
                  <a:pt x="831" y="640"/>
                  <a:pt x="824" y="647"/>
                </a:cubicBezTo>
                <a:cubicBezTo>
                  <a:pt x="825" y="649"/>
                  <a:pt x="824" y="652"/>
                  <a:pt x="824" y="654"/>
                </a:cubicBezTo>
                <a:cubicBezTo>
                  <a:pt x="820" y="657"/>
                  <a:pt x="818" y="670"/>
                  <a:pt x="819" y="674"/>
                </a:cubicBezTo>
                <a:cubicBezTo>
                  <a:pt x="814" y="685"/>
                  <a:pt x="804" y="698"/>
                  <a:pt x="797" y="710"/>
                </a:cubicBezTo>
                <a:cubicBezTo>
                  <a:pt x="794" y="711"/>
                  <a:pt x="794" y="709"/>
                  <a:pt x="792" y="710"/>
                </a:cubicBezTo>
                <a:close/>
                <a:moveTo>
                  <a:pt x="796" y="745"/>
                </a:moveTo>
                <a:cubicBezTo>
                  <a:pt x="796" y="742"/>
                  <a:pt x="796" y="741"/>
                  <a:pt x="798" y="741"/>
                </a:cubicBezTo>
                <a:cubicBezTo>
                  <a:pt x="799" y="743"/>
                  <a:pt x="798" y="745"/>
                  <a:pt x="796" y="745"/>
                </a:cubicBezTo>
                <a:close/>
                <a:moveTo>
                  <a:pt x="854" y="600"/>
                </a:moveTo>
                <a:cubicBezTo>
                  <a:pt x="855" y="603"/>
                  <a:pt x="854" y="605"/>
                  <a:pt x="853" y="607"/>
                </a:cubicBezTo>
                <a:cubicBezTo>
                  <a:pt x="857" y="608"/>
                  <a:pt x="853" y="605"/>
                  <a:pt x="856" y="605"/>
                </a:cubicBezTo>
                <a:cubicBezTo>
                  <a:pt x="859" y="613"/>
                  <a:pt x="854" y="631"/>
                  <a:pt x="850" y="639"/>
                </a:cubicBezTo>
                <a:cubicBezTo>
                  <a:pt x="851" y="658"/>
                  <a:pt x="841" y="676"/>
                  <a:pt x="838" y="690"/>
                </a:cubicBezTo>
                <a:cubicBezTo>
                  <a:pt x="836" y="690"/>
                  <a:pt x="836" y="691"/>
                  <a:pt x="835" y="691"/>
                </a:cubicBezTo>
                <a:cubicBezTo>
                  <a:pt x="829" y="708"/>
                  <a:pt x="818" y="716"/>
                  <a:pt x="810" y="728"/>
                </a:cubicBezTo>
                <a:cubicBezTo>
                  <a:pt x="807" y="715"/>
                  <a:pt x="818" y="707"/>
                  <a:pt x="816" y="695"/>
                </a:cubicBezTo>
                <a:cubicBezTo>
                  <a:pt x="818" y="693"/>
                  <a:pt x="819" y="690"/>
                  <a:pt x="823" y="691"/>
                </a:cubicBezTo>
                <a:cubicBezTo>
                  <a:pt x="824" y="688"/>
                  <a:pt x="825" y="685"/>
                  <a:pt x="829" y="685"/>
                </a:cubicBezTo>
                <a:cubicBezTo>
                  <a:pt x="832" y="667"/>
                  <a:pt x="848" y="650"/>
                  <a:pt x="842" y="625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4" y="623"/>
                  <a:pt x="843" y="621"/>
                  <a:pt x="844" y="617"/>
                </a:cubicBezTo>
                <a:cubicBezTo>
                  <a:pt x="845" y="618"/>
                  <a:pt x="846" y="620"/>
                  <a:pt x="846" y="622"/>
                </a:cubicBezTo>
                <a:cubicBezTo>
                  <a:pt x="849" y="619"/>
                  <a:pt x="847" y="614"/>
                  <a:pt x="847" y="610"/>
                </a:cubicBezTo>
                <a:cubicBezTo>
                  <a:pt x="849" y="611"/>
                  <a:pt x="851" y="612"/>
                  <a:pt x="853" y="613"/>
                </a:cubicBezTo>
                <a:cubicBezTo>
                  <a:pt x="855" y="611"/>
                  <a:pt x="851" y="609"/>
                  <a:pt x="850" y="607"/>
                </a:cubicBezTo>
                <a:cubicBezTo>
                  <a:pt x="850" y="604"/>
                  <a:pt x="851" y="602"/>
                  <a:pt x="849" y="598"/>
                </a:cubicBezTo>
                <a:cubicBezTo>
                  <a:pt x="846" y="595"/>
                  <a:pt x="848" y="590"/>
                  <a:pt x="845" y="585"/>
                </a:cubicBezTo>
                <a:cubicBezTo>
                  <a:pt x="846" y="581"/>
                  <a:pt x="853" y="592"/>
                  <a:pt x="849" y="593"/>
                </a:cubicBezTo>
                <a:cubicBezTo>
                  <a:pt x="850" y="594"/>
                  <a:pt x="852" y="595"/>
                  <a:pt x="854" y="596"/>
                </a:cubicBezTo>
                <a:cubicBezTo>
                  <a:pt x="854" y="596"/>
                  <a:pt x="855" y="595"/>
                  <a:pt x="855" y="594"/>
                </a:cubicBezTo>
                <a:cubicBezTo>
                  <a:pt x="855" y="597"/>
                  <a:pt x="855" y="597"/>
                  <a:pt x="858" y="599"/>
                </a:cubicBezTo>
                <a:cubicBezTo>
                  <a:pt x="855" y="599"/>
                  <a:pt x="857" y="602"/>
                  <a:pt x="854" y="600"/>
                </a:cubicBezTo>
                <a:close/>
                <a:moveTo>
                  <a:pt x="940" y="190"/>
                </a:moveTo>
                <a:cubicBezTo>
                  <a:pt x="941" y="191"/>
                  <a:pt x="943" y="193"/>
                  <a:pt x="942" y="194"/>
                </a:cubicBezTo>
                <a:cubicBezTo>
                  <a:pt x="940" y="194"/>
                  <a:pt x="938" y="192"/>
                  <a:pt x="940" y="190"/>
                </a:cubicBezTo>
                <a:close/>
                <a:moveTo>
                  <a:pt x="922" y="150"/>
                </a:moveTo>
                <a:cubicBezTo>
                  <a:pt x="921" y="149"/>
                  <a:pt x="921" y="150"/>
                  <a:pt x="920" y="150"/>
                </a:cubicBezTo>
                <a:cubicBezTo>
                  <a:pt x="919" y="149"/>
                  <a:pt x="917" y="148"/>
                  <a:pt x="917" y="145"/>
                </a:cubicBezTo>
                <a:cubicBezTo>
                  <a:pt x="920" y="145"/>
                  <a:pt x="921" y="147"/>
                  <a:pt x="922" y="150"/>
                </a:cubicBezTo>
                <a:close/>
                <a:moveTo>
                  <a:pt x="905" y="180"/>
                </a:moveTo>
                <a:cubicBezTo>
                  <a:pt x="906" y="182"/>
                  <a:pt x="910" y="180"/>
                  <a:pt x="909" y="184"/>
                </a:cubicBezTo>
                <a:cubicBezTo>
                  <a:pt x="907" y="185"/>
                  <a:pt x="907" y="183"/>
                  <a:pt x="905" y="184"/>
                </a:cubicBezTo>
                <a:lnTo>
                  <a:pt x="905" y="180"/>
                </a:lnTo>
                <a:close/>
                <a:moveTo>
                  <a:pt x="898" y="427"/>
                </a:moveTo>
                <a:cubicBezTo>
                  <a:pt x="895" y="429"/>
                  <a:pt x="894" y="425"/>
                  <a:pt x="893" y="423"/>
                </a:cubicBezTo>
                <a:cubicBezTo>
                  <a:pt x="895" y="424"/>
                  <a:pt x="897" y="425"/>
                  <a:pt x="898" y="427"/>
                </a:cubicBezTo>
                <a:close/>
                <a:moveTo>
                  <a:pt x="895" y="252"/>
                </a:moveTo>
                <a:cubicBezTo>
                  <a:pt x="887" y="252"/>
                  <a:pt x="880" y="251"/>
                  <a:pt x="880" y="243"/>
                </a:cubicBezTo>
                <a:cubicBezTo>
                  <a:pt x="886" y="247"/>
                  <a:pt x="894" y="243"/>
                  <a:pt x="895" y="252"/>
                </a:cubicBezTo>
                <a:close/>
                <a:moveTo>
                  <a:pt x="880" y="121"/>
                </a:moveTo>
                <a:cubicBezTo>
                  <a:pt x="877" y="119"/>
                  <a:pt x="875" y="119"/>
                  <a:pt x="874" y="116"/>
                </a:cubicBezTo>
                <a:cubicBezTo>
                  <a:pt x="876" y="119"/>
                  <a:pt x="880" y="115"/>
                  <a:pt x="880" y="121"/>
                </a:cubicBezTo>
                <a:close/>
                <a:moveTo>
                  <a:pt x="860" y="272"/>
                </a:moveTo>
                <a:cubicBezTo>
                  <a:pt x="863" y="273"/>
                  <a:pt x="865" y="273"/>
                  <a:pt x="866" y="275"/>
                </a:cubicBezTo>
                <a:cubicBezTo>
                  <a:pt x="865" y="280"/>
                  <a:pt x="859" y="277"/>
                  <a:pt x="860" y="272"/>
                </a:cubicBezTo>
                <a:close/>
                <a:moveTo>
                  <a:pt x="866" y="111"/>
                </a:moveTo>
                <a:cubicBezTo>
                  <a:pt x="868" y="106"/>
                  <a:pt x="872" y="112"/>
                  <a:pt x="872" y="114"/>
                </a:cubicBezTo>
                <a:cubicBezTo>
                  <a:pt x="871" y="116"/>
                  <a:pt x="867" y="112"/>
                  <a:pt x="866" y="111"/>
                </a:cubicBezTo>
                <a:close/>
                <a:moveTo>
                  <a:pt x="870" y="277"/>
                </a:moveTo>
                <a:cubicBezTo>
                  <a:pt x="876" y="278"/>
                  <a:pt x="879" y="282"/>
                  <a:pt x="881" y="288"/>
                </a:cubicBezTo>
                <a:cubicBezTo>
                  <a:pt x="876" y="286"/>
                  <a:pt x="873" y="281"/>
                  <a:pt x="870" y="277"/>
                </a:cubicBezTo>
                <a:close/>
                <a:moveTo>
                  <a:pt x="890" y="266"/>
                </a:moveTo>
                <a:cubicBezTo>
                  <a:pt x="885" y="261"/>
                  <a:pt x="879" y="265"/>
                  <a:pt x="874" y="259"/>
                </a:cubicBezTo>
                <a:cubicBezTo>
                  <a:pt x="875" y="258"/>
                  <a:pt x="878" y="258"/>
                  <a:pt x="876" y="256"/>
                </a:cubicBezTo>
                <a:cubicBezTo>
                  <a:pt x="877" y="256"/>
                  <a:pt x="889" y="259"/>
                  <a:pt x="893" y="263"/>
                </a:cubicBezTo>
                <a:cubicBezTo>
                  <a:pt x="893" y="266"/>
                  <a:pt x="889" y="263"/>
                  <a:pt x="890" y="266"/>
                </a:cubicBezTo>
                <a:close/>
                <a:moveTo>
                  <a:pt x="898" y="438"/>
                </a:moveTo>
                <a:cubicBezTo>
                  <a:pt x="894" y="437"/>
                  <a:pt x="894" y="432"/>
                  <a:pt x="893" y="428"/>
                </a:cubicBezTo>
                <a:cubicBezTo>
                  <a:pt x="896" y="430"/>
                  <a:pt x="900" y="434"/>
                  <a:pt x="898" y="438"/>
                </a:cubicBezTo>
                <a:close/>
                <a:moveTo>
                  <a:pt x="902" y="444"/>
                </a:moveTo>
                <a:cubicBezTo>
                  <a:pt x="903" y="444"/>
                  <a:pt x="904" y="444"/>
                  <a:pt x="904" y="443"/>
                </a:cubicBezTo>
                <a:cubicBezTo>
                  <a:pt x="906" y="444"/>
                  <a:pt x="905" y="448"/>
                  <a:pt x="908" y="447"/>
                </a:cubicBezTo>
                <a:cubicBezTo>
                  <a:pt x="905" y="450"/>
                  <a:pt x="909" y="453"/>
                  <a:pt x="911" y="456"/>
                </a:cubicBezTo>
                <a:cubicBezTo>
                  <a:pt x="906" y="457"/>
                  <a:pt x="904" y="448"/>
                  <a:pt x="902" y="444"/>
                </a:cubicBezTo>
                <a:close/>
                <a:moveTo>
                  <a:pt x="904" y="301"/>
                </a:moveTo>
                <a:cubicBezTo>
                  <a:pt x="906" y="302"/>
                  <a:pt x="907" y="302"/>
                  <a:pt x="908" y="304"/>
                </a:cubicBezTo>
                <a:cubicBezTo>
                  <a:pt x="907" y="306"/>
                  <a:pt x="903" y="304"/>
                  <a:pt x="904" y="301"/>
                </a:cubicBezTo>
                <a:close/>
                <a:moveTo>
                  <a:pt x="917" y="342"/>
                </a:moveTo>
                <a:cubicBezTo>
                  <a:pt x="920" y="340"/>
                  <a:pt x="924" y="345"/>
                  <a:pt x="924" y="340"/>
                </a:cubicBezTo>
                <a:cubicBezTo>
                  <a:pt x="928" y="340"/>
                  <a:pt x="931" y="340"/>
                  <a:pt x="933" y="342"/>
                </a:cubicBezTo>
                <a:cubicBezTo>
                  <a:pt x="931" y="347"/>
                  <a:pt x="935" y="347"/>
                  <a:pt x="935" y="351"/>
                </a:cubicBezTo>
                <a:cubicBezTo>
                  <a:pt x="930" y="347"/>
                  <a:pt x="919" y="349"/>
                  <a:pt x="917" y="342"/>
                </a:cubicBezTo>
                <a:close/>
                <a:moveTo>
                  <a:pt x="921" y="248"/>
                </a:moveTo>
                <a:cubicBezTo>
                  <a:pt x="921" y="246"/>
                  <a:pt x="921" y="246"/>
                  <a:pt x="921" y="246"/>
                </a:cubicBezTo>
                <a:cubicBezTo>
                  <a:pt x="925" y="246"/>
                  <a:pt x="925" y="250"/>
                  <a:pt x="927" y="252"/>
                </a:cubicBezTo>
                <a:cubicBezTo>
                  <a:pt x="924" y="250"/>
                  <a:pt x="924" y="248"/>
                  <a:pt x="921" y="248"/>
                </a:cubicBezTo>
                <a:close/>
                <a:moveTo>
                  <a:pt x="928" y="252"/>
                </a:moveTo>
                <a:cubicBezTo>
                  <a:pt x="931" y="252"/>
                  <a:pt x="932" y="253"/>
                  <a:pt x="932" y="256"/>
                </a:cubicBezTo>
                <a:cubicBezTo>
                  <a:pt x="930" y="255"/>
                  <a:pt x="928" y="255"/>
                  <a:pt x="928" y="252"/>
                </a:cubicBezTo>
                <a:close/>
                <a:moveTo>
                  <a:pt x="936" y="253"/>
                </a:moveTo>
                <a:cubicBezTo>
                  <a:pt x="926" y="239"/>
                  <a:pt x="908" y="238"/>
                  <a:pt x="898" y="224"/>
                </a:cubicBezTo>
                <a:cubicBezTo>
                  <a:pt x="905" y="226"/>
                  <a:pt x="909" y="228"/>
                  <a:pt x="917" y="230"/>
                </a:cubicBezTo>
                <a:cubicBezTo>
                  <a:pt x="916" y="233"/>
                  <a:pt x="923" y="237"/>
                  <a:pt x="925" y="236"/>
                </a:cubicBezTo>
                <a:cubicBezTo>
                  <a:pt x="929" y="247"/>
                  <a:pt x="942" y="246"/>
                  <a:pt x="946" y="256"/>
                </a:cubicBezTo>
                <a:cubicBezTo>
                  <a:pt x="942" y="256"/>
                  <a:pt x="940" y="251"/>
                  <a:pt x="936" y="253"/>
                </a:cubicBezTo>
                <a:close/>
                <a:moveTo>
                  <a:pt x="952" y="227"/>
                </a:moveTo>
                <a:cubicBezTo>
                  <a:pt x="951" y="228"/>
                  <a:pt x="955" y="231"/>
                  <a:pt x="955" y="234"/>
                </a:cubicBezTo>
                <a:cubicBezTo>
                  <a:pt x="951" y="234"/>
                  <a:pt x="949" y="230"/>
                  <a:pt x="946" y="228"/>
                </a:cubicBezTo>
                <a:cubicBezTo>
                  <a:pt x="946" y="230"/>
                  <a:pt x="943" y="232"/>
                  <a:pt x="942" y="230"/>
                </a:cubicBezTo>
                <a:cubicBezTo>
                  <a:pt x="941" y="232"/>
                  <a:pt x="942" y="232"/>
                  <a:pt x="943" y="233"/>
                </a:cubicBezTo>
                <a:cubicBezTo>
                  <a:pt x="941" y="235"/>
                  <a:pt x="939" y="229"/>
                  <a:pt x="937" y="233"/>
                </a:cubicBezTo>
                <a:cubicBezTo>
                  <a:pt x="934" y="225"/>
                  <a:pt x="924" y="220"/>
                  <a:pt x="920" y="211"/>
                </a:cubicBezTo>
                <a:cubicBezTo>
                  <a:pt x="923" y="211"/>
                  <a:pt x="923" y="211"/>
                  <a:pt x="923" y="211"/>
                </a:cubicBezTo>
                <a:cubicBezTo>
                  <a:pt x="922" y="208"/>
                  <a:pt x="919" y="208"/>
                  <a:pt x="919" y="205"/>
                </a:cubicBezTo>
                <a:cubicBezTo>
                  <a:pt x="925" y="209"/>
                  <a:pt x="933" y="210"/>
                  <a:pt x="938" y="214"/>
                </a:cubicBezTo>
                <a:cubicBezTo>
                  <a:pt x="938" y="219"/>
                  <a:pt x="940" y="220"/>
                  <a:pt x="944" y="220"/>
                </a:cubicBezTo>
                <a:cubicBezTo>
                  <a:pt x="943" y="219"/>
                  <a:pt x="940" y="220"/>
                  <a:pt x="941" y="217"/>
                </a:cubicBezTo>
                <a:cubicBezTo>
                  <a:pt x="942" y="217"/>
                  <a:pt x="943" y="217"/>
                  <a:pt x="943" y="216"/>
                </a:cubicBezTo>
                <a:cubicBezTo>
                  <a:pt x="943" y="214"/>
                  <a:pt x="942" y="213"/>
                  <a:pt x="940" y="213"/>
                </a:cubicBezTo>
                <a:cubicBezTo>
                  <a:pt x="953" y="206"/>
                  <a:pt x="955" y="226"/>
                  <a:pt x="963" y="229"/>
                </a:cubicBezTo>
                <a:cubicBezTo>
                  <a:pt x="963" y="232"/>
                  <a:pt x="964" y="232"/>
                  <a:pt x="964" y="235"/>
                </a:cubicBezTo>
                <a:cubicBezTo>
                  <a:pt x="959" y="234"/>
                  <a:pt x="957" y="229"/>
                  <a:pt x="952" y="227"/>
                </a:cubicBezTo>
                <a:close/>
                <a:moveTo>
                  <a:pt x="966" y="256"/>
                </a:moveTo>
                <a:cubicBezTo>
                  <a:pt x="965" y="257"/>
                  <a:pt x="962" y="254"/>
                  <a:pt x="963" y="250"/>
                </a:cubicBezTo>
                <a:cubicBezTo>
                  <a:pt x="965" y="251"/>
                  <a:pt x="966" y="252"/>
                  <a:pt x="967" y="255"/>
                </a:cubicBezTo>
                <a:cubicBezTo>
                  <a:pt x="965" y="254"/>
                  <a:pt x="965" y="256"/>
                  <a:pt x="966" y="256"/>
                </a:cubicBezTo>
                <a:close/>
                <a:moveTo>
                  <a:pt x="966" y="199"/>
                </a:moveTo>
                <a:cubicBezTo>
                  <a:pt x="970" y="199"/>
                  <a:pt x="972" y="202"/>
                  <a:pt x="975" y="204"/>
                </a:cubicBezTo>
                <a:cubicBezTo>
                  <a:pt x="972" y="208"/>
                  <a:pt x="967" y="202"/>
                  <a:pt x="966" y="199"/>
                </a:cubicBezTo>
                <a:close/>
                <a:moveTo>
                  <a:pt x="880" y="807"/>
                </a:moveTo>
                <a:cubicBezTo>
                  <a:pt x="880" y="802"/>
                  <a:pt x="882" y="800"/>
                  <a:pt x="884" y="798"/>
                </a:cubicBezTo>
                <a:cubicBezTo>
                  <a:pt x="886" y="802"/>
                  <a:pt x="883" y="806"/>
                  <a:pt x="880" y="807"/>
                </a:cubicBezTo>
                <a:close/>
                <a:moveTo>
                  <a:pt x="890" y="805"/>
                </a:moveTo>
                <a:cubicBezTo>
                  <a:pt x="891" y="801"/>
                  <a:pt x="892" y="802"/>
                  <a:pt x="896" y="802"/>
                </a:cubicBezTo>
                <a:cubicBezTo>
                  <a:pt x="896" y="805"/>
                  <a:pt x="893" y="807"/>
                  <a:pt x="890" y="805"/>
                </a:cubicBezTo>
                <a:close/>
                <a:moveTo>
                  <a:pt x="854" y="904"/>
                </a:moveTo>
                <a:cubicBezTo>
                  <a:pt x="849" y="906"/>
                  <a:pt x="844" y="912"/>
                  <a:pt x="838" y="910"/>
                </a:cubicBezTo>
                <a:cubicBezTo>
                  <a:pt x="843" y="903"/>
                  <a:pt x="848" y="893"/>
                  <a:pt x="859" y="896"/>
                </a:cubicBezTo>
                <a:cubicBezTo>
                  <a:pt x="857" y="899"/>
                  <a:pt x="855" y="898"/>
                  <a:pt x="854" y="904"/>
                </a:cubicBezTo>
                <a:close/>
                <a:moveTo>
                  <a:pt x="873" y="877"/>
                </a:moveTo>
                <a:cubicBezTo>
                  <a:pt x="870" y="877"/>
                  <a:pt x="870" y="880"/>
                  <a:pt x="866" y="880"/>
                </a:cubicBezTo>
                <a:cubicBezTo>
                  <a:pt x="867" y="875"/>
                  <a:pt x="869" y="872"/>
                  <a:pt x="874" y="872"/>
                </a:cubicBezTo>
                <a:cubicBezTo>
                  <a:pt x="874" y="874"/>
                  <a:pt x="873" y="874"/>
                  <a:pt x="873" y="877"/>
                </a:cubicBezTo>
                <a:close/>
                <a:moveTo>
                  <a:pt x="916" y="832"/>
                </a:moveTo>
                <a:cubicBezTo>
                  <a:pt x="913" y="834"/>
                  <a:pt x="911" y="832"/>
                  <a:pt x="910" y="830"/>
                </a:cubicBezTo>
                <a:cubicBezTo>
                  <a:pt x="911" y="823"/>
                  <a:pt x="920" y="824"/>
                  <a:pt x="916" y="832"/>
                </a:cubicBezTo>
                <a:close/>
                <a:moveTo>
                  <a:pt x="885" y="951"/>
                </a:moveTo>
                <a:cubicBezTo>
                  <a:pt x="888" y="949"/>
                  <a:pt x="889" y="945"/>
                  <a:pt x="893" y="944"/>
                </a:cubicBezTo>
                <a:cubicBezTo>
                  <a:pt x="891" y="947"/>
                  <a:pt x="888" y="952"/>
                  <a:pt x="885" y="951"/>
                </a:cubicBezTo>
                <a:close/>
                <a:moveTo>
                  <a:pt x="892" y="915"/>
                </a:moveTo>
                <a:cubicBezTo>
                  <a:pt x="885" y="920"/>
                  <a:pt x="879" y="926"/>
                  <a:pt x="870" y="928"/>
                </a:cubicBezTo>
                <a:cubicBezTo>
                  <a:pt x="870" y="924"/>
                  <a:pt x="873" y="923"/>
                  <a:pt x="876" y="922"/>
                </a:cubicBezTo>
                <a:cubicBezTo>
                  <a:pt x="884" y="918"/>
                  <a:pt x="890" y="910"/>
                  <a:pt x="900" y="908"/>
                </a:cubicBezTo>
                <a:cubicBezTo>
                  <a:pt x="901" y="912"/>
                  <a:pt x="897" y="917"/>
                  <a:pt x="892" y="915"/>
                </a:cubicBezTo>
                <a:close/>
                <a:moveTo>
                  <a:pt x="899" y="940"/>
                </a:moveTo>
                <a:cubicBezTo>
                  <a:pt x="902" y="928"/>
                  <a:pt x="913" y="924"/>
                  <a:pt x="921" y="917"/>
                </a:cubicBezTo>
                <a:cubicBezTo>
                  <a:pt x="919" y="928"/>
                  <a:pt x="905" y="932"/>
                  <a:pt x="899" y="940"/>
                </a:cubicBezTo>
                <a:close/>
                <a:moveTo>
                  <a:pt x="924" y="887"/>
                </a:moveTo>
                <a:cubicBezTo>
                  <a:pt x="920" y="886"/>
                  <a:pt x="920" y="890"/>
                  <a:pt x="916" y="889"/>
                </a:cubicBezTo>
                <a:cubicBezTo>
                  <a:pt x="918" y="886"/>
                  <a:pt x="920" y="883"/>
                  <a:pt x="924" y="883"/>
                </a:cubicBezTo>
                <a:lnTo>
                  <a:pt x="924" y="887"/>
                </a:lnTo>
                <a:close/>
                <a:moveTo>
                  <a:pt x="944" y="754"/>
                </a:moveTo>
                <a:cubicBezTo>
                  <a:pt x="941" y="752"/>
                  <a:pt x="946" y="750"/>
                  <a:pt x="946" y="748"/>
                </a:cubicBezTo>
                <a:cubicBezTo>
                  <a:pt x="948" y="750"/>
                  <a:pt x="943" y="751"/>
                  <a:pt x="944" y="754"/>
                </a:cubicBezTo>
                <a:close/>
                <a:moveTo>
                  <a:pt x="946" y="747"/>
                </a:moveTo>
                <a:cubicBezTo>
                  <a:pt x="945" y="745"/>
                  <a:pt x="944" y="739"/>
                  <a:pt x="947" y="736"/>
                </a:cubicBezTo>
                <a:cubicBezTo>
                  <a:pt x="949" y="740"/>
                  <a:pt x="950" y="745"/>
                  <a:pt x="946" y="747"/>
                </a:cubicBezTo>
                <a:close/>
                <a:moveTo>
                  <a:pt x="809" y="1015"/>
                </a:moveTo>
                <a:cubicBezTo>
                  <a:pt x="808" y="1011"/>
                  <a:pt x="814" y="1011"/>
                  <a:pt x="814" y="1014"/>
                </a:cubicBezTo>
                <a:cubicBezTo>
                  <a:pt x="812" y="1014"/>
                  <a:pt x="811" y="1016"/>
                  <a:pt x="809" y="1015"/>
                </a:cubicBezTo>
                <a:close/>
                <a:moveTo>
                  <a:pt x="864" y="1003"/>
                </a:moveTo>
                <a:cubicBezTo>
                  <a:pt x="863" y="1000"/>
                  <a:pt x="867" y="995"/>
                  <a:pt x="872" y="995"/>
                </a:cubicBezTo>
                <a:cubicBezTo>
                  <a:pt x="870" y="999"/>
                  <a:pt x="866" y="1000"/>
                  <a:pt x="864" y="1003"/>
                </a:cubicBezTo>
                <a:close/>
                <a:moveTo>
                  <a:pt x="859" y="1053"/>
                </a:moveTo>
                <a:cubicBezTo>
                  <a:pt x="863" y="1048"/>
                  <a:pt x="869" y="1047"/>
                  <a:pt x="875" y="1045"/>
                </a:cubicBezTo>
                <a:cubicBezTo>
                  <a:pt x="873" y="1050"/>
                  <a:pt x="865" y="1053"/>
                  <a:pt x="859" y="1053"/>
                </a:cubicBezTo>
                <a:close/>
                <a:moveTo>
                  <a:pt x="906" y="981"/>
                </a:moveTo>
                <a:cubicBezTo>
                  <a:pt x="903" y="981"/>
                  <a:pt x="904" y="979"/>
                  <a:pt x="902" y="979"/>
                </a:cubicBezTo>
                <a:cubicBezTo>
                  <a:pt x="901" y="976"/>
                  <a:pt x="903" y="976"/>
                  <a:pt x="903" y="973"/>
                </a:cubicBezTo>
                <a:cubicBezTo>
                  <a:pt x="906" y="973"/>
                  <a:pt x="906" y="973"/>
                  <a:pt x="906" y="973"/>
                </a:cubicBezTo>
                <a:cubicBezTo>
                  <a:pt x="905" y="977"/>
                  <a:pt x="907" y="979"/>
                  <a:pt x="906" y="981"/>
                </a:cubicBezTo>
                <a:close/>
                <a:moveTo>
                  <a:pt x="907" y="1053"/>
                </a:moveTo>
                <a:cubicBezTo>
                  <a:pt x="908" y="1050"/>
                  <a:pt x="910" y="1050"/>
                  <a:pt x="913" y="1050"/>
                </a:cubicBezTo>
                <a:cubicBezTo>
                  <a:pt x="913" y="1053"/>
                  <a:pt x="910" y="1053"/>
                  <a:pt x="907" y="1053"/>
                </a:cubicBezTo>
                <a:close/>
                <a:moveTo>
                  <a:pt x="919" y="954"/>
                </a:moveTo>
                <a:cubicBezTo>
                  <a:pt x="920" y="951"/>
                  <a:pt x="923" y="949"/>
                  <a:pt x="927" y="948"/>
                </a:cubicBezTo>
                <a:cubicBezTo>
                  <a:pt x="925" y="952"/>
                  <a:pt x="922" y="954"/>
                  <a:pt x="919" y="954"/>
                </a:cubicBezTo>
                <a:close/>
                <a:moveTo>
                  <a:pt x="961" y="1042"/>
                </a:moveTo>
                <a:cubicBezTo>
                  <a:pt x="961" y="1039"/>
                  <a:pt x="961" y="1039"/>
                  <a:pt x="961" y="1039"/>
                </a:cubicBezTo>
                <a:cubicBezTo>
                  <a:pt x="965" y="1040"/>
                  <a:pt x="964" y="1035"/>
                  <a:pt x="968" y="1036"/>
                </a:cubicBezTo>
                <a:cubicBezTo>
                  <a:pt x="967" y="1040"/>
                  <a:pt x="963" y="1043"/>
                  <a:pt x="961" y="1042"/>
                </a:cubicBezTo>
                <a:close/>
                <a:moveTo>
                  <a:pt x="968" y="1029"/>
                </a:moveTo>
                <a:cubicBezTo>
                  <a:pt x="969" y="1026"/>
                  <a:pt x="971" y="1027"/>
                  <a:pt x="972" y="1025"/>
                </a:cubicBezTo>
                <a:cubicBezTo>
                  <a:pt x="974" y="1026"/>
                  <a:pt x="971" y="1029"/>
                  <a:pt x="968" y="1029"/>
                </a:cubicBezTo>
                <a:close/>
                <a:moveTo>
                  <a:pt x="972" y="1011"/>
                </a:moveTo>
                <a:cubicBezTo>
                  <a:pt x="971" y="1003"/>
                  <a:pt x="977" y="1001"/>
                  <a:pt x="983" y="1000"/>
                </a:cubicBezTo>
                <a:cubicBezTo>
                  <a:pt x="980" y="1005"/>
                  <a:pt x="977" y="1009"/>
                  <a:pt x="972" y="1011"/>
                </a:cubicBezTo>
                <a:close/>
                <a:moveTo>
                  <a:pt x="990" y="1016"/>
                </a:moveTo>
                <a:cubicBezTo>
                  <a:pt x="986" y="1015"/>
                  <a:pt x="982" y="1019"/>
                  <a:pt x="982" y="1013"/>
                </a:cubicBezTo>
                <a:cubicBezTo>
                  <a:pt x="987" y="1014"/>
                  <a:pt x="988" y="1009"/>
                  <a:pt x="992" y="1011"/>
                </a:cubicBezTo>
                <a:cubicBezTo>
                  <a:pt x="992" y="1014"/>
                  <a:pt x="990" y="1014"/>
                  <a:pt x="990" y="1016"/>
                </a:cubicBezTo>
                <a:close/>
                <a:moveTo>
                  <a:pt x="1021" y="515"/>
                </a:moveTo>
                <a:cubicBezTo>
                  <a:pt x="1028" y="517"/>
                  <a:pt x="1023" y="525"/>
                  <a:pt x="1024" y="527"/>
                </a:cubicBezTo>
                <a:cubicBezTo>
                  <a:pt x="1022" y="528"/>
                  <a:pt x="1021" y="533"/>
                  <a:pt x="1018" y="531"/>
                </a:cubicBezTo>
                <a:cubicBezTo>
                  <a:pt x="1016" y="532"/>
                  <a:pt x="1017" y="538"/>
                  <a:pt x="1014" y="539"/>
                </a:cubicBezTo>
                <a:cubicBezTo>
                  <a:pt x="1012" y="529"/>
                  <a:pt x="1014" y="518"/>
                  <a:pt x="1021" y="515"/>
                </a:cubicBezTo>
                <a:close/>
                <a:moveTo>
                  <a:pt x="1008" y="607"/>
                </a:moveTo>
                <a:cubicBezTo>
                  <a:pt x="1007" y="606"/>
                  <a:pt x="1006" y="605"/>
                  <a:pt x="1006" y="603"/>
                </a:cubicBezTo>
                <a:cubicBezTo>
                  <a:pt x="1007" y="602"/>
                  <a:pt x="1009" y="602"/>
                  <a:pt x="1009" y="600"/>
                </a:cubicBezTo>
                <a:cubicBezTo>
                  <a:pt x="1011" y="602"/>
                  <a:pt x="1009" y="605"/>
                  <a:pt x="1008" y="607"/>
                </a:cubicBezTo>
                <a:close/>
                <a:moveTo>
                  <a:pt x="1012" y="965"/>
                </a:moveTo>
                <a:cubicBezTo>
                  <a:pt x="1014" y="964"/>
                  <a:pt x="1015" y="965"/>
                  <a:pt x="1017" y="965"/>
                </a:cubicBezTo>
                <a:cubicBezTo>
                  <a:pt x="1018" y="968"/>
                  <a:pt x="1016" y="968"/>
                  <a:pt x="1016" y="970"/>
                </a:cubicBezTo>
                <a:cubicBezTo>
                  <a:pt x="1014" y="969"/>
                  <a:pt x="1012" y="968"/>
                  <a:pt x="1012" y="965"/>
                </a:cubicBezTo>
                <a:close/>
                <a:moveTo>
                  <a:pt x="1014" y="1005"/>
                </a:moveTo>
                <a:cubicBezTo>
                  <a:pt x="1015" y="1001"/>
                  <a:pt x="1018" y="999"/>
                  <a:pt x="1022" y="998"/>
                </a:cubicBezTo>
                <a:cubicBezTo>
                  <a:pt x="1021" y="1002"/>
                  <a:pt x="1018" y="1004"/>
                  <a:pt x="1014" y="1005"/>
                </a:cubicBezTo>
                <a:close/>
                <a:moveTo>
                  <a:pt x="1022" y="997"/>
                </a:moveTo>
                <a:cubicBezTo>
                  <a:pt x="1022" y="996"/>
                  <a:pt x="1024" y="997"/>
                  <a:pt x="1024" y="995"/>
                </a:cubicBezTo>
                <a:cubicBezTo>
                  <a:pt x="1026" y="996"/>
                  <a:pt x="1026" y="997"/>
                  <a:pt x="1027" y="997"/>
                </a:cubicBezTo>
                <a:cubicBezTo>
                  <a:pt x="1026" y="1000"/>
                  <a:pt x="1023" y="998"/>
                  <a:pt x="1022" y="997"/>
                </a:cubicBezTo>
                <a:close/>
                <a:moveTo>
                  <a:pt x="1041" y="247"/>
                </a:moveTo>
                <a:cubicBezTo>
                  <a:pt x="1043" y="247"/>
                  <a:pt x="1043" y="247"/>
                  <a:pt x="1043" y="247"/>
                </a:cubicBezTo>
                <a:cubicBezTo>
                  <a:pt x="1042" y="254"/>
                  <a:pt x="1048" y="254"/>
                  <a:pt x="1048" y="260"/>
                </a:cubicBezTo>
                <a:cubicBezTo>
                  <a:pt x="1040" y="263"/>
                  <a:pt x="1036" y="254"/>
                  <a:pt x="1041" y="247"/>
                </a:cubicBezTo>
                <a:close/>
                <a:moveTo>
                  <a:pt x="1062" y="978"/>
                </a:moveTo>
                <a:cubicBezTo>
                  <a:pt x="1063" y="978"/>
                  <a:pt x="1063" y="979"/>
                  <a:pt x="1064" y="979"/>
                </a:cubicBezTo>
                <a:cubicBezTo>
                  <a:pt x="1064" y="974"/>
                  <a:pt x="1063" y="973"/>
                  <a:pt x="1064" y="970"/>
                </a:cubicBezTo>
                <a:cubicBezTo>
                  <a:pt x="1070" y="970"/>
                  <a:pt x="1064" y="983"/>
                  <a:pt x="1062" y="978"/>
                </a:cubicBezTo>
                <a:close/>
                <a:moveTo>
                  <a:pt x="1079" y="277"/>
                </a:moveTo>
                <a:cubicBezTo>
                  <a:pt x="1078" y="280"/>
                  <a:pt x="1082" y="283"/>
                  <a:pt x="1080" y="287"/>
                </a:cubicBezTo>
                <a:cubicBezTo>
                  <a:pt x="1077" y="286"/>
                  <a:pt x="1070" y="280"/>
                  <a:pt x="1076" y="279"/>
                </a:cubicBezTo>
                <a:cubicBezTo>
                  <a:pt x="1076" y="277"/>
                  <a:pt x="1072" y="279"/>
                  <a:pt x="1071" y="278"/>
                </a:cubicBezTo>
                <a:cubicBezTo>
                  <a:pt x="1070" y="275"/>
                  <a:pt x="1069" y="274"/>
                  <a:pt x="1067" y="272"/>
                </a:cubicBezTo>
                <a:cubicBezTo>
                  <a:pt x="1067" y="271"/>
                  <a:pt x="1068" y="271"/>
                  <a:pt x="1068" y="270"/>
                </a:cubicBezTo>
                <a:cubicBezTo>
                  <a:pt x="1070" y="270"/>
                  <a:pt x="1072" y="271"/>
                  <a:pt x="1072" y="267"/>
                </a:cubicBezTo>
                <a:cubicBezTo>
                  <a:pt x="1076" y="270"/>
                  <a:pt x="1079" y="273"/>
                  <a:pt x="1082" y="277"/>
                </a:cubicBezTo>
                <a:cubicBezTo>
                  <a:pt x="1083" y="277"/>
                  <a:pt x="1083" y="276"/>
                  <a:pt x="1083" y="275"/>
                </a:cubicBezTo>
                <a:cubicBezTo>
                  <a:pt x="1087" y="276"/>
                  <a:pt x="1085" y="280"/>
                  <a:pt x="1086" y="284"/>
                </a:cubicBezTo>
                <a:cubicBezTo>
                  <a:pt x="1082" y="283"/>
                  <a:pt x="1082" y="279"/>
                  <a:pt x="1079" y="277"/>
                </a:cubicBezTo>
                <a:close/>
                <a:moveTo>
                  <a:pt x="1090" y="289"/>
                </a:moveTo>
                <a:cubicBezTo>
                  <a:pt x="1096" y="290"/>
                  <a:pt x="1098" y="297"/>
                  <a:pt x="1099" y="304"/>
                </a:cubicBezTo>
                <a:cubicBezTo>
                  <a:pt x="1093" y="300"/>
                  <a:pt x="1094" y="294"/>
                  <a:pt x="1090" y="289"/>
                </a:cubicBezTo>
                <a:close/>
                <a:moveTo>
                  <a:pt x="1100" y="904"/>
                </a:moveTo>
                <a:cubicBezTo>
                  <a:pt x="1098" y="904"/>
                  <a:pt x="1098" y="903"/>
                  <a:pt x="1096" y="902"/>
                </a:cubicBezTo>
                <a:cubicBezTo>
                  <a:pt x="1097" y="895"/>
                  <a:pt x="1101" y="892"/>
                  <a:pt x="1105" y="888"/>
                </a:cubicBezTo>
                <a:cubicBezTo>
                  <a:pt x="1106" y="889"/>
                  <a:pt x="1106" y="889"/>
                  <a:pt x="1107" y="890"/>
                </a:cubicBezTo>
                <a:cubicBezTo>
                  <a:pt x="1106" y="896"/>
                  <a:pt x="1101" y="898"/>
                  <a:pt x="1100" y="904"/>
                </a:cubicBezTo>
                <a:close/>
                <a:moveTo>
                  <a:pt x="1172" y="461"/>
                </a:moveTo>
                <a:cubicBezTo>
                  <a:pt x="1169" y="460"/>
                  <a:pt x="1169" y="452"/>
                  <a:pt x="1169" y="449"/>
                </a:cubicBezTo>
                <a:cubicBezTo>
                  <a:pt x="1172" y="452"/>
                  <a:pt x="1172" y="456"/>
                  <a:pt x="1172" y="461"/>
                </a:cubicBezTo>
                <a:close/>
                <a:moveTo>
                  <a:pt x="1198" y="684"/>
                </a:moveTo>
                <a:cubicBezTo>
                  <a:pt x="1198" y="683"/>
                  <a:pt x="1198" y="683"/>
                  <a:pt x="1199" y="682"/>
                </a:cubicBezTo>
                <a:cubicBezTo>
                  <a:pt x="1198" y="683"/>
                  <a:pt x="1198" y="683"/>
                  <a:pt x="1198" y="684"/>
                </a:cubicBezTo>
                <a:close/>
                <a:moveTo>
                  <a:pt x="274" y="93"/>
                </a:moveTo>
                <a:cubicBezTo>
                  <a:pt x="274" y="92"/>
                  <a:pt x="275" y="92"/>
                  <a:pt x="275" y="92"/>
                </a:cubicBezTo>
                <a:cubicBezTo>
                  <a:pt x="274" y="92"/>
                  <a:pt x="274" y="92"/>
                  <a:pt x="274" y="93"/>
                </a:cubicBezTo>
                <a:close/>
                <a:moveTo>
                  <a:pt x="298" y="99"/>
                </a:moveTo>
                <a:cubicBezTo>
                  <a:pt x="301" y="99"/>
                  <a:pt x="305" y="94"/>
                  <a:pt x="306" y="93"/>
                </a:cubicBezTo>
                <a:cubicBezTo>
                  <a:pt x="302" y="94"/>
                  <a:pt x="300" y="96"/>
                  <a:pt x="298" y="99"/>
                </a:cubicBezTo>
                <a:close/>
                <a:moveTo>
                  <a:pt x="306" y="93"/>
                </a:moveTo>
                <a:cubicBezTo>
                  <a:pt x="306" y="93"/>
                  <a:pt x="306" y="93"/>
                  <a:pt x="306" y="93"/>
                </a:cubicBezTo>
                <a:cubicBezTo>
                  <a:pt x="306" y="92"/>
                  <a:pt x="306" y="92"/>
                  <a:pt x="306" y="93"/>
                </a:cubicBezTo>
                <a:close/>
                <a:moveTo>
                  <a:pt x="957" y="97"/>
                </a:moveTo>
                <a:cubicBezTo>
                  <a:pt x="966" y="98"/>
                  <a:pt x="963" y="95"/>
                  <a:pt x="955" y="93"/>
                </a:cubicBezTo>
                <a:cubicBezTo>
                  <a:pt x="953" y="95"/>
                  <a:pt x="957" y="95"/>
                  <a:pt x="957" y="97"/>
                </a:cubicBezTo>
                <a:close/>
                <a:moveTo>
                  <a:pt x="307" y="136"/>
                </a:moveTo>
                <a:cubicBezTo>
                  <a:pt x="310" y="133"/>
                  <a:pt x="315" y="131"/>
                  <a:pt x="318" y="127"/>
                </a:cubicBezTo>
                <a:cubicBezTo>
                  <a:pt x="311" y="127"/>
                  <a:pt x="310" y="132"/>
                  <a:pt x="307" y="136"/>
                </a:cubicBezTo>
                <a:close/>
                <a:moveTo>
                  <a:pt x="1024" y="152"/>
                </a:moveTo>
                <a:cubicBezTo>
                  <a:pt x="1027" y="152"/>
                  <a:pt x="1029" y="151"/>
                  <a:pt x="1030" y="150"/>
                </a:cubicBezTo>
                <a:cubicBezTo>
                  <a:pt x="1030" y="150"/>
                  <a:pt x="1031" y="151"/>
                  <a:pt x="1032" y="150"/>
                </a:cubicBezTo>
                <a:cubicBezTo>
                  <a:pt x="1032" y="146"/>
                  <a:pt x="1029" y="150"/>
                  <a:pt x="1028" y="150"/>
                </a:cubicBezTo>
                <a:cubicBezTo>
                  <a:pt x="1028" y="149"/>
                  <a:pt x="1024" y="146"/>
                  <a:pt x="1022" y="143"/>
                </a:cubicBezTo>
                <a:cubicBezTo>
                  <a:pt x="1022" y="145"/>
                  <a:pt x="1021" y="145"/>
                  <a:pt x="1020" y="146"/>
                </a:cubicBezTo>
                <a:cubicBezTo>
                  <a:pt x="1025" y="146"/>
                  <a:pt x="1024" y="150"/>
                  <a:pt x="1024" y="152"/>
                </a:cubicBezTo>
                <a:close/>
                <a:moveTo>
                  <a:pt x="941" y="152"/>
                </a:moveTo>
                <a:cubicBezTo>
                  <a:pt x="940" y="148"/>
                  <a:pt x="943" y="152"/>
                  <a:pt x="945" y="151"/>
                </a:cubicBezTo>
                <a:cubicBezTo>
                  <a:pt x="945" y="150"/>
                  <a:pt x="944" y="149"/>
                  <a:pt x="945" y="149"/>
                </a:cubicBezTo>
                <a:cubicBezTo>
                  <a:pt x="954" y="148"/>
                  <a:pt x="955" y="162"/>
                  <a:pt x="963" y="160"/>
                </a:cubicBezTo>
                <a:cubicBezTo>
                  <a:pt x="957" y="154"/>
                  <a:pt x="950" y="145"/>
                  <a:pt x="941" y="145"/>
                </a:cubicBezTo>
                <a:cubicBezTo>
                  <a:pt x="939" y="146"/>
                  <a:pt x="942" y="147"/>
                  <a:pt x="940" y="148"/>
                </a:cubicBezTo>
                <a:cubicBezTo>
                  <a:pt x="937" y="149"/>
                  <a:pt x="937" y="143"/>
                  <a:pt x="935" y="145"/>
                </a:cubicBezTo>
                <a:cubicBezTo>
                  <a:pt x="936" y="148"/>
                  <a:pt x="938" y="151"/>
                  <a:pt x="941" y="152"/>
                </a:cubicBezTo>
                <a:close/>
                <a:moveTo>
                  <a:pt x="959" y="161"/>
                </a:moveTo>
                <a:cubicBezTo>
                  <a:pt x="959" y="164"/>
                  <a:pt x="956" y="166"/>
                  <a:pt x="959" y="167"/>
                </a:cubicBezTo>
                <a:cubicBezTo>
                  <a:pt x="959" y="163"/>
                  <a:pt x="966" y="167"/>
                  <a:pt x="965" y="165"/>
                </a:cubicBezTo>
                <a:cubicBezTo>
                  <a:pt x="962" y="164"/>
                  <a:pt x="963" y="160"/>
                  <a:pt x="959" y="161"/>
                </a:cubicBezTo>
                <a:close/>
                <a:moveTo>
                  <a:pt x="313" y="176"/>
                </a:moveTo>
                <a:cubicBezTo>
                  <a:pt x="311" y="174"/>
                  <a:pt x="308" y="175"/>
                  <a:pt x="306" y="174"/>
                </a:cubicBezTo>
                <a:cubicBezTo>
                  <a:pt x="306" y="172"/>
                  <a:pt x="308" y="171"/>
                  <a:pt x="306" y="170"/>
                </a:cubicBezTo>
                <a:cubicBezTo>
                  <a:pt x="304" y="169"/>
                  <a:pt x="304" y="171"/>
                  <a:pt x="301" y="171"/>
                </a:cubicBezTo>
                <a:cubicBezTo>
                  <a:pt x="301" y="169"/>
                  <a:pt x="305" y="168"/>
                  <a:pt x="302" y="167"/>
                </a:cubicBezTo>
                <a:cubicBezTo>
                  <a:pt x="301" y="169"/>
                  <a:pt x="298" y="168"/>
                  <a:pt x="296" y="170"/>
                </a:cubicBezTo>
                <a:cubicBezTo>
                  <a:pt x="300" y="178"/>
                  <a:pt x="289" y="178"/>
                  <a:pt x="292" y="185"/>
                </a:cubicBezTo>
                <a:cubicBezTo>
                  <a:pt x="289" y="184"/>
                  <a:pt x="290" y="188"/>
                  <a:pt x="287" y="187"/>
                </a:cubicBezTo>
                <a:cubicBezTo>
                  <a:pt x="285" y="187"/>
                  <a:pt x="285" y="185"/>
                  <a:pt x="283" y="185"/>
                </a:cubicBezTo>
                <a:cubicBezTo>
                  <a:pt x="282" y="188"/>
                  <a:pt x="281" y="188"/>
                  <a:pt x="282" y="192"/>
                </a:cubicBezTo>
                <a:cubicBezTo>
                  <a:pt x="279" y="191"/>
                  <a:pt x="278" y="193"/>
                  <a:pt x="278" y="194"/>
                </a:cubicBezTo>
                <a:cubicBezTo>
                  <a:pt x="281" y="195"/>
                  <a:pt x="278" y="198"/>
                  <a:pt x="280" y="199"/>
                </a:cubicBezTo>
                <a:cubicBezTo>
                  <a:pt x="279" y="201"/>
                  <a:pt x="276" y="200"/>
                  <a:pt x="277" y="203"/>
                </a:cubicBezTo>
                <a:cubicBezTo>
                  <a:pt x="281" y="204"/>
                  <a:pt x="281" y="200"/>
                  <a:pt x="284" y="200"/>
                </a:cubicBezTo>
                <a:cubicBezTo>
                  <a:pt x="285" y="202"/>
                  <a:pt x="281" y="205"/>
                  <a:pt x="283" y="203"/>
                </a:cubicBezTo>
                <a:cubicBezTo>
                  <a:pt x="284" y="202"/>
                  <a:pt x="287" y="201"/>
                  <a:pt x="287" y="204"/>
                </a:cubicBezTo>
                <a:cubicBezTo>
                  <a:pt x="297" y="201"/>
                  <a:pt x="301" y="191"/>
                  <a:pt x="314" y="191"/>
                </a:cubicBezTo>
                <a:cubicBezTo>
                  <a:pt x="315" y="188"/>
                  <a:pt x="318" y="188"/>
                  <a:pt x="319" y="186"/>
                </a:cubicBezTo>
                <a:cubicBezTo>
                  <a:pt x="320" y="183"/>
                  <a:pt x="317" y="183"/>
                  <a:pt x="318" y="180"/>
                </a:cubicBezTo>
                <a:cubicBezTo>
                  <a:pt x="314" y="179"/>
                  <a:pt x="312" y="183"/>
                  <a:pt x="311" y="179"/>
                </a:cubicBezTo>
                <a:cubicBezTo>
                  <a:pt x="311" y="178"/>
                  <a:pt x="313" y="178"/>
                  <a:pt x="313" y="176"/>
                </a:cubicBezTo>
                <a:close/>
                <a:moveTo>
                  <a:pt x="287" y="201"/>
                </a:moveTo>
                <a:cubicBezTo>
                  <a:pt x="289" y="199"/>
                  <a:pt x="290" y="196"/>
                  <a:pt x="295" y="196"/>
                </a:cubicBezTo>
                <a:cubicBezTo>
                  <a:pt x="292" y="198"/>
                  <a:pt x="291" y="201"/>
                  <a:pt x="287" y="201"/>
                </a:cubicBezTo>
                <a:close/>
                <a:moveTo>
                  <a:pt x="296" y="185"/>
                </a:moveTo>
                <a:cubicBezTo>
                  <a:pt x="297" y="183"/>
                  <a:pt x="298" y="181"/>
                  <a:pt x="301" y="181"/>
                </a:cubicBezTo>
                <a:cubicBezTo>
                  <a:pt x="300" y="183"/>
                  <a:pt x="299" y="185"/>
                  <a:pt x="296" y="185"/>
                </a:cubicBezTo>
                <a:close/>
                <a:moveTo>
                  <a:pt x="995" y="203"/>
                </a:moveTo>
                <a:cubicBezTo>
                  <a:pt x="992" y="205"/>
                  <a:pt x="999" y="209"/>
                  <a:pt x="997" y="207"/>
                </a:cubicBezTo>
                <a:cubicBezTo>
                  <a:pt x="995" y="206"/>
                  <a:pt x="998" y="204"/>
                  <a:pt x="995" y="203"/>
                </a:cubicBezTo>
                <a:close/>
                <a:moveTo>
                  <a:pt x="1047" y="224"/>
                </a:moveTo>
                <a:cubicBezTo>
                  <a:pt x="1043" y="221"/>
                  <a:pt x="1039" y="213"/>
                  <a:pt x="1035" y="213"/>
                </a:cubicBezTo>
                <a:cubicBezTo>
                  <a:pt x="1039" y="216"/>
                  <a:pt x="1044" y="223"/>
                  <a:pt x="1047" y="224"/>
                </a:cubicBezTo>
                <a:close/>
                <a:moveTo>
                  <a:pt x="1039" y="227"/>
                </a:moveTo>
                <a:cubicBezTo>
                  <a:pt x="1041" y="228"/>
                  <a:pt x="1046" y="232"/>
                  <a:pt x="1042" y="235"/>
                </a:cubicBezTo>
                <a:cubicBezTo>
                  <a:pt x="1044" y="236"/>
                  <a:pt x="1047" y="235"/>
                  <a:pt x="1049" y="235"/>
                </a:cubicBezTo>
                <a:cubicBezTo>
                  <a:pt x="1047" y="232"/>
                  <a:pt x="1042" y="227"/>
                  <a:pt x="1039" y="227"/>
                </a:cubicBezTo>
                <a:close/>
                <a:moveTo>
                  <a:pt x="1051" y="248"/>
                </a:moveTo>
                <a:cubicBezTo>
                  <a:pt x="1051" y="245"/>
                  <a:pt x="1049" y="243"/>
                  <a:pt x="1047" y="242"/>
                </a:cubicBezTo>
                <a:cubicBezTo>
                  <a:pt x="1047" y="243"/>
                  <a:pt x="1046" y="242"/>
                  <a:pt x="1046" y="242"/>
                </a:cubicBezTo>
                <a:cubicBezTo>
                  <a:pt x="1045" y="245"/>
                  <a:pt x="1050" y="242"/>
                  <a:pt x="1049" y="247"/>
                </a:cubicBezTo>
                <a:cubicBezTo>
                  <a:pt x="1050" y="247"/>
                  <a:pt x="1051" y="247"/>
                  <a:pt x="1051" y="248"/>
                </a:cubicBezTo>
                <a:close/>
                <a:moveTo>
                  <a:pt x="6" y="590"/>
                </a:moveTo>
                <a:cubicBezTo>
                  <a:pt x="10" y="589"/>
                  <a:pt x="10" y="594"/>
                  <a:pt x="13" y="596"/>
                </a:cubicBezTo>
                <a:cubicBezTo>
                  <a:pt x="13" y="597"/>
                  <a:pt x="12" y="603"/>
                  <a:pt x="13" y="605"/>
                </a:cubicBezTo>
                <a:cubicBezTo>
                  <a:pt x="15" y="604"/>
                  <a:pt x="19" y="609"/>
                  <a:pt x="21" y="605"/>
                </a:cubicBezTo>
                <a:cubicBezTo>
                  <a:pt x="20" y="611"/>
                  <a:pt x="25" y="611"/>
                  <a:pt x="26" y="615"/>
                </a:cubicBezTo>
                <a:cubicBezTo>
                  <a:pt x="26" y="610"/>
                  <a:pt x="30" y="609"/>
                  <a:pt x="35" y="610"/>
                </a:cubicBezTo>
                <a:cubicBezTo>
                  <a:pt x="34" y="603"/>
                  <a:pt x="38" y="604"/>
                  <a:pt x="41" y="602"/>
                </a:cubicBezTo>
                <a:cubicBezTo>
                  <a:pt x="43" y="603"/>
                  <a:pt x="41" y="609"/>
                  <a:pt x="43" y="610"/>
                </a:cubicBezTo>
                <a:cubicBezTo>
                  <a:pt x="44" y="607"/>
                  <a:pt x="42" y="601"/>
                  <a:pt x="45" y="601"/>
                </a:cubicBezTo>
                <a:cubicBezTo>
                  <a:pt x="46" y="603"/>
                  <a:pt x="47" y="607"/>
                  <a:pt x="50" y="607"/>
                </a:cubicBezTo>
                <a:cubicBezTo>
                  <a:pt x="48" y="613"/>
                  <a:pt x="55" y="618"/>
                  <a:pt x="52" y="625"/>
                </a:cubicBezTo>
                <a:cubicBezTo>
                  <a:pt x="56" y="626"/>
                  <a:pt x="55" y="620"/>
                  <a:pt x="58" y="619"/>
                </a:cubicBezTo>
                <a:cubicBezTo>
                  <a:pt x="58" y="625"/>
                  <a:pt x="61" y="628"/>
                  <a:pt x="61" y="632"/>
                </a:cubicBezTo>
                <a:cubicBezTo>
                  <a:pt x="63" y="630"/>
                  <a:pt x="59" y="625"/>
                  <a:pt x="65" y="625"/>
                </a:cubicBezTo>
                <a:cubicBezTo>
                  <a:pt x="65" y="628"/>
                  <a:pt x="69" y="623"/>
                  <a:pt x="68" y="629"/>
                </a:cubicBezTo>
                <a:cubicBezTo>
                  <a:pt x="72" y="629"/>
                  <a:pt x="72" y="629"/>
                  <a:pt x="72" y="629"/>
                </a:cubicBezTo>
                <a:cubicBezTo>
                  <a:pt x="71" y="628"/>
                  <a:pt x="65" y="621"/>
                  <a:pt x="69" y="616"/>
                </a:cubicBezTo>
                <a:cubicBezTo>
                  <a:pt x="72" y="616"/>
                  <a:pt x="71" y="617"/>
                  <a:pt x="73" y="616"/>
                </a:cubicBezTo>
                <a:cubicBezTo>
                  <a:pt x="73" y="613"/>
                  <a:pt x="70" y="609"/>
                  <a:pt x="73" y="607"/>
                </a:cubicBezTo>
                <a:cubicBezTo>
                  <a:pt x="75" y="607"/>
                  <a:pt x="77" y="608"/>
                  <a:pt x="78" y="610"/>
                </a:cubicBezTo>
                <a:cubicBezTo>
                  <a:pt x="74" y="613"/>
                  <a:pt x="82" y="624"/>
                  <a:pt x="74" y="623"/>
                </a:cubicBezTo>
                <a:cubicBezTo>
                  <a:pt x="76" y="628"/>
                  <a:pt x="72" y="635"/>
                  <a:pt x="78" y="637"/>
                </a:cubicBezTo>
                <a:cubicBezTo>
                  <a:pt x="78" y="633"/>
                  <a:pt x="81" y="632"/>
                  <a:pt x="83" y="631"/>
                </a:cubicBezTo>
                <a:cubicBezTo>
                  <a:pt x="86" y="624"/>
                  <a:pt x="77" y="607"/>
                  <a:pt x="87" y="605"/>
                </a:cubicBezTo>
                <a:cubicBezTo>
                  <a:pt x="87" y="612"/>
                  <a:pt x="87" y="615"/>
                  <a:pt x="89" y="621"/>
                </a:cubicBezTo>
                <a:cubicBezTo>
                  <a:pt x="89" y="619"/>
                  <a:pt x="94" y="618"/>
                  <a:pt x="95" y="619"/>
                </a:cubicBezTo>
                <a:cubicBezTo>
                  <a:pt x="93" y="609"/>
                  <a:pt x="95" y="604"/>
                  <a:pt x="92" y="597"/>
                </a:cubicBezTo>
                <a:cubicBezTo>
                  <a:pt x="91" y="599"/>
                  <a:pt x="91" y="605"/>
                  <a:pt x="92" y="607"/>
                </a:cubicBezTo>
                <a:cubicBezTo>
                  <a:pt x="90" y="606"/>
                  <a:pt x="91" y="610"/>
                  <a:pt x="89" y="610"/>
                </a:cubicBezTo>
                <a:cubicBezTo>
                  <a:pt x="88" y="607"/>
                  <a:pt x="90" y="602"/>
                  <a:pt x="89" y="602"/>
                </a:cubicBezTo>
                <a:cubicBezTo>
                  <a:pt x="88" y="603"/>
                  <a:pt x="89" y="605"/>
                  <a:pt x="87" y="604"/>
                </a:cubicBezTo>
                <a:cubicBezTo>
                  <a:pt x="83" y="603"/>
                  <a:pt x="86" y="595"/>
                  <a:pt x="89" y="599"/>
                </a:cubicBezTo>
                <a:cubicBezTo>
                  <a:pt x="88" y="596"/>
                  <a:pt x="90" y="597"/>
                  <a:pt x="90" y="594"/>
                </a:cubicBezTo>
                <a:cubicBezTo>
                  <a:pt x="86" y="592"/>
                  <a:pt x="84" y="591"/>
                  <a:pt x="86" y="585"/>
                </a:cubicBezTo>
                <a:cubicBezTo>
                  <a:pt x="83" y="583"/>
                  <a:pt x="83" y="589"/>
                  <a:pt x="79" y="588"/>
                </a:cubicBezTo>
                <a:cubicBezTo>
                  <a:pt x="80" y="572"/>
                  <a:pt x="85" y="555"/>
                  <a:pt x="86" y="539"/>
                </a:cubicBezTo>
                <a:cubicBezTo>
                  <a:pt x="83" y="533"/>
                  <a:pt x="77" y="531"/>
                  <a:pt x="74" y="526"/>
                </a:cubicBezTo>
                <a:cubicBezTo>
                  <a:pt x="75" y="530"/>
                  <a:pt x="70" y="535"/>
                  <a:pt x="72" y="532"/>
                </a:cubicBezTo>
                <a:cubicBezTo>
                  <a:pt x="68" y="536"/>
                  <a:pt x="68" y="546"/>
                  <a:pt x="64" y="551"/>
                </a:cubicBezTo>
                <a:cubicBezTo>
                  <a:pt x="60" y="549"/>
                  <a:pt x="64" y="544"/>
                  <a:pt x="60" y="542"/>
                </a:cubicBezTo>
                <a:cubicBezTo>
                  <a:pt x="60" y="545"/>
                  <a:pt x="59" y="547"/>
                  <a:pt x="58" y="548"/>
                </a:cubicBezTo>
                <a:cubicBezTo>
                  <a:pt x="49" y="543"/>
                  <a:pt x="54" y="530"/>
                  <a:pt x="54" y="518"/>
                </a:cubicBezTo>
                <a:cubicBezTo>
                  <a:pt x="51" y="518"/>
                  <a:pt x="51" y="515"/>
                  <a:pt x="49" y="516"/>
                </a:cubicBezTo>
                <a:cubicBezTo>
                  <a:pt x="50" y="512"/>
                  <a:pt x="53" y="503"/>
                  <a:pt x="47" y="502"/>
                </a:cubicBezTo>
                <a:cubicBezTo>
                  <a:pt x="46" y="505"/>
                  <a:pt x="49" y="507"/>
                  <a:pt x="45" y="508"/>
                </a:cubicBezTo>
                <a:cubicBezTo>
                  <a:pt x="46" y="505"/>
                  <a:pt x="46" y="501"/>
                  <a:pt x="48" y="498"/>
                </a:cubicBezTo>
                <a:cubicBezTo>
                  <a:pt x="40" y="501"/>
                  <a:pt x="42" y="512"/>
                  <a:pt x="37" y="517"/>
                </a:cubicBezTo>
                <a:cubicBezTo>
                  <a:pt x="38" y="516"/>
                  <a:pt x="38" y="511"/>
                  <a:pt x="36" y="511"/>
                </a:cubicBezTo>
                <a:cubicBezTo>
                  <a:pt x="34" y="525"/>
                  <a:pt x="26" y="529"/>
                  <a:pt x="17" y="539"/>
                </a:cubicBezTo>
                <a:cubicBezTo>
                  <a:pt x="18" y="534"/>
                  <a:pt x="14" y="539"/>
                  <a:pt x="13" y="536"/>
                </a:cubicBezTo>
                <a:cubicBezTo>
                  <a:pt x="17" y="533"/>
                  <a:pt x="16" y="528"/>
                  <a:pt x="15" y="524"/>
                </a:cubicBezTo>
                <a:cubicBezTo>
                  <a:pt x="15" y="531"/>
                  <a:pt x="7" y="534"/>
                  <a:pt x="8" y="539"/>
                </a:cubicBezTo>
                <a:cubicBezTo>
                  <a:pt x="10" y="538"/>
                  <a:pt x="16" y="541"/>
                  <a:pt x="17" y="540"/>
                </a:cubicBezTo>
                <a:cubicBezTo>
                  <a:pt x="15" y="545"/>
                  <a:pt x="14" y="550"/>
                  <a:pt x="16" y="554"/>
                </a:cubicBezTo>
                <a:cubicBezTo>
                  <a:pt x="15" y="554"/>
                  <a:pt x="14" y="555"/>
                  <a:pt x="13" y="555"/>
                </a:cubicBezTo>
                <a:cubicBezTo>
                  <a:pt x="15" y="559"/>
                  <a:pt x="11" y="565"/>
                  <a:pt x="13" y="571"/>
                </a:cubicBezTo>
                <a:cubicBezTo>
                  <a:pt x="16" y="573"/>
                  <a:pt x="17" y="570"/>
                  <a:pt x="18" y="573"/>
                </a:cubicBezTo>
                <a:cubicBezTo>
                  <a:pt x="15" y="576"/>
                  <a:pt x="18" y="581"/>
                  <a:pt x="14" y="582"/>
                </a:cubicBezTo>
                <a:cubicBezTo>
                  <a:pt x="14" y="578"/>
                  <a:pt x="14" y="576"/>
                  <a:pt x="12" y="575"/>
                </a:cubicBezTo>
                <a:cubicBezTo>
                  <a:pt x="11" y="576"/>
                  <a:pt x="11" y="576"/>
                  <a:pt x="10" y="575"/>
                </a:cubicBezTo>
                <a:cubicBezTo>
                  <a:pt x="9" y="577"/>
                  <a:pt x="9" y="580"/>
                  <a:pt x="8" y="581"/>
                </a:cubicBezTo>
                <a:cubicBezTo>
                  <a:pt x="7" y="580"/>
                  <a:pt x="8" y="578"/>
                  <a:pt x="7" y="578"/>
                </a:cubicBezTo>
                <a:cubicBezTo>
                  <a:pt x="4" y="581"/>
                  <a:pt x="8" y="585"/>
                  <a:pt x="6" y="590"/>
                </a:cubicBezTo>
                <a:close/>
                <a:moveTo>
                  <a:pt x="50" y="518"/>
                </a:moveTo>
                <a:cubicBezTo>
                  <a:pt x="52" y="519"/>
                  <a:pt x="54" y="524"/>
                  <a:pt x="50" y="524"/>
                </a:cubicBezTo>
                <a:cubicBezTo>
                  <a:pt x="49" y="521"/>
                  <a:pt x="50" y="522"/>
                  <a:pt x="50" y="518"/>
                </a:cubicBezTo>
                <a:close/>
                <a:moveTo>
                  <a:pt x="47" y="590"/>
                </a:moveTo>
                <a:cubicBezTo>
                  <a:pt x="49" y="592"/>
                  <a:pt x="49" y="592"/>
                  <a:pt x="52" y="591"/>
                </a:cubicBezTo>
                <a:cubicBezTo>
                  <a:pt x="52" y="596"/>
                  <a:pt x="50" y="600"/>
                  <a:pt x="49" y="603"/>
                </a:cubicBezTo>
                <a:cubicBezTo>
                  <a:pt x="47" y="602"/>
                  <a:pt x="47" y="594"/>
                  <a:pt x="47" y="590"/>
                </a:cubicBezTo>
                <a:close/>
                <a:moveTo>
                  <a:pt x="34" y="583"/>
                </a:moveTo>
                <a:cubicBezTo>
                  <a:pt x="37" y="583"/>
                  <a:pt x="37" y="583"/>
                  <a:pt x="37" y="583"/>
                </a:cubicBezTo>
                <a:cubicBezTo>
                  <a:pt x="37" y="586"/>
                  <a:pt x="37" y="588"/>
                  <a:pt x="34" y="588"/>
                </a:cubicBezTo>
                <a:cubicBezTo>
                  <a:pt x="36" y="586"/>
                  <a:pt x="35" y="585"/>
                  <a:pt x="34" y="583"/>
                </a:cubicBezTo>
                <a:close/>
                <a:moveTo>
                  <a:pt x="33" y="595"/>
                </a:moveTo>
                <a:cubicBezTo>
                  <a:pt x="35" y="595"/>
                  <a:pt x="36" y="598"/>
                  <a:pt x="34" y="600"/>
                </a:cubicBezTo>
                <a:cubicBezTo>
                  <a:pt x="32" y="599"/>
                  <a:pt x="32" y="597"/>
                  <a:pt x="33" y="595"/>
                </a:cubicBezTo>
                <a:close/>
                <a:moveTo>
                  <a:pt x="10" y="583"/>
                </a:moveTo>
                <a:cubicBezTo>
                  <a:pt x="11" y="582"/>
                  <a:pt x="14" y="583"/>
                  <a:pt x="15" y="584"/>
                </a:cubicBezTo>
                <a:cubicBezTo>
                  <a:pt x="15" y="587"/>
                  <a:pt x="12" y="586"/>
                  <a:pt x="10" y="587"/>
                </a:cubicBezTo>
                <a:lnTo>
                  <a:pt x="10" y="583"/>
                </a:lnTo>
                <a:close/>
                <a:moveTo>
                  <a:pt x="13" y="522"/>
                </a:moveTo>
                <a:cubicBezTo>
                  <a:pt x="15" y="519"/>
                  <a:pt x="16" y="520"/>
                  <a:pt x="15" y="515"/>
                </a:cubicBezTo>
                <a:cubicBezTo>
                  <a:pt x="16" y="513"/>
                  <a:pt x="16" y="515"/>
                  <a:pt x="19" y="515"/>
                </a:cubicBezTo>
                <a:cubicBezTo>
                  <a:pt x="19" y="512"/>
                  <a:pt x="18" y="510"/>
                  <a:pt x="17" y="510"/>
                </a:cubicBezTo>
                <a:cubicBezTo>
                  <a:pt x="14" y="515"/>
                  <a:pt x="14" y="514"/>
                  <a:pt x="11" y="518"/>
                </a:cubicBezTo>
                <a:cubicBezTo>
                  <a:pt x="17" y="518"/>
                  <a:pt x="11" y="520"/>
                  <a:pt x="13" y="522"/>
                </a:cubicBezTo>
                <a:close/>
                <a:moveTo>
                  <a:pt x="898" y="610"/>
                </a:moveTo>
                <a:cubicBezTo>
                  <a:pt x="898" y="609"/>
                  <a:pt x="899" y="608"/>
                  <a:pt x="899" y="606"/>
                </a:cubicBezTo>
                <a:cubicBezTo>
                  <a:pt x="899" y="605"/>
                  <a:pt x="898" y="602"/>
                  <a:pt x="897" y="604"/>
                </a:cubicBezTo>
                <a:cubicBezTo>
                  <a:pt x="901" y="606"/>
                  <a:pt x="896" y="609"/>
                  <a:pt x="898" y="610"/>
                </a:cubicBezTo>
                <a:close/>
                <a:moveTo>
                  <a:pt x="870" y="710"/>
                </a:moveTo>
                <a:cubicBezTo>
                  <a:pt x="869" y="704"/>
                  <a:pt x="874" y="703"/>
                  <a:pt x="875" y="699"/>
                </a:cubicBezTo>
                <a:cubicBezTo>
                  <a:pt x="875" y="697"/>
                  <a:pt x="874" y="693"/>
                  <a:pt x="875" y="691"/>
                </a:cubicBezTo>
                <a:cubicBezTo>
                  <a:pt x="877" y="685"/>
                  <a:pt x="883" y="681"/>
                  <a:pt x="885" y="676"/>
                </a:cubicBezTo>
                <a:cubicBezTo>
                  <a:pt x="886" y="675"/>
                  <a:pt x="884" y="673"/>
                  <a:pt x="885" y="673"/>
                </a:cubicBezTo>
                <a:cubicBezTo>
                  <a:pt x="885" y="671"/>
                  <a:pt x="887" y="671"/>
                  <a:pt x="887" y="670"/>
                </a:cubicBezTo>
                <a:cubicBezTo>
                  <a:pt x="887" y="668"/>
                  <a:pt x="882" y="666"/>
                  <a:pt x="886" y="663"/>
                </a:cubicBezTo>
                <a:cubicBezTo>
                  <a:pt x="885" y="666"/>
                  <a:pt x="889" y="667"/>
                  <a:pt x="887" y="666"/>
                </a:cubicBezTo>
                <a:cubicBezTo>
                  <a:pt x="888" y="660"/>
                  <a:pt x="886" y="657"/>
                  <a:pt x="888" y="654"/>
                </a:cubicBezTo>
                <a:cubicBezTo>
                  <a:pt x="888" y="655"/>
                  <a:pt x="888" y="656"/>
                  <a:pt x="889" y="656"/>
                </a:cubicBezTo>
                <a:cubicBezTo>
                  <a:pt x="890" y="648"/>
                  <a:pt x="892" y="648"/>
                  <a:pt x="891" y="641"/>
                </a:cubicBezTo>
                <a:cubicBezTo>
                  <a:pt x="889" y="640"/>
                  <a:pt x="887" y="643"/>
                  <a:pt x="889" y="643"/>
                </a:cubicBezTo>
                <a:cubicBezTo>
                  <a:pt x="889" y="641"/>
                  <a:pt x="891" y="643"/>
                  <a:pt x="890" y="645"/>
                </a:cubicBezTo>
                <a:cubicBezTo>
                  <a:pt x="887" y="644"/>
                  <a:pt x="887" y="647"/>
                  <a:pt x="888" y="649"/>
                </a:cubicBezTo>
                <a:cubicBezTo>
                  <a:pt x="882" y="649"/>
                  <a:pt x="887" y="659"/>
                  <a:pt x="880" y="663"/>
                </a:cubicBezTo>
                <a:cubicBezTo>
                  <a:pt x="879" y="660"/>
                  <a:pt x="883" y="659"/>
                  <a:pt x="881" y="658"/>
                </a:cubicBezTo>
                <a:cubicBezTo>
                  <a:pt x="879" y="659"/>
                  <a:pt x="882" y="661"/>
                  <a:pt x="878" y="660"/>
                </a:cubicBezTo>
                <a:cubicBezTo>
                  <a:pt x="878" y="662"/>
                  <a:pt x="879" y="662"/>
                  <a:pt x="879" y="664"/>
                </a:cubicBezTo>
                <a:cubicBezTo>
                  <a:pt x="878" y="664"/>
                  <a:pt x="877" y="663"/>
                  <a:pt x="876" y="664"/>
                </a:cubicBezTo>
                <a:cubicBezTo>
                  <a:pt x="871" y="677"/>
                  <a:pt x="875" y="697"/>
                  <a:pt x="867" y="708"/>
                </a:cubicBezTo>
                <a:cubicBezTo>
                  <a:pt x="870" y="706"/>
                  <a:pt x="868" y="711"/>
                  <a:pt x="870" y="710"/>
                </a:cubicBezTo>
                <a:close/>
                <a:moveTo>
                  <a:pt x="866" y="651"/>
                </a:moveTo>
                <a:cubicBezTo>
                  <a:pt x="867" y="651"/>
                  <a:pt x="867" y="653"/>
                  <a:pt x="867" y="654"/>
                </a:cubicBezTo>
                <a:cubicBezTo>
                  <a:pt x="869" y="655"/>
                  <a:pt x="869" y="652"/>
                  <a:pt x="869" y="651"/>
                </a:cubicBezTo>
                <a:cubicBezTo>
                  <a:pt x="868" y="650"/>
                  <a:pt x="867" y="650"/>
                  <a:pt x="866" y="651"/>
                </a:cubicBezTo>
                <a:close/>
                <a:moveTo>
                  <a:pt x="129" y="651"/>
                </a:moveTo>
                <a:cubicBezTo>
                  <a:pt x="129" y="660"/>
                  <a:pt x="125" y="663"/>
                  <a:pt x="124" y="670"/>
                </a:cubicBezTo>
                <a:cubicBezTo>
                  <a:pt x="127" y="670"/>
                  <a:pt x="125" y="659"/>
                  <a:pt x="129" y="664"/>
                </a:cubicBezTo>
                <a:cubicBezTo>
                  <a:pt x="129" y="661"/>
                  <a:pt x="131" y="655"/>
                  <a:pt x="129" y="651"/>
                </a:cubicBezTo>
                <a:close/>
                <a:moveTo>
                  <a:pt x="35" y="686"/>
                </a:moveTo>
                <a:cubicBezTo>
                  <a:pt x="35" y="688"/>
                  <a:pt x="33" y="692"/>
                  <a:pt x="35" y="694"/>
                </a:cubicBezTo>
                <a:cubicBezTo>
                  <a:pt x="36" y="691"/>
                  <a:pt x="38" y="695"/>
                  <a:pt x="40" y="694"/>
                </a:cubicBezTo>
                <a:cubicBezTo>
                  <a:pt x="42" y="711"/>
                  <a:pt x="41" y="728"/>
                  <a:pt x="47" y="745"/>
                </a:cubicBezTo>
                <a:cubicBezTo>
                  <a:pt x="47" y="744"/>
                  <a:pt x="47" y="742"/>
                  <a:pt x="48" y="743"/>
                </a:cubicBezTo>
                <a:cubicBezTo>
                  <a:pt x="51" y="743"/>
                  <a:pt x="47" y="747"/>
                  <a:pt x="52" y="747"/>
                </a:cubicBezTo>
                <a:cubicBezTo>
                  <a:pt x="50" y="742"/>
                  <a:pt x="51" y="738"/>
                  <a:pt x="52" y="732"/>
                </a:cubicBezTo>
                <a:cubicBezTo>
                  <a:pt x="56" y="733"/>
                  <a:pt x="57" y="730"/>
                  <a:pt x="55" y="728"/>
                </a:cubicBezTo>
                <a:cubicBezTo>
                  <a:pt x="58" y="729"/>
                  <a:pt x="59" y="730"/>
                  <a:pt x="63" y="729"/>
                </a:cubicBezTo>
                <a:cubicBezTo>
                  <a:pt x="66" y="732"/>
                  <a:pt x="61" y="739"/>
                  <a:pt x="65" y="742"/>
                </a:cubicBezTo>
                <a:cubicBezTo>
                  <a:pt x="65" y="740"/>
                  <a:pt x="67" y="740"/>
                  <a:pt x="68" y="738"/>
                </a:cubicBezTo>
                <a:cubicBezTo>
                  <a:pt x="66" y="736"/>
                  <a:pt x="64" y="729"/>
                  <a:pt x="67" y="728"/>
                </a:cubicBezTo>
                <a:cubicBezTo>
                  <a:pt x="69" y="732"/>
                  <a:pt x="73" y="730"/>
                  <a:pt x="74" y="727"/>
                </a:cubicBezTo>
                <a:cubicBezTo>
                  <a:pt x="75" y="729"/>
                  <a:pt x="72" y="731"/>
                  <a:pt x="75" y="731"/>
                </a:cubicBezTo>
                <a:cubicBezTo>
                  <a:pt x="77" y="730"/>
                  <a:pt x="75" y="726"/>
                  <a:pt x="78" y="726"/>
                </a:cubicBezTo>
                <a:cubicBezTo>
                  <a:pt x="88" y="725"/>
                  <a:pt x="79" y="740"/>
                  <a:pt x="84" y="745"/>
                </a:cubicBezTo>
                <a:cubicBezTo>
                  <a:pt x="84" y="736"/>
                  <a:pt x="88" y="728"/>
                  <a:pt x="87" y="722"/>
                </a:cubicBezTo>
                <a:cubicBezTo>
                  <a:pt x="86" y="721"/>
                  <a:pt x="84" y="721"/>
                  <a:pt x="84" y="721"/>
                </a:cubicBezTo>
                <a:cubicBezTo>
                  <a:pt x="82" y="717"/>
                  <a:pt x="83" y="713"/>
                  <a:pt x="82" y="710"/>
                </a:cubicBezTo>
                <a:cubicBezTo>
                  <a:pt x="82" y="711"/>
                  <a:pt x="82" y="712"/>
                  <a:pt x="81" y="713"/>
                </a:cubicBezTo>
                <a:cubicBezTo>
                  <a:pt x="81" y="712"/>
                  <a:pt x="81" y="711"/>
                  <a:pt x="80" y="711"/>
                </a:cubicBezTo>
                <a:cubicBezTo>
                  <a:pt x="80" y="716"/>
                  <a:pt x="79" y="720"/>
                  <a:pt x="78" y="722"/>
                </a:cubicBezTo>
                <a:cubicBezTo>
                  <a:pt x="77" y="721"/>
                  <a:pt x="77" y="719"/>
                  <a:pt x="76" y="717"/>
                </a:cubicBezTo>
                <a:cubicBezTo>
                  <a:pt x="81" y="713"/>
                  <a:pt x="76" y="703"/>
                  <a:pt x="84" y="702"/>
                </a:cubicBezTo>
                <a:cubicBezTo>
                  <a:pt x="84" y="704"/>
                  <a:pt x="83" y="704"/>
                  <a:pt x="85" y="704"/>
                </a:cubicBezTo>
                <a:cubicBezTo>
                  <a:pt x="85" y="703"/>
                  <a:pt x="85" y="701"/>
                  <a:pt x="84" y="701"/>
                </a:cubicBezTo>
                <a:cubicBezTo>
                  <a:pt x="84" y="703"/>
                  <a:pt x="82" y="701"/>
                  <a:pt x="82" y="699"/>
                </a:cubicBezTo>
                <a:cubicBezTo>
                  <a:pt x="81" y="699"/>
                  <a:pt x="79" y="701"/>
                  <a:pt x="78" y="699"/>
                </a:cubicBezTo>
                <a:cubicBezTo>
                  <a:pt x="77" y="701"/>
                  <a:pt x="79" y="701"/>
                  <a:pt x="78" y="703"/>
                </a:cubicBezTo>
                <a:cubicBezTo>
                  <a:pt x="74" y="701"/>
                  <a:pt x="75" y="709"/>
                  <a:pt x="71" y="704"/>
                </a:cubicBezTo>
                <a:cubicBezTo>
                  <a:pt x="72" y="706"/>
                  <a:pt x="73" y="712"/>
                  <a:pt x="69" y="712"/>
                </a:cubicBezTo>
                <a:cubicBezTo>
                  <a:pt x="68" y="706"/>
                  <a:pt x="68" y="698"/>
                  <a:pt x="65" y="693"/>
                </a:cubicBezTo>
                <a:cubicBezTo>
                  <a:pt x="69" y="689"/>
                  <a:pt x="67" y="672"/>
                  <a:pt x="64" y="665"/>
                </a:cubicBezTo>
                <a:cubicBezTo>
                  <a:pt x="63" y="669"/>
                  <a:pt x="60" y="680"/>
                  <a:pt x="63" y="681"/>
                </a:cubicBezTo>
                <a:cubicBezTo>
                  <a:pt x="60" y="683"/>
                  <a:pt x="62" y="692"/>
                  <a:pt x="56" y="692"/>
                </a:cubicBezTo>
                <a:cubicBezTo>
                  <a:pt x="58" y="689"/>
                  <a:pt x="56" y="690"/>
                  <a:pt x="55" y="688"/>
                </a:cubicBezTo>
                <a:cubicBezTo>
                  <a:pt x="57" y="688"/>
                  <a:pt x="57" y="689"/>
                  <a:pt x="58" y="687"/>
                </a:cubicBezTo>
                <a:cubicBezTo>
                  <a:pt x="51" y="684"/>
                  <a:pt x="50" y="674"/>
                  <a:pt x="47" y="667"/>
                </a:cubicBezTo>
                <a:cubicBezTo>
                  <a:pt x="38" y="670"/>
                  <a:pt x="46" y="657"/>
                  <a:pt x="41" y="652"/>
                </a:cubicBezTo>
                <a:cubicBezTo>
                  <a:pt x="41" y="654"/>
                  <a:pt x="41" y="657"/>
                  <a:pt x="39" y="657"/>
                </a:cubicBezTo>
                <a:cubicBezTo>
                  <a:pt x="39" y="669"/>
                  <a:pt x="29" y="674"/>
                  <a:pt x="35" y="686"/>
                </a:cubicBezTo>
                <a:close/>
                <a:moveTo>
                  <a:pt x="60" y="689"/>
                </a:moveTo>
                <a:cubicBezTo>
                  <a:pt x="62" y="689"/>
                  <a:pt x="62" y="688"/>
                  <a:pt x="64" y="688"/>
                </a:cubicBezTo>
                <a:cubicBezTo>
                  <a:pt x="61" y="692"/>
                  <a:pt x="64" y="691"/>
                  <a:pt x="65" y="695"/>
                </a:cubicBezTo>
                <a:cubicBezTo>
                  <a:pt x="64" y="695"/>
                  <a:pt x="63" y="695"/>
                  <a:pt x="63" y="696"/>
                </a:cubicBezTo>
                <a:cubicBezTo>
                  <a:pt x="60" y="696"/>
                  <a:pt x="60" y="693"/>
                  <a:pt x="60" y="689"/>
                </a:cubicBezTo>
                <a:close/>
                <a:moveTo>
                  <a:pt x="60" y="717"/>
                </a:moveTo>
                <a:cubicBezTo>
                  <a:pt x="61" y="722"/>
                  <a:pt x="58" y="723"/>
                  <a:pt x="56" y="726"/>
                </a:cubicBezTo>
                <a:cubicBezTo>
                  <a:pt x="55" y="725"/>
                  <a:pt x="55" y="722"/>
                  <a:pt x="55" y="719"/>
                </a:cubicBezTo>
                <a:cubicBezTo>
                  <a:pt x="57" y="718"/>
                  <a:pt x="58" y="717"/>
                  <a:pt x="60" y="717"/>
                </a:cubicBezTo>
                <a:close/>
                <a:moveTo>
                  <a:pt x="894" y="690"/>
                </a:moveTo>
                <a:cubicBezTo>
                  <a:pt x="894" y="689"/>
                  <a:pt x="897" y="691"/>
                  <a:pt x="898" y="692"/>
                </a:cubicBezTo>
                <a:cubicBezTo>
                  <a:pt x="897" y="698"/>
                  <a:pt x="899" y="701"/>
                  <a:pt x="898" y="706"/>
                </a:cubicBezTo>
                <a:cubicBezTo>
                  <a:pt x="901" y="706"/>
                  <a:pt x="900" y="700"/>
                  <a:pt x="901" y="696"/>
                </a:cubicBezTo>
                <a:cubicBezTo>
                  <a:pt x="903" y="697"/>
                  <a:pt x="904" y="696"/>
                  <a:pt x="905" y="695"/>
                </a:cubicBezTo>
                <a:cubicBezTo>
                  <a:pt x="908" y="697"/>
                  <a:pt x="903" y="703"/>
                  <a:pt x="906" y="705"/>
                </a:cubicBezTo>
                <a:cubicBezTo>
                  <a:pt x="909" y="688"/>
                  <a:pt x="916" y="676"/>
                  <a:pt x="919" y="659"/>
                </a:cubicBezTo>
                <a:cubicBezTo>
                  <a:pt x="916" y="659"/>
                  <a:pt x="915" y="659"/>
                  <a:pt x="913" y="662"/>
                </a:cubicBezTo>
                <a:cubicBezTo>
                  <a:pt x="910" y="662"/>
                  <a:pt x="910" y="657"/>
                  <a:pt x="909" y="656"/>
                </a:cubicBezTo>
                <a:cubicBezTo>
                  <a:pt x="908" y="657"/>
                  <a:pt x="909" y="660"/>
                  <a:pt x="907" y="660"/>
                </a:cubicBezTo>
                <a:cubicBezTo>
                  <a:pt x="905" y="658"/>
                  <a:pt x="906" y="662"/>
                  <a:pt x="903" y="662"/>
                </a:cubicBezTo>
                <a:cubicBezTo>
                  <a:pt x="905" y="659"/>
                  <a:pt x="905" y="659"/>
                  <a:pt x="903" y="659"/>
                </a:cubicBezTo>
                <a:cubicBezTo>
                  <a:pt x="905" y="658"/>
                  <a:pt x="905" y="655"/>
                  <a:pt x="904" y="654"/>
                </a:cubicBezTo>
                <a:cubicBezTo>
                  <a:pt x="903" y="661"/>
                  <a:pt x="896" y="669"/>
                  <a:pt x="899" y="678"/>
                </a:cubicBezTo>
                <a:cubicBezTo>
                  <a:pt x="897" y="678"/>
                  <a:pt x="896" y="681"/>
                  <a:pt x="894" y="681"/>
                </a:cubicBezTo>
                <a:cubicBezTo>
                  <a:pt x="895" y="687"/>
                  <a:pt x="893" y="686"/>
                  <a:pt x="894" y="690"/>
                </a:cubicBezTo>
                <a:close/>
                <a:moveTo>
                  <a:pt x="906" y="675"/>
                </a:moveTo>
                <a:cubicBezTo>
                  <a:pt x="908" y="675"/>
                  <a:pt x="908" y="675"/>
                  <a:pt x="908" y="675"/>
                </a:cubicBezTo>
                <a:cubicBezTo>
                  <a:pt x="907" y="677"/>
                  <a:pt x="909" y="680"/>
                  <a:pt x="907" y="681"/>
                </a:cubicBezTo>
                <a:cubicBezTo>
                  <a:pt x="905" y="681"/>
                  <a:pt x="906" y="677"/>
                  <a:pt x="906" y="675"/>
                </a:cubicBezTo>
                <a:close/>
                <a:moveTo>
                  <a:pt x="677" y="731"/>
                </a:moveTo>
                <a:cubicBezTo>
                  <a:pt x="677" y="732"/>
                  <a:pt x="677" y="732"/>
                  <a:pt x="678" y="733"/>
                </a:cubicBezTo>
                <a:cubicBezTo>
                  <a:pt x="676" y="733"/>
                  <a:pt x="675" y="735"/>
                  <a:pt x="675" y="736"/>
                </a:cubicBezTo>
                <a:cubicBezTo>
                  <a:pt x="675" y="736"/>
                  <a:pt x="678" y="738"/>
                  <a:pt x="678" y="736"/>
                </a:cubicBezTo>
                <a:cubicBezTo>
                  <a:pt x="676" y="735"/>
                  <a:pt x="681" y="731"/>
                  <a:pt x="677" y="731"/>
                </a:cubicBezTo>
                <a:close/>
                <a:moveTo>
                  <a:pt x="793" y="807"/>
                </a:moveTo>
                <a:cubicBezTo>
                  <a:pt x="788" y="816"/>
                  <a:pt x="781" y="824"/>
                  <a:pt x="773" y="831"/>
                </a:cubicBezTo>
                <a:cubicBezTo>
                  <a:pt x="770" y="834"/>
                  <a:pt x="762" y="836"/>
                  <a:pt x="763" y="843"/>
                </a:cubicBezTo>
                <a:cubicBezTo>
                  <a:pt x="775" y="831"/>
                  <a:pt x="787" y="820"/>
                  <a:pt x="798" y="809"/>
                </a:cubicBezTo>
                <a:cubicBezTo>
                  <a:pt x="804" y="807"/>
                  <a:pt x="807" y="804"/>
                  <a:pt x="808" y="798"/>
                </a:cubicBezTo>
                <a:cubicBezTo>
                  <a:pt x="813" y="795"/>
                  <a:pt x="821" y="783"/>
                  <a:pt x="828" y="779"/>
                </a:cubicBezTo>
                <a:cubicBezTo>
                  <a:pt x="831" y="777"/>
                  <a:pt x="837" y="774"/>
                  <a:pt x="837" y="779"/>
                </a:cubicBezTo>
                <a:cubicBezTo>
                  <a:pt x="835" y="782"/>
                  <a:pt x="839" y="781"/>
                  <a:pt x="838" y="785"/>
                </a:cubicBezTo>
                <a:cubicBezTo>
                  <a:pt x="838" y="784"/>
                  <a:pt x="839" y="784"/>
                  <a:pt x="841" y="784"/>
                </a:cubicBezTo>
                <a:cubicBezTo>
                  <a:pt x="839" y="779"/>
                  <a:pt x="844" y="777"/>
                  <a:pt x="845" y="772"/>
                </a:cubicBezTo>
                <a:cubicBezTo>
                  <a:pt x="843" y="772"/>
                  <a:pt x="842" y="771"/>
                  <a:pt x="842" y="769"/>
                </a:cubicBezTo>
                <a:cubicBezTo>
                  <a:pt x="844" y="766"/>
                  <a:pt x="845" y="771"/>
                  <a:pt x="846" y="769"/>
                </a:cubicBezTo>
                <a:cubicBezTo>
                  <a:pt x="845" y="767"/>
                  <a:pt x="848" y="760"/>
                  <a:pt x="845" y="757"/>
                </a:cubicBezTo>
                <a:cubicBezTo>
                  <a:pt x="851" y="757"/>
                  <a:pt x="853" y="753"/>
                  <a:pt x="855" y="750"/>
                </a:cubicBezTo>
                <a:cubicBezTo>
                  <a:pt x="851" y="750"/>
                  <a:pt x="852" y="755"/>
                  <a:pt x="847" y="754"/>
                </a:cubicBezTo>
                <a:cubicBezTo>
                  <a:pt x="845" y="749"/>
                  <a:pt x="850" y="746"/>
                  <a:pt x="853" y="743"/>
                </a:cubicBezTo>
                <a:cubicBezTo>
                  <a:pt x="848" y="742"/>
                  <a:pt x="843" y="737"/>
                  <a:pt x="840" y="741"/>
                </a:cubicBezTo>
                <a:cubicBezTo>
                  <a:pt x="834" y="753"/>
                  <a:pt x="820" y="764"/>
                  <a:pt x="811" y="774"/>
                </a:cubicBezTo>
                <a:cubicBezTo>
                  <a:pt x="812" y="784"/>
                  <a:pt x="800" y="784"/>
                  <a:pt x="802" y="791"/>
                </a:cubicBezTo>
                <a:cubicBezTo>
                  <a:pt x="802" y="790"/>
                  <a:pt x="804" y="787"/>
                  <a:pt x="805" y="789"/>
                </a:cubicBezTo>
                <a:cubicBezTo>
                  <a:pt x="804" y="796"/>
                  <a:pt x="796" y="798"/>
                  <a:pt x="798" y="805"/>
                </a:cubicBezTo>
                <a:cubicBezTo>
                  <a:pt x="796" y="805"/>
                  <a:pt x="795" y="806"/>
                  <a:pt x="793" y="807"/>
                </a:cubicBezTo>
                <a:close/>
                <a:moveTo>
                  <a:pt x="840" y="772"/>
                </a:moveTo>
                <a:cubicBezTo>
                  <a:pt x="843" y="772"/>
                  <a:pt x="843" y="772"/>
                  <a:pt x="843" y="772"/>
                </a:cubicBezTo>
                <a:cubicBezTo>
                  <a:pt x="843" y="774"/>
                  <a:pt x="842" y="775"/>
                  <a:pt x="840" y="775"/>
                </a:cubicBezTo>
                <a:lnTo>
                  <a:pt x="840" y="772"/>
                </a:lnTo>
                <a:close/>
                <a:moveTo>
                  <a:pt x="918" y="766"/>
                </a:moveTo>
                <a:cubicBezTo>
                  <a:pt x="913" y="765"/>
                  <a:pt x="909" y="777"/>
                  <a:pt x="909" y="778"/>
                </a:cubicBezTo>
                <a:cubicBezTo>
                  <a:pt x="912" y="774"/>
                  <a:pt x="916" y="771"/>
                  <a:pt x="918" y="766"/>
                </a:cubicBezTo>
                <a:close/>
                <a:moveTo>
                  <a:pt x="19" y="768"/>
                </a:moveTo>
                <a:cubicBezTo>
                  <a:pt x="19" y="769"/>
                  <a:pt x="19" y="769"/>
                  <a:pt x="18" y="769"/>
                </a:cubicBezTo>
                <a:cubicBezTo>
                  <a:pt x="18" y="769"/>
                  <a:pt x="18" y="768"/>
                  <a:pt x="17" y="768"/>
                </a:cubicBezTo>
                <a:cubicBezTo>
                  <a:pt x="18" y="777"/>
                  <a:pt x="20" y="783"/>
                  <a:pt x="19" y="769"/>
                </a:cubicBezTo>
                <a:cubicBezTo>
                  <a:pt x="19" y="769"/>
                  <a:pt x="20" y="768"/>
                  <a:pt x="19" y="768"/>
                </a:cubicBezTo>
                <a:close/>
                <a:moveTo>
                  <a:pt x="105" y="833"/>
                </a:moveTo>
                <a:cubicBezTo>
                  <a:pt x="105" y="830"/>
                  <a:pt x="105" y="830"/>
                  <a:pt x="105" y="830"/>
                </a:cubicBezTo>
                <a:cubicBezTo>
                  <a:pt x="104" y="829"/>
                  <a:pt x="103" y="831"/>
                  <a:pt x="102" y="830"/>
                </a:cubicBezTo>
                <a:cubicBezTo>
                  <a:pt x="96" y="821"/>
                  <a:pt x="97" y="805"/>
                  <a:pt x="88" y="799"/>
                </a:cubicBezTo>
                <a:cubicBezTo>
                  <a:pt x="87" y="803"/>
                  <a:pt x="91" y="806"/>
                  <a:pt x="88" y="809"/>
                </a:cubicBezTo>
                <a:cubicBezTo>
                  <a:pt x="83" y="805"/>
                  <a:pt x="87" y="799"/>
                  <a:pt x="82" y="795"/>
                </a:cubicBezTo>
                <a:cubicBezTo>
                  <a:pt x="82" y="801"/>
                  <a:pt x="79" y="797"/>
                  <a:pt x="78" y="801"/>
                </a:cubicBezTo>
                <a:cubicBezTo>
                  <a:pt x="77" y="799"/>
                  <a:pt x="73" y="800"/>
                  <a:pt x="73" y="798"/>
                </a:cubicBezTo>
                <a:cubicBezTo>
                  <a:pt x="74" y="798"/>
                  <a:pt x="74" y="797"/>
                  <a:pt x="73" y="795"/>
                </a:cubicBezTo>
                <a:cubicBezTo>
                  <a:pt x="75" y="795"/>
                  <a:pt x="76" y="796"/>
                  <a:pt x="77" y="795"/>
                </a:cubicBezTo>
                <a:cubicBezTo>
                  <a:pt x="74" y="795"/>
                  <a:pt x="74" y="793"/>
                  <a:pt x="71" y="794"/>
                </a:cubicBezTo>
                <a:cubicBezTo>
                  <a:pt x="71" y="797"/>
                  <a:pt x="72" y="801"/>
                  <a:pt x="69" y="802"/>
                </a:cubicBezTo>
                <a:cubicBezTo>
                  <a:pt x="69" y="802"/>
                  <a:pt x="68" y="801"/>
                  <a:pt x="67" y="800"/>
                </a:cubicBezTo>
                <a:cubicBezTo>
                  <a:pt x="66" y="802"/>
                  <a:pt x="69" y="803"/>
                  <a:pt x="67" y="804"/>
                </a:cubicBezTo>
                <a:cubicBezTo>
                  <a:pt x="64" y="796"/>
                  <a:pt x="60" y="786"/>
                  <a:pt x="62" y="780"/>
                </a:cubicBezTo>
                <a:cubicBezTo>
                  <a:pt x="57" y="781"/>
                  <a:pt x="62" y="785"/>
                  <a:pt x="60" y="788"/>
                </a:cubicBezTo>
                <a:cubicBezTo>
                  <a:pt x="56" y="789"/>
                  <a:pt x="58" y="783"/>
                  <a:pt x="54" y="783"/>
                </a:cubicBezTo>
                <a:cubicBezTo>
                  <a:pt x="53" y="785"/>
                  <a:pt x="53" y="790"/>
                  <a:pt x="51" y="787"/>
                </a:cubicBezTo>
                <a:cubicBezTo>
                  <a:pt x="55" y="809"/>
                  <a:pt x="55" y="833"/>
                  <a:pt x="61" y="849"/>
                </a:cubicBezTo>
                <a:cubicBezTo>
                  <a:pt x="62" y="843"/>
                  <a:pt x="65" y="846"/>
                  <a:pt x="68" y="845"/>
                </a:cubicBezTo>
                <a:cubicBezTo>
                  <a:pt x="66" y="838"/>
                  <a:pt x="66" y="826"/>
                  <a:pt x="64" y="814"/>
                </a:cubicBezTo>
                <a:cubicBezTo>
                  <a:pt x="66" y="813"/>
                  <a:pt x="69" y="809"/>
                  <a:pt x="71" y="813"/>
                </a:cubicBezTo>
                <a:cubicBezTo>
                  <a:pt x="71" y="814"/>
                  <a:pt x="70" y="815"/>
                  <a:pt x="70" y="816"/>
                </a:cubicBezTo>
                <a:cubicBezTo>
                  <a:pt x="69" y="816"/>
                  <a:pt x="69" y="814"/>
                  <a:pt x="67" y="815"/>
                </a:cubicBezTo>
                <a:cubicBezTo>
                  <a:pt x="67" y="818"/>
                  <a:pt x="67" y="821"/>
                  <a:pt x="69" y="823"/>
                </a:cubicBezTo>
                <a:cubicBezTo>
                  <a:pt x="68" y="821"/>
                  <a:pt x="69" y="820"/>
                  <a:pt x="71" y="820"/>
                </a:cubicBezTo>
                <a:cubicBezTo>
                  <a:pt x="72" y="822"/>
                  <a:pt x="71" y="826"/>
                  <a:pt x="73" y="826"/>
                </a:cubicBezTo>
                <a:cubicBezTo>
                  <a:pt x="74" y="822"/>
                  <a:pt x="79" y="821"/>
                  <a:pt x="77" y="816"/>
                </a:cubicBezTo>
                <a:cubicBezTo>
                  <a:pt x="79" y="818"/>
                  <a:pt x="80" y="816"/>
                  <a:pt x="82" y="816"/>
                </a:cubicBezTo>
                <a:cubicBezTo>
                  <a:pt x="83" y="823"/>
                  <a:pt x="87" y="826"/>
                  <a:pt x="85" y="832"/>
                </a:cubicBezTo>
                <a:cubicBezTo>
                  <a:pt x="83" y="832"/>
                  <a:pt x="83" y="830"/>
                  <a:pt x="82" y="830"/>
                </a:cubicBezTo>
                <a:cubicBezTo>
                  <a:pt x="80" y="834"/>
                  <a:pt x="79" y="835"/>
                  <a:pt x="77" y="837"/>
                </a:cubicBezTo>
                <a:cubicBezTo>
                  <a:pt x="75" y="838"/>
                  <a:pt x="76" y="834"/>
                  <a:pt x="73" y="835"/>
                </a:cubicBezTo>
                <a:cubicBezTo>
                  <a:pt x="73" y="839"/>
                  <a:pt x="74" y="843"/>
                  <a:pt x="75" y="846"/>
                </a:cubicBezTo>
                <a:cubicBezTo>
                  <a:pt x="75" y="841"/>
                  <a:pt x="77" y="845"/>
                  <a:pt x="78" y="846"/>
                </a:cubicBezTo>
                <a:cubicBezTo>
                  <a:pt x="78" y="844"/>
                  <a:pt x="80" y="843"/>
                  <a:pt x="82" y="841"/>
                </a:cubicBezTo>
                <a:cubicBezTo>
                  <a:pt x="80" y="848"/>
                  <a:pt x="87" y="847"/>
                  <a:pt x="87" y="852"/>
                </a:cubicBezTo>
                <a:cubicBezTo>
                  <a:pt x="87" y="845"/>
                  <a:pt x="89" y="839"/>
                  <a:pt x="86" y="831"/>
                </a:cubicBezTo>
                <a:cubicBezTo>
                  <a:pt x="88" y="831"/>
                  <a:pt x="88" y="830"/>
                  <a:pt x="91" y="830"/>
                </a:cubicBezTo>
                <a:cubicBezTo>
                  <a:pt x="91" y="840"/>
                  <a:pt x="92" y="844"/>
                  <a:pt x="92" y="852"/>
                </a:cubicBezTo>
                <a:cubicBezTo>
                  <a:pt x="94" y="853"/>
                  <a:pt x="95" y="854"/>
                  <a:pt x="97" y="854"/>
                </a:cubicBezTo>
                <a:cubicBezTo>
                  <a:pt x="97" y="852"/>
                  <a:pt x="97" y="850"/>
                  <a:pt x="100" y="851"/>
                </a:cubicBezTo>
                <a:cubicBezTo>
                  <a:pt x="104" y="851"/>
                  <a:pt x="102" y="859"/>
                  <a:pt x="106" y="860"/>
                </a:cubicBezTo>
                <a:cubicBezTo>
                  <a:pt x="103" y="860"/>
                  <a:pt x="102" y="859"/>
                  <a:pt x="101" y="862"/>
                </a:cubicBezTo>
                <a:cubicBezTo>
                  <a:pt x="104" y="862"/>
                  <a:pt x="104" y="869"/>
                  <a:pt x="107" y="866"/>
                </a:cubicBezTo>
                <a:cubicBezTo>
                  <a:pt x="105" y="866"/>
                  <a:pt x="104" y="865"/>
                  <a:pt x="104" y="863"/>
                </a:cubicBezTo>
                <a:cubicBezTo>
                  <a:pt x="107" y="863"/>
                  <a:pt x="108" y="864"/>
                  <a:pt x="110" y="863"/>
                </a:cubicBezTo>
                <a:cubicBezTo>
                  <a:pt x="103" y="858"/>
                  <a:pt x="105" y="846"/>
                  <a:pt x="100" y="841"/>
                </a:cubicBezTo>
                <a:cubicBezTo>
                  <a:pt x="103" y="840"/>
                  <a:pt x="102" y="835"/>
                  <a:pt x="104" y="834"/>
                </a:cubicBezTo>
                <a:cubicBezTo>
                  <a:pt x="102" y="834"/>
                  <a:pt x="101" y="834"/>
                  <a:pt x="102" y="831"/>
                </a:cubicBezTo>
                <a:cubicBezTo>
                  <a:pt x="105" y="830"/>
                  <a:pt x="103" y="834"/>
                  <a:pt x="105" y="833"/>
                </a:cubicBezTo>
                <a:close/>
                <a:moveTo>
                  <a:pt x="58" y="790"/>
                </a:moveTo>
                <a:cubicBezTo>
                  <a:pt x="60" y="787"/>
                  <a:pt x="60" y="794"/>
                  <a:pt x="61" y="795"/>
                </a:cubicBezTo>
                <a:cubicBezTo>
                  <a:pt x="59" y="799"/>
                  <a:pt x="59" y="791"/>
                  <a:pt x="58" y="790"/>
                </a:cubicBezTo>
                <a:close/>
                <a:moveTo>
                  <a:pt x="81" y="809"/>
                </a:moveTo>
                <a:cubicBezTo>
                  <a:pt x="79" y="808"/>
                  <a:pt x="78" y="804"/>
                  <a:pt x="79" y="802"/>
                </a:cubicBezTo>
                <a:cubicBezTo>
                  <a:pt x="80" y="805"/>
                  <a:pt x="82" y="806"/>
                  <a:pt x="81" y="809"/>
                </a:cubicBezTo>
                <a:close/>
                <a:moveTo>
                  <a:pt x="82" y="804"/>
                </a:moveTo>
                <a:cubicBezTo>
                  <a:pt x="82" y="803"/>
                  <a:pt x="82" y="801"/>
                  <a:pt x="81" y="801"/>
                </a:cubicBezTo>
                <a:cubicBezTo>
                  <a:pt x="82" y="798"/>
                  <a:pt x="86" y="805"/>
                  <a:pt x="82" y="804"/>
                </a:cubicBezTo>
                <a:close/>
                <a:moveTo>
                  <a:pt x="83" y="809"/>
                </a:moveTo>
                <a:cubicBezTo>
                  <a:pt x="83" y="806"/>
                  <a:pt x="85" y="810"/>
                  <a:pt x="87" y="809"/>
                </a:cubicBezTo>
                <a:cubicBezTo>
                  <a:pt x="87" y="814"/>
                  <a:pt x="87" y="814"/>
                  <a:pt x="87" y="814"/>
                </a:cubicBezTo>
                <a:cubicBezTo>
                  <a:pt x="83" y="814"/>
                  <a:pt x="84" y="809"/>
                  <a:pt x="83" y="809"/>
                </a:cubicBezTo>
                <a:close/>
                <a:moveTo>
                  <a:pt x="88" y="825"/>
                </a:moveTo>
                <a:cubicBezTo>
                  <a:pt x="87" y="825"/>
                  <a:pt x="87" y="824"/>
                  <a:pt x="87" y="823"/>
                </a:cubicBezTo>
                <a:cubicBezTo>
                  <a:pt x="87" y="822"/>
                  <a:pt x="87" y="823"/>
                  <a:pt x="87" y="823"/>
                </a:cubicBezTo>
                <a:cubicBezTo>
                  <a:pt x="86" y="823"/>
                  <a:pt x="86" y="823"/>
                  <a:pt x="87" y="823"/>
                </a:cubicBezTo>
                <a:cubicBezTo>
                  <a:pt x="84" y="821"/>
                  <a:pt x="86" y="820"/>
                  <a:pt x="88" y="820"/>
                </a:cubicBezTo>
                <a:lnTo>
                  <a:pt x="88" y="825"/>
                </a:lnTo>
                <a:close/>
                <a:moveTo>
                  <a:pt x="115" y="817"/>
                </a:moveTo>
                <a:cubicBezTo>
                  <a:pt x="115" y="818"/>
                  <a:pt x="115" y="819"/>
                  <a:pt x="114" y="819"/>
                </a:cubicBezTo>
                <a:cubicBezTo>
                  <a:pt x="110" y="813"/>
                  <a:pt x="111" y="807"/>
                  <a:pt x="106" y="802"/>
                </a:cubicBezTo>
                <a:cubicBezTo>
                  <a:pt x="108" y="810"/>
                  <a:pt x="105" y="823"/>
                  <a:pt x="112" y="827"/>
                </a:cubicBezTo>
                <a:cubicBezTo>
                  <a:pt x="115" y="824"/>
                  <a:pt x="116" y="829"/>
                  <a:pt x="119" y="830"/>
                </a:cubicBezTo>
                <a:cubicBezTo>
                  <a:pt x="119" y="828"/>
                  <a:pt x="119" y="826"/>
                  <a:pt x="118" y="825"/>
                </a:cubicBezTo>
                <a:cubicBezTo>
                  <a:pt x="122" y="825"/>
                  <a:pt x="120" y="823"/>
                  <a:pt x="122" y="822"/>
                </a:cubicBezTo>
                <a:cubicBezTo>
                  <a:pt x="123" y="824"/>
                  <a:pt x="128" y="826"/>
                  <a:pt x="130" y="823"/>
                </a:cubicBezTo>
                <a:cubicBezTo>
                  <a:pt x="129" y="823"/>
                  <a:pt x="127" y="823"/>
                  <a:pt x="126" y="822"/>
                </a:cubicBezTo>
                <a:cubicBezTo>
                  <a:pt x="128" y="820"/>
                  <a:pt x="128" y="818"/>
                  <a:pt x="129" y="816"/>
                </a:cubicBezTo>
                <a:cubicBezTo>
                  <a:pt x="124" y="811"/>
                  <a:pt x="126" y="799"/>
                  <a:pt x="121" y="793"/>
                </a:cubicBezTo>
                <a:cubicBezTo>
                  <a:pt x="119" y="801"/>
                  <a:pt x="125" y="801"/>
                  <a:pt x="123" y="809"/>
                </a:cubicBezTo>
                <a:cubicBezTo>
                  <a:pt x="119" y="809"/>
                  <a:pt x="120" y="805"/>
                  <a:pt x="117" y="804"/>
                </a:cubicBezTo>
                <a:cubicBezTo>
                  <a:pt x="117" y="813"/>
                  <a:pt x="125" y="818"/>
                  <a:pt x="119" y="823"/>
                </a:cubicBezTo>
                <a:cubicBezTo>
                  <a:pt x="115" y="823"/>
                  <a:pt x="117" y="818"/>
                  <a:pt x="115" y="817"/>
                </a:cubicBezTo>
                <a:close/>
                <a:moveTo>
                  <a:pt x="111" y="854"/>
                </a:moveTo>
                <a:cubicBezTo>
                  <a:pt x="114" y="854"/>
                  <a:pt x="110" y="866"/>
                  <a:pt x="115" y="866"/>
                </a:cubicBezTo>
                <a:cubicBezTo>
                  <a:pt x="113" y="864"/>
                  <a:pt x="115" y="861"/>
                  <a:pt x="115" y="858"/>
                </a:cubicBezTo>
                <a:cubicBezTo>
                  <a:pt x="116" y="859"/>
                  <a:pt x="116" y="860"/>
                  <a:pt x="117" y="859"/>
                </a:cubicBezTo>
                <a:cubicBezTo>
                  <a:pt x="118" y="854"/>
                  <a:pt x="118" y="850"/>
                  <a:pt x="121" y="851"/>
                </a:cubicBezTo>
                <a:cubicBezTo>
                  <a:pt x="120" y="846"/>
                  <a:pt x="125" y="843"/>
                  <a:pt x="121" y="841"/>
                </a:cubicBezTo>
                <a:cubicBezTo>
                  <a:pt x="122" y="844"/>
                  <a:pt x="119" y="842"/>
                  <a:pt x="118" y="844"/>
                </a:cubicBezTo>
                <a:cubicBezTo>
                  <a:pt x="114" y="840"/>
                  <a:pt x="115" y="831"/>
                  <a:pt x="112" y="827"/>
                </a:cubicBezTo>
                <a:cubicBezTo>
                  <a:pt x="110" y="838"/>
                  <a:pt x="123" y="851"/>
                  <a:pt x="111" y="854"/>
                </a:cubicBezTo>
                <a:close/>
                <a:moveTo>
                  <a:pt x="747" y="809"/>
                </a:moveTo>
                <a:cubicBezTo>
                  <a:pt x="745" y="811"/>
                  <a:pt x="744" y="815"/>
                  <a:pt x="741" y="817"/>
                </a:cubicBezTo>
                <a:cubicBezTo>
                  <a:pt x="745" y="816"/>
                  <a:pt x="755" y="809"/>
                  <a:pt x="749" y="806"/>
                </a:cubicBezTo>
                <a:cubicBezTo>
                  <a:pt x="748" y="808"/>
                  <a:pt x="750" y="808"/>
                  <a:pt x="750" y="809"/>
                </a:cubicBezTo>
                <a:cubicBezTo>
                  <a:pt x="749" y="810"/>
                  <a:pt x="748" y="810"/>
                  <a:pt x="747" y="809"/>
                </a:cubicBezTo>
                <a:close/>
                <a:moveTo>
                  <a:pt x="132" y="816"/>
                </a:moveTo>
                <a:cubicBezTo>
                  <a:pt x="133" y="816"/>
                  <a:pt x="132" y="812"/>
                  <a:pt x="130" y="812"/>
                </a:cubicBezTo>
                <a:cubicBezTo>
                  <a:pt x="129" y="814"/>
                  <a:pt x="131" y="813"/>
                  <a:pt x="130" y="816"/>
                </a:cubicBezTo>
                <a:cubicBezTo>
                  <a:pt x="134" y="814"/>
                  <a:pt x="130" y="819"/>
                  <a:pt x="132" y="816"/>
                </a:cubicBezTo>
                <a:close/>
                <a:moveTo>
                  <a:pt x="837" y="826"/>
                </a:moveTo>
                <a:cubicBezTo>
                  <a:pt x="832" y="827"/>
                  <a:pt x="832" y="832"/>
                  <a:pt x="826" y="831"/>
                </a:cubicBezTo>
                <a:cubicBezTo>
                  <a:pt x="827" y="835"/>
                  <a:pt x="821" y="841"/>
                  <a:pt x="824" y="844"/>
                </a:cubicBezTo>
                <a:cubicBezTo>
                  <a:pt x="823" y="845"/>
                  <a:pt x="823" y="843"/>
                  <a:pt x="821" y="844"/>
                </a:cubicBezTo>
                <a:cubicBezTo>
                  <a:pt x="820" y="848"/>
                  <a:pt x="814" y="850"/>
                  <a:pt x="809" y="849"/>
                </a:cubicBezTo>
                <a:cubicBezTo>
                  <a:pt x="796" y="854"/>
                  <a:pt x="793" y="870"/>
                  <a:pt x="784" y="879"/>
                </a:cubicBezTo>
                <a:cubicBezTo>
                  <a:pt x="782" y="879"/>
                  <a:pt x="782" y="877"/>
                  <a:pt x="781" y="879"/>
                </a:cubicBezTo>
                <a:cubicBezTo>
                  <a:pt x="783" y="879"/>
                  <a:pt x="778" y="884"/>
                  <a:pt x="780" y="885"/>
                </a:cubicBezTo>
                <a:cubicBezTo>
                  <a:pt x="790" y="880"/>
                  <a:pt x="798" y="871"/>
                  <a:pt x="806" y="864"/>
                </a:cubicBezTo>
                <a:cubicBezTo>
                  <a:pt x="807" y="860"/>
                  <a:pt x="807" y="861"/>
                  <a:pt x="806" y="858"/>
                </a:cubicBezTo>
                <a:cubicBezTo>
                  <a:pt x="811" y="854"/>
                  <a:pt x="814" y="848"/>
                  <a:pt x="819" y="851"/>
                </a:cubicBezTo>
                <a:cubicBezTo>
                  <a:pt x="819" y="845"/>
                  <a:pt x="830" y="844"/>
                  <a:pt x="833" y="840"/>
                </a:cubicBezTo>
                <a:cubicBezTo>
                  <a:pt x="831" y="840"/>
                  <a:pt x="828" y="843"/>
                  <a:pt x="827" y="840"/>
                </a:cubicBezTo>
                <a:cubicBezTo>
                  <a:pt x="829" y="837"/>
                  <a:pt x="831" y="835"/>
                  <a:pt x="831" y="831"/>
                </a:cubicBezTo>
                <a:cubicBezTo>
                  <a:pt x="833" y="831"/>
                  <a:pt x="833" y="833"/>
                  <a:pt x="835" y="832"/>
                </a:cubicBezTo>
                <a:cubicBezTo>
                  <a:pt x="836" y="831"/>
                  <a:pt x="837" y="829"/>
                  <a:pt x="837" y="826"/>
                </a:cubicBezTo>
                <a:close/>
                <a:moveTo>
                  <a:pt x="529" y="858"/>
                </a:moveTo>
                <a:cubicBezTo>
                  <a:pt x="526" y="858"/>
                  <a:pt x="528" y="856"/>
                  <a:pt x="531" y="855"/>
                </a:cubicBezTo>
                <a:cubicBezTo>
                  <a:pt x="521" y="850"/>
                  <a:pt x="512" y="845"/>
                  <a:pt x="502" y="844"/>
                </a:cubicBezTo>
                <a:cubicBezTo>
                  <a:pt x="505" y="845"/>
                  <a:pt x="503" y="847"/>
                  <a:pt x="502" y="849"/>
                </a:cubicBezTo>
                <a:cubicBezTo>
                  <a:pt x="509" y="854"/>
                  <a:pt x="519" y="865"/>
                  <a:pt x="529" y="858"/>
                </a:cubicBezTo>
                <a:close/>
                <a:moveTo>
                  <a:pt x="754" y="850"/>
                </a:moveTo>
                <a:cubicBezTo>
                  <a:pt x="756" y="846"/>
                  <a:pt x="760" y="846"/>
                  <a:pt x="762" y="843"/>
                </a:cubicBezTo>
                <a:cubicBezTo>
                  <a:pt x="759" y="844"/>
                  <a:pt x="756" y="845"/>
                  <a:pt x="754" y="846"/>
                </a:cubicBezTo>
                <a:cubicBezTo>
                  <a:pt x="756" y="848"/>
                  <a:pt x="752" y="850"/>
                  <a:pt x="754" y="850"/>
                </a:cubicBezTo>
                <a:close/>
                <a:moveTo>
                  <a:pt x="539" y="857"/>
                </a:moveTo>
                <a:cubicBezTo>
                  <a:pt x="541" y="858"/>
                  <a:pt x="544" y="863"/>
                  <a:pt x="546" y="861"/>
                </a:cubicBezTo>
                <a:cubicBezTo>
                  <a:pt x="543" y="861"/>
                  <a:pt x="541" y="855"/>
                  <a:pt x="539" y="857"/>
                </a:cubicBezTo>
                <a:close/>
                <a:moveTo>
                  <a:pt x="627" y="916"/>
                </a:moveTo>
                <a:cubicBezTo>
                  <a:pt x="637" y="908"/>
                  <a:pt x="650" y="920"/>
                  <a:pt x="658" y="909"/>
                </a:cubicBezTo>
                <a:cubicBezTo>
                  <a:pt x="662" y="911"/>
                  <a:pt x="667" y="906"/>
                  <a:pt x="671" y="905"/>
                </a:cubicBezTo>
                <a:cubicBezTo>
                  <a:pt x="663" y="906"/>
                  <a:pt x="657" y="905"/>
                  <a:pt x="651" y="908"/>
                </a:cubicBezTo>
                <a:cubicBezTo>
                  <a:pt x="651" y="907"/>
                  <a:pt x="652" y="907"/>
                  <a:pt x="650" y="907"/>
                </a:cubicBezTo>
                <a:cubicBezTo>
                  <a:pt x="630" y="914"/>
                  <a:pt x="599" y="905"/>
                  <a:pt x="578" y="896"/>
                </a:cubicBezTo>
                <a:cubicBezTo>
                  <a:pt x="571" y="897"/>
                  <a:pt x="558" y="892"/>
                  <a:pt x="553" y="885"/>
                </a:cubicBezTo>
                <a:cubicBezTo>
                  <a:pt x="556" y="887"/>
                  <a:pt x="560" y="888"/>
                  <a:pt x="565" y="886"/>
                </a:cubicBezTo>
                <a:cubicBezTo>
                  <a:pt x="550" y="880"/>
                  <a:pt x="534" y="875"/>
                  <a:pt x="519" y="869"/>
                </a:cubicBezTo>
                <a:cubicBezTo>
                  <a:pt x="509" y="877"/>
                  <a:pt x="497" y="862"/>
                  <a:pt x="489" y="860"/>
                </a:cubicBezTo>
                <a:cubicBezTo>
                  <a:pt x="492" y="862"/>
                  <a:pt x="486" y="859"/>
                  <a:pt x="487" y="861"/>
                </a:cubicBezTo>
                <a:cubicBezTo>
                  <a:pt x="490" y="861"/>
                  <a:pt x="490" y="865"/>
                  <a:pt x="491" y="867"/>
                </a:cubicBezTo>
                <a:cubicBezTo>
                  <a:pt x="496" y="869"/>
                  <a:pt x="501" y="871"/>
                  <a:pt x="504" y="876"/>
                </a:cubicBezTo>
                <a:cubicBezTo>
                  <a:pt x="524" y="879"/>
                  <a:pt x="529" y="891"/>
                  <a:pt x="550" y="891"/>
                </a:cubicBezTo>
                <a:cubicBezTo>
                  <a:pt x="563" y="895"/>
                  <a:pt x="577" y="902"/>
                  <a:pt x="590" y="903"/>
                </a:cubicBezTo>
                <a:cubicBezTo>
                  <a:pt x="600" y="910"/>
                  <a:pt x="614" y="909"/>
                  <a:pt x="624" y="910"/>
                </a:cubicBezTo>
                <a:cubicBezTo>
                  <a:pt x="624" y="913"/>
                  <a:pt x="626" y="915"/>
                  <a:pt x="627" y="916"/>
                </a:cubicBezTo>
                <a:close/>
                <a:moveTo>
                  <a:pt x="789" y="863"/>
                </a:moveTo>
                <a:cubicBezTo>
                  <a:pt x="782" y="864"/>
                  <a:pt x="779" y="873"/>
                  <a:pt x="777" y="877"/>
                </a:cubicBezTo>
                <a:cubicBezTo>
                  <a:pt x="783" y="875"/>
                  <a:pt x="785" y="868"/>
                  <a:pt x="789" y="863"/>
                </a:cubicBezTo>
                <a:close/>
                <a:moveTo>
                  <a:pt x="731" y="865"/>
                </a:moveTo>
                <a:cubicBezTo>
                  <a:pt x="727" y="865"/>
                  <a:pt x="725" y="867"/>
                  <a:pt x="723" y="869"/>
                </a:cubicBezTo>
                <a:cubicBezTo>
                  <a:pt x="725" y="867"/>
                  <a:pt x="729" y="867"/>
                  <a:pt x="731" y="865"/>
                </a:cubicBezTo>
                <a:close/>
                <a:moveTo>
                  <a:pt x="45" y="876"/>
                </a:moveTo>
                <a:cubicBezTo>
                  <a:pt x="46" y="874"/>
                  <a:pt x="41" y="866"/>
                  <a:pt x="39" y="866"/>
                </a:cubicBezTo>
                <a:cubicBezTo>
                  <a:pt x="40" y="867"/>
                  <a:pt x="40" y="870"/>
                  <a:pt x="40" y="873"/>
                </a:cubicBezTo>
                <a:cubicBezTo>
                  <a:pt x="43" y="874"/>
                  <a:pt x="42" y="874"/>
                  <a:pt x="45" y="876"/>
                </a:cubicBezTo>
                <a:close/>
                <a:moveTo>
                  <a:pt x="570" y="871"/>
                </a:moveTo>
                <a:cubicBezTo>
                  <a:pt x="576" y="872"/>
                  <a:pt x="579" y="876"/>
                  <a:pt x="584" y="877"/>
                </a:cubicBezTo>
                <a:cubicBezTo>
                  <a:pt x="581" y="874"/>
                  <a:pt x="575" y="869"/>
                  <a:pt x="570" y="871"/>
                </a:cubicBezTo>
                <a:close/>
                <a:moveTo>
                  <a:pt x="591" y="886"/>
                </a:moveTo>
                <a:cubicBezTo>
                  <a:pt x="591" y="888"/>
                  <a:pt x="592" y="888"/>
                  <a:pt x="593" y="890"/>
                </a:cubicBezTo>
                <a:cubicBezTo>
                  <a:pt x="596" y="891"/>
                  <a:pt x="598" y="889"/>
                  <a:pt x="601" y="889"/>
                </a:cubicBezTo>
                <a:cubicBezTo>
                  <a:pt x="603" y="885"/>
                  <a:pt x="608" y="884"/>
                  <a:pt x="610" y="880"/>
                </a:cubicBezTo>
                <a:cubicBezTo>
                  <a:pt x="605" y="882"/>
                  <a:pt x="600" y="874"/>
                  <a:pt x="601" y="880"/>
                </a:cubicBezTo>
                <a:cubicBezTo>
                  <a:pt x="598" y="882"/>
                  <a:pt x="600" y="878"/>
                  <a:pt x="597" y="879"/>
                </a:cubicBezTo>
                <a:cubicBezTo>
                  <a:pt x="597" y="881"/>
                  <a:pt x="596" y="880"/>
                  <a:pt x="593" y="881"/>
                </a:cubicBezTo>
                <a:cubicBezTo>
                  <a:pt x="594" y="885"/>
                  <a:pt x="594" y="885"/>
                  <a:pt x="591" y="886"/>
                </a:cubicBezTo>
                <a:close/>
                <a:moveTo>
                  <a:pt x="815" y="881"/>
                </a:moveTo>
                <a:cubicBezTo>
                  <a:pt x="814" y="884"/>
                  <a:pt x="809" y="885"/>
                  <a:pt x="811" y="887"/>
                </a:cubicBezTo>
                <a:cubicBezTo>
                  <a:pt x="811" y="885"/>
                  <a:pt x="812" y="886"/>
                  <a:pt x="814" y="886"/>
                </a:cubicBezTo>
                <a:cubicBezTo>
                  <a:pt x="813" y="884"/>
                  <a:pt x="817" y="882"/>
                  <a:pt x="815" y="881"/>
                </a:cubicBezTo>
                <a:close/>
                <a:moveTo>
                  <a:pt x="51" y="895"/>
                </a:moveTo>
                <a:cubicBezTo>
                  <a:pt x="54" y="899"/>
                  <a:pt x="58" y="901"/>
                  <a:pt x="62" y="900"/>
                </a:cubicBezTo>
                <a:cubicBezTo>
                  <a:pt x="61" y="896"/>
                  <a:pt x="59" y="894"/>
                  <a:pt x="57" y="892"/>
                </a:cubicBezTo>
                <a:cubicBezTo>
                  <a:pt x="56" y="895"/>
                  <a:pt x="59" y="894"/>
                  <a:pt x="59" y="897"/>
                </a:cubicBezTo>
                <a:cubicBezTo>
                  <a:pt x="55" y="895"/>
                  <a:pt x="52" y="881"/>
                  <a:pt x="47" y="888"/>
                </a:cubicBezTo>
                <a:cubicBezTo>
                  <a:pt x="47" y="885"/>
                  <a:pt x="47" y="885"/>
                  <a:pt x="47" y="885"/>
                </a:cubicBezTo>
                <a:cubicBezTo>
                  <a:pt x="45" y="883"/>
                  <a:pt x="41" y="886"/>
                  <a:pt x="43" y="887"/>
                </a:cubicBezTo>
                <a:cubicBezTo>
                  <a:pt x="47" y="883"/>
                  <a:pt x="46" y="896"/>
                  <a:pt x="49" y="893"/>
                </a:cubicBezTo>
                <a:cubicBezTo>
                  <a:pt x="49" y="894"/>
                  <a:pt x="50" y="894"/>
                  <a:pt x="50" y="894"/>
                </a:cubicBezTo>
                <a:cubicBezTo>
                  <a:pt x="50" y="896"/>
                  <a:pt x="49" y="896"/>
                  <a:pt x="49" y="898"/>
                </a:cubicBezTo>
                <a:cubicBezTo>
                  <a:pt x="53" y="899"/>
                  <a:pt x="48" y="896"/>
                  <a:pt x="51" y="895"/>
                </a:cubicBezTo>
                <a:close/>
                <a:moveTo>
                  <a:pt x="52" y="893"/>
                </a:moveTo>
                <a:cubicBezTo>
                  <a:pt x="55" y="892"/>
                  <a:pt x="56" y="894"/>
                  <a:pt x="56" y="896"/>
                </a:cubicBezTo>
                <a:cubicBezTo>
                  <a:pt x="55" y="895"/>
                  <a:pt x="52" y="896"/>
                  <a:pt x="52" y="893"/>
                </a:cubicBezTo>
                <a:close/>
                <a:moveTo>
                  <a:pt x="48" y="890"/>
                </a:moveTo>
                <a:cubicBezTo>
                  <a:pt x="49" y="889"/>
                  <a:pt x="50" y="889"/>
                  <a:pt x="52" y="890"/>
                </a:cubicBezTo>
                <a:cubicBezTo>
                  <a:pt x="51" y="893"/>
                  <a:pt x="51" y="892"/>
                  <a:pt x="52" y="894"/>
                </a:cubicBezTo>
                <a:cubicBezTo>
                  <a:pt x="50" y="893"/>
                  <a:pt x="50" y="891"/>
                  <a:pt x="48" y="890"/>
                </a:cubicBezTo>
                <a:close/>
                <a:moveTo>
                  <a:pt x="680" y="901"/>
                </a:moveTo>
                <a:cubicBezTo>
                  <a:pt x="680" y="904"/>
                  <a:pt x="684" y="899"/>
                  <a:pt x="688" y="901"/>
                </a:cubicBezTo>
                <a:cubicBezTo>
                  <a:pt x="687" y="895"/>
                  <a:pt x="683" y="901"/>
                  <a:pt x="680" y="901"/>
                </a:cubicBezTo>
                <a:close/>
                <a:moveTo>
                  <a:pt x="88" y="919"/>
                </a:moveTo>
                <a:cubicBezTo>
                  <a:pt x="89" y="917"/>
                  <a:pt x="91" y="917"/>
                  <a:pt x="92" y="915"/>
                </a:cubicBezTo>
                <a:cubicBezTo>
                  <a:pt x="87" y="911"/>
                  <a:pt x="83" y="903"/>
                  <a:pt x="81" y="899"/>
                </a:cubicBezTo>
                <a:cubicBezTo>
                  <a:pt x="78" y="905"/>
                  <a:pt x="86" y="906"/>
                  <a:pt x="87" y="912"/>
                </a:cubicBezTo>
                <a:cubicBezTo>
                  <a:pt x="83" y="913"/>
                  <a:pt x="85" y="919"/>
                  <a:pt x="88" y="919"/>
                </a:cubicBezTo>
                <a:close/>
                <a:moveTo>
                  <a:pt x="897" y="900"/>
                </a:moveTo>
                <a:cubicBezTo>
                  <a:pt x="894" y="902"/>
                  <a:pt x="889" y="903"/>
                  <a:pt x="887" y="906"/>
                </a:cubicBezTo>
                <a:cubicBezTo>
                  <a:pt x="891" y="905"/>
                  <a:pt x="897" y="902"/>
                  <a:pt x="897" y="900"/>
                </a:cubicBezTo>
                <a:close/>
                <a:moveTo>
                  <a:pt x="885" y="906"/>
                </a:moveTo>
                <a:cubicBezTo>
                  <a:pt x="885" y="909"/>
                  <a:pt x="878" y="909"/>
                  <a:pt x="880" y="912"/>
                </a:cubicBezTo>
                <a:cubicBezTo>
                  <a:pt x="881" y="910"/>
                  <a:pt x="887" y="908"/>
                  <a:pt x="885" y="906"/>
                </a:cubicBezTo>
                <a:close/>
                <a:moveTo>
                  <a:pt x="66" y="947"/>
                </a:moveTo>
                <a:cubicBezTo>
                  <a:pt x="63" y="947"/>
                  <a:pt x="63" y="943"/>
                  <a:pt x="62" y="941"/>
                </a:cubicBezTo>
                <a:cubicBezTo>
                  <a:pt x="64" y="943"/>
                  <a:pt x="67" y="943"/>
                  <a:pt x="66" y="947"/>
                </a:cubicBezTo>
                <a:close/>
                <a:moveTo>
                  <a:pt x="181" y="984"/>
                </a:moveTo>
                <a:cubicBezTo>
                  <a:pt x="184" y="986"/>
                  <a:pt x="188" y="990"/>
                  <a:pt x="187" y="994"/>
                </a:cubicBezTo>
                <a:cubicBezTo>
                  <a:pt x="182" y="993"/>
                  <a:pt x="182" y="988"/>
                  <a:pt x="181" y="984"/>
                </a:cubicBezTo>
                <a:close/>
                <a:moveTo>
                  <a:pt x="202" y="1015"/>
                </a:moveTo>
                <a:cubicBezTo>
                  <a:pt x="199" y="1009"/>
                  <a:pt x="191" y="1004"/>
                  <a:pt x="191" y="998"/>
                </a:cubicBezTo>
                <a:cubicBezTo>
                  <a:pt x="195" y="1001"/>
                  <a:pt x="199" y="1005"/>
                  <a:pt x="204" y="1009"/>
                </a:cubicBezTo>
                <a:cubicBezTo>
                  <a:pt x="203" y="1011"/>
                  <a:pt x="203" y="1014"/>
                  <a:pt x="202" y="1015"/>
                </a:cubicBezTo>
                <a:close/>
                <a:moveTo>
                  <a:pt x="1077" y="966"/>
                </a:moveTo>
                <a:cubicBezTo>
                  <a:pt x="1073" y="968"/>
                  <a:pt x="1075" y="971"/>
                  <a:pt x="1075" y="975"/>
                </a:cubicBezTo>
                <a:cubicBezTo>
                  <a:pt x="1072" y="974"/>
                  <a:pt x="1070" y="984"/>
                  <a:pt x="1069" y="986"/>
                </a:cubicBezTo>
                <a:cubicBezTo>
                  <a:pt x="1071" y="983"/>
                  <a:pt x="1067" y="991"/>
                  <a:pt x="1071" y="991"/>
                </a:cubicBezTo>
                <a:cubicBezTo>
                  <a:pt x="1069" y="990"/>
                  <a:pt x="1068" y="995"/>
                  <a:pt x="1069" y="996"/>
                </a:cubicBezTo>
                <a:cubicBezTo>
                  <a:pt x="1073" y="990"/>
                  <a:pt x="1073" y="982"/>
                  <a:pt x="1073" y="976"/>
                </a:cubicBezTo>
                <a:cubicBezTo>
                  <a:pt x="1076" y="976"/>
                  <a:pt x="1077" y="974"/>
                  <a:pt x="1077" y="972"/>
                </a:cubicBezTo>
                <a:cubicBezTo>
                  <a:pt x="1075" y="970"/>
                  <a:pt x="1076" y="969"/>
                  <a:pt x="1077" y="966"/>
                </a:cubicBezTo>
                <a:close/>
                <a:moveTo>
                  <a:pt x="661" y="973"/>
                </a:moveTo>
                <a:cubicBezTo>
                  <a:pt x="660" y="976"/>
                  <a:pt x="654" y="972"/>
                  <a:pt x="654" y="975"/>
                </a:cubicBezTo>
                <a:cubicBezTo>
                  <a:pt x="655" y="975"/>
                  <a:pt x="655" y="975"/>
                  <a:pt x="655" y="977"/>
                </a:cubicBezTo>
                <a:cubicBezTo>
                  <a:pt x="658" y="977"/>
                  <a:pt x="662" y="975"/>
                  <a:pt x="661" y="973"/>
                </a:cubicBezTo>
                <a:close/>
                <a:moveTo>
                  <a:pt x="1065" y="992"/>
                </a:moveTo>
                <a:cubicBezTo>
                  <a:pt x="1066" y="994"/>
                  <a:pt x="1063" y="997"/>
                  <a:pt x="1065" y="998"/>
                </a:cubicBezTo>
                <a:cubicBezTo>
                  <a:pt x="1065" y="995"/>
                  <a:pt x="1067" y="995"/>
                  <a:pt x="1068" y="993"/>
                </a:cubicBezTo>
                <a:cubicBezTo>
                  <a:pt x="1066" y="993"/>
                  <a:pt x="1067" y="991"/>
                  <a:pt x="1065" y="992"/>
                </a:cubicBezTo>
                <a:close/>
                <a:moveTo>
                  <a:pt x="247" y="1014"/>
                </a:moveTo>
                <a:cubicBezTo>
                  <a:pt x="249" y="1013"/>
                  <a:pt x="249" y="1017"/>
                  <a:pt x="251" y="1014"/>
                </a:cubicBezTo>
                <a:cubicBezTo>
                  <a:pt x="251" y="1012"/>
                  <a:pt x="245" y="1009"/>
                  <a:pt x="248" y="1011"/>
                </a:cubicBezTo>
                <a:cubicBezTo>
                  <a:pt x="248" y="1012"/>
                  <a:pt x="248" y="1012"/>
                  <a:pt x="248" y="1013"/>
                </a:cubicBezTo>
                <a:cubicBezTo>
                  <a:pt x="248" y="1013"/>
                  <a:pt x="247" y="1013"/>
                  <a:pt x="247" y="1014"/>
                </a:cubicBezTo>
                <a:close/>
                <a:moveTo>
                  <a:pt x="325" y="1020"/>
                </a:moveTo>
                <a:cubicBezTo>
                  <a:pt x="322" y="1019"/>
                  <a:pt x="321" y="1021"/>
                  <a:pt x="318" y="1021"/>
                </a:cubicBezTo>
                <a:cubicBezTo>
                  <a:pt x="313" y="1017"/>
                  <a:pt x="311" y="1010"/>
                  <a:pt x="305" y="1008"/>
                </a:cubicBezTo>
                <a:cubicBezTo>
                  <a:pt x="305" y="1011"/>
                  <a:pt x="302" y="1011"/>
                  <a:pt x="300" y="1011"/>
                </a:cubicBezTo>
                <a:cubicBezTo>
                  <a:pt x="301" y="1014"/>
                  <a:pt x="303" y="1016"/>
                  <a:pt x="305" y="1018"/>
                </a:cubicBezTo>
                <a:cubicBezTo>
                  <a:pt x="309" y="1015"/>
                  <a:pt x="309" y="1022"/>
                  <a:pt x="313" y="1022"/>
                </a:cubicBezTo>
                <a:cubicBezTo>
                  <a:pt x="314" y="1021"/>
                  <a:pt x="314" y="1019"/>
                  <a:pt x="315" y="1019"/>
                </a:cubicBezTo>
                <a:cubicBezTo>
                  <a:pt x="317" y="1020"/>
                  <a:pt x="317" y="1023"/>
                  <a:pt x="318" y="1025"/>
                </a:cubicBezTo>
                <a:cubicBezTo>
                  <a:pt x="323" y="1023"/>
                  <a:pt x="332" y="1040"/>
                  <a:pt x="338" y="1032"/>
                </a:cubicBezTo>
                <a:cubicBezTo>
                  <a:pt x="333" y="1028"/>
                  <a:pt x="326" y="1027"/>
                  <a:pt x="325" y="1020"/>
                </a:cubicBezTo>
                <a:close/>
                <a:moveTo>
                  <a:pt x="319" y="1029"/>
                </a:moveTo>
                <a:cubicBezTo>
                  <a:pt x="318" y="1029"/>
                  <a:pt x="313" y="1024"/>
                  <a:pt x="314" y="1027"/>
                </a:cubicBezTo>
                <a:cubicBezTo>
                  <a:pt x="315" y="1028"/>
                  <a:pt x="317" y="1033"/>
                  <a:pt x="319" y="1029"/>
                </a:cubicBezTo>
                <a:close/>
                <a:moveTo>
                  <a:pt x="699" y="1055"/>
                </a:moveTo>
                <a:cubicBezTo>
                  <a:pt x="697" y="1052"/>
                  <a:pt x="703" y="1051"/>
                  <a:pt x="703" y="1048"/>
                </a:cubicBezTo>
                <a:cubicBezTo>
                  <a:pt x="708" y="1046"/>
                  <a:pt x="711" y="1048"/>
                  <a:pt x="714" y="1044"/>
                </a:cubicBezTo>
                <a:cubicBezTo>
                  <a:pt x="704" y="1040"/>
                  <a:pt x="690" y="1052"/>
                  <a:pt x="688" y="1043"/>
                </a:cubicBezTo>
                <a:cubicBezTo>
                  <a:pt x="694" y="1038"/>
                  <a:pt x="702" y="1040"/>
                  <a:pt x="707" y="1036"/>
                </a:cubicBezTo>
                <a:cubicBezTo>
                  <a:pt x="703" y="1036"/>
                  <a:pt x="703" y="1032"/>
                  <a:pt x="698" y="1033"/>
                </a:cubicBezTo>
                <a:cubicBezTo>
                  <a:pt x="696" y="1041"/>
                  <a:pt x="676" y="1034"/>
                  <a:pt x="676" y="1042"/>
                </a:cubicBezTo>
                <a:cubicBezTo>
                  <a:pt x="673" y="1043"/>
                  <a:pt x="672" y="1038"/>
                  <a:pt x="670" y="1041"/>
                </a:cubicBezTo>
                <a:cubicBezTo>
                  <a:pt x="674" y="1041"/>
                  <a:pt x="671" y="1043"/>
                  <a:pt x="670" y="1044"/>
                </a:cubicBezTo>
                <a:cubicBezTo>
                  <a:pt x="673" y="1044"/>
                  <a:pt x="672" y="1047"/>
                  <a:pt x="672" y="1050"/>
                </a:cubicBezTo>
                <a:cubicBezTo>
                  <a:pt x="657" y="1057"/>
                  <a:pt x="641" y="1047"/>
                  <a:pt x="627" y="1050"/>
                </a:cubicBezTo>
                <a:cubicBezTo>
                  <a:pt x="628" y="1052"/>
                  <a:pt x="628" y="1054"/>
                  <a:pt x="628" y="1057"/>
                </a:cubicBezTo>
                <a:cubicBezTo>
                  <a:pt x="631" y="1056"/>
                  <a:pt x="633" y="1055"/>
                  <a:pt x="636" y="1057"/>
                </a:cubicBezTo>
                <a:cubicBezTo>
                  <a:pt x="636" y="1056"/>
                  <a:pt x="635" y="1054"/>
                  <a:pt x="636" y="1054"/>
                </a:cubicBezTo>
                <a:cubicBezTo>
                  <a:pt x="645" y="1054"/>
                  <a:pt x="658" y="1059"/>
                  <a:pt x="662" y="1053"/>
                </a:cubicBezTo>
                <a:cubicBezTo>
                  <a:pt x="664" y="1053"/>
                  <a:pt x="666" y="1055"/>
                  <a:pt x="664" y="1057"/>
                </a:cubicBezTo>
                <a:cubicBezTo>
                  <a:pt x="671" y="1057"/>
                  <a:pt x="677" y="1059"/>
                  <a:pt x="683" y="1061"/>
                </a:cubicBezTo>
                <a:cubicBezTo>
                  <a:pt x="684" y="1059"/>
                  <a:pt x="681" y="1058"/>
                  <a:pt x="683" y="1057"/>
                </a:cubicBezTo>
                <a:cubicBezTo>
                  <a:pt x="683" y="1059"/>
                  <a:pt x="685" y="1058"/>
                  <a:pt x="685" y="1059"/>
                </a:cubicBezTo>
                <a:cubicBezTo>
                  <a:pt x="686" y="1053"/>
                  <a:pt x="697" y="1055"/>
                  <a:pt x="699" y="1055"/>
                </a:cubicBezTo>
                <a:close/>
                <a:moveTo>
                  <a:pt x="489" y="1081"/>
                </a:moveTo>
                <a:cubicBezTo>
                  <a:pt x="490" y="1085"/>
                  <a:pt x="494" y="1086"/>
                  <a:pt x="496" y="1085"/>
                </a:cubicBezTo>
                <a:cubicBezTo>
                  <a:pt x="492" y="1085"/>
                  <a:pt x="494" y="1080"/>
                  <a:pt x="489" y="1081"/>
                </a:cubicBezTo>
                <a:close/>
                <a:moveTo>
                  <a:pt x="517" y="1092"/>
                </a:moveTo>
                <a:cubicBezTo>
                  <a:pt x="510" y="1092"/>
                  <a:pt x="502" y="1087"/>
                  <a:pt x="496" y="1089"/>
                </a:cubicBezTo>
                <a:cubicBezTo>
                  <a:pt x="504" y="1090"/>
                  <a:pt x="509" y="1094"/>
                  <a:pt x="517" y="1092"/>
                </a:cubicBezTo>
                <a:close/>
                <a:moveTo>
                  <a:pt x="823" y="1101"/>
                </a:moveTo>
                <a:cubicBezTo>
                  <a:pt x="823" y="1104"/>
                  <a:pt x="818" y="1101"/>
                  <a:pt x="818" y="1103"/>
                </a:cubicBezTo>
                <a:cubicBezTo>
                  <a:pt x="819" y="1105"/>
                  <a:pt x="825" y="1103"/>
                  <a:pt x="823" y="1101"/>
                </a:cubicBezTo>
                <a:close/>
                <a:moveTo>
                  <a:pt x="593" y="1118"/>
                </a:moveTo>
                <a:cubicBezTo>
                  <a:pt x="597" y="1118"/>
                  <a:pt x="603" y="1124"/>
                  <a:pt x="606" y="1120"/>
                </a:cubicBezTo>
                <a:cubicBezTo>
                  <a:pt x="603" y="1118"/>
                  <a:pt x="592" y="1117"/>
                  <a:pt x="593" y="1118"/>
                </a:cubicBezTo>
                <a:close/>
                <a:moveTo>
                  <a:pt x="818" y="1126"/>
                </a:moveTo>
                <a:cubicBezTo>
                  <a:pt x="814" y="1127"/>
                  <a:pt x="806" y="1126"/>
                  <a:pt x="810" y="1131"/>
                </a:cubicBezTo>
                <a:cubicBezTo>
                  <a:pt x="796" y="1134"/>
                  <a:pt x="784" y="1133"/>
                  <a:pt x="775" y="1139"/>
                </a:cubicBezTo>
                <a:cubicBezTo>
                  <a:pt x="771" y="1134"/>
                  <a:pt x="767" y="1141"/>
                  <a:pt x="764" y="1143"/>
                </a:cubicBezTo>
                <a:cubicBezTo>
                  <a:pt x="781" y="1141"/>
                  <a:pt x="801" y="1137"/>
                  <a:pt x="817" y="1129"/>
                </a:cubicBezTo>
                <a:cubicBezTo>
                  <a:pt x="815" y="1129"/>
                  <a:pt x="814" y="1127"/>
                  <a:pt x="818" y="1126"/>
                </a:cubicBezTo>
                <a:close/>
                <a:moveTo>
                  <a:pt x="916" y="627"/>
                </a:moveTo>
                <a:cubicBezTo>
                  <a:pt x="917" y="623"/>
                  <a:pt x="917" y="618"/>
                  <a:pt x="916" y="616"/>
                </a:cubicBezTo>
                <a:cubicBezTo>
                  <a:pt x="915" y="619"/>
                  <a:pt x="914" y="621"/>
                  <a:pt x="914" y="625"/>
                </a:cubicBezTo>
                <a:cubicBezTo>
                  <a:pt x="917" y="623"/>
                  <a:pt x="914" y="627"/>
                  <a:pt x="916" y="627"/>
                </a:cubicBezTo>
                <a:close/>
                <a:moveTo>
                  <a:pt x="912" y="748"/>
                </a:moveTo>
                <a:cubicBezTo>
                  <a:pt x="920" y="748"/>
                  <a:pt x="918" y="735"/>
                  <a:pt x="924" y="736"/>
                </a:cubicBezTo>
                <a:cubicBezTo>
                  <a:pt x="926" y="732"/>
                  <a:pt x="927" y="727"/>
                  <a:pt x="931" y="725"/>
                </a:cubicBezTo>
                <a:cubicBezTo>
                  <a:pt x="931" y="732"/>
                  <a:pt x="936" y="727"/>
                  <a:pt x="933" y="734"/>
                </a:cubicBezTo>
                <a:cubicBezTo>
                  <a:pt x="938" y="734"/>
                  <a:pt x="936" y="726"/>
                  <a:pt x="937" y="722"/>
                </a:cubicBezTo>
                <a:cubicBezTo>
                  <a:pt x="938" y="721"/>
                  <a:pt x="940" y="721"/>
                  <a:pt x="940" y="720"/>
                </a:cubicBezTo>
                <a:cubicBezTo>
                  <a:pt x="943" y="714"/>
                  <a:pt x="942" y="700"/>
                  <a:pt x="946" y="706"/>
                </a:cubicBezTo>
                <a:cubicBezTo>
                  <a:pt x="946" y="698"/>
                  <a:pt x="953" y="691"/>
                  <a:pt x="949" y="686"/>
                </a:cubicBezTo>
                <a:cubicBezTo>
                  <a:pt x="950" y="685"/>
                  <a:pt x="950" y="683"/>
                  <a:pt x="952" y="684"/>
                </a:cubicBezTo>
                <a:cubicBezTo>
                  <a:pt x="949" y="677"/>
                  <a:pt x="953" y="673"/>
                  <a:pt x="950" y="666"/>
                </a:cubicBezTo>
                <a:cubicBezTo>
                  <a:pt x="942" y="666"/>
                  <a:pt x="938" y="682"/>
                  <a:pt x="933" y="676"/>
                </a:cubicBezTo>
                <a:cubicBezTo>
                  <a:pt x="931" y="685"/>
                  <a:pt x="926" y="690"/>
                  <a:pt x="928" y="702"/>
                </a:cubicBezTo>
                <a:cubicBezTo>
                  <a:pt x="926" y="702"/>
                  <a:pt x="925" y="704"/>
                  <a:pt x="924" y="705"/>
                </a:cubicBezTo>
                <a:cubicBezTo>
                  <a:pt x="924" y="708"/>
                  <a:pt x="926" y="708"/>
                  <a:pt x="926" y="711"/>
                </a:cubicBezTo>
                <a:cubicBezTo>
                  <a:pt x="923" y="709"/>
                  <a:pt x="926" y="715"/>
                  <a:pt x="925" y="718"/>
                </a:cubicBezTo>
                <a:cubicBezTo>
                  <a:pt x="922" y="725"/>
                  <a:pt x="918" y="729"/>
                  <a:pt x="918" y="738"/>
                </a:cubicBezTo>
                <a:cubicBezTo>
                  <a:pt x="916" y="741"/>
                  <a:pt x="912" y="742"/>
                  <a:pt x="912" y="748"/>
                </a:cubicBezTo>
                <a:close/>
                <a:moveTo>
                  <a:pt x="932" y="685"/>
                </a:moveTo>
                <a:cubicBezTo>
                  <a:pt x="935" y="685"/>
                  <a:pt x="932" y="691"/>
                  <a:pt x="930" y="691"/>
                </a:cubicBezTo>
                <a:cubicBezTo>
                  <a:pt x="930" y="688"/>
                  <a:pt x="931" y="687"/>
                  <a:pt x="932" y="685"/>
                </a:cubicBezTo>
                <a:close/>
                <a:moveTo>
                  <a:pt x="125" y="832"/>
                </a:moveTo>
                <a:cubicBezTo>
                  <a:pt x="126" y="837"/>
                  <a:pt x="126" y="836"/>
                  <a:pt x="126" y="842"/>
                </a:cubicBezTo>
                <a:cubicBezTo>
                  <a:pt x="131" y="842"/>
                  <a:pt x="129" y="834"/>
                  <a:pt x="133" y="834"/>
                </a:cubicBezTo>
                <a:cubicBezTo>
                  <a:pt x="132" y="831"/>
                  <a:pt x="133" y="828"/>
                  <a:pt x="132" y="827"/>
                </a:cubicBezTo>
                <a:cubicBezTo>
                  <a:pt x="131" y="830"/>
                  <a:pt x="129" y="823"/>
                  <a:pt x="128" y="827"/>
                </a:cubicBezTo>
                <a:cubicBezTo>
                  <a:pt x="129" y="827"/>
                  <a:pt x="129" y="834"/>
                  <a:pt x="125" y="832"/>
                </a:cubicBezTo>
                <a:close/>
                <a:moveTo>
                  <a:pt x="548" y="863"/>
                </a:moveTo>
                <a:cubicBezTo>
                  <a:pt x="551" y="868"/>
                  <a:pt x="557" y="871"/>
                  <a:pt x="561" y="875"/>
                </a:cubicBezTo>
                <a:cubicBezTo>
                  <a:pt x="559" y="870"/>
                  <a:pt x="565" y="873"/>
                  <a:pt x="565" y="870"/>
                </a:cubicBezTo>
                <a:cubicBezTo>
                  <a:pt x="561" y="864"/>
                  <a:pt x="554" y="860"/>
                  <a:pt x="549" y="855"/>
                </a:cubicBezTo>
                <a:cubicBezTo>
                  <a:pt x="547" y="862"/>
                  <a:pt x="556" y="860"/>
                  <a:pt x="557" y="866"/>
                </a:cubicBezTo>
                <a:cubicBezTo>
                  <a:pt x="552" y="867"/>
                  <a:pt x="551" y="864"/>
                  <a:pt x="548" y="863"/>
                </a:cubicBezTo>
                <a:close/>
                <a:moveTo>
                  <a:pt x="738" y="887"/>
                </a:moveTo>
                <a:cubicBezTo>
                  <a:pt x="739" y="890"/>
                  <a:pt x="739" y="891"/>
                  <a:pt x="738" y="894"/>
                </a:cubicBezTo>
                <a:cubicBezTo>
                  <a:pt x="740" y="894"/>
                  <a:pt x="741" y="893"/>
                  <a:pt x="742" y="893"/>
                </a:cubicBezTo>
                <a:cubicBezTo>
                  <a:pt x="743" y="895"/>
                  <a:pt x="742" y="896"/>
                  <a:pt x="745" y="898"/>
                </a:cubicBezTo>
                <a:cubicBezTo>
                  <a:pt x="748" y="893"/>
                  <a:pt x="754" y="892"/>
                  <a:pt x="758" y="888"/>
                </a:cubicBezTo>
                <a:cubicBezTo>
                  <a:pt x="757" y="885"/>
                  <a:pt x="756" y="882"/>
                  <a:pt x="753" y="881"/>
                </a:cubicBezTo>
                <a:cubicBezTo>
                  <a:pt x="750" y="885"/>
                  <a:pt x="743" y="885"/>
                  <a:pt x="738" y="887"/>
                </a:cubicBezTo>
                <a:close/>
                <a:moveTo>
                  <a:pt x="136" y="922"/>
                </a:moveTo>
                <a:cubicBezTo>
                  <a:pt x="137" y="922"/>
                  <a:pt x="138" y="923"/>
                  <a:pt x="138" y="925"/>
                </a:cubicBezTo>
                <a:cubicBezTo>
                  <a:pt x="134" y="926"/>
                  <a:pt x="131" y="923"/>
                  <a:pt x="129" y="926"/>
                </a:cubicBezTo>
                <a:cubicBezTo>
                  <a:pt x="130" y="928"/>
                  <a:pt x="132" y="929"/>
                  <a:pt x="132" y="932"/>
                </a:cubicBezTo>
                <a:cubicBezTo>
                  <a:pt x="142" y="932"/>
                  <a:pt x="144" y="940"/>
                  <a:pt x="152" y="941"/>
                </a:cubicBezTo>
                <a:cubicBezTo>
                  <a:pt x="151" y="936"/>
                  <a:pt x="150" y="933"/>
                  <a:pt x="148" y="929"/>
                </a:cubicBezTo>
                <a:cubicBezTo>
                  <a:pt x="151" y="928"/>
                  <a:pt x="148" y="924"/>
                  <a:pt x="152" y="924"/>
                </a:cubicBezTo>
                <a:cubicBezTo>
                  <a:pt x="150" y="919"/>
                  <a:pt x="142" y="920"/>
                  <a:pt x="139" y="916"/>
                </a:cubicBezTo>
                <a:cubicBezTo>
                  <a:pt x="138" y="920"/>
                  <a:pt x="141" y="921"/>
                  <a:pt x="139" y="923"/>
                </a:cubicBezTo>
                <a:cubicBezTo>
                  <a:pt x="138" y="923"/>
                  <a:pt x="137" y="919"/>
                  <a:pt x="136" y="922"/>
                </a:cubicBezTo>
                <a:close/>
                <a:moveTo>
                  <a:pt x="638" y="991"/>
                </a:moveTo>
                <a:cubicBezTo>
                  <a:pt x="639" y="988"/>
                  <a:pt x="637" y="988"/>
                  <a:pt x="638" y="986"/>
                </a:cubicBezTo>
                <a:cubicBezTo>
                  <a:pt x="631" y="982"/>
                  <a:pt x="628" y="988"/>
                  <a:pt x="619" y="987"/>
                </a:cubicBezTo>
                <a:cubicBezTo>
                  <a:pt x="620" y="994"/>
                  <a:pt x="631" y="990"/>
                  <a:pt x="634" y="995"/>
                </a:cubicBezTo>
                <a:cubicBezTo>
                  <a:pt x="633" y="992"/>
                  <a:pt x="635" y="991"/>
                  <a:pt x="638" y="991"/>
                </a:cubicBezTo>
                <a:close/>
                <a:moveTo>
                  <a:pt x="675" y="1018"/>
                </a:moveTo>
                <a:cubicBezTo>
                  <a:pt x="677" y="1018"/>
                  <a:pt x="680" y="1017"/>
                  <a:pt x="680" y="1019"/>
                </a:cubicBezTo>
                <a:cubicBezTo>
                  <a:pt x="679" y="1019"/>
                  <a:pt x="676" y="1018"/>
                  <a:pt x="677" y="1021"/>
                </a:cubicBezTo>
                <a:cubicBezTo>
                  <a:pt x="677" y="1024"/>
                  <a:pt x="682" y="1020"/>
                  <a:pt x="684" y="1022"/>
                </a:cubicBezTo>
                <a:cubicBezTo>
                  <a:pt x="685" y="1017"/>
                  <a:pt x="685" y="1016"/>
                  <a:pt x="688" y="1014"/>
                </a:cubicBezTo>
                <a:cubicBezTo>
                  <a:pt x="682" y="1013"/>
                  <a:pt x="677" y="1013"/>
                  <a:pt x="675" y="1018"/>
                </a:cubicBezTo>
                <a:close/>
                <a:moveTo>
                  <a:pt x="847" y="1109"/>
                </a:moveTo>
                <a:cubicBezTo>
                  <a:pt x="841" y="1112"/>
                  <a:pt x="836" y="1115"/>
                  <a:pt x="835" y="1120"/>
                </a:cubicBezTo>
                <a:cubicBezTo>
                  <a:pt x="833" y="1118"/>
                  <a:pt x="837" y="1116"/>
                  <a:pt x="833" y="1116"/>
                </a:cubicBezTo>
                <a:cubicBezTo>
                  <a:pt x="833" y="1121"/>
                  <a:pt x="833" y="1121"/>
                  <a:pt x="833" y="1121"/>
                </a:cubicBezTo>
                <a:cubicBezTo>
                  <a:pt x="840" y="1122"/>
                  <a:pt x="847" y="1119"/>
                  <a:pt x="850" y="1114"/>
                </a:cubicBezTo>
                <a:cubicBezTo>
                  <a:pt x="849" y="1113"/>
                  <a:pt x="847" y="1112"/>
                  <a:pt x="847" y="1109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vua1q5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宽屏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华文中宋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2022-03-08T03:42:20Z</dcterms:created>
  <dcterms:modified xsi:type="dcterms:W3CDTF">2023-01-10T05:33:01Z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9F6825AA3962442799F87C55F1FEF263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