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7" r:id="rId2"/>
    <p:sldId id="363" r:id="rId3"/>
    <p:sldId id="300" r:id="rId4"/>
    <p:sldId id="381" r:id="rId5"/>
    <p:sldId id="383" r:id="rId6"/>
    <p:sldId id="384" r:id="rId7"/>
    <p:sldId id="301" r:id="rId8"/>
    <p:sldId id="316" r:id="rId9"/>
    <p:sldId id="369" r:id="rId10"/>
    <p:sldId id="385" r:id="rId11"/>
    <p:sldId id="386" r:id="rId12"/>
    <p:sldId id="376" r:id="rId13"/>
    <p:sldId id="377" r:id="rId14"/>
    <p:sldId id="379" r:id="rId15"/>
    <p:sldId id="382" r:id="rId16"/>
    <p:sldId id="388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42866-81FB-495C-8138-16BDEF6445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27D15-9AF6-4EB1-83EA-D615710294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27D15-9AF6-4EB1-83EA-D6157102940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1076328" y="498873"/>
            <a:ext cx="8067675" cy="4644628"/>
          </a:xfrm>
          <a:custGeom>
            <a:avLst/>
            <a:gdLst>
              <a:gd name="connsiteX0" fmla="*/ 5874467 w 8067533"/>
              <a:gd name="connsiteY0" fmla="*/ 0 h 6193554"/>
              <a:gd name="connsiteX1" fmla="*/ 7894306 w 8067533"/>
              <a:gd name="connsiteY1" fmla="*/ 356461 h 6193554"/>
              <a:gd name="connsiteX2" fmla="*/ 8067533 w 8067533"/>
              <a:gd name="connsiteY2" fmla="*/ 424763 h 6193554"/>
              <a:gd name="connsiteX3" fmla="*/ 8067533 w 8067533"/>
              <a:gd name="connsiteY3" fmla="*/ 6193554 h 6193554"/>
              <a:gd name="connsiteX4" fmla="*/ 8921 w 8067533"/>
              <a:gd name="connsiteY4" fmla="*/ 6193554 h 6193554"/>
              <a:gd name="connsiteX5" fmla="*/ 7644 w 8067533"/>
              <a:gd name="connsiteY5" fmla="*/ 6176767 h 6193554"/>
              <a:gd name="connsiteX6" fmla="*/ 0 w 8067533"/>
              <a:gd name="connsiteY6" fmla="*/ 5874468 h 6193554"/>
              <a:gd name="connsiteX7" fmla="*/ 5874467 w 8067533"/>
              <a:gd name="connsiteY7" fmla="*/ 0 h 61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7533" h="6193554">
                <a:moveTo>
                  <a:pt x="5874467" y="0"/>
                </a:moveTo>
                <a:cubicBezTo>
                  <a:pt x="6584175" y="0"/>
                  <a:pt x="7264488" y="125854"/>
                  <a:pt x="7894306" y="356461"/>
                </a:cubicBezTo>
                <a:lnTo>
                  <a:pt x="8067533" y="424763"/>
                </a:lnTo>
                <a:lnTo>
                  <a:pt x="8067533" y="6193554"/>
                </a:lnTo>
                <a:lnTo>
                  <a:pt x="8921" y="6193554"/>
                </a:lnTo>
                <a:lnTo>
                  <a:pt x="7644" y="6176767"/>
                </a:lnTo>
                <a:cubicBezTo>
                  <a:pt x="2569" y="6076641"/>
                  <a:pt x="0" y="5975854"/>
                  <a:pt x="0" y="5874468"/>
                </a:cubicBezTo>
                <a:cubicBezTo>
                  <a:pt x="0" y="2630088"/>
                  <a:pt x="2630088" y="0"/>
                  <a:pt x="5874467" y="0"/>
                </a:cubicBez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5" name="任意多边形 4"/>
          <p:cNvSpPr/>
          <p:nvPr/>
        </p:nvSpPr>
        <p:spPr>
          <a:xfrm>
            <a:off x="0" y="0"/>
            <a:ext cx="4787900" cy="3732610"/>
          </a:xfrm>
          <a:custGeom>
            <a:avLst/>
            <a:gdLst>
              <a:gd name="connsiteX0" fmla="*/ 0 w 4787287"/>
              <a:gd name="connsiteY0" fmla="*/ 0 h 4977059"/>
              <a:gd name="connsiteX1" fmla="*/ 3925099 w 4787287"/>
              <a:gd name="connsiteY1" fmla="*/ 0 h 4977059"/>
              <a:gd name="connsiteX2" fmla="*/ 3934885 w 4787287"/>
              <a:gd name="connsiteY2" fmla="*/ 8894 h 4977059"/>
              <a:gd name="connsiteX3" fmla="*/ 4787287 w 4787287"/>
              <a:gd name="connsiteY3" fmla="*/ 2066775 h 4977059"/>
              <a:gd name="connsiteX4" fmla="*/ 1877003 w 4787287"/>
              <a:gd name="connsiteY4" fmla="*/ 4977059 h 4977059"/>
              <a:gd name="connsiteX5" fmla="*/ 25792 w 4787287"/>
              <a:gd name="connsiteY5" fmla="*/ 4312492 h 4977059"/>
              <a:gd name="connsiteX6" fmla="*/ 0 w 4787287"/>
              <a:gd name="connsiteY6" fmla="*/ 4289050 h 4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7287" h="4977059">
                <a:moveTo>
                  <a:pt x="0" y="0"/>
                </a:moveTo>
                <a:lnTo>
                  <a:pt x="3925099" y="0"/>
                </a:lnTo>
                <a:lnTo>
                  <a:pt x="3934885" y="8894"/>
                </a:lnTo>
                <a:cubicBezTo>
                  <a:pt x="4461543" y="535552"/>
                  <a:pt x="4787287" y="1263123"/>
                  <a:pt x="4787287" y="2066775"/>
                </a:cubicBezTo>
                <a:cubicBezTo>
                  <a:pt x="4787287" y="3674080"/>
                  <a:pt x="3484308" y="4977059"/>
                  <a:pt x="1877003" y="4977059"/>
                </a:cubicBezTo>
                <a:cubicBezTo>
                  <a:pt x="1173807" y="4977059"/>
                  <a:pt x="528861" y="4727661"/>
                  <a:pt x="25792" y="4312492"/>
                </a:cubicBezTo>
                <a:lnTo>
                  <a:pt x="0" y="428905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cxnSp>
        <p:nvCxnSpPr>
          <p:cNvPr id="6" name="直接连接符 6"/>
          <p:cNvCxnSpPr>
            <a:cxnSpLocks noChangeShapeType="1"/>
          </p:cNvCxnSpPr>
          <p:nvPr/>
        </p:nvCxnSpPr>
        <p:spPr bwMode="auto">
          <a:xfrm flipV="1">
            <a:off x="4211641" y="3193256"/>
            <a:ext cx="4505325" cy="0"/>
          </a:xfrm>
          <a:prstGeom prst="line">
            <a:avLst/>
          </a:prstGeom>
          <a:noFill/>
          <a:ln w="6350">
            <a:solidFill>
              <a:schemeClr val="bg1">
                <a:alpha val="63135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椭圆 25"/>
          <p:cNvSpPr>
            <a:spLocks noChangeArrowheads="1"/>
          </p:cNvSpPr>
          <p:nvPr/>
        </p:nvSpPr>
        <p:spPr bwMode="auto">
          <a:xfrm>
            <a:off x="4211638" y="3133725"/>
            <a:ext cx="177800" cy="133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08181" y="2108608"/>
            <a:ext cx="4309110" cy="944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08181" y="3336037"/>
            <a:ext cx="4309110" cy="3967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编辑副标题</a:t>
            </a:r>
            <a:endParaRPr lang="zh-CN" altLang="en-US" noProof="1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DFBF2FDD-AE46-49F0-9AF0-CCA7D1C3D36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8867A-40AB-4E24-9617-8087566A4D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71487"/>
            <a:ext cx="7886700" cy="41290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212DF7C-2A18-41DC-97E2-293FAC45FADA}" type="datetime1">
              <a:rPr lang="zh-CN" altLang="en-US"/>
              <a:t>2023-01-17</a:t>
            </a:fld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C4A1F20-56A1-4CB6-A30A-682BFA6AAEA4}" type="slidenum">
              <a:rPr lang="zh-CN" altLang="en-US"/>
              <a:t>‹#›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33D920C-F544-4A82-A86B-394AB3B923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A6EDD-4BDD-43EA-A1A7-6994D7AB16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5"/>
          <p:cNvGrpSpPr/>
          <p:nvPr/>
        </p:nvGrpSpPr>
        <p:grpSpPr bwMode="auto">
          <a:xfrm>
            <a:off x="-119063" y="1738313"/>
            <a:ext cx="4056063" cy="3401616"/>
            <a:chOff x="-119065" y="2317749"/>
            <a:chExt cx="4056065" cy="4535491"/>
          </a:xfrm>
        </p:grpSpPr>
        <p:sp>
          <p:nvSpPr>
            <p:cNvPr id="4" name="Line 29"/>
            <p:cNvSpPr>
              <a:spLocks noChangeShapeType="1"/>
            </p:cNvSpPr>
            <p:nvPr/>
          </p:nvSpPr>
          <p:spPr bwMode="auto">
            <a:xfrm flipH="1">
              <a:off x="-4765" y="6456365"/>
              <a:ext cx="2479677" cy="20002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5" name="Line 30"/>
            <p:cNvSpPr>
              <a:spLocks noChangeShapeType="1"/>
            </p:cNvSpPr>
            <p:nvPr/>
          </p:nvSpPr>
          <p:spPr bwMode="auto">
            <a:xfrm flipH="1">
              <a:off x="-4765" y="4311650"/>
              <a:ext cx="536576" cy="234474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6" name="AutoShape 31"/>
            <p:cNvSpPr/>
            <p:nvPr/>
          </p:nvSpPr>
          <p:spPr bwMode="auto">
            <a:xfrm>
              <a:off x="1414462" y="3943350"/>
              <a:ext cx="201612" cy="201613"/>
            </a:xfrm>
            <a:custGeom>
              <a:avLst/>
              <a:gdLst>
                <a:gd name="T0" fmla="*/ 0 w 21600"/>
                <a:gd name="T1" fmla="*/ 100807 h 21600"/>
                <a:gd name="T2" fmla="*/ 100806 w 21600"/>
                <a:gd name="T3" fmla="*/ 0 h 21600"/>
                <a:gd name="T4" fmla="*/ 201612 w 21600"/>
                <a:gd name="T5" fmla="*/ 100807 h 21600"/>
                <a:gd name="T6" fmla="*/ 100806 w 21600"/>
                <a:gd name="T7" fmla="*/ 201613 h 21600"/>
                <a:gd name="T8" fmla="*/ 0 w 21600"/>
                <a:gd name="T9" fmla="*/ 100807 h 21600"/>
                <a:gd name="T10" fmla="*/ 50403 w 21600"/>
                <a:gd name="T11" fmla="*/ 100807 h 21600"/>
                <a:gd name="T12" fmla="*/ 100806 w 21600"/>
                <a:gd name="T13" fmla="*/ 151210 h 21600"/>
                <a:gd name="T14" fmla="*/ 151209 w 21600"/>
                <a:gd name="T15" fmla="*/ 100807 h 21600"/>
                <a:gd name="T16" fmla="*/ 100806 w 21600"/>
                <a:gd name="T17" fmla="*/ 50403 h 21600"/>
                <a:gd name="T18" fmla="*/ 50403 w 21600"/>
                <a:gd name="T19" fmla="*/ 10080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7" name="AutoShape 32"/>
            <p:cNvSpPr/>
            <p:nvPr/>
          </p:nvSpPr>
          <p:spPr bwMode="auto">
            <a:xfrm>
              <a:off x="2139949" y="4579938"/>
              <a:ext cx="200025" cy="201612"/>
            </a:xfrm>
            <a:custGeom>
              <a:avLst/>
              <a:gdLst>
                <a:gd name="T0" fmla="*/ 0 w 21600"/>
                <a:gd name="T1" fmla="*/ 100806 h 21600"/>
                <a:gd name="T2" fmla="*/ 100013 w 21600"/>
                <a:gd name="T3" fmla="*/ 0 h 21600"/>
                <a:gd name="T4" fmla="*/ 200025 w 21600"/>
                <a:gd name="T5" fmla="*/ 100806 h 21600"/>
                <a:gd name="T6" fmla="*/ 100013 w 21600"/>
                <a:gd name="T7" fmla="*/ 201612 h 21600"/>
                <a:gd name="T8" fmla="*/ 0 w 21600"/>
                <a:gd name="T9" fmla="*/ 100806 h 21600"/>
                <a:gd name="T10" fmla="*/ 50006 w 21600"/>
                <a:gd name="T11" fmla="*/ 100806 h 21600"/>
                <a:gd name="T12" fmla="*/ 100013 w 21600"/>
                <a:gd name="T13" fmla="*/ 151209 h 21600"/>
                <a:gd name="T14" fmla="*/ 150019 w 21600"/>
                <a:gd name="T15" fmla="*/ 100806 h 21600"/>
                <a:gd name="T16" fmla="*/ 100013 w 21600"/>
                <a:gd name="T17" fmla="*/ 50403 h 21600"/>
                <a:gd name="T18" fmla="*/ 50006 w 21600"/>
                <a:gd name="T19" fmla="*/ 10080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8" name="AutoShape 33"/>
            <p:cNvSpPr/>
            <p:nvPr/>
          </p:nvSpPr>
          <p:spPr bwMode="auto">
            <a:xfrm>
              <a:off x="2552699" y="5514976"/>
              <a:ext cx="201613" cy="201613"/>
            </a:xfrm>
            <a:custGeom>
              <a:avLst/>
              <a:gdLst>
                <a:gd name="T0" fmla="*/ 0 w 21600"/>
                <a:gd name="T1" fmla="*/ 100807 h 21600"/>
                <a:gd name="T2" fmla="*/ 100807 w 21600"/>
                <a:gd name="T3" fmla="*/ 0 h 21600"/>
                <a:gd name="T4" fmla="*/ 201613 w 21600"/>
                <a:gd name="T5" fmla="*/ 100807 h 21600"/>
                <a:gd name="T6" fmla="*/ 100807 w 21600"/>
                <a:gd name="T7" fmla="*/ 201613 h 21600"/>
                <a:gd name="T8" fmla="*/ 0 w 21600"/>
                <a:gd name="T9" fmla="*/ 100807 h 21600"/>
                <a:gd name="T10" fmla="*/ 50403 w 21600"/>
                <a:gd name="T11" fmla="*/ 100807 h 21600"/>
                <a:gd name="T12" fmla="*/ 100807 w 21600"/>
                <a:gd name="T13" fmla="*/ 151210 h 21600"/>
                <a:gd name="T14" fmla="*/ 151210 w 21600"/>
                <a:gd name="T15" fmla="*/ 100807 h 21600"/>
                <a:gd name="T16" fmla="*/ 100807 w 21600"/>
                <a:gd name="T17" fmla="*/ 50403 h 21600"/>
                <a:gd name="T18" fmla="*/ 50403 w 21600"/>
                <a:gd name="T19" fmla="*/ 10080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 flipH="1">
              <a:off x="-4765" y="4125913"/>
              <a:ext cx="1465264" cy="2530477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0" name="Line 35"/>
            <p:cNvSpPr>
              <a:spLocks noChangeShapeType="1"/>
            </p:cNvSpPr>
            <p:nvPr/>
          </p:nvSpPr>
          <p:spPr bwMode="auto">
            <a:xfrm flipH="1">
              <a:off x="-4765" y="5648326"/>
              <a:ext cx="2546352" cy="1008064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1" name="Line 36"/>
            <p:cNvSpPr>
              <a:spLocks noChangeShapeType="1"/>
            </p:cNvSpPr>
            <p:nvPr/>
          </p:nvSpPr>
          <p:spPr bwMode="auto">
            <a:xfrm flipH="1">
              <a:off x="-4765" y="2800349"/>
              <a:ext cx="1641477" cy="385604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 flipH="1">
              <a:off x="-4765" y="3967163"/>
              <a:ext cx="2030414" cy="2689227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3" name="Line 38"/>
            <p:cNvSpPr>
              <a:spLocks noChangeShapeType="1"/>
            </p:cNvSpPr>
            <p:nvPr/>
          </p:nvSpPr>
          <p:spPr bwMode="auto">
            <a:xfrm flipH="1">
              <a:off x="-4765" y="5081589"/>
              <a:ext cx="2503489" cy="157480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 flipH="1">
              <a:off x="-4765" y="6000751"/>
              <a:ext cx="3400428" cy="655638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5" name="Arc 41@|5FFC:10921638|FBC:16777215|LFC:6902852|LBC:16777215"/>
            <p:cNvSpPr/>
            <p:nvPr/>
          </p:nvSpPr>
          <p:spPr bwMode="auto">
            <a:xfrm>
              <a:off x="-98427" y="4884739"/>
              <a:ext cx="2098676" cy="1968501"/>
            </a:xfrm>
            <a:custGeom>
              <a:avLst/>
              <a:gdLst>
                <a:gd name="T0" fmla="*/ -93 w 21600"/>
                <a:gd name="T1" fmla="*/ 0 h 21600"/>
                <a:gd name="T2" fmla="*/ 2000250 w 21600"/>
                <a:gd name="T3" fmla="*/ 1968500 h 21600"/>
                <a:gd name="T4" fmla="*/ -93 w 21600"/>
                <a:gd name="T5" fmla="*/ 0 h 21600"/>
                <a:gd name="T6" fmla="*/ 2000250 w 21600"/>
                <a:gd name="T7" fmla="*/ 1968500 h 21600"/>
                <a:gd name="T8" fmla="*/ 0 w 21600"/>
                <a:gd name="T9" fmla="*/ 1968500 h 21600"/>
                <a:gd name="T10" fmla="*/ -93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6" name="Line 42@|9FFC:0|FBC:0|LFC:10921638|LBC:16777215"/>
            <p:cNvSpPr>
              <a:spLocks noChangeShapeType="1"/>
            </p:cNvSpPr>
            <p:nvPr/>
          </p:nvSpPr>
          <p:spPr bwMode="auto">
            <a:xfrm flipH="1">
              <a:off x="-31752" y="4724401"/>
              <a:ext cx="2211389" cy="207645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7" name="Arc 44@|5FFC:14657585|FBC:16777215|LFC:6902852|LBC:16777215"/>
            <p:cNvSpPr/>
            <p:nvPr/>
          </p:nvSpPr>
          <p:spPr bwMode="auto">
            <a:xfrm>
              <a:off x="-119065" y="5018089"/>
              <a:ext cx="1989139" cy="1835151"/>
            </a:xfrm>
            <a:custGeom>
              <a:avLst/>
              <a:gdLst>
                <a:gd name="T0" fmla="*/ -87 w 21600"/>
                <a:gd name="T1" fmla="*/ 0 h 21600"/>
                <a:gd name="T2" fmla="*/ 1870075 w 21600"/>
                <a:gd name="T3" fmla="*/ 1835150 h 21600"/>
                <a:gd name="T4" fmla="*/ -87 w 21600"/>
                <a:gd name="T5" fmla="*/ 0 h 21600"/>
                <a:gd name="T6" fmla="*/ 1870075 w 21600"/>
                <a:gd name="T7" fmla="*/ 1835150 h 21600"/>
                <a:gd name="T8" fmla="*/ 0 w 21600"/>
                <a:gd name="T9" fmla="*/ 1835150 h 21600"/>
                <a:gd name="T10" fmla="*/ -87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8" name="AutoShape 50"/>
            <p:cNvSpPr/>
            <p:nvPr/>
          </p:nvSpPr>
          <p:spPr bwMode="auto">
            <a:xfrm>
              <a:off x="3359150" y="5657851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9" name="AutoShape 55"/>
            <p:cNvSpPr/>
            <p:nvPr/>
          </p:nvSpPr>
          <p:spPr bwMode="auto">
            <a:xfrm>
              <a:off x="1485899" y="2317749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0" name="AutoShape 56"/>
            <p:cNvSpPr/>
            <p:nvPr/>
          </p:nvSpPr>
          <p:spPr bwMode="auto">
            <a:xfrm>
              <a:off x="1912937" y="3529013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1" name="AutoShape 57"/>
            <p:cNvSpPr/>
            <p:nvPr/>
          </p:nvSpPr>
          <p:spPr bwMode="auto">
            <a:xfrm>
              <a:off x="2436812" y="4681539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2" name="AutoShape 58"/>
            <p:cNvSpPr/>
            <p:nvPr/>
          </p:nvSpPr>
          <p:spPr bwMode="auto">
            <a:xfrm>
              <a:off x="454023" y="4110038"/>
              <a:ext cx="200025" cy="200025"/>
            </a:xfrm>
            <a:custGeom>
              <a:avLst/>
              <a:gdLst>
                <a:gd name="T0" fmla="*/ 0 w 21600"/>
                <a:gd name="T1" fmla="*/ 100013 h 21600"/>
                <a:gd name="T2" fmla="*/ 100013 w 21600"/>
                <a:gd name="T3" fmla="*/ 0 h 21600"/>
                <a:gd name="T4" fmla="*/ 200025 w 21600"/>
                <a:gd name="T5" fmla="*/ 100013 h 21600"/>
                <a:gd name="T6" fmla="*/ 100013 w 21600"/>
                <a:gd name="T7" fmla="*/ 200025 h 21600"/>
                <a:gd name="T8" fmla="*/ 0 w 21600"/>
                <a:gd name="T9" fmla="*/ 100013 h 21600"/>
                <a:gd name="T10" fmla="*/ 50006 w 21600"/>
                <a:gd name="T11" fmla="*/ 100013 h 21600"/>
                <a:gd name="T12" fmla="*/ 100013 w 21600"/>
                <a:gd name="T13" fmla="*/ 150019 h 21600"/>
                <a:gd name="T14" fmla="*/ 150019 w 21600"/>
                <a:gd name="T15" fmla="*/ 100013 h 21600"/>
                <a:gd name="T16" fmla="*/ 100013 w 21600"/>
                <a:gd name="T17" fmla="*/ 50006 h 21600"/>
                <a:gd name="T18" fmla="*/ 50006 w 21600"/>
                <a:gd name="T19" fmla="*/ 10001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3" name="AutoShape 59"/>
            <p:cNvSpPr/>
            <p:nvPr/>
          </p:nvSpPr>
          <p:spPr bwMode="auto">
            <a:xfrm>
              <a:off x="2495549" y="6367465"/>
              <a:ext cx="201613" cy="200025"/>
            </a:xfrm>
            <a:custGeom>
              <a:avLst/>
              <a:gdLst>
                <a:gd name="T0" fmla="*/ 0 w 21600"/>
                <a:gd name="T1" fmla="*/ 100013 h 21600"/>
                <a:gd name="T2" fmla="*/ 100807 w 21600"/>
                <a:gd name="T3" fmla="*/ 0 h 21600"/>
                <a:gd name="T4" fmla="*/ 201613 w 21600"/>
                <a:gd name="T5" fmla="*/ 100013 h 21600"/>
                <a:gd name="T6" fmla="*/ 100807 w 21600"/>
                <a:gd name="T7" fmla="*/ 200025 h 21600"/>
                <a:gd name="T8" fmla="*/ 0 w 21600"/>
                <a:gd name="T9" fmla="*/ 100013 h 21600"/>
                <a:gd name="T10" fmla="*/ 50403 w 21600"/>
                <a:gd name="T11" fmla="*/ 100013 h 21600"/>
                <a:gd name="T12" fmla="*/ 100807 w 21600"/>
                <a:gd name="T13" fmla="*/ 150019 h 21600"/>
                <a:gd name="T14" fmla="*/ 151210 w 21600"/>
                <a:gd name="T15" fmla="*/ 100013 h 21600"/>
                <a:gd name="T16" fmla="*/ 100807 w 21600"/>
                <a:gd name="T17" fmla="*/ 50006 h 21600"/>
                <a:gd name="T18" fmla="*/ 50403 w 21600"/>
                <a:gd name="T19" fmla="*/ 10001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</p:grpSp>
      <p:grpSp>
        <p:nvGrpSpPr>
          <p:cNvPr id="24" name="组合 36"/>
          <p:cNvGrpSpPr/>
          <p:nvPr/>
        </p:nvGrpSpPr>
        <p:grpSpPr bwMode="auto">
          <a:xfrm rot="16983916">
            <a:off x="6679606" y="-1219795"/>
            <a:ext cx="2844404" cy="3586163"/>
            <a:chOff x="6561535" y="1931194"/>
            <a:chExt cx="2844403" cy="2689622"/>
          </a:xfrm>
        </p:grpSpPr>
        <p:sp>
          <p:nvSpPr>
            <p:cNvPr id="25" name="椭圆 23"/>
            <p:cNvSpPr>
              <a:spLocks noChangeArrowheads="1"/>
            </p:cNvSpPr>
            <p:nvPr/>
          </p:nvSpPr>
          <p:spPr bwMode="auto">
            <a:xfrm>
              <a:off x="7410451" y="2909888"/>
              <a:ext cx="1012031" cy="1012031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椭圆 24"/>
            <p:cNvSpPr>
              <a:spLocks noChangeArrowheads="1"/>
            </p:cNvSpPr>
            <p:nvPr/>
          </p:nvSpPr>
          <p:spPr bwMode="auto">
            <a:xfrm>
              <a:off x="6561535" y="3979069"/>
              <a:ext cx="319088" cy="319088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椭圆 26"/>
            <p:cNvSpPr>
              <a:spLocks noChangeArrowheads="1"/>
            </p:cNvSpPr>
            <p:nvPr/>
          </p:nvSpPr>
          <p:spPr bwMode="auto">
            <a:xfrm>
              <a:off x="7621191" y="1931194"/>
              <a:ext cx="479822" cy="478631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椭圆 27"/>
            <p:cNvSpPr>
              <a:spLocks noChangeArrowheads="1"/>
            </p:cNvSpPr>
            <p:nvPr/>
          </p:nvSpPr>
          <p:spPr bwMode="auto">
            <a:xfrm>
              <a:off x="7924800" y="3138487"/>
              <a:ext cx="1481138" cy="1482329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椭圆 30"/>
            <p:cNvSpPr>
              <a:spLocks noChangeArrowheads="1"/>
            </p:cNvSpPr>
            <p:nvPr/>
          </p:nvSpPr>
          <p:spPr bwMode="auto">
            <a:xfrm>
              <a:off x="7071122" y="2930129"/>
              <a:ext cx="351234" cy="351234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椭圆 31"/>
            <p:cNvSpPr>
              <a:spLocks noChangeArrowheads="1"/>
            </p:cNvSpPr>
            <p:nvPr/>
          </p:nvSpPr>
          <p:spPr bwMode="auto">
            <a:xfrm>
              <a:off x="6850857" y="3506391"/>
              <a:ext cx="594122" cy="595313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椭圆 32"/>
            <p:cNvSpPr>
              <a:spLocks noChangeArrowheads="1"/>
            </p:cNvSpPr>
            <p:nvPr/>
          </p:nvSpPr>
          <p:spPr bwMode="auto">
            <a:xfrm>
              <a:off x="7503319" y="4130278"/>
              <a:ext cx="251222" cy="251222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椭圆 33"/>
            <p:cNvSpPr>
              <a:spLocks noChangeArrowheads="1"/>
            </p:cNvSpPr>
            <p:nvPr/>
          </p:nvSpPr>
          <p:spPr bwMode="auto">
            <a:xfrm>
              <a:off x="8601075" y="2438400"/>
              <a:ext cx="352425" cy="351235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54413" y="2085560"/>
            <a:ext cx="4128752" cy="7451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7F0DC-4BF6-4106-BF11-565BD0127B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AEB9D0A-E7BC-45CD-81E9-BD1C474795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E686F-34AE-4868-96A1-8DC1888531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FD7168D-8A00-4931-BE48-1AB83DB967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4E4B3-B958-45BD-B7AB-489509EFEB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076328" y="498873"/>
            <a:ext cx="8067675" cy="4644628"/>
          </a:xfrm>
          <a:custGeom>
            <a:avLst/>
            <a:gdLst>
              <a:gd name="connsiteX0" fmla="*/ 5874467 w 8067533"/>
              <a:gd name="connsiteY0" fmla="*/ 0 h 6193554"/>
              <a:gd name="connsiteX1" fmla="*/ 7894306 w 8067533"/>
              <a:gd name="connsiteY1" fmla="*/ 356461 h 6193554"/>
              <a:gd name="connsiteX2" fmla="*/ 8067533 w 8067533"/>
              <a:gd name="connsiteY2" fmla="*/ 424763 h 6193554"/>
              <a:gd name="connsiteX3" fmla="*/ 8067533 w 8067533"/>
              <a:gd name="connsiteY3" fmla="*/ 6193554 h 6193554"/>
              <a:gd name="connsiteX4" fmla="*/ 8921 w 8067533"/>
              <a:gd name="connsiteY4" fmla="*/ 6193554 h 6193554"/>
              <a:gd name="connsiteX5" fmla="*/ 7644 w 8067533"/>
              <a:gd name="connsiteY5" fmla="*/ 6176767 h 6193554"/>
              <a:gd name="connsiteX6" fmla="*/ 0 w 8067533"/>
              <a:gd name="connsiteY6" fmla="*/ 5874468 h 6193554"/>
              <a:gd name="connsiteX7" fmla="*/ 5874467 w 8067533"/>
              <a:gd name="connsiteY7" fmla="*/ 0 h 61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7533" h="6193554">
                <a:moveTo>
                  <a:pt x="5874467" y="0"/>
                </a:moveTo>
                <a:cubicBezTo>
                  <a:pt x="6584175" y="0"/>
                  <a:pt x="7264488" y="125854"/>
                  <a:pt x="7894306" y="356461"/>
                </a:cubicBezTo>
                <a:lnTo>
                  <a:pt x="8067533" y="424763"/>
                </a:lnTo>
                <a:lnTo>
                  <a:pt x="8067533" y="6193554"/>
                </a:lnTo>
                <a:lnTo>
                  <a:pt x="8921" y="6193554"/>
                </a:lnTo>
                <a:lnTo>
                  <a:pt x="7644" y="6176767"/>
                </a:lnTo>
                <a:cubicBezTo>
                  <a:pt x="2569" y="6076641"/>
                  <a:pt x="0" y="5975854"/>
                  <a:pt x="0" y="5874468"/>
                </a:cubicBezTo>
                <a:cubicBezTo>
                  <a:pt x="0" y="2630088"/>
                  <a:pt x="2630088" y="0"/>
                  <a:pt x="5874467" y="0"/>
                </a:cubicBez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6" name="任意多边形 5"/>
          <p:cNvSpPr/>
          <p:nvPr/>
        </p:nvSpPr>
        <p:spPr>
          <a:xfrm>
            <a:off x="0" y="0"/>
            <a:ext cx="4787900" cy="3732610"/>
          </a:xfrm>
          <a:custGeom>
            <a:avLst/>
            <a:gdLst>
              <a:gd name="connsiteX0" fmla="*/ 0 w 4787287"/>
              <a:gd name="connsiteY0" fmla="*/ 0 h 4977059"/>
              <a:gd name="connsiteX1" fmla="*/ 3925099 w 4787287"/>
              <a:gd name="connsiteY1" fmla="*/ 0 h 4977059"/>
              <a:gd name="connsiteX2" fmla="*/ 3934885 w 4787287"/>
              <a:gd name="connsiteY2" fmla="*/ 8894 h 4977059"/>
              <a:gd name="connsiteX3" fmla="*/ 4787287 w 4787287"/>
              <a:gd name="connsiteY3" fmla="*/ 2066775 h 4977059"/>
              <a:gd name="connsiteX4" fmla="*/ 1877003 w 4787287"/>
              <a:gd name="connsiteY4" fmla="*/ 4977059 h 4977059"/>
              <a:gd name="connsiteX5" fmla="*/ 25792 w 4787287"/>
              <a:gd name="connsiteY5" fmla="*/ 4312492 h 4977059"/>
              <a:gd name="connsiteX6" fmla="*/ 0 w 4787287"/>
              <a:gd name="connsiteY6" fmla="*/ 4289050 h 4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7287" h="4977059">
                <a:moveTo>
                  <a:pt x="0" y="0"/>
                </a:moveTo>
                <a:lnTo>
                  <a:pt x="3925099" y="0"/>
                </a:lnTo>
                <a:lnTo>
                  <a:pt x="3934885" y="8894"/>
                </a:lnTo>
                <a:cubicBezTo>
                  <a:pt x="4461543" y="535552"/>
                  <a:pt x="4787287" y="1263123"/>
                  <a:pt x="4787287" y="2066775"/>
                </a:cubicBezTo>
                <a:cubicBezTo>
                  <a:pt x="4787287" y="3674080"/>
                  <a:pt x="3484308" y="4977059"/>
                  <a:pt x="1877003" y="4977059"/>
                </a:cubicBezTo>
                <a:cubicBezTo>
                  <a:pt x="1173807" y="4977059"/>
                  <a:pt x="528861" y="4727661"/>
                  <a:pt x="25792" y="4312492"/>
                </a:cubicBezTo>
                <a:lnTo>
                  <a:pt x="0" y="428905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 flipV="1">
            <a:off x="4211641" y="3193256"/>
            <a:ext cx="4505325" cy="0"/>
          </a:xfrm>
          <a:prstGeom prst="line">
            <a:avLst/>
          </a:prstGeom>
          <a:noFill/>
          <a:ln w="6350">
            <a:solidFill>
              <a:schemeClr val="bg1">
                <a:alpha val="63135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椭圆 17"/>
          <p:cNvSpPr>
            <a:spLocks noChangeArrowheads="1"/>
          </p:cNvSpPr>
          <p:nvPr/>
        </p:nvSpPr>
        <p:spPr bwMode="auto">
          <a:xfrm>
            <a:off x="4211638" y="3133725"/>
            <a:ext cx="177800" cy="133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ctrTitle" hasCustomPrompt="1"/>
          </p:nvPr>
        </p:nvSpPr>
        <p:spPr>
          <a:xfrm>
            <a:off x="4408181" y="2108608"/>
            <a:ext cx="4309110" cy="944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1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08184" y="3336037"/>
            <a:ext cx="2221219" cy="3967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编辑副标题</a:t>
            </a:r>
            <a:endParaRPr lang="zh-CN" altLang="en-US" noProof="1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629995" y="3341533"/>
            <a:ext cx="2087296" cy="3857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编辑文本</a:t>
            </a: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E6454-3E41-455A-9DF2-AC710C7CB1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A2C80E17-F028-4FD2-888B-CB70835242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0F18E-5C77-47A3-BBB9-2D574A2D7C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533400"/>
            <a:ext cx="3196800" cy="120015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4014391" y="550069"/>
            <a:ext cx="4478400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551"/>
            <a:ext cx="3196800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2593487D-7599-4C33-BD78-93BF40EBF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CE5C1-0AB4-4515-A308-22CCD155B0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15200" y="273845"/>
            <a:ext cx="1200150" cy="4358879"/>
          </a:xfrm>
        </p:spPr>
        <p:txBody>
          <a:bodyPr vert="eaVert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6512378" cy="4358879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56B0E-CB17-4BC1-B82E-1A1DC598F0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  <a:ea typeface="黑体" panose="02010609060101010101" pitchFamily="49" charset="-122"/>
              </a:defRPr>
            </a:lvl1pPr>
          </a:lstStyle>
          <a:p>
            <a:fld id="{761927E6-7910-48A9-BAB8-68E4C353654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8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audio" Target="../media/audio2.wav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audio" Target="../media/audio2.wav"/><Relationship Id="rId9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pandas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6834" y="1419623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endParaRPr lang="zh-CN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33306" y="422793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8" y="1113236"/>
            <a:ext cx="1063625" cy="78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03350" y="1168005"/>
            <a:ext cx="7740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843C0B"/>
                </a:solidFill>
                <a:latin typeface="Times New Roman" panose="02020603050405020304" pitchFamily="18" charset="0"/>
              </a:rPr>
              <a:t>Li Ming: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Those </a:t>
            </a:r>
            <a:r>
              <a:rPr lang="en-US" altLang="zh-CN" sz="3600" b="1">
                <a:latin typeface="Times New Roman" panose="02020603050405020304" pitchFamily="18" charset="0"/>
              </a:rPr>
              <a:t>are elephants.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843C0B"/>
                </a:solidFill>
                <a:latin typeface="Times New Roman" panose="02020603050405020304" pitchFamily="18" charset="0"/>
              </a:rPr>
              <a:t>Danny</a:t>
            </a:r>
            <a:r>
              <a:rPr lang="zh-CN" altLang="en-US" sz="3600" b="1">
                <a:solidFill>
                  <a:srgbClr val="843C0B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3600" b="1">
                <a:latin typeface="Times New Roman" panose="02020603050405020304" pitchFamily="18" charset="0"/>
              </a:rPr>
              <a:t>So big!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91" y="2463404"/>
            <a:ext cx="12969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00113" y="1221583"/>
            <a:ext cx="7740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these: </a:t>
            </a:r>
            <a:r>
              <a:rPr lang="zh-CN" altLang="en-US" sz="3600" b="1">
                <a:latin typeface="Times New Roman" panose="02020603050405020304" pitchFamily="18" charset="0"/>
              </a:rPr>
              <a:t>这些，指离自己比较近的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00113" y="2409826"/>
            <a:ext cx="7740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those: </a:t>
            </a:r>
            <a:r>
              <a:rPr lang="zh-CN" altLang="en-US" sz="3600" b="1">
                <a:latin typeface="Times New Roman" panose="02020603050405020304" pitchFamily="18" charset="0"/>
              </a:rPr>
              <a:t>那些，指离自己比较远的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1491854"/>
            <a:ext cx="8135938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ea typeface="華康娃娃體"/>
                <a:cs typeface="華康娃娃體"/>
              </a:rPr>
              <a:t>Try to act.</a:t>
            </a:r>
          </a:p>
          <a:p>
            <a:pPr algn="ctr">
              <a:lnSpc>
                <a:spcPct val="130000"/>
              </a:lnSpc>
            </a:pPr>
            <a:r>
              <a:rPr lang="zh-CN" altLang="en-US" sz="3500" b="1" dirty="0">
                <a:solidFill>
                  <a:srgbClr val="0000CC"/>
                </a:solidFill>
                <a:latin typeface="Times New Roman" panose="02020603050405020304" pitchFamily="18" charset="0"/>
                <a:ea typeface="迷你简细珊瑚"/>
                <a:cs typeface="迷你简细珊瑚"/>
              </a:rPr>
              <a:t>让我们一起表演对话吧。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708028" y="951310"/>
            <a:ext cx="1992313" cy="602456"/>
            <a:chOff x="0" y="0"/>
            <a:chExt cx="1255" cy="506"/>
          </a:xfrm>
        </p:grpSpPr>
        <p:pic>
          <p:nvPicPr>
            <p:cNvPr id="23556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7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4"/>
          <p:cNvGrpSpPr/>
          <p:nvPr/>
        </p:nvGrpSpPr>
        <p:grpSpPr bwMode="auto">
          <a:xfrm>
            <a:off x="822328" y="2842024"/>
            <a:ext cx="6773863" cy="1458515"/>
            <a:chOff x="0" y="0"/>
            <a:chExt cx="4267" cy="1225"/>
          </a:xfrm>
        </p:grpSpPr>
        <p:grpSp>
          <p:nvGrpSpPr>
            <p:cNvPr id="23561" name="Group 25"/>
            <p:cNvGrpSpPr/>
            <p:nvPr/>
          </p:nvGrpSpPr>
          <p:grpSpPr bwMode="auto">
            <a:xfrm>
              <a:off x="0" y="0"/>
              <a:ext cx="1325" cy="758"/>
              <a:chOff x="0" y="0"/>
              <a:chExt cx="1325" cy="758"/>
            </a:xfrm>
          </p:grpSpPr>
          <p:pic>
            <p:nvPicPr>
              <p:cNvPr id="23562" name="Picture 26" descr="LC$9V{WS_N@[6DCD]L4MS9I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366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563" name="Text Box 27"/>
              <p:cNvSpPr txBox="1">
                <a:spLocks noChangeArrowheads="1"/>
              </p:cNvSpPr>
              <p:nvPr/>
            </p:nvSpPr>
            <p:spPr bwMode="auto">
              <a:xfrm>
                <a:off x="275" y="99"/>
                <a:ext cx="105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4500">
                    <a:solidFill>
                      <a:srgbClr val="663300"/>
                    </a:solidFill>
                    <a:latin typeface="Times New Roman" panose="02020603050405020304" pitchFamily="18" charset="0"/>
                    <a:ea typeface="叶根友毛笔行书2.0版"/>
                    <a:cs typeface="叶根友毛笔行书2.0版"/>
                  </a:rPr>
                  <a:t>ips:</a:t>
                </a:r>
              </a:p>
            </p:txBody>
          </p:sp>
        </p:grpSp>
        <p:sp>
          <p:nvSpPr>
            <p:cNvPr id="23564" name="AutoShape 28"/>
            <p:cNvSpPr>
              <a:spLocks noChangeArrowheads="1"/>
            </p:cNvSpPr>
            <p:nvPr/>
          </p:nvSpPr>
          <p:spPr bwMode="auto">
            <a:xfrm>
              <a:off x="729" y="272"/>
              <a:ext cx="3538" cy="953"/>
            </a:xfrm>
            <a:prstGeom prst="cloudCallout">
              <a:avLst>
                <a:gd name="adj1" fmla="val -230722"/>
                <a:gd name="adj2" fmla="val -84208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sz="3000" b="1">
                  <a:solidFill>
                    <a:srgbClr val="660066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看看哪位同学演的发音又准、演的又棒！</a:t>
              </a:r>
              <a:endParaRPr lang="en-US" altLang="zh-CN" sz="30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3853" y="357187"/>
            <a:ext cx="8208963" cy="4482704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6" y="1491854"/>
            <a:ext cx="8135937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華康娃娃體"/>
                <a:cs typeface="華康娃娃體"/>
              </a:rPr>
              <a:t>Read in roles together.</a:t>
            </a:r>
          </a:p>
          <a:p>
            <a:pPr algn="ctr">
              <a:lnSpc>
                <a:spcPct val="130000"/>
              </a:lnSpc>
            </a:pPr>
            <a:r>
              <a:rPr lang="zh-CN" altLang="en-US" sz="3500" b="1">
                <a:solidFill>
                  <a:srgbClr val="0000CC"/>
                </a:solidFill>
                <a:latin typeface="Times New Roman" panose="02020603050405020304" pitchFamily="18" charset="0"/>
                <a:ea typeface="迷你简细珊瑚"/>
                <a:cs typeface="迷你简细珊瑚"/>
              </a:rPr>
              <a:t>让我们一起分角色朗读课文吧。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636588" y="951310"/>
            <a:ext cx="1992312" cy="602456"/>
            <a:chOff x="0" y="0"/>
            <a:chExt cx="1255" cy="506"/>
          </a:xfrm>
        </p:grpSpPr>
        <p:pic>
          <p:nvPicPr>
            <p:cNvPr id="24580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1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4"/>
          <p:cNvGrpSpPr/>
          <p:nvPr/>
        </p:nvGrpSpPr>
        <p:grpSpPr bwMode="auto">
          <a:xfrm>
            <a:off x="750888" y="2842024"/>
            <a:ext cx="6773862" cy="1458515"/>
            <a:chOff x="0" y="0"/>
            <a:chExt cx="4267" cy="1225"/>
          </a:xfrm>
        </p:grpSpPr>
        <p:grpSp>
          <p:nvGrpSpPr>
            <p:cNvPr id="24585" name="Group 25"/>
            <p:cNvGrpSpPr/>
            <p:nvPr/>
          </p:nvGrpSpPr>
          <p:grpSpPr bwMode="auto">
            <a:xfrm>
              <a:off x="0" y="0"/>
              <a:ext cx="1325" cy="758"/>
              <a:chOff x="0" y="0"/>
              <a:chExt cx="1325" cy="758"/>
            </a:xfrm>
          </p:grpSpPr>
          <p:pic>
            <p:nvPicPr>
              <p:cNvPr id="24586" name="Picture 26" descr="LC$9V{WS_N@[6DCD]L4MS9I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366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587" name="Text Box 27"/>
              <p:cNvSpPr txBox="1">
                <a:spLocks noChangeArrowheads="1"/>
              </p:cNvSpPr>
              <p:nvPr/>
            </p:nvSpPr>
            <p:spPr bwMode="auto">
              <a:xfrm>
                <a:off x="275" y="99"/>
                <a:ext cx="105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4500">
                    <a:solidFill>
                      <a:srgbClr val="663300"/>
                    </a:solidFill>
                    <a:latin typeface="Times New Roman" panose="02020603050405020304" pitchFamily="18" charset="0"/>
                    <a:ea typeface="叶根友毛笔行书2.0版"/>
                    <a:cs typeface="叶根友毛笔行书2.0版"/>
                  </a:rPr>
                  <a:t>ips:</a:t>
                </a:r>
              </a:p>
            </p:txBody>
          </p:sp>
        </p:grpSp>
        <p:sp>
          <p:nvSpPr>
            <p:cNvPr id="24588" name="AutoShape 28"/>
            <p:cNvSpPr>
              <a:spLocks noChangeArrowheads="1"/>
            </p:cNvSpPr>
            <p:nvPr/>
          </p:nvSpPr>
          <p:spPr bwMode="auto">
            <a:xfrm>
              <a:off x="729" y="272"/>
              <a:ext cx="3538" cy="953"/>
            </a:xfrm>
            <a:prstGeom prst="cloudCallout">
              <a:avLst>
                <a:gd name="adj1" fmla="val -230722"/>
                <a:gd name="adj2" fmla="val -84208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sz="3000" b="1">
                  <a:solidFill>
                    <a:srgbClr val="660066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同学们要读出每个角色的不同语气哦！</a:t>
              </a:r>
              <a:endParaRPr lang="en-US" sz="30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5602" name="TextBox 13"/>
          <p:cNvSpPr txBox="1">
            <a:spLocks noChangeArrowheads="1"/>
          </p:cNvSpPr>
          <p:nvPr/>
        </p:nvSpPr>
        <p:spPr bwMode="auto">
          <a:xfrm>
            <a:off x="684213" y="1"/>
            <a:ext cx="1800225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Pratice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6" y="1006079"/>
            <a:ext cx="7045325" cy="356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1835153" y="4030266"/>
            <a:ext cx="936625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/>
              <a:t>So big!</a:t>
            </a:r>
            <a:endParaRPr lang="zh-CN" altLang="en-US" sz="1600" b="1"/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3" y="4030267"/>
            <a:ext cx="18002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900116" y="0"/>
            <a:ext cx="7559675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</a:rPr>
              <a:t>Let’s copy.</a:t>
            </a:r>
            <a:endParaRPr lang="zh-C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113235"/>
            <a:ext cx="8782050" cy="275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3" y="1600200"/>
            <a:ext cx="1228725" cy="109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4140200" y="2733676"/>
            <a:ext cx="15113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/>
              <a:t>panda</a:t>
            </a:r>
            <a:endParaRPr lang="zh-CN" altLang="en-US" sz="2800" b="1"/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683568" y="699542"/>
            <a:ext cx="705643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Homework: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、听本课录音，模仿跟读 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、画一画动物园的图，用英文介绍每种动物，下节课向全班展示。</a:t>
            </a:r>
            <a:r>
              <a:rPr lang="zh-CN" altLang="en-US" sz="2800" b="1" dirty="0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23853" y="465536"/>
            <a:ext cx="8208963" cy="4266009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539753" y="1899232"/>
            <a:ext cx="79930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</a:rPr>
              <a:t>．能正确认读和书写字母</a:t>
            </a:r>
            <a:r>
              <a:rPr lang="en-US" altLang="zh-CN" sz="2000" b="1" dirty="0">
                <a:latin typeface="Times New Roman" panose="02020603050405020304" pitchFamily="18" charset="0"/>
              </a:rPr>
              <a:t>O-Q 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</a:rPr>
              <a:t>．能听懂、会说、认读动物及相关的单词：</a:t>
            </a:r>
            <a:r>
              <a:rPr lang="en-US" altLang="zh-CN" sz="2000" b="1" dirty="0">
                <a:latin typeface="Times New Roman" panose="02020603050405020304" pitchFamily="18" charset="0"/>
              </a:rPr>
              <a:t>go, tiger</a:t>
            </a:r>
            <a:r>
              <a:rPr lang="zh-CN" altLang="en-US" sz="2000" b="1" dirty="0">
                <a:latin typeface="Times New Roman" panose="02020603050405020304" pitchFamily="18" charset="0"/>
              </a:rPr>
              <a:t>、</a:t>
            </a:r>
            <a:r>
              <a:rPr lang="en-US" altLang="zh-CN" sz="2000" b="1" dirty="0">
                <a:latin typeface="Times New Roman" panose="02020603050405020304" pitchFamily="18" charset="0"/>
              </a:rPr>
              <a:t>elephant</a:t>
            </a:r>
            <a:r>
              <a:rPr lang="zh-CN" altLang="en-US" sz="2000" b="1" dirty="0">
                <a:latin typeface="Times New Roman" panose="02020603050405020304" pitchFamily="18" charset="0"/>
              </a:rPr>
              <a:t>、</a:t>
            </a:r>
            <a:r>
              <a:rPr lang="en-US" altLang="zh-CN" sz="2000" b="1" dirty="0">
                <a:latin typeface="Times New Roman" panose="02020603050405020304" pitchFamily="18" charset="0"/>
              </a:rPr>
              <a:t>zoo</a:t>
            </a:r>
            <a:r>
              <a:rPr lang="zh-CN" altLang="en-US" sz="2000" b="1" dirty="0">
                <a:latin typeface="Times New Roman" panose="02020603050405020304" pitchFamily="18" charset="0"/>
              </a:rPr>
              <a:t>、</a:t>
            </a:r>
            <a:r>
              <a:rPr lang="en-US" altLang="zh-CN" sz="2000" b="1" dirty="0">
                <a:latin typeface="Times New Roman" panose="02020603050405020304" pitchFamily="18" charset="0"/>
              </a:rPr>
              <a:t>these</a:t>
            </a:r>
            <a:r>
              <a:rPr lang="zh-CN" altLang="en-US" sz="2000" b="1" dirty="0">
                <a:latin typeface="Times New Roman" panose="02020603050405020304" pitchFamily="18" charset="0"/>
              </a:rPr>
              <a:t>、</a:t>
            </a:r>
            <a:r>
              <a:rPr lang="en-US" altLang="zh-CN" sz="2000" b="1" dirty="0">
                <a:latin typeface="Times New Roman" panose="02020603050405020304" pitchFamily="18" charset="0"/>
              </a:rPr>
              <a:t>those, panda,</a:t>
            </a:r>
            <a:r>
              <a:rPr lang="zh-CN" altLang="en-US" sz="2000" b="1" dirty="0">
                <a:latin typeface="Times New Roman" panose="02020603050405020304" pitchFamily="18" charset="0"/>
              </a:rPr>
              <a:t>并能结合句型灵活运用； 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</a:rPr>
              <a:t>．能听懂、会说、认读谈论动物的句型</a:t>
            </a:r>
            <a:r>
              <a:rPr lang="en-US" altLang="zh-CN" sz="2000" b="1" dirty="0">
                <a:latin typeface="Times New Roman" panose="02020603050405020304" pitchFamily="18" charset="0"/>
              </a:rPr>
              <a:t>:“These are pandas.” 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900116" y="357188"/>
            <a:ext cx="2879725" cy="4107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教学目标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Let’s sing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963" y="4008836"/>
            <a:ext cx="7969250" cy="113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71550" y="519114"/>
            <a:ext cx="76327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What are you wearing?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358778" y="1383507"/>
            <a:ext cx="87852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Jenny’s wearing a red dress(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blue cap</a:t>
            </a:r>
            <a:r>
              <a:rPr lang="en-US" altLang="zh-CN" sz="3200" b="1" dirty="0">
                <a:latin typeface="Comic Sans MS" panose="030F0702030302020204" pitchFamily="66" charset="0"/>
              </a:rPr>
              <a:t>), red dress(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blue cap</a:t>
            </a:r>
            <a:r>
              <a:rPr lang="en-US" altLang="zh-CN" sz="3200" b="1" dirty="0">
                <a:latin typeface="Comic Sans MS" panose="030F0702030302020204" pitchFamily="66" charset="0"/>
              </a:rPr>
              <a:t>),red dress(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blue cap</a:t>
            </a:r>
            <a:r>
              <a:rPr lang="en-US" altLang="zh-CN" sz="3200" b="1" dirty="0">
                <a:latin typeface="Comic Sans MS" panose="030F0702030302020204" pitchFamily="66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Jenny’s wearing a red dress(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blue cap</a:t>
            </a:r>
            <a:r>
              <a:rPr lang="en-US" altLang="zh-CN" sz="3200" b="1" dirty="0">
                <a:latin typeface="Comic Sans MS" panose="030F0702030302020204" pitchFamily="66" charset="0"/>
              </a:rPr>
              <a:t>) all day long.</a:t>
            </a:r>
            <a:endParaRPr lang="en-US" altLang="zh-CN" sz="32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700534" y="1221602"/>
            <a:ext cx="2449709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panda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91" y="627461"/>
            <a:ext cx="3240087" cy="213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6" y="3057527"/>
            <a:ext cx="3921125" cy="178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051500" y="3273828"/>
            <a:ext cx="30315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elephant</a:t>
            </a:r>
            <a:endParaRPr lang="zh-CN" alt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197770"/>
            <a:ext cx="5761038" cy="384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623944" y="303500"/>
            <a:ext cx="3177472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Animals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3" y="573881"/>
            <a:ext cx="5337175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646826" y="3813890"/>
            <a:ext cx="1851789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tiger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8434" name="TextBox 13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latin typeface="Times New Roman" panose="02020603050405020304" pitchFamily="18" charset="0"/>
              </a:rPr>
              <a:t>Listen and say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08175" y="1815704"/>
            <a:ext cx="6985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Jenny: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Let’s go to the zoo.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Danny: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Yeah!</a:t>
            </a: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3" y="1653780"/>
            <a:ext cx="1152525" cy="82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2895601"/>
            <a:ext cx="12969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08178" y="1334691"/>
            <a:ext cx="72358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Danny: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What’s this?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Jenny: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It’s a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tiger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329929"/>
            <a:ext cx="12969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3" y="2518172"/>
            <a:ext cx="122396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3350" y="1168005"/>
            <a:ext cx="7740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Li Ming: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3600" b="1" dirty="0">
                <a:latin typeface="Times New Roman" panose="02020603050405020304" pitchFamily="18" charset="0"/>
              </a:rPr>
              <a:t> are pandas.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Danny</a:t>
            </a:r>
            <a:r>
              <a:rPr lang="zh-CN" altLang="en-US" sz="36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3600" b="1" dirty="0">
                <a:latin typeface="Times New Roman" panose="02020603050405020304" pitchFamily="18" charset="0"/>
              </a:rPr>
              <a:t>They’re lovely.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91" y="2463404"/>
            <a:ext cx="12969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91" y="1113236"/>
            <a:ext cx="1062037" cy="78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5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5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44"/>
  <p:tag name="KSO_WM_TAG_VERSION" val="1.0"/>
  <p:tag name="KSO_WM_TEMPLATE_THUMBS_INDEX" val="1、6、7、8、10、13、17、19、21、23、24、26、30、35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44"/>
  <p:tag name="KSO_WM_TAG_VERSION" val="1.0"/>
  <p:tag name="KSO_WM_TEMPLATE_THUMBS_INDEX" val="1、6、7、8、10、13、17、19、21、23、24、26、30、35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198</Words>
  <Application>Microsoft Office PowerPoint</Application>
  <PresentationFormat>全屏显示(16:9)</PresentationFormat>
  <Paragraphs>47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華康娃娃體</vt:lpstr>
      <vt:lpstr>楷体_GB2312</vt:lpstr>
      <vt:lpstr>迷你简细珊瑚</vt:lpstr>
      <vt:lpstr>宋体</vt:lpstr>
      <vt:lpstr>微软雅黑</vt:lpstr>
      <vt:lpstr>叶根友毛笔行书2.0版</vt:lpstr>
      <vt:lpstr>Arial</vt:lpstr>
      <vt:lpstr>Calibri</vt:lpstr>
      <vt:lpstr>Calibri Light</vt:lpstr>
      <vt:lpstr>Comic Sans MS</vt:lpstr>
      <vt:lpstr>Times New Roman</vt:lpstr>
      <vt:lpstr>WWW.2PPT.COM
</vt:lpstr>
      <vt:lpstr>These are pandas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2012-07-05T09:14:00Z</dcterms:created>
  <dcterms:modified xsi:type="dcterms:W3CDTF">2023-01-16T16:41:14Z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B9CCA7291C084504B37B217C4519C9F7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