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4"/>
  </p:notesMasterIdLst>
  <p:handoutMasterIdLst>
    <p:handoutMasterId r:id="rId25"/>
  </p:handoutMasterIdLst>
  <p:sldIdLst>
    <p:sldId id="315" r:id="rId2"/>
    <p:sldId id="316" r:id="rId3"/>
    <p:sldId id="318" r:id="rId4"/>
    <p:sldId id="317" r:id="rId5"/>
    <p:sldId id="291" r:id="rId6"/>
    <p:sldId id="335" r:id="rId7"/>
    <p:sldId id="289" r:id="rId8"/>
    <p:sldId id="322" r:id="rId9"/>
    <p:sldId id="320" r:id="rId10"/>
    <p:sldId id="277" r:id="rId11"/>
    <p:sldId id="262" r:id="rId12"/>
    <p:sldId id="275" r:id="rId13"/>
    <p:sldId id="276" r:id="rId14"/>
    <p:sldId id="294" r:id="rId15"/>
    <p:sldId id="328" r:id="rId16"/>
    <p:sldId id="331" r:id="rId17"/>
    <p:sldId id="326" r:id="rId18"/>
    <p:sldId id="329" r:id="rId19"/>
    <p:sldId id="330" r:id="rId20"/>
    <p:sldId id="332" r:id="rId21"/>
    <p:sldId id="333" r:id="rId22"/>
    <p:sldId id="321" r:id="rId23"/>
  </p:sldIdLst>
  <p:sldSz cx="9144000" cy="6858000" type="screen4x3"/>
  <p:notesSz cx="6858000" cy="9144000"/>
  <p:defaultTextStyle>
    <a:defPPr>
      <a:defRPr lang="zh-CN"/>
    </a:defPPr>
    <a:lvl1pPr algn="l" rtl="0" fontAlgn="base">
      <a:spcBef>
        <a:spcPct val="0"/>
      </a:spcBef>
      <a:spcAft>
        <a:spcPct val="0"/>
      </a:spcAft>
      <a:buFont typeface="Arial" panose="020B0604020202020204" pitchFamily="34" charset="0"/>
      <a:defRPr sz="2800" kern="1200">
        <a:solidFill>
          <a:schemeClr val="tx1"/>
        </a:solidFill>
        <a:latin typeface="Arial" panose="020B0604020202020204" pitchFamily="34" charset="0"/>
        <a:ea typeface="宋体" panose="02010600030101010101" pitchFamily="2" charset="-122"/>
        <a:cs typeface="+mn-cs"/>
      </a:defRPr>
    </a:lvl1pPr>
    <a:lvl2pPr marL="457200" algn="l" rtl="0" fontAlgn="base">
      <a:spcBef>
        <a:spcPct val="0"/>
      </a:spcBef>
      <a:spcAft>
        <a:spcPct val="0"/>
      </a:spcAft>
      <a:buFont typeface="Arial" panose="020B0604020202020204" pitchFamily="34" charset="0"/>
      <a:defRPr sz="2800" kern="1200">
        <a:solidFill>
          <a:schemeClr val="tx1"/>
        </a:solidFill>
        <a:latin typeface="Arial" panose="020B0604020202020204" pitchFamily="34" charset="0"/>
        <a:ea typeface="宋体" panose="02010600030101010101" pitchFamily="2" charset="-122"/>
        <a:cs typeface="+mn-cs"/>
      </a:defRPr>
    </a:lvl2pPr>
    <a:lvl3pPr marL="914400" algn="l" rtl="0" fontAlgn="base">
      <a:spcBef>
        <a:spcPct val="0"/>
      </a:spcBef>
      <a:spcAft>
        <a:spcPct val="0"/>
      </a:spcAft>
      <a:buFont typeface="Arial" panose="020B0604020202020204" pitchFamily="34" charset="0"/>
      <a:defRPr sz="2800" kern="1200">
        <a:solidFill>
          <a:schemeClr val="tx1"/>
        </a:solidFill>
        <a:latin typeface="Arial" panose="020B0604020202020204" pitchFamily="34" charset="0"/>
        <a:ea typeface="宋体" panose="02010600030101010101" pitchFamily="2" charset="-122"/>
        <a:cs typeface="+mn-cs"/>
      </a:defRPr>
    </a:lvl3pPr>
    <a:lvl4pPr marL="1371600" algn="l" rtl="0" fontAlgn="base">
      <a:spcBef>
        <a:spcPct val="0"/>
      </a:spcBef>
      <a:spcAft>
        <a:spcPct val="0"/>
      </a:spcAft>
      <a:buFont typeface="Arial" panose="020B0604020202020204" pitchFamily="34" charset="0"/>
      <a:defRPr sz="2800" kern="1200">
        <a:solidFill>
          <a:schemeClr val="tx1"/>
        </a:solidFill>
        <a:latin typeface="Arial" panose="020B0604020202020204" pitchFamily="34" charset="0"/>
        <a:ea typeface="宋体" panose="02010600030101010101" pitchFamily="2" charset="-122"/>
        <a:cs typeface="+mn-cs"/>
      </a:defRPr>
    </a:lvl4pPr>
    <a:lvl5pPr marL="1828800" algn="l" rtl="0" fontAlgn="base">
      <a:spcBef>
        <a:spcPct val="0"/>
      </a:spcBef>
      <a:spcAft>
        <a:spcPct val="0"/>
      </a:spcAft>
      <a:buFont typeface="Arial" panose="020B0604020202020204" pitchFamily="34" charset="0"/>
      <a:defRPr sz="2800"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sz="2800"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sz="2800"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sz="2800"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sz="2800" kern="1200">
        <a:solidFill>
          <a:schemeClr val="tx1"/>
        </a:solidFill>
        <a:latin typeface="Arial" panose="020B0604020202020204" pitchFamily="34" charset="0"/>
        <a:ea typeface="宋体" panose="02010600030101010101" pitchFamily="2" charset="-122"/>
        <a:cs typeface="+mn-cs"/>
      </a:defRPr>
    </a:lvl9pPr>
  </p:defaultTextStyle>
  <p:extLst>
    <p:ext uri="{EFAFB233-063F-42B5-8137-9DF3F51BA10A}">
      <p15:sldGuideLst xmlns:p15="http://schemas.microsoft.com/office/powerpoint/2012/main">
        <p15:guide id="1" orient="horz" pos="2159">
          <p15:clr>
            <a:srgbClr val="A4A3A4"/>
          </p15:clr>
        </p15:guide>
        <p15:guide id="2" pos="283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0099"/>
    <a:srgbClr val="0000FF"/>
    <a:srgbClr val="EBF60A"/>
    <a:srgbClr val="FFFF00"/>
    <a:srgbClr val="FF0066"/>
    <a:srgbClr val="00FF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p:scale>
          <a:sx n="100" d="100"/>
          <a:sy n="100" d="100"/>
        </p:scale>
        <p:origin x="-294" y="-264"/>
      </p:cViewPr>
      <p:guideLst>
        <p:guide orient="horz" pos="2159"/>
        <p:guide pos="2834"/>
      </p:guideLst>
    </p:cSldViewPr>
  </p:slideViewPr>
  <p:notesTextViewPr>
    <p:cViewPr>
      <p:scale>
        <a:sx n="100" d="100"/>
        <a:sy n="100" d="100"/>
      </p:scale>
      <p:origin x="0" y="0"/>
    </p:cViewPr>
  </p:notesTextViewPr>
  <p:sorterViewPr>
    <p:cViewPr>
      <p:scale>
        <a:sx n="124" d="100"/>
        <a:sy n="124"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t>2023-01-17</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t>‹#›</a:t>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2E2F5B2-4AFC-4881-8586-152EC264B93D}" type="datetimeFigureOut">
              <a:rPr lang="zh-CN" altLang="en-US" smtClean="0"/>
              <a:t>2023-01-17</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7BBF6D0-7F14-4C2E-9DC0-837D1A9F5877}"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57BBF6D0-7F14-4C2E-9DC0-837D1A9F5877}" type="slidenum">
              <a:rPr lang="zh-CN" altLang="en-US" smtClean="0"/>
              <a:t>3</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bg>
      <p:bgPr>
        <a:blipFill rotWithShape="1">
          <a:blip r:embed="rId2"/>
          <a:stretch>
            <a:fillRect/>
          </a:stretch>
        </a:blipFill>
        <a:effectLst/>
      </p:bgPr>
    </p:bg>
    <p:spTree>
      <p:nvGrpSpPr>
        <p:cNvPr id="1" name=""/>
        <p:cNvGrpSpPr/>
        <p:nvPr/>
      </p:nvGrpSpPr>
      <p:grpSpPr>
        <a:xfrm>
          <a:off x="0" y="0"/>
          <a:ext cx="0" cy="0"/>
          <a:chOff x="0" y="0"/>
          <a:chExt cx="0" cy="0"/>
        </a:xfrm>
      </p:grpSpPr>
      <p:sp>
        <p:nvSpPr>
          <p:cNvPr id="4" name="Rectangle 5"/>
          <p:cNvSpPr>
            <a:spLocks noGrp="1" noChangeArrowheads="1"/>
          </p:cNvSpPr>
          <p:nvPr>
            <p:ph type="dt" sz="half" idx="10"/>
          </p:nvPr>
        </p:nvSpPr>
        <p:spPr/>
        <p:txBody>
          <a:bodyPr/>
          <a:lstStyle>
            <a:lvl1pPr>
              <a:defRPr/>
            </a:lvl1pPr>
          </a:lstStyle>
          <a:p>
            <a:pPr>
              <a:defRPr/>
            </a:pPr>
            <a:endParaRPr lang="zh-CN" altLang="en-US"/>
          </a:p>
        </p:txBody>
      </p:sp>
      <p:sp>
        <p:nvSpPr>
          <p:cNvPr id="5" name="Rectangle 6"/>
          <p:cNvSpPr>
            <a:spLocks noGrp="1" noChangeArrowheads="1"/>
          </p:cNvSpPr>
          <p:nvPr>
            <p:ph type="ftr" sz="quarter" idx="11"/>
          </p:nvPr>
        </p:nvSpPr>
        <p:spPr/>
        <p:txBody>
          <a:bodyPr/>
          <a:lstStyle>
            <a:lvl1pPr>
              <a:defRPr/>
            </a:lvl1pPr>
          </a:lstStyle>
          <a:p>
            <a:pPr>
              <a:defRPr/>
            </a:pPr>
            <a:endParaRPr lang="zh-CN" altLang="en-US"/>
          </a:p>
        </p:txBody>
      </p:sp>
      <p:sp>
        <p:nvSpPr>
          <p:cNvPr id="6" name="Rectangle 7"/>
          <p:cNvSpPr>
            <a:spLocks noGrp="1" noChangeArrowheads="1"/>
          </p:cNvSpPr>
          <p:nvPr>
            <p:ph type="sldNum" sz="quarter" idx="12"/>
          </p:nvPr>
        </p:nvSpPr>
        <p:spPr/>
        <p:txBody>
          <a:bodyPr/>
          <a:lstStyle>
            <a:lvl1pPr>
              <a:defRPr/>
            </a:lvl1pPr>
          </a:lstStyle>
          <a:p>
            <a:pPr>
              <a:defRPr/>
            </a:pPr>
            <a:fld id="{34CCE88F-AF3D-4EE9-8087-50407125BBC6}" type="slidenum">
              <a:rPr lang="zh-CN" altLang="en-US"/>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5"/>
          <p:cNvSpPr>
            <a:spLocks noGrp="1" noChangeArrowheads="1"/>
          </p:cNvSpPr>
          <p:nvPr>
            <p:ph type="dt" sz="half" idx="10"/>
          </p:nvPr>
        </p:nvSpPr>
        <p:spPr/>
        <p:txBody>
          <a:bodyPr/>
          <a:lstStyle>
            <a:lvl1pPr>
              <a:defRPr/>
            </a:lvl1pPr>
          </a:lstStyle>
          <a:p>
            <a:pPr>
              <a:defRPr/>
            </a:pPr>
            <a:endParaRPr lang="zh-CN" altLang="en-US"/>
          </a:p>
        </p:txBody>
      </p:sp>
      <p:sp>
        <p:nvSpPr>
          <p:cNvPr id="5" name="Rectangle 6"/>
          <p:cNvSpPr>
            <a:spLocks noGrp="1" noChangeArrowheads="1"/>
          </p:cNvSpPr>
          <p:nvPr>
            <p:ph type="ftr" sz="quarter" idx="11"/>
          </p:nvPr>
        </p:nvSpPr>
        <p:spPr/>
        <p:txBody>
          <a:bodyPr/>
          <a:lstStyle>
            <a:lvl1pPr>
              <a:defRPr/>
            </a:lvl1pPr>
          </a:lstStyle>
          <a:p>
            <a:pPr>
              <a:defRPr/>
            </a:pPr>
            <a:endParaRPr lang="zh-CN" altLang="en-US"/>
          </a:p>
        </p:txBody>
      </p:sp>
      <p:sp>
        <p:nvSpPr>
          <p:cNvPr id="6" name="Rectangle 7"/>
          <p:cNvSpPr>
            <a:spLocks noGrp="1" noChangeArrowheads="1"/>
          </p:cNvSpPr>
          <p:nvPr>
            <p:ph type="sldNum" sz="quarter" idx="12"/>
          </p:nvPr>
        </p:nvSpPr>
        <p:spPr/>
        <p:txBody>
          <a:bodyPr/>
          <a:lstStyle>
            <a:lvl1pPr>
              <a:defRPr/>
            </a:lvl1pPr>
          </a:lstStyle>
          <a:p>
            <a:pPr>
              <a:defRPr/>
            </a:pPr>
            <a:fld id="{3542BF8E-4BC2-476D-8E27-1542CD78EE11}" type="slidenum">
              <a:rPr lang="zh-CN" altLang="en-US"/>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38925" y="274638"/>
            <a:ext cx="2058988" cy="5808662"/>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29325" cy="5808662"/>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5"/>
          <p:cNvSpPr>
            <a:spLocks noGrp="1" noChangeArrowheads="1"/>
          </p:cNvSpPr>
          <p:nvPr>
            <p:ph type="dt" sz="half" idx="10"/>
          </p:nvPr>
        </p:nvSpPr>
        <p:spPr/>
        <p:txBody>
          <a:bodyPr/>
          <a:lstStyle>
            <a:lvl1pPr>
              <a:defRPr/>
            </a:lvl1pPr>
          </a:lstStyle>
          <a:p>
            <a:pPr>
              <a:defRPr/>
            </a:pPr>
            <a:endParaRPr lang="zh-CN" altLang="en-US"/>
          </a:p>
        </p:txBody>
      </p:sp>
      <p:sp>
        <p:nvSpPr>
          <p:cNvPr id="5" name="Rectangle 6"/>
          <p:cNvSpPr>
            <a:spLocks noGrp="1" noChangeArrowheads="1"/>
          </p:cNvSpPr>
          <p:nvPr>
            <p:ph type="ftr" sz="quarter" idx="11"/>
          </p:nvPr>
        </p:nvSpPr>
        <p:spPr/>
        <p:txBody>
          <a:bodyPr/>
          <a:lstStyle>
            <a:lvl1pPr>
              <a:defRPr/>
            </a:lvl1pPr>
          </a:lstStyle>
          <a:p>
            <a:pPr>
              <a:defRPr/>
            </a:pPr>
            <a:endParaRPr lang="zh-CN" altLang="en-US"/>
          </a:p>
        </p:txBody>
      </p:sp>
      <p:sp>
        <p:nvSpPr>
          <p:cNvPr id="6" name="Rectangle 7"/>
          <p:cNvSpPr>
            <a:spLocks noGrp="1" noChangeArrowheads="1"/>
          </p:cNvSpPr>
          <p:nvPr>
            <p:ph type="sldNum" sz="quarter" idx="12"/>
          </p:nvPr>
        </p:nvSpPr>
        <p:spPr/>
        <p:txBody>
          <a:bodyPr/>
          <a:lstStyle>
            <a:lvl1pPr>
              <a:defRPr/>
            </a:lvl1pPr>
          </a:lstStyle>
          <a:p>
            <a:pPr>
              <a:defRPr/>
            </a:pPr>
            <a:fld id="{A632A101-861A-449A-B7AE-109C94F7D420}" type="slidenum">
              <a:rPr lang="zh-CN" altLang="en-US"/>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5"/>
          <p:cNvSpPr>
            <a:spLocks noGrp="1" noChangeArrowheads="1"/>
          </p:cNvSpPr>
          <p:nvPr>
            <p:ph type="dt" sz="half" idx="10"/>
          </p:nvPr>
        </p:nvSpPr>
        <p:spPr/>
        <p:txBody>
          <a:bodyPr/>
          <a:lstStyle>
            <a:lvl1pPr>
              <a:defRPr/>
            </a:lvl1pPr>
          </a:lstStyle>
          <a:p>
            <a:pPr>
              <a:defRPr/>
            </a:pPr>
            <a:endParaRPr lang="zh-CN" altLang="en-US"/>
          </a:p>
        </p:txBody>
      </p:sp>
      <p:sp>
        <p:nvSpPr>
          <p:cNvPr id="5" name="Rectangle 6"/>
          <p:cNvSpPr>
            <a:spLocks noGrp="1" noChangeArrowheads="1"/>
          </p:cNvSpPr>
          <p:nvPr>
            <p:ph type="ftr" sz="quarter" idx="11"/>
          </p:nvPr>
        </p:nvSpPr>
        <p:spPr/>
        <p:txBody>
          <a:bodyPr/>
          <a:lstStyle>
            <a:lvl1pPr>
              <a:defRPr/>
            </a:lvl1pPr>
          </a:lstStyle>
          <a:p>
            <a:pPr>
              <a:defRPr/>
            </a:pPr>
            <a:endParaRPr lang="zh-CN" altLang="en-US"/>
          </a:p>
        </p:txBody>
      </p:sp>
      <p:sp>
        <p:nvSpPr>
          <p:cNvPr id="6" name="Rectangle 7"/>
          <p:cNvSpPr>
            <a:spLocks noGrp="1" noChangeArrowheads="1"/>
          </p:cNvSpPr>
          <p:nvPr>
            <p:ph type="sldNum" sz="quarter" idx="12"/>
          </p:nvPr>
        </p:nvSpPr>
        <p:spPr/>
        <p:txBody>
          <a:bodyPr/>
          <a:lstStyle>
            <a:lvl1pPr>
              <a:defRPr/>
            </a:lvl1pPr>
          </a:lstStyle>
          <a:p>
            <a:pPr>
              <a:defRPr/>
            </a:pPr>
            <a:fld id="{A8663214-9BCA-486A-8590-CC7C6ED2934C}" type="slidenum">
              <a:rPr lang="zh-CN" altLang="en-US"/>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
        <p:nvSpPr>
          <p:cNvPr id="4" name="Rectangle 5"/>
          <p:cNvSpPr>
            <a:spLocks noGrp="1" noChangeArrowheads="1"/>
          </p:cNvSpPr>
          <p:nvPr>
            <p:ph type="dt" sz="half" idx="10"/>
          </p:nvPr>
        </p:nvSpPr>
        <p:spPr/>
        <p:txBody>
          <a:bodyPr/>
          <a:lstStyle>
            <a:lvl1pPr>
              <a:defRPr/>
            </a:lvl1pPr>
          </a:lstStyle>
          <a:p>
            <a:pPr>
              <a:defRPr/>
            </a:pPr>
            <a:endParaRPr lang="zh-CN" altLang="en-US"/>
          </a:p>
        </p:txBody>
      </p:sp>
      <p:sp>
        <p:nvSpPr>
          <p:cNvPr id="5" name="Rectangle 6"/>
          <p:cNvSpPr>
            <a:spLocks noGrp="1" noChangeArrowheads="1"/>
          </p:cNvSpPr>
          <p:nvPr>
            <p:ph type="ftr" sz="quarter" idx="11"/>
          </p:nvPr>
        </p:nvSpPr>
        <p:spPr/>
        <p:txBody>
          <a:bodyPr/>
          <a:lstStyle>
            <a:lvl1pPr>
              <a:defRPr/>
            </a:lvl1pPr>
          </a:lstStyle>
          <a:p>
            <a:pPr>
              <a:defRPr/>
            </a:pPr>
            <a:endParaRPr lang="zh-CN" altLang="en-US"/>
          </a:p>
        </p:txBody>
      </p:sp>
      <p:sp>
        <p:nvSpPr>
          <p:cNvPr id="6" name="Rectangle 7"/>
          <p:cNvSpPr>
            <a:spLocks noGrp="1" noChangeArrowheads="1"/>
          </p:cNvSpPr>
          <p:nvPr>
            <p:ph type="sldNum" sz="quarter" idx="12"/>
          </p:nvPr>
        </p:nvSpPr>
        <p:spPr/>
        <p:txBody>
          <a:bodyPr/>
          <a:lstStyle>
            <a:lvl1pPr>
              <a:defRPr/>
            </a:lvl1pPr>
          </a:lstStyle>
          <a:p>
            <a:pPr>
              <a:defRPr/>
            </a:pPr>
            <a:fld id="{2835E2BE-3E94-4EB7-A7B4-EE5336144D45}" type="slidenum">
              <a:rPr lang="zh-CN" altLang="en-US"/>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68313" y="1557338"/>
            <a:ext cx="4038600" cy="45259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59313" y="1557338"/>
            <a:ext cx="4038600" cy="45259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Rectangle 5"/>
          <p:cNvSpPr>
            <a:spLocks noGrp="1" noChangeArrowheads="1"/>
          </p:cNvSpPr>
          <p:nvPr>
            <p:ph type="dt" sz="half" idx="10"/>
          </p:nvPr>
        </p:nvSpPr>
        <p:spPr/>
        <p:txBody>
          <a:bodyPr/>
          <a:lstStyle>
            <a:lvl1pPr>
              <a:defRPr/>
            </a:lvl1pPr>
          </a:lstStyle>
          <a:p>
            <a:pPr>
              <a:defRPr/>
            </a:pPr>
            <a:endParaRPr lang="zh-CN" altLang="en-US"/>
          </a:p>
        </p:txBody>
      </p:sp>
      <p:sp>
        <p:nvSpPr>
          <p:cNvPr id="6" name="Rectangle 6"/>
          <p:cNvSpPr>
            <a:spLocks noGrp="1" noChangeArrowheads="1"/>
          </p:cNvSpPr>
          <p:nvPr>
            <p:ph type="ftr" sz="quarter" idx="11"/>
          </p:nvPr>
        </p:nvSpPr>
        <p:spPr/>
        <p:txBody>
          <a:bodyPr/>
          <a:lstStyle>
            <a:lvl1pPr>
              <a:defRPr/>
            </a:lvl1pPr>
          </a:lstStyle>
          <a:p>
            <a:pPr>
              <a:defRPr/>
            </a:pPr>
            <a:endParaRPr lang="zh-CN" altLang="en-US"/>
          </a:p>
        </p:txBody>
      </p:sp>
      <p:sp>
        <p:nvSpPr>
          <p:cNvPr id="7" name="Rectangle 7"/>
          <p:cNvSpPr>
            <a:spLocks noGrp="1" noChangeArrowheads="1"/>
          </p:cNvSpPr>
          <p:nvPr>
            <p:ph type="sldNum" sz="quarter" idx="12"/>
          </p:nvPr>
        </p:nvSpPr>
        <p:spPr/>
        <p:txBody>
          <a:bodyPr/>
          <a:lstStyle>
            <a:lvl1pPr>
              <a:defRPr/>
            </a:lvl1pPr>
          </a:lstStyle>
          <a:p>
            <a:pPr>
              <a:defRPr/>
            </a:pPr>
            <a:fld id="{3F223AFA-BFB4-43A7-87BC-1F104C6203D1}" type="slidenum">
              <a:rPr lang="zh-CN" altLang="en-US"/>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Rectangle 5"/>
          <p:cNvSpPr>
            <a:spLocks noGrp="1" noChangeArrowheads="1"/>
          </p:cNvSpPr>
          <p:nvPr>
            <p:ph type="dt" sz="half" idx="10"/>
          </p:nvPr>
        </p:nvSpPr>
        <p:spPr/>
        <p:txBody>
          <a:bodyPr/>
          <a:lstStyle>
            <a:lvl1pPr>
              <a:defRPr/>
            </a:lvl1pPr>
          </a:lstStyle>
          <a:p>
            <a:pPr>
              <a:defRPr/>
            </a:pPr>
            <a:endParaRPr lang="zh-CN" altLang="en-US"/>
          </a:p>
        </p:txBody>
      </p:sp>
      <p:sp>
        <p:nvSpPr>
          <p:cNvPr id="8" name="Rectangle 6"/>
          <p:cNvSpPr>
            <a:spLocks noGrp="1" noChangeArrowheads="1"/>
          </p:cNvSpPr>
          <p:nvPr>
            <p:ph type="ftr" sz="quarter" idx="11"/>
          </p:nvPr>
        </p:nvSpPr>
        <p:spPr/>
        <p:txBody>
          <a:bodyPr/>
          <a:lstStyle>
            <a:lvl1pPr>
              <a:defRPr/>
            </a:lvl1pPr>
          </a:lstStyle>
          <a:p>
            <a:pPr>
              <a:defRPr/>
            </a:pPr>
            <a:endParaRPr lang="zh-CN" altLang="en-US"/>
          </a:p>
        </p:txBody>
      </p:sp>
      <p:sp>
        <p:nvSpPr>
          <p:cNvPr id="9" name="Rectangle 7"/>
          <p:cNvSpPr>
            <a:spLocks noGrp="1" noChangeArrowheads="1"/>
          </p:cNvSpPr>
          <p:nvPr>
            <p:ph type="sldNum" sz="quarter" idx="12"/>
          </p:nvPr>
        </p:nvSpPr>
        <p:spPr/>
        <p:txBody>
          <a:bodyPr/>
          <a:lstStyle>
            <a:lvl1pPr>
              <a:defRPr/>
            </a:lvl1pPr>
          </a:lstStyle>
          <a:p>
            <a:pPr>
              <a:defRPr/>
            </a:pPr>
            <a:fld id="{29E726EB-5EA8-42C3-B2C2-AD6094E4EF84}" type="slidenum">
              <a:rPr lang="zh-CN" altLang="en-US"/>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Rectangle 5"/>
          <p:cNvSpPr>
            <a:spLocks noGrp="1" noChangeArrowheads="1"/>
          </p:cNvSpPr>
          <p:nvPr>
            <p:ph type="dt" sz="half" idx="10"/>
          </p:nvPr>
        </p:nvSpPr>
        <p:spPr/>
        <p:txBody>
          <a:bodyPr/>
          <a:lstStyle>
            <a:lvl1pPr>
              <a:defRPr/>
            </a:lvl1pPr>
          </a:lstStyle>
          <a:p>
            <a:pPr>
              <a:defRPr/>
            </a:pPr>
            <a:endParaRPr lang="zh-CN" altLang="en-US"/>
          </a:p>
        </p:txBody>
      </p:sp>
      <p:sp>
        <p:nvSpPr>
          <p:cNvPr id="4" name="Rectangle 6"/>
          <p:cNvSpPr>
            <a:spLocks noGrp="1" noChangeArrowheads="1"/>
          </p:cNvSpPr>
          <p:nvPr>
            <p:ph type="ftr" sz="quarter" idx="11"/>
          </p:nvPr>
        </p:nvSpPr>
        <p:spPr/>
        <p:txBody>
          <a:bodyPr/>
          <a:lstStyle>
            <a:lvl1pPr>
              <a:defRPr/>
            </a:lvl1pPr>
          </a:lstStyle>
          <a:p>
            <a:pPr>
              <a:defRPr/>
            </a:pPr>
            <a:endParaRPr lang="zh-CN" altLang="en-US"/>
          </a:p>
        </p:txBody>
      </p:sp>
      <p:sp>
        <p:nvSpPr>
          <p:cNvPr id="5" name="Rectangle 7"/>
          <p:cNvSpPr>
            <a:spLocks noGrp="1" noChangeArrowheads="1"/>
          </p:cNvSpPr>
          <p:nvPr>
            <p:ph type="sldNum" sz="quarter" idx="12"/>
          </p:nvPr>
        </p:nvSpPr>
        <p:spPr/>
        <p:txBody>
          <a:bodyPr/>
          <a:lstStyle>
            <a:lvl1pPr>
              <a:defRPr/>
            </a:lvl1pPr>
          </a:lstStyle>
          <a:p>
            <a:pPr>
              <a:defRPr/>
            </a:pPr>
            <a:fld id="{9FC13405-F56D-426A-A4DD-1FC58C13D4E2}" type="slidenum">
              <a:rPr lang="zh-CN" altLang="en-US"/>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p:txBody>
          <a:bodyPr/>
          <a:lstStyle>
            <a:lvl1pPr>
              <a:defRPr/>
            </a:lvl1pPr>
          </a:lstStyle>
          <a:p>
            <a:pPr>
              <a:defRPr/>
            </a:pPr>
            <a:endParaRPr lang="zh-CN" altLang="en-US"/>
          </a:p>
        </p:txBody>
      </p:sp>
      <p:sp>
        <p:nvSpPr>
          <p:cNvPr id="3" name="Rectangle 6"/>
          <p:cNvSpPr>
            <a:spLocks noGrp="1" noChangeArrowheads="1"/>
          </p:cNvSpPr>
          <p:nvPr>
            <p:ph type="ftr" sz="quarter" idx="11"/>
          </p:nvPr>
        </p:nvSpPr>
        <p:spPr/>
        <p:txBody>
          <a:bodyPr/>
          <a:lstStyle>
            <a:lvl1pPr>
              <a:defRPr/>
            </a:lvl1pPr>
          </a:lstStyle>
          <a:p>
            <a:pPr>
              <a:defRPr/>
            </a:pPr>
            <a:endParaRPr lang="zh-CN" altLang="en-US"/>
          </a:p>
        </p:txBody>
      </p:sp>
      <p:sp>
        <p:nvSpPr>
          <p:cNvPr id="4" name="Rectangle 7"/>
          <p:cNvSpPr>
            <a:spLocks noGrp="1" noChangeArrowheads="1"/>
          </p:cNvSpPr>
          <p:nvPr>
            <p:ph type="sldNum" sz="quarter" idx="12"/>
          </p:nvPr>
        </p:nvSpPr>
        <p:spPr/>
        <p:txBody>
          <a:bodyPr/>
          <a:lstStyle>
            <a:lvl1pPr>
              <a:defRPr/>
            </a:lvl1pPr>
          </a:lstStyle>
          <a:p>
            <a:pPr>
              <a:defRPr/>
            </a:pPr>
            <a:fld id="{5BB9ED93-8D4A-4475-914B-4EB30EDAC9DD}" type="slidenum">
              <a:rPr lang="zh-CN" altLang="en-US"/>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Rectangle 5"/>
          <p:cNvSpPr>
            <a:spLocks noGrp="1" noChangeArrowheads="1"/>
          </p:cNvSpPr>
          <p:nvPr>
            <p:ph type="dt" sz="half" idx="10"/>
          </p:nvPr>
        </p:nvSpPr>
        <p:spPr/>
        <p:txBody>
          <a:bodyPr/>
          <a:lstStyle>
            <a:lvl1pPr>
              <a:defRPr/>
            </a:lvl1pPr>
          </a:lstStyle>
          <a:p>
            <a:pPr>
              <a:defRPr/>
            </a:pPr>
            <a:endParaRPr lang="zh-CN" altLang="en-US"/>
          </a:p>
        </p:txBody>
      </p:sp>
      <p:sp>
        <p:nvSpPr>
          <p:cNvPr id="6" name="Rectangle 6"/>
          <p:cNvSpPr>
            <a:spLocks noGrp="1" noChangeArrowheads="1"/>
          </p:cNvSpPr>
          <p:nvPr>
            <p:ph type="ftr" sz="quarter" idx="11"/>
          </p:nvPr>
        </p:nvSpPr>
        <p:spPr/>
        <p:txBody>
          <a:bodyPr/>
          <a:lstStyle>
            <a:lvl1pPr>
              <a:defRPr/>
            </a:lvl1pPr>
          </a:lstStyle>
          <a:p>
            <a:pPr>
              <a:defRPr/>
            </a:pPr>
            <a:endParaRPr lang="zh-CN" altLang="en-US"/>
          </a:p>
        </p:txBody>
      </p:sp>
      <p:sp>
        <p:nvSpPr>
          <p:cNvPr id="7" name="Rectangle 7"/>
          <p:cNvSpPr>
            <a:spLocks noGrp="1" noChangeArrowheads="1"/>
          </p:cNvSpPr>
          <p:nvPr>
            <p:ph type="sldNum" sz="quarter" idx="12"/>
          </p:nvPr>
        </p:nvSpPr>
        <p:spPr/>
        <p:txBody>
          <a:bodyPr/>
          <a:lstStyle>
            <a:lvl1pPr>
              <a:defRPr/>
            </a:lvl1pPr>
          </a:lstStyle>
          <a:p>
            <a:pPr>
              <a:defRPr/>
            </a:pPr>
            <a:fld id="{9A1E0B61-1CEE-43B8-8CAB-AE24E7367886}" type="slidenum">
              <a:rPr lang="zh-CN" altLang="en-US"/>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smtClean="0"/>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Rectangle 5"/>
          <p:cNvSpPr>
            <a:spLocks noGrp="1" noChangeArrowheads="1"/>
          </p:cNvSpPr>
          <p:nvPr>
            <p:ph type="dt" sz="half" idx="10"/>
          </p:nvPr>
        </p:nvSpPr>
        <p:spPr/>
        <p:txBody>
          <a:bodyPr/>
          <a:lstStyle>
            <a:lvl1pPr>
              <a:defRPr/>
            </a:lvl1pPr>
          </a:lstStyle>
          <a:p>
            <a:pPr>
              <a:defRPr/>
            </a:pPr>
            <a:endParaRPr lang="zh-CN" altLang="en-US"/>
          </a:p>
        </p:txBody>
      </p:sp>
      <p:sp>
        <p:nvSpPr>
          <p:cNvPr id="6" name="Rectangle 6"/>
          <p:cNvSpPr>
            <a:spLocks noGrp="1" noChangeArrowheads="1"/>
          </p:cNvSpPr>
          <p:nvPr>
            <p:ph type="ftr" sz="quarter" idx="11"/>
          </p:nvPr>
        </p:nvSpPr>
        <p:spPr/>
        <p:txBody>
          <a:bodyPr/>
          <a:lstStyle>
            <a:lvl1pPr>
              <a:defRPr/>
            </a:lvl1pPr>
          </a:lstStyle>
          <a:p>
            <a:pPr>
              <a:defRPr/>
            </a:pPr>
            <a:endParaRPr lang="zh-CN" altLang="en-US"/>
          </a:p>
        </p:txBody>
      </p:sp>
      <p:sp>
        <p:nvSpPr>
          <p:cNvPr id="7" name="Rectangle 7"/>
          <p:cNvSpPr>
            <a:spLocks noGrp="1" noChangeArrowheads="1"/>
          </p:cNvSpPr>
          <p:nvPr>
            <p:ph type="sldNum" sz="quarter" idx="12"/>
          </p:nvPr>
        </p:nvSpPr>
        <p:spPr/>
        <p:txBody>
          <a:bodyPr/>
          <a:lstStyle>
            <a:lvl1pPr>
              <a:defRPr/>
            </a:lvl1pPr>
          </a:lstStyle>
          <a:p>
            <a:pPr>
              <a:defRPr/>
            </a:pPr>
            <a:fld id="{82D8F48A-7ECA-483A-9DE1-081201A3DBA6}" type="slidenum">
              <a:rPr lang="zh-CN" altLang="en-US"/>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pic>
        <p:nvPicPr>
          <p:cNvPr id="1026" name="Picture 2" descr="图片1"/>
          <p:cNvPicPr>
            <a:picLocks noChangeAspect="1" noChangeArrowheads="1"/>
          </p:cNvPicPr>
          <p:nvPr userDrawn="1"/>
        </p:nvPicPr>
        <p:blipFill>
          <a:blip r:embed="rId13"/>
          <a:srcRect/>
          <a:stretch>
            <a:fillRect/>
          </a:stretch>
        </p:blipFill>
        <p:spPr bwMode="auto">
          <a:xfrm>
            <a:off x="0" y="4445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3"/>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p>
            <a:pPr lvl="0"/>
            <a:r>
              <a:rPr lang="zh-CN" altLang="zh-CN" dirty="0" smtClean="0"/>
              <a:t>Hihello</a:t>
            </a:r>
          </a:p>
        </p:txBody>
      </p:sp>
      <p:sp>
        <p:nvSpPr>
          <p:cNvPr id="1028" name="Rectangle 4"/>
          <p:cNvSpPr>
            <a:spLocks noGrp="1" noChangeArrowheads="1"/>
          </p:cNvSpPr>
          <p:nvPr>
            <p:ph type="body" idx="1"/>
          </p:nvPr>
        </p:nvSpPr>
        <p:spPr bwMode="auto">
          <a:xfrm>
            <a:off x="468313" y="1557338"/>
            <a:ext cx="8229600"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lvl="0"/>
            <a:r>
              <a:rPr lang="zh-CN" altLang="zh-CN" smtClean="0"/>
              <a:t>hihello</a:t>
            </a:r>
          </a:p>
          <a:p>
            <a:pPr lvl="1"/>
            <a:r>
              <a:rPr lang="zh-CN" smtClean="0"/>
              <a:t>第二级</a:t>
            </a:r>
          </a:p>
          <a:p>
            <a:pPr lvl="2"/>
            <a:r>
              <a:rPr lang="zh-CN" smtClean="0"/>
              <a:t>第三级</a:t>
            </a:r>
          </a:p>
          <a:p>
            <a:pPr lvl="3"/>
            <a:r>
              <a:rPr lang="zh-CN" smtClean="0"/>
              <a:t>第四级</a:t>
            </a:r>
          </a:p>
          <a:p>
            <a:pPr lvl="4"/>
            <a:r>
              <a:rPr lang="zh-CN" smtClean="0"/>
              <a:t>第五级</a:t>
            </a:r>
          </a:p>
        </p:txBody>
      </p:sp>
      <p:sp>
        <p:nvSpPr>
          <p:cNvPr id="1029" name="Rectangle 5"/>
          <p:cNvSpPr>
            <a:spLocks noGrp="1" noChangeArrowheads="1"/>
          </p:cNvSpPr>
          <p:nvPr>
            <p:ph type="dt" sz="half" idx="2"/>
          </p:nvPr>
        </p:nvSpPr>
        <p:spPr bwMode="auto">
          <a:xfrm>
            <a:off x="457200" y="6245225"/>
            <a:ext cx="2133600" cy="476250"/>
          </a:xfrm>
          <a:prstGeom prst="rect">
            <a:avLst/>
          </a:prstGeom>
          <a:noFill/>
          <a:ln w="9525">
            <a:noFill/>
            <a:miter lim="800000"/>
          </a:ln>
        </p:spPr>
        <p:txBody>
          <a:bodyPr vert="horz" wrap="square" lIns="91440" tIns="45720" rIns="91440" bIns="45720" numCol="1" anchor="t" anchorCtr="0" compatLnSpc="1"/>
          <a:lstStyle>
            <a:lvl1pPr>
              <a:defRPr sz="1400" smtClean="0"/>
            </a:lvl1pPr>
          </a:lstStyle>
          <a:p>
            <a:pPr>
              <a:defRPr/>
            </a:pPr>
            <a:endParaRPr lang="zh-CN" altLang="en-US"/>
          </a:p>
        </p:txBody>
      </p:sp>
      <p:sp>
        <p:nvSpPr>
          <p:cNvPr id="1030" name="Rectangle 6"/>
          <p:cNvSpPr>
            <a:spLocks noGrp="1" noChangeArrowheads="1"/>
          </p:cNvSpPr>
          <p:nvPr>
            <p:ph type="ftr" sz="quarter" idx="3"/>
          </p:nvPr>
        </p:nvSpPr>
        <p:spPr bwMode="auto">
          <a:xfrm>
            <a:off x="3124200" y="6245225"/>
            <a:ext cx="2895600" cy="476250"/>
          </a:xfrm>
          <a:prstGeom prst="rect">
            <a:avLst/>
          </a:prstGeom>
          <a:noFill/>
          <a:ln w="9525">
            <a:noFill/>
            <a:miter lim="800000"/>
          </a:ln>
        </p:spPr>
        <p:txBody>
          <a:bodyPr vert="horz" wrap="square" lIns="91440" tIns="45720" rIns="91440" bIns="45720" numCol="1" anchor="t" anchorCtr="0" compatLnSpc="1"/>
          <a:lstStyle>
            <a:lvl1pPr algn="ctr">
              <a:defRPr sz="1400" smtClean="0"/>
            </a:lvl1pPr>
          </a:lstStyle>
          <a:p>
            <a:pPr>
              <a:defRPr/>
            </a:pPr>
            <a:endParaRPr lang="zh-CN" altLang="en-US"/>
          </a:p>
        </p:txBody>
      </p:sp>
      <p:sp>
        <p:nvSpPr>
          <p:cNvPr id="1031" name="Rectangle 7"/>
          <p:cNvSpPr>
            <a:spLocks noGrp="1" noChangeArrowheads="1"/>
          </p:cNvSpPr>
          <p:nvPr>
            <p:ph type="sldNum" sz="quarter" idx="4"/>
          </p:nvPr>
        </p:nvSpPr>
        <p:spPr bwMode="auto">
          <a:xfrm>
            <a:off x="6553200" y="6245225"/>
            <a:ext cx="2133600" cy="476250"/>
          </a:xfrm>
          <a:prstGeom prst="rect">
            <a:avLst/>
          </a:prstGeom>
          <a:noFill/>
          <a:ln w="9525">
            <a:noFill/>
            <a:miter lim="800000"/>
          </a:ln>
        </p:spPr>
        <p:txBody>
          <a:bodyPr vert="horz" wrap="square" lIns="91440" tIns="45720" rIns="91440" bIns="45720" numCol="1" anchor="t" anchorCtr="0" compatLnSpc="1"/>
          <a:lstStyle>
            <a:lvl1pPr algn="r">
              <a:defRPr sz="1400" smtClean="0"/>
            </a:lvl1pPr>
          </a:lstStyle>
          <a:p>
            <a:pPr>
              <a:defRPr/>
            </a:pPr>
            <a:fld id="{006E0106-C360-4024-A211-9AFE465D2E21}" type="slidenum">
              <a:rPr lang="zh-CN" altLang="en-US"/>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6000" b="1">
          <a:solidFill>
            <a:srgbClr val="0000FF"/>
          </a:solidFill>
          <a:latin typeface="+mj-lt"/>
          <a:ea typeface="+mj-ea"/>
          <a:cs typeface="+mj-cs"/>
        </a:defRPr>
      </a:lvl1pPr>
      <a:lvl2pPr algn="ctr" rtl="0" eaLnBrk="0" fontAlgn="base" hangingPunct="0">
        <a:spcBef>
          <a:spcPct val="0"/>
        </a:spcBef>
        <a:spcAft>
          <a:spcPct val="0"/>
        </a:spcAft>
        <a:defRPr sz="6000" b="1">
          <a:solidFill>
            <a:srgbClr val="0000FF"/>
          </a:solidFill>
          <a:latin typeface="Comic Sans MS" panose="030F0702030302020204" pitchFamily="66" charset="0"/>
          <a:ea typeface="宋体" panose="02010600030101010101" pitchFamily="2" charset="-122"/>
        </a:defRPr>
      </a:lvl2pPr>
      <a:lvl3pPr algn="ctr" rtl="0" eaLnBrk="0" fontAlgn="base" hangingPunct="0">
        <a:spcBef>
          <a:spcPct val="0"/>
        </a:spcBef>
        <a:spcAft>
          <a:spcPct val="0"/>
        </a:spcAft>
        <a:defRPr sz="6000" b="1">
          <a:solidFill>
            <a:srgbClr val="0000FF"/>
          </a:solidFill>
          <a:latin typeface="Comic Sans MS" panose="030F0702030302020204" pitchFamily="66" charset="0"/>
          <a:ea typeface="宋体" panose="02010600030101010101" pitchFamily="2" charset="-122"/>
        </a:defRPr>
      </a:lvl3pPr>
      <a:lvl4pPr algn="ctr" rtl="0" eaLnBrk="0" fontAlgn="base" hangingPunct="0">
        <a:spcBef>
          <a:spcPct val="0"/>
        </a:spcBef>
        <a:spcAft>
          <a:spcPct val="0"/>
        </a:spcAft>
        <a:defRPr sz="6000" b="1">
          <a:solidFill>
            <a:srgbClr val="0000FF"/>
          </a:solidFill>
          <a:latin typeface="Comic Sans MS" panose="030F0702030302020204" pitchFamily="66" charset="0"/>
          <a:ea typeface="宋体" panose="02010600030101010101" pitchFamily="2" charset="-122"/>
        </a:defRPr>
      </a:lvl4pPr>
      <a:lvl5pPr algn="ctr" rtl="0" eaLnBrk="0" fontAlgn="base" hangingPunct="0">
        <a:spcBef>
          <a:spcPct val="0"/>
        </a:spcBef>
        <a:spcAft>
          <a:spcPct val="0"/>
        </a:spcAft>
        <a:defRPr sz="6000" b="1">
          <a:solidFill>
            <a:srgbClr val="0000FF"/>
          </a:solidFill>
          <a:latin typeface="Comic Sans MS" panose="030F0702030302020204" pitchFamily="66" charset="0"/>
          <a:ea typeface="宋体" panose="02010600030101010101" pitchFamily="2" charset="-122"/>
        </a:defRPr>
      </a:lvl5pPr>
      <a:lvl6pPr marL="457200" algn="ctr" rtl="0" eaLnBrk="0" fontAlgn="base" hangingPunct="0">
        <a:spcBef>
          <a:spcPct val="0"/>
        </a:spcBef>
        <a:spcAft>
          <a:spcPct val="0"/>
        </a:spcAft>
        <a:defRPr sz="6000" b="1">
          <a:solidFill>
            <a:srgbClr val="0000FF"/>
          </a:solidFill>
          <a:latin typeface="Comic Sans MS" panose="030F0702030302020204" pitchFamily="66" charset="0"/>
          <a:ea typeface="宋体" panose="02010600030101010101" pitchFamily="2" charset="-122"/>
        </a:defRPr>
      </a:lvl6pPr>
      <a:lvl7pPr marL="914400" algn="ctr" rtl="0" eaLnBrk="0" fontAlgn="base" hangingPunct="0">
        <a:spcBef>
          <a:spcPct val="0"/>
        </a:spcBef>
        <a:spcAft>
          <a:spcPct val="0"/>
        </a:spcAft>
        <a:defRPr sz="6000" b="1">
          <a:solidFill>
            <a:srgbClr val="0000FF"/>
          </a:solidFill>
          <a:latin typeface="Comic Sans MS" panose="030F0702030302020204" pitchFamily="66" charset="0"/>
          <a:ea typeface="宋体" panose="02010600030101010101" pitchFamily="2" charset="-122"/>
        </a:defRPr>
      </a:lvl7pPr>
      <a:lvl8pPr marL="1371600" algn="ctr" rtl="0" eaLnBrk="0" fontAlgn="base" hangingPunct="0">
        <a:spcBef>
          <a:spcPct val="0"/>
        </a:spcBef>
        <a:spcAft>
          <a:spcPct val="0"/>
        </a:spcAft>
        <a:defRPr sz="6000" b="1">
          <a:solidFill>
            <a:srgbClr val="0000FF"/>
          </a:solidFill>
          <a:latin typeface="Comic Sans MS" panose="030F0702030302020204" pitchFamily="66" charset="0"/>
          <a:ea typeface="宋体" panose="02010600030101010101" pitchFamily="2" charset="-122"/>
        </a:defRPr>
      </a:lvl8pPr>
      <a:lvl9pPr marL="1828800" algn="ctr" rtl="0" eaLnBrk="0" fontAlgn="base" hangingPunct="0">
        <a:spcBef>
          <a:spcPct val="0"/>
        </a:spcBef>
        <a:spcAft>
          <a:spcPct val="0"/>
        </a:spcAft>
        <a:defRPr sz="6000" b="1">
          <a:solidFill>
            <a:srgbClr val="0000FF"/>
          </a:solidFill>
          <a:latin typeface="Comic Sans MS" panose="030F0702030302020204" pitchFamily="66" charset="0"/>
          <a:ea typeface="宋体" panose="02010600030101010101" pitchFamily="2" charset="-122"/>
        </a:defRPr>
      </a:lvl9pPr>
    </p:titleStyle>
    <p:bodyStyle>
      <a:lvl1pPr marL="342900" indent="-342900" algn="l" rtl="0" eaLnBrk="0" fontAlgn="base" hangingPunct="0">
        <a:spcBef>
          <a:spcPct val="20000"/>
        </a:spcBef>
        <a:spcAft>
          <a:spcPct val="0"/>
        </a:spcAft>
        <a:buChar char="•"/>
        <a:defRPr sz="4000" b="1">
          <a:solidFill>
            <a:schemeClr val="accent2"/>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Arial" panose="020B0604020202020204" pitchFamily="34" charset="0"/>
          <a:ea typeface="+mn-ea"/>
        </a:defRPr>
      </a:lvl2pPr>
      <a:lvl3pPr marL="1143000" indent="-228600" algn="l" rtl="0" eaLnBrk="0" fontAlgn="base" hangingPunct="0">
        <a:spcBef>
          <a:spcPct val="20000"/>
        </a:spcBef>
        <a:spcAft>
          <a:spcPct val="0"/>
        </a:spcAft>
        <a:buChar char="•"/>
        <a:defRPr sz="2400">
          <a:solidFill>
            <a:schemeClr val="tx1"/>
          </a:solidFill>
          <a:latin typeface="Arial" panose="020B0604020202020204" pitchFamily="34" charset="0"/>
          <a:ea typeface="+mn-ea"/>
        </a:defRPr>
      </a:lvl3pPr>
      <a:lvl4pPr marL="1600200" indent="-228600" algn="l" rtl="0" eaLnBrk="0" fontAlgn="base" hangingPunct="0">
        <a:spcBef>
          <a:spcPct val="20000"/>
        </a:spcBef>
        <a:spcAft>
          <a:spcPct val="0"/>
        </a:spcAft>
        <a:buChar char="–"/>
        <a:defRPr sz="2000">
          <a:solidFill>
            <a:schemeClr val="tx1"/>
          </a:solidFill>
          <a:latin typeface="Arial" panose="020B0604020202020204" pitchFamily="34" charset="0"/>
          <a:ea typeface="+mn-ea"/>
        </a:defRPr>
      </a:lvl4pPr>
      <a:lvl5pPr marL="2057400" indent="-228600" algn="l" rtl="0" eaLnBrk="0" fontAlgn="base" hangingPunct="0">
        <a:spcBef>
          <a:spcPct val="20000"/>
        </a:spcBef>
        <a:spcAft>
          <a:spcPct val="0"/>
        </a:spcAft>
        <a:buChar char="»"/>
        <a:defRPr sz="2000">
          <a:solidFill>
            <a:schemeClr val="tx1"/>
          </a:solidFill>
          <a:latin typeface="Arial" panose="020B0604020202020204" pitchFamily="34" charset="0"/>
          <a:ea typeface="+mn-ea"/>
        </a:defRPr>
      </a:lvl5pPr>
      <a:lvl6pPr marL="2514600" indent="-228600" algn="l" rtl="0" eaLnBrk="0" fontAlgn="base" hangingPunct="0">
        <a:spcBef>
          <a:spcPct val="20000"/>
        </a:spcBef>
        <a:spcAft>
          <a:spcPct val="0"/>
        </a:spcAft>
        <a:buChar char="»"/>
        <a:defRPr sz="2000">
          <a:solidFill>
            <a:schemeClr val="tx1"/>
          </a:solidFill>
          <a:latin typeface="Arial" panose="020B0604020202020204" pitchFamily="34" charset="0"/>
          <a:ea typeface="+mn-ea"/>
        </a:defRPr>
      </a:lvl6pPr>
      <a:lvl7pPr marL="2971800" indent="-228600" algn="l" rtl="0" eaLnBrk="0" fontAlgn="base" hangingPunct="0">
        <a:spcBef>
          <a:spcPct val="20000"/>
        </a:spcBef>
        <a:spcAft>
          <a:spcPct val="0"/>
        </a:spcAft>
        <a:buChar char="»"/>
        <a:defRPr sz="2000">
          <a:solidFill>
            <a:schemeClr val="tx1"/>
          </a:solidFill>
          <a:latin typeface="Arial" panose="020B0604020202020204" pitchFamily="34" charset="0"/>
          <a:ea typeface="+mn-ea"/>
        </a:defRPr>
      </a:lvl7pPr>
      <a:lvl8pPr marL="3429000" indent="-228600" algn="l" rtl="0" eaLnBrk="0" fontAlgn="base" hangingPunct="0">
        <a:spcBef>
          <a:spcPct val="20000"/>
        </a:spcBef>
        <a:spcAft>
          <a:spcPct val="0"/>
        </a:spcAft>
        <a:buChar char="»"/>
        <a:defRPr sz="2000">
          <a:solidFill>
            <a:schemeClr val="tx1"/>
          </a:solidFill>
          <a:latin typeface="Arial" panose="020B0604020202020204" pitchFamily="34" charset="0"/>
          <a:ea typeface="+mn-ea"/>
        </a:defRPr>
      </a:lvl8pPr>
      <a:lvl9pPr marL="3886200" indent="-228600" algn="l" rtl="0" eaLnBrk="0" fontAlgn="base" hangingPunct="0">
        <a:spcBef>
          <a:spcPct val="20000"/>
        </a:spcBef>
        <a:spcAft>
          <a:spcPct val="0"/>
        </a:spcAft>
        <a:buChar char="»"/>
        <a:defRPr sz="2000">
          <a:solidFill>
            <a:schemeClr val="tx1"/>
          </a:solidFill>
          <a:latin typeface="Arial" panose="020B0604020202020204" pitchFamily="34" charset="0"/>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slide" Target="slide18.xml"/><Relationship Id="rId7" Type="http://schemas.openxmlformats.org/officeDocument/2006/relationships/image" Target="../media/image20.GIF"/><Relationship Id="rId2" Type="http://schemas.openxmlformats.org/officeDocument/2006/relationships/slide" Target="slide17.xml"/><Relationship Id="rId1" Type="http://schemas.openxmlformats.org/officeDocument/2006/relationships/slideLayout" Target="../slideLayouts/slideLayout7.xml"/><Relationship Id="rId6" Type="http://schemas.openxmlformats.org/officeDocument/2006/relationships/slide" Target="slide21.xml"/><Relationship Id="rId5" Type="http://schemas.openxmlformats.org/officeDocument/2006/relationships/image" Target="../media/image18.jpeg"/><Relationship Id="rId4" Type="http://schemas.openxmlformats.org/officeDocument/2006/relationships/slide" Target="slide20.xml"/></Relationships>
</file>

<file path=ppt/slides/_rels/slide17.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image" Target="../media/image21.jpeg"/><Relationship Id="rId1" Type="http://schemas.openxmlformats.org/officeDocument/2006/relationships/slideLayout" Target="../slideLayouts/slideLayout7.xml"/><Relationship Id="rId6" Type="http://schemas.openxmlformats.org/officeDocument/2006/relationships/slide" Target="slide16.xml"/><Relationship Id="rId5" Type="http://schemas.openxmlformats.org/officeDocument/2006/relationships/image" Target="../media/image24.jpeg"/><Relationship Id="rId4" Type="http://schemas.openxmlformats.org/officeDocument/2006/relationships/image" Target="../media/image23.jpe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slide" Target="slide16.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slide" Target="slide16.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7" Type="http://schemas.openxmlformats.org/officeDocument/2006/relationships/image" Target="../media/image11.png"/><Relationship Id="rId2" Type="http://schemas.openxmlformats.org/officeDocument/2006/relationships/image" Target="../media/image6.png"/><Relationship Id="rId1" Type="http://schemas.openxmlformats.org/officeDocument/2006/relationships/slideLayout" Target="../slideLayouts/slideLayout7.xml"/><Relationship Id="rId6" Type="http://schemas.openxmlformats.org/officeDocument/2006/relationships/image" Target="../media/image10.png"/><Relationship Id="rId5" Type="http://schemas.openxmlformats.org/officeDocument/2006/relationships/image" Target="../media/image9.jpeg"/><Relationship Id="rId4" Type="http://schemas.openxmlformats.org/officeDocument/2006/relationships/image" Target="../media/image8.png"/></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audio" Target="file:///E:\&#25945;&#30740;\&#25945;&#23398;&#35774;&#35745;\&#26032;&#25945;&#26448;&#35838;&#20214;&#35780;&#23457;\U6&#65292;2&#35838;&#26102;\match.mp3" TargetMode="External"/><Relationship Id="rId1" Type="http://schemas.microsoft.com/office/2007/relationships/media" Target="file:///E:\&#25945;&#30740;\&#25945;&#23398;&#35774;&#35745;\&#26032;&#25945;&#26448;&#35838;&#20214;&#35780;&#23457;\U6&#65292;2&#35838;&#26102;\match.mp3" TargetMode="External"/><Relationship Id="rId5" Type="http://schemas.openxmlformats.org/officeDocument/2006/relationships/image" Target="../media/image13.png"/><Relationship Id="rId4" Type="http://schemas.openxmlformats.org/officeDocument/2006/relationships/image" Target="../media/image12.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5.jpeg"/><Relationship Id="rId1" Type="http://schemas.openxmlformats.org/officeDocument/2006/relationships/slideLayout" Target="../slideLayouts/slideLayout7.xml"/><Relationship Id="rId4" Type="http://schemas.openxmlformats.org/officeDocument/2006/relationships/image" Target="../media/image17.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81" name="图片 8" descr="1.png"/>
          <p:cNvPicPr>
            <a:picLocks noChangeAspect="1" noChangeArrowheads="1"/>
          </p:cNvPicPr>
          <p:nvPr/>
        </p:nvPicPr>
        <p:blipFill>
          <a:blip r:embed="rId2" cstate="email"/>
          <a:srcRect/>
          <a:stretch>
            <a:fillRect/>
          </a:stretch>
        </p:blipFill>
        <p:spPr bwMode="auto">
          <a:xfrm>
            <a:off x="0" y="4508500"/>
            <a:ext cx="9144000" cy="78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7" name="WordArt 30"/>
          <p:cNvSpPr>
            <a:spLocks noChangeArrowheads="1" noChangeShapeType="1"/>
          </p:cNvSpPr>
          <p:nvPr/>
        </p:nvSpPr>
        <p:spPr bwMode="auto">
          <a:xfrm>
            <a:off x="611981" y="1062452"/>
            <a:ext cx="7920037" cy="1502271"/>
          </a:xfrm>
          <a:prstGeom prst="rect">
            <a:avLst/>
          </a:prstGeom>
          <a:extLst>
            <a:ext uri="{91240B29-F687-4F45-9708-019B960494DF}">
              <a14:hiddenLine xmlns:a14="http://schemas.microsoft.com/office/drawing/2010/main" w="9525">
                <a:solidFill>
                  <a:srgbClr val="000000"/>
                </a:solidFill>
                <a:round/>
              </a14:hiddenLine>
            </a:ext>
          </a:extLst>
        </p:spPr>
        <p:txBody>
          <a:bodyPr wrap="none" fromWordArt="1">
            <a:prstTxWarp prst="textPlain">
              <a:avLst>
                <a:gd name="adj" fmla="val 50000"/>
              </a:avLst>
            </a:prstTxWarp>
          </a:bodyPr>
          <a:lstStyle/>
          <a:p>
            <a:pPr algn="ctr"/>
            <a:r>
              <a:rPr lang="en-US" altLang="zh-CN" sz="3600" b="1" kern="10" dirty="0">
                <a:solidFill>
                  <a:srgbClr val="C00000"/>
                </a:solidFill>
                <a:effectLst>
                  <a:outerShdw dist="35921" dir="2700000" algn="ctr" rotWithShape="0">
                    <a:srgbClr val="C0C0C0">
                      <a:alpha val="78000"/>
                    </a:srgbClr>
                  </a:outerShdw>
                </a:effectLst>
                <a:latin typeface="Constantia" panose="02030602050306030303" pitchFamily="18" charset="0"/>
              </a:rPr>
              <a:t>Unit 6 </a:t>
            </a:r>
            <a:endParaRPr lang="en-US" altLang="zh-CN" sz="3600" b="1" kern="10" dirty="0" smtClean="0">
              <a:solidFill>
                <a:srgbClr val="C00000"/>
              </a:solidFill>
              <a:effectLst>
                <a:outerShdw dist="35921" dir="2700000" algn="ctr" rotWithShape="0">
                  <a:srgbClr val="C0C0C0">
                    <a:alpha val="78000"/>
                  </a:srgbClr>
                </a:outerShdw>
              </a:effectLst>
              <a:latin typeface="Constantia" panose="02030602050306030303" pitchFamily="18" charset="0"/>
            </a:endParaRPr>
          </a:p>
          <a:p>
            <a:pPr algn="ctr"/>
            <a:r>
              <a:rPr lang="en-US" altLang="zh-CN" sz="3600" b="1" kern="10" dirty="0" smtClean="0">
                <a:solidFill>
                  <a:srgbClr val="C00000"/>
                </a:solidFill>
                <a:effectLst>
                  <a:outerShdw dist="35921" dir="2700000" algn="ctr" rotWithShape="0">
                    <a:srgbClr val="C0C0C0">
                      <a:alpha val="78000"/>
                    </a:srgbClr>
                  </a:outerShdw>
                </a:effectLst>
                <a:latin typeface="Constantia" panose="02030602050306030303" pitchFamily="18" charset="0"/>
              </a:rPr>
              <a:t>The </a:t>
            </a:r>
            <a:r>
              <a:rPr lang="en-US" altLang="zh-CN" sz="3600" b="1" kern="10" dirty="0">
                <a:solidFill>
                  <a:srgbClr val="C00000"/>
                </a:solidFill>
                <a:effectLst>
                  <a:outerShdw dist="35921" dir="2700000" algn="ctr" rotWithShape="0">
                    <a:srgbClr val="C0C0C0">
                      <a:alpha val="78000"/>
                    </a:srgbClr>
                  </a:outerShdw>
                </a:effectLst>
                <a:latin typeface="Constantia" panose="02030602050306030303" pitchFamily="18" charset="0"/>
              </a:rPr>
              <a:t>secret to good health</a:t>
            </a:r>
            <a:endParaRPr lang="zh-CN" altLang="en-US" sz="3600" b="1" kern="10" dirty="0">
              <a:solidFill>
                <a:srgbClr val="C00000"/>
              </a:solidFill>
              <a:effectLst>
                <a:outerShdw dist="35921" dir="2700000" algn="ctr" rotWithShape="0">
                  <a:srgbClr val="C0C0C0">
                    <a:alpha val="78000"/>
                  </a:srgbClr>
                </a:outerShdw>
              </a:effectLst>
              <a:latin typeface="Constantia" panose="02030602050306030303" pitchFamily="18" charset="0"/>
            </a:endParaRPr>
          </a:p>
        </p:txBody>
      </p:sp>
      <p:pic>
        <p:nvPicPr>
          <p:cNvPr id="2059" name="Picture 20" descr="图片1"/>
          <p:cNvPicPr>
            <a:picLocks noChangeAspect="1" noChangeArrowheads="1"/>
          </p:cNvPicPr>
          <p:nvPr/>
        </p:nvPicPr>
        <p:blipFill>
          <a:blip r:embed="rId3"/>
          <a:srcRect/>
          <a:stretch>
            <a:fillRect/>
          </a:stretch>
        </p:blipFill>
        <p:spPr bwMode="auto">
          <a:xfrm rot="1126970">
            <a:off x="5421313" y="3021013"/>
            <a:ext cx="2736850" cy="2149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60" name="Picture 21" descr="health"/>
          <p:cNvPicPr>
            <a:picLocks noChangeAspect="1" noChangeArrowheads="1"/>
          </p:cNvPicPr>
          <p:nvPr/>
        </p:nvPicPr>
        <p:blipFill>
          <a:blip r:embed="rId4" cstate="email"/>
          <a:srcRect/>
          <a:stretch>
            <a:fillRect/>
          </a:stretch>
        </p:blipFill>
        <p:spPr bwMode="auto">
          <a:xfrm rot="20145240">
            <a:off x="1363662" y="2976452"/>
            <a:ext cx="2160587" cy="2376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 name="矩形 20"/>
          <p:cNvSpPr/>
          <p:nvPr/>
        </p:nvSpPr>
        <p:spPr>
          <a:xfrm>
            <a:off x="0" y="5805264"/>
            <a:ext cx="9144000" cy="497205"/>
          </a:xfrm>
          <a:prstGeom prst="rect">
            <a:avLst/>
          </a:prstGeom>
        </p:spPr>
        <p:txBody>
          <a:bodyPr wrap="square">
            <a:spAutoFit/>
          </a:bodyPr>
          <a:lstStyle/>
          <a:p>
            <a:pPr marL="342900" lvl="0" indent="-342900" algn="ctr" fontAlgn="base">
              <a:lnSpc>
                <a:spcPct val="110000"/>
              </a:lnSpc>
              <a:spcBef>
                <a:spcPct val="0"/>
              </a:spcBef>
              <a:spcAft>
                <a:spcPct val="0"/>
              </a:spcAft>
            </a:pPr>
            <a:r>
              <a:rPr lang="en-US" altLang="zh-CN" sz="2400" b="1" kern="0" smtClean="0">
                <a:solidFill>
                  <a:srgbClr val="000000"/>
                </a:solidFill>
                <a:latin typeface="微软雅黑" panose="020B0503020204020204" pitchFamily="34" charset="-122"/>
                <a:ea typeface="微软雅黑" panose="020B0503020204020204" pitchFamily="34" charset="-122"/>
                <a:sym typeface="+mn-ea"/>
              </a:rPr>
              <a:t>WWW.PPT818.COM</a:t>
            </a:r>
            <a:endParaRPr lang="en-US" altLang="zh-CN" sz="2400" b="1" kern="0" dirty="0">
              <a:solidFill>
                <a:srgbClr val="000000"/>
              </a:solidFill>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xit" presetSubtype="0" repeatCount="indefinite" fill="hold" nodeType="withEffect">
                                  <p:stCondLst>
                                    <p:cond delay="300"/>
                                  </p:stCondLst>
                                  <p:childTnLst>
                                    <p:animEffect>
                                      <p:cBhvr>
                                        <p:cTn id="6" dur="2000"/>
                                        <p:tgtEl>
                                          <p:spTgt spid="3081"/>
                                        </p:tgtEl>
                                      </p:cBhvr>
                                    </p:animEffect>
                                    <p:anim calcmode="lin" valueType="num">
                                      <p:cBhvr>
                                        <p:cTn id="7" dur="2000"/>
                                        <p:tgtEl>
                                          <p:spTgt spid="3081"/>
                                        </p:tgtEl>
                                        <p:attrNameLst>
                                          <p:attrName>ppt_x</p:attrName>
                                        </p:attrNameLst>
                                      </p:cBhvr>
                                      <p:tavLst>
                                        <p:tav tm="0">
                                          <p:val>
                                            <p:strVal val="ppt_x"/>
                                          </p:val>
                                        </p:tav>
                                        <p:tav tm="100000">
                                          <p:val>
                                            <p:strVal val="ppt_x"/>
                                          </p:val>
                                        </p:tav>
                                      </p:tavLst>
                                    </p:anim>
                                    <p:anim calcmode="lin" valueType="num">
                                      <p:cBhvr>
                                        <p:cTn id="8" dur="2000"/>
                                        <p:tgtEl>
                                          <p:spTgt spid="3081"/>
                                        </p:tgtEl>
                                        <p:attrNameLst>
                                          <p:attrName>ppt_y</p:attrName>
                                        </p:attrNameLst>
                                      </p:cBhvr>
                                      <p:tavLst>
                                        <p:tav tm="0">
                                          <p:val>
                                            <p:strVal val="ppt_y"/>
                                          </p:val>
                                        </p:tav>
                                        <p:tav tm="100000">
                                          <p:val>
                                            <p:strVal val="ppt_y-.1"/>
                                          </p:val>
                                        </p:tav>
                                      </p:tavLst>
                                    </p:anim>
                                    <p:set>
                                      <p:cBhvr>
                                        <p:cTn id="9" dur="1" fill="hold">
                                          <p:stCondLst>
                                            <p:cond delay="1999"/>
                                          </p:stCondLst>
                                        </p:cTn>
                                        <p:tgtEl>
                                          <p:spTgt spid="3081"/>
                                        </p:tgtEl>
                                        <p:attrNameLst>
                                          <p:attrName>style.visibility</p:attrName>
                                        </p:attrNameLst>
                                      </p:cBhvr>
                                      <p:to>
                                        <p:strVal val="hidden"/>
                                      </p:to>
                                    </p:set>
                                  </p:childTnLst>
                                </p:cTn>
                              </p:par>
                              <p:par>
                                <p:cTn id="10" presetID="42" presetClass="entr" presetSubtype="0" repeatCount="indefinite" fill="hold" nodeType="withEffect">
                                  <p:stCondLst>
                                    <p:cond delay="900"/>
                                  </p:stCondLst>
                                  <p:childTnLst>
                                    <p:set>
                                      <p:cBhvr>
                                        <p:cTn id="11" dur="1" fill="hold">
                                          <p:stCondLst>
                                            <p:cond delay="0"/>
                                          </p:stCondLst>
                                        </p:cTn>
                                        <p:tgtEl>
                                          <p:spTgt spid="3081"/>
                                        </p:tgtEl>
                                        <p:attrNameLst>
                                          <p:attrName>style.visibility</p:attrName>
                                        </p:attrNameLst>
                                      </p:cBhvr>
                                      <p:to>
                                        <p:strVal val="visible"/>
                                      </p:to>
                                    </p:set>
                                    <p:animEffect>
                                      <p:cBhvr>
                                        <p:cTn id="12" dur="2000"/>
                                        <p:tgtEl>
                                          <p:spTgt spid="3081"/>
                                        </p:tgtEl>
                                      </p:cBhvr>
                                    </p:animEffect>
                                    <p:anim calcmode="lin" valueType="num">
                                      <p:cBhvr>
                                        <p:cTn id="13" dur="2000" fill="hold"/>
                                        <p:tgtEl>
                                          <p:spTgt spid="3081"/>
                                        </p:tgtEl>
                                        <p:attrNameLst>
                                          <p:attrName>ppt_x</p:attrName>
                                        </p:attrNameLst>
                                      </p:cBhvr>
                                      <p:tavLst>
                                        <p:tav tm="0">
                                          <p:val>
                                            <p:strVal val="#ppt_x"/>
                                          </p:val>
                                        </p:tav>
                                        <p:tav tm="100000">
                                          <p:val>
                                            <p:strVal val="#ppt_x"/>
                                          </p:val>
                                        </p:tav>
                                      </p:tavLst>
                                    </p:anim>
                                    <p:anim calcmode="lin" valueType="num">
                                      <p:cBhvr>
                                        <p:cTn id="14" dur="2000" fill="hold"/>
                                        <p:tgtEl>
                                          <p:spTgt spid="308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11"/>
          <p:cNvSpPr txBox="1">
            <a:spLocks noChangeArrowheads="1"/>
          </p:cNvSpPr>
          <p:nvPr/>
        </p:nvSpPr>
        <p:spPr bwMode="auto">
          <a:xfrm>
            <a:off x="539750" y="1341438"/>
            <a:ext cx="8280400" cy="4789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sz="2800">
                <a:solidFill>
                  <a:schemeClr val="tx1"/>
                </a:solidFill>
                <a:latin typeface="Arial" panose="020B0604020202020204" pitchFamily="34" charset="0"/>
                <a:ea typeface="宋体" panose="02010600030101010101" pitchFamily="2" charset="-122"/>
              </a:defRPr>
            </a:lvl1pPr>
            <a:lvl2pPr marL="742950" indent="-285750" eaLnBrk="0" hangingPunct="0">
              <a:defRPr sz="2800">
                <a:solidFill>
                  <a:schemeClr val="tx1"/>
                </a:solidFill>
                <a:latin typeface="Arial" panose="020B0604020202020204" pitchFamily="34" charset="0"/>
                <a:ea typeface="宋体" panose="02010600030101010101" pitchFamily="2" charset="-122"/>
              </a:defRPr>
            </a:lvl2pPr>
            <a:lvl3pPr marL="1143000" indent="-228600" eaLnBrk="0" hangingPunct="0">
              <a:defRPr sz="2800">
                <a:solidFill>
                  <a:schemeClr val="tx1"/>
                </a:solidFill>
                <a:latin typeface="Arial" panose="020B0604020202020204" pitchFamily="34" charset="0"/>
                <a:ea typeface="宋体" panose="02010600030101010101" pitchFamily="2" charset="-122"/>
              </a:defRPr>
            </a:lvl3pPr>
            <a:lvl4pPr marL="1600200" indent="-228600" eaLnBrk="0" hangingPunct="0">
              <a:defRPr sz="2800">
                <a:solidFill>
                  <a:schemeClr val="tx1"/>
                </a:solidFill>
                <a:latin typeface="Arial" panose="020B0604020202020204" pitchFamily="34" charset="0"/>
                <a:ea typeface="宋体" panose="02010600030101010101" pitchFamily="2" charset="-122"/>
              </a:defRPr>
            </a:lvl4pPr>
            <a:lvl5pPr marL="2057400" indent="-228600" eaLnBrk="0" hangingPunct="0">
              <a:defRPr sz="28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28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28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28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2800">
                <a:solidFill>
                  <a:schemeClr val="tx1"/>
                </a:solidFill>
                <a:latin typeface="Arial" panose="020B0604020202020204" pitchFamily="34" charset="0"/>
                <a:ea typeface="宋体" panose="02010600030101010101" pitchFamily="2" charset="-122"/>
              </a:defRPr>
            </a:lvl9pPr>
          </a:lstStyle>
          <a:p>
            <a:pPr eaLnBrk="1" hangingPunct="1"/>
            <a:r>
              <a:rPr lang="en-US" altLang="zh-CN" b="1">
                <a:solidFill>
                  <a:srgbClr val="0000FF"/>
                </a:solidFill>
              </a:rPr>
              <a:t>   Third, he goes to bed and gets up  very late. He is usually late for school. Sometimes he sleeps in class and can’t finish his homework on time. Finally, he often does something dangerous. He climbed trees at school and fell down from a tree and hurt his leg last week. He played with a knife and broke his finger this morning. Jiamin’s parents and teachers are angry with him. And they all worry about him very much.</a:t>
            </a:r>
          </a:p>
          <a:p>
            <a:pPr eaLnBrk="1" hangingPunct="1"/>
            <a:r>
              <a:rPr lang="en-US" altLang="zh-CN" b="1">
                <a:solidFill>
                  <a:srgbClr val="0000FF"/>
                </a:solidFill>
              </a:rPr>
              <a:t>   So, what should Jiamin do?</a:t>
            </a:r>
            <a:endParaRPr lang="zh-CN" altLang="en-US" b="1">
              <a:solidFill>
                <a:srgbClr val="0000FF"/>
              </a:solidFill>
            </a:endParaRPr>
          </a:p>
        </p:txBody>
      </p:sp>
      <p:sp>
        <p:nvSpPr>
          <p:cNvPr id="11267" name="AutoShape 15"/>
          <p:cNvSpPr>
            <a:spLocks noChangeArrowheads="1"/>
          </p:cNvSpPr>
          <p:nvPr/>
        </p:nvSpPr>
        <p:spPr bwMode="auto">
          <a:xfrm>
            <a:off x="539750" y="0"/>
            <a:ext cx="3168650" cy="1412875"/>
          </a:xfrm>
          <a:prstGeom prst="horizontalScroll">
            <a:avLst>
              <a:gd name="adj" fmla="val 12500"/>
            </a:avLst>
          </a:prstGeom>
          <a:solidFill>
            <a:srgbClr val="00FF00"/>
          </a:solidFill>
          <a:ln w="38100">
            <a:solidFill>
              <a:srgbClr val="3366FF"/>
            </a:solidFill>
            <a:round/>
          </a:ln>
        </p:spPr>
        <p:txBody>
          <a:bodyPr wrap="none" anchor="ctr"/>
          <a:lstStyle/>
          <a:p>
            <a:pPr algn="ctr"/>
            <a:endParaRPr lang="zh-CN" altLang="en-US"/>
          </a:p>
        </p:txBody>
      </p:sp>
      <p:sp>
        <p:nvSpPr>
          <p:cNvPr id="11268" name="Text Box 19"/>
          <p:cNvSpPr txBox="1">
            <a:spLocks noChangeArrowheads="1"/>
          </p:cNvSpPr>
          <p:nvPr/>
        </p:nvSpPr>
        <p:spPr bwMode="auto">
          <a:xfrm>
            <a:off x="755650" y="411163"/>
            <a:ext cx="2376488"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Arial" panose="020B0604020202020204" pitchFamily="34" charset="0"/>
                <a:ea typeface="宋体" panose="02010600030101010101" pitchFamily="2" charset="-122"/>
              </a:defRPr>
            </a:lvl1pPr>
            <a:lvl2pPr marL="742950" indent="-285750" eaLnBrk="0" hangingPunct="0">
              <a:defRPr sz="2800">
                <a:solidFill>
                  <a:schemeClr val="tx1"/>
                </a:solidFill>
                <a:latin typeface="Arial" panose="020B0604020202020204" pitchFamily="34" charset="0"/>
                <a:ea typeface="宋体" panose="02010600030101010101" pitchFamily="2" charset="-122"/>
              </a:defRPr>
            </a:lvl2pPr>
            <a:lvl3pPr marL="1143000" indent="-228600" eaLnBrk="0" hangingPunct="0">
              <a:defRPr sz="2800">
                <a:solidFill>
                  <a:schemeClr val="tx1"/>
                </a:solidFill>
                <a:latin typeface="Arial" panose="020B0604020202020204" pitchFamily="34" charset="0"/>
                <a:ea typeface="宋体" panose="02010600030101010101" pitchFamily="2" charset="-122"/>
              </a:defRPr>
            </a:lvl3pPr>
            <a:lvl4pPr marL="1600200" indent="-228600" eaLnBrk="0" hangingPunct="0">
              <a:defRPr sz="2800">
                <a:solidFill>
                  <a:schemeClr val="tx1"/>
                </a:solidFill>
                <a:latin typeface="Arial" panose="020B0604020202020204" pitchFamily="34" charset="0"/>
                <a:ea typeface="宋体" panose="02010600030101010101" pitchFamily="2" charset="-122"/>
              </a:defRPr>
            </a:lvl4pPr>
            <a:lvl5pPr marL="2057400" indent="-228600" eaLnBrk="0" hangingPunct="0">
              <a:defRPr sz="28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28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28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28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2800">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3600">
                <a:solidFill>
                  <a:srgbClr val="0000FF"/>
                </a:solidFill>
              </a:rPr>
              <a:t>Let’s read</a:t>
            </a:r>
          </a:p>
        </p:txBody>
      </p:sp>
      <p:cxnSp>
        <p:nvCxnSpPr>
          <p:cNvPr id="11269" name="直接连接符 4"/>
          <p:cNvCxnSpPr>
            <a:cxnSpLocks noChangeShapeType="1"/>
          </p:cNvCxnSpPr>
          <p:nvPr/>
        </p:nvCxnSpPr>
        <p:spPr bwMode="auto">
          <a:xfrm>
            <a:off x="2428875" y="1785938"/>
            <a:ext cx="5929313" cy="1587"/>
          </a:xfrm>
          <a:prstGeom prst="line">
            <a:avLst/>
          </a:prstGeom>
          <a:noFill/>
          <a:ln w="38100">
            <a:solidFill>
              <a:srgbClr val="C00000"/>
            </a:solidFill>
            <a:round/>
          </a:ln>
          <a:extLst>
            <a:ext uri="{909E8E84-426E-40DD-AFC4-6F175D3DCCD1}">
              <a14:hiddenFill xmlns:a14="http://schemas.microsoft.com/office/drawing/2010/main">
                <a:noFill/>
              </a14:hiddenFill>
            </a:ext>
          </a:extLst>
        </p:spPr>
      </p:cxnSp>
      <p:cxnSp>
        <p:nvCxnSpPr>
          <p:cNvPr id="11270" name="直接连接符 5"/>
          <p:cNvCxnSpPr>
            <a:cxnSpLocks noChangeShapeType="1"/>
          </p:cNvCxnSpPr>
          <p:nvPr/>
        </p:nvCxnSpPr>
        <p:spPr bwMode="auto">
          <a:xfrm>
            <a:off x="4286250" y="3071813"/>
            <a:ext cx="3643313" cy="1587"/>
          </a:xfrm>
          <a:prstGeom prst="line">
            <a:avLst/>
          </a:prstGeom>
          <a:noFill/>
          <a:ln w="38100">
            <a:solidFill>
              <a:srgbClr val="C00000"/>
            </a:solidFill>
            <a:round/>
          </a:ln>
          <a:extLst>
            <a:ext uri="{909E8E84-426E-40DD-AFC4-6F175D3DCCD1}">
              <a14:hiddenFill xmlns:a14="http://schemas.microsoft.com/office/drawing/2010/main">
                <a:noFill/>
              </a14:hiddenFill>
            </a:ext>
          </a:extLst>
        </p:spPr>
      </p:cxnSp>
      <p:cxnSp>
        <p:nvCxnSpPr>
          <p:cNvPr id="11271" name="直接连接符 7"/>
          <p:cNvCxnSpPr>
            <a:cxnSpLocks noChangeShapeType="1"/>
          </p:cNvCxnSpPr>
          <p:nvPr/>
        </p:nvCxnSpPr>
        <p:spPr bwMode="auto">
          <a:xfrm>
            <a:off x="1042988" y="3500438"/>
            <a:ext cx="1701800" cy="0"/>
          </a:xfrm>
          <a:prstGeom prst="line">
            <a:avLst/>
          </a:prstGeom>
          <a:noFill/>
          <a:ln w="38100">
            <a:solidFill>
              <a:srgbClr val="C00000"/>
            </a:solidFill>
            <a:round/>
          </a:ln>
          <a:extLst>
            <a:ext uri="{909E8E84-426E-40DD-AFC4-6F175D3DCCD1}">
              <a14:hiddenFill xmlns:a14="http://schemas.microsoft.com/office/drawing/2010/main">
                <a:noFill/>
              </a14:hiddenFill>
            </a:ext>
          </a:extLst>
        </p:spPr>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1269"/>
                                        </p:tgtEl>
                                        <p:attrNameLst>
                                          <p:attrName>style.visibility</p:attrName>
                                        </p:attrNameLst>
                                      </p:cBhvr>
                                      <p:to>
                                        <p:strVal val="visible"/>
                                      </p:to>
                                    </p:set>
                                    <p:animEffect transition="in" filter="blinds(horizontal)">
                                      <p:cBhvr>
                                        <p:cTn id="7" dur="500"/>
                                        <p:tgtEl>
                                          <p:spTgt spid="11269"/>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1270"/>
                                        </p:tgtEl>
                                        <p:attrNameLst>
                                          <p:attrName>style.visibility</p:attrName>
                                        </p:attrNameLst>
                                      </p:cBhvr>
                                      <p:to>
                                        <p:strVal val="visible"/>
                                      </p:to>
                                    </p:set>
                                    <p:animEffect transition="in" filter="blinds(horizontal)">
                                      <p:cBhvr>
                                        <p:cTn id="12" dur="500"/>
                                        <p:tgtEl>
                                          <p:spTgt spid="11270"/>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11271"/>
                                        </p:tgtEl>
                                        <p:attrNameLst>
                                          <p:attrName>style.visibility</p:attrName>
                                        </p:attrNameLst>
                                      </p:cBhvr>
                                      <p:to>
                                        <p:strVal val="visible"/>
                                      </p:to>
                                    </p:set>
                                    <p:animEffect transition="in" filter="blinds(horizontal)">
                                      <p:cBhvr>
                                        <p:cTn id="17" dur="500"/>
                                        <p:tgtEl>
                                          <p:spTgt spid="1127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Grp="1" noChangeArrowheads="1"/>
          </p:cNvSpPr>
          <p:nvPr>
            <p:ph type="body" idx="4294967295"/>
          </p:nvPr>
        </p:nvSpPr>
        <p:spPr>
          <a:xfrm>
            <a:off x="252413" y="1557338"/>
            <a:ext cx="8640762" cy="4525962"/>
          </a:xfrm>
        </p:spPr>
        <p:txBody>
          <a:bodyPr/>
          <a:lstStyle/>
          <a:p>
            <a:pPr eaLnBrk="1" hangingPunct="1">
              <a:lnSpc>
                <a:spcPct val="90000"/>
              </a:lnSpc>
            </a:pPr>
            <a:r>
              <a:rPr lang="zh-CN" altLang="zh-CN" sz="3200" b="0" dirty="0" smtClean="0"/>
              <a:t>(   ) 1. Jiamin usually plays computer games for at least three hours each day.</a:t>
            </a:r>
          </a:p>
          <a:p>
            <a:pPr eaLnBrk="1" hangingPunct="1">
              <a:lnSpc>
                <a:spcPct val="90000"/>
              </a:lnSpc>
            </a:pPr>
            <a:r>
              <a:rPr lang="zh-CN" altLang="zh-CN" sz="3200" b="0" dirty="0" smtClean="0"/>
              <a:t>(   ) 2. Jiamin likes tea   very much.</a:t>
            </a:r>
          </a:p>
          <a:p>
            <a:pPr eaLnBrk="1" hangingPunct="1">
              <a:lnSpc>
                <a:spcPct val="90000"/>
              </a:lnSpc>
            </a:pPr>
            <a:r>
              <a:rPr lang="zh-CN" altLang="zh-CN" sz="3200" b="0" dirty="0" smtClean="0"/>
              <a:t>(   ) 3. Jiamin doesn’t do well in class.</a:t>
            </a:r>
          </a:p>
          <a:p>
            <a:pPr eaLnBrk="1" hangingPunct="1">
              <a:lnSpc>
                <a:spcPct val="90000"/>
              </a:lnSpc>
            </a:pPr>
            <a:r>
              <a:rPr lang="zh-CN" altLang="zh-CN" sz="3200" b="0" dirty="0" smtClean="0"/>
              <a:t>(   ) 4. Jiamin hurt his leg     when he    played with a knife.</a:t>
            </a:r>
          </a:p>
          <a:p>
            <a:pPr eaLnBrk="1" hangingPunct="1">
              <a:lnSpc>
                <a:spcPct val="90000"/>
              </a:lnSpc>
            </a:pPr>
            <a:r>
              <a:rPr lang="zh-CN" altLang="zh-CN" sz="3200" b="0" dirty="0" smtClean="0"/>
              <a:t>(   ) 5. Jiamin is very healthy.</a:t>
            </a:r>
          </a:p>
          <a:p>
            <a:pPr eaLnBrk="1" hangingPunct="1">
              <a:lnSpc>
                <a:spcPct val="90000"/>
              </a:lnSpc>
            </a:pPr>
            <a:endParaRPr lang="zh-CN" altLang="zh-CN" sz="3200" b="0" dirty="0" smtClean="0"/>
          </a:p>
          <a:p>
            <a:pPr eaLnBrk="1" hangingPunct="1">
              <a:lnSpc>
                <a:spcPct val="80000"/>
              </a:lnSpc>
            </a:pPr>
            <a:endParaRPr lang="zh-CN" altLang="zh-CN" sz="3200" b="0" dirty="0" smtClean="0"/>
          </a:p>
        </p:txBody>
      </p:sp>
      <p:sp>
        <p:nvSpPr>
          <p:cNvPr id="12291" name="AutoShape 8"/>
          <p:cNvSpPr>
            <a:spLocks noChangeArrowheads="1"/>
          </p:cNvSpPr>
          <p:nvPr/>
        </p:nvSpPr>
        <p:spPr bwMode="auto">
          <a:xfrm>
            <a:off x="323850" y="404813"/>
            <a:ext cx="7343775" cy="790575"/>
          </a:xfrm>
          <a:prstGeom prst="roundRect">
            <a:avLst>
              <a:gd name="adj" fmla="val 16667"/>
            </a:avLst>
          </a:prstGeom>
          <a:solidFill>
            <a:schemeClr val="bg1"/>
          </a:solidFill>
          <a:ln w="38100">
            <a:solidFill>
              <a:srgbClr val="3366FF"/>
            </a:solidFill>
            <a:round/>
          </a:ln>
        </p:spPr>
        <p:txBody>
          <a:bodyPr/>
          <a:lstStyle/>
          <a:p>
            <a:pPr marL="342900" indent="-342900"/>
            <a:r>
              <a:rPr lang="en-US" altLang="zh-CN" sz="3200" b="1" dirty="0">
                <a:solidFill>
                  <a:srgbClr val="0000FF"/>
                </a:solidFill>
                <a:latin typeface="Comic Sans MS" panose="030F0702030302020204" pitchFamily="66" charset="0"/>
              </a:rPr>
              <a:t>Exercise 1: true (T) or false (F) </a:t>
            </a:r>
            <a:endParaRPr lang="en-US" altLang="zh-CN" sz="1800" dirty="0"/>
          </a:p>
        </p:txBody>
      </p:sp>
      <p:sp>
        <p:nvSpPr>
          <p:cNvPr id="12292" name="Text Box 12"/>
          <p:cNvSpPr txBox="1">
            <a:spLocks noChangeArrowheads="1"/>
          </p:cNvSpPr>
          <p:nvPr/>
        </p:nvSpPr>
        <p:spPr bwMode="auto">
          <a:xfrm>
            <a:off x="827088" y="1484313"/>
            <a:ext cx="4318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Arial" panose="020B0604020202020204" pitchFamily="34" charset="0"/>
                <a:ea typeface="宋体" panose="02010600030101010101" pitchFamily="2" charset="-122"/>
              </a:defRPr>
            </a:lvl1pPr>
            <a:lvl2pPr marL="742950" indent="-285750" eaLnBrk="0" hangingPunct="0">
              <a:defRPr sz="2800">
                <a:solidFill>
                  <a:schemeClr val="tx1"/>
                </a:solidFill>
                <a:latin typeface="Arial" panose="020B0604020202020204" pitchFamily="34" charset="0"/>
                <a:ea typeface="宋体" panose="02010600030101010101" pitchFamily="2" charset="-122"/>
              </a:defRPr>
            </a:lvl2pPr>
            <a:lvl3pPr marL="1143000" indent="-228600" eaLnBrk="0" hangingPunct="0">
              <a:defRPr sz="2800">
                <a:solidFill>
                  <a:schemeClr val="tx1"/>
                </a:solidFill>
                <a:latin typeface="Arial" panose="020B0604020202020204" pitchFamily="34" charset="0"/>
                <a:ea typeface="宋体" panose="02010600030101010101" pitchFamily="2" charset="-122"/>
              </a:defRPr>
            </a:lvl3pPr>
            <a:lvl4pPr marL="1600200" indent="-228600" eaLnBrk="0" hangingPunct="0">
              <a:defRPr sz="2800">
                <a:solidFill>
                  <a:schemeClr val="tx1"/>
                </a:solidFill>
                <a:latin typeface="Arial" panose="020B0604020202020204" pitchFamily="34" charset="0"/>
                <a:ea typeface="宋体" panose="02010600030101010101" pitchFamily="2" charset="-122"/>
              </a:defRPr>
            </a:lvl4pPr>
            <a:lvl5pPr marL="2057400" indent="-228600" eaLnBrk="0" hangingPunct="0">
              <a:defRPr sz="28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28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28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28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2800">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3600" b="1">
                <a:solidFill>
                  <a:srgbClr val="FF0000"/>
                </a:solidFill>
              </a:rPr>
              <a:t>T</a:t>
            </a:r>
          </a:p>
        </p:txBody>
      </p:sp>
      <p:sp>
        <p:nvSpPr>
          <p:cNvPr id="12293" name="Text Box 14"/>
          <p:cNvSpPr txBox="1">
            <a:spLocks noChangeArrowheads="1"/>
          </p:cNvSpPr>
          <p:nvPr/>
        </p:nvSpPr>
        <p:spPr bwMode="auto">
          <a:xfrm>
            <a:off x="827088" y="2492375"/>
            <a:ext cx="360362"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Arial" panose="020B0604020202020204" pitchFamily="34" charset="0"/>
                <a:ea typeface="宋体" panose="02010600030101010101" pitchFamily="2" charset="-122"/>
              </a:defRPr>
            </a:lvl1pPr>
            <a:lvl2pPr marL="742950" indent="-285750" eaLnBrk="0" hangingPunct="0">
              <a:defRPr sz="2800">
                <a:solidFill>
                  <a:schemeClr val="tx1"/>
                </a:solidFill>
                <a:latin typeface="Arial" panose="020B0604020202020204" pitchFamily="34" charset="0"/>
                <a:ea typeface="宋体" panose="02010600030101010101" pitchFamily="2" charset="-122"/>
              </a:defRPr>
            </a:lvl2pPr>
            <a:lvl3pPr marL="1143000" indent="-228600" eaLnBrk="0" hangingPunct="0">
              <a:defRPr sz="2800">
                <a:solidFill>
                  <a:schemeClr val="tx1"/>
                </a:solidFill>
                <a:latin typeface="Arial" panose="020B0604020202020204" pitchFamily="34" charset="0"/>
                <a:ea typeface="宋体" panose="02010600030101010101" pitchFamily="2" charset="-122"/>
              </a:defRPr>
            </a:lvl3pPr>
            <a:lvl4pPr marL="1600200" indent="-228600" eaLnBrk="0" hangingPunct="0">
              <a:defRPr sz="2800">
                <a:solidFill>
                  <a:schemeClr val="tx1"/>
                </a:solidFill>
                <a:latin typeface="Arial" panose="020B0604020202020204" pitchFamily="34" charset="0"/>
                <a:ea typeface="宋体" panose="02010600030101010101" pitchFamily="2" charset="-122"/>
              </a:defRPr>
            </a:lvl4pPr>
            <a:lvl5pPr marL="2057400" indent="-228600" eaLnBrk="0" hangingPunct="0">
              <a:defRPr sz="28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28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28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28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2800">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3600">
                <a:solidFill>
                  <a:srgbClr val="FF0000"/>
                </a:solidFill>
              </a:rPr>
              <a:t>F</a:t>
            </a:r>
          </a:p>
        </p:txBody>
      </p:sp>
      <p:sp>
        <p:nvSpPr>
          <p:cNvPr id="12294" name="Text Box 15"/>
          <p:cNvSpPr txBox="1">
            <a:spLocks noChangeArrowheads="1"/>
          </p:cNvSpPr>
          <p:nvPr/>
        </p:nvSpPr>
        <p:spPr bwMode="auto">
          <a:xfrm>
            <a:off x="827088" y="2997200"/>
            <a:ext cx="360362"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Arial" panose="020B0604020202020204" pitchFamily="34" charset="0"/>
                <a:ea typeface="宋体" panose="02010600030101010101" pitchFamily="2" charset="-122"/>
              </a:defRPr>
            </a:lvl1pPr>
            <a:lvl2pPr marL="742950" indent="-285750" eaLnBrk="0" hangingPunct="0">
              <a:defRPr sz="2800">
                <a:solidFill>
                  <a:schemeClr val="tx1"/>
                </a:solidFill>
                <a:latin typeface="Arial" panose="020B0604020202020204" pitchFamily="34" charset="0"/>
                <a:ea typeface="宋体" panose="02010600030101010101" pitchFamily="2" charset="-122"/>
              </a:defRPr>
            </a:lvl2pPr>
            <a:lvl3pPr marL="1143000" indent="-228600" eaLnBrk="0" hangingPunct="0">
              <a:defRPr sz="2800">
                <a:solidFill>
                  <a:schemeClr val="tx1"/>
                </a:solidFill>
                <a:latin typeface="Arial" panose="020B0604020202020204" pitchFamily="34" charset="0"/>
                <a:ea typeface="宋体" panose="02010600030101010101" pitchFamily="2" charset="-122"/>
              </a:defRPr>
            </a:lvl3pPr>
            <a:lvl4pPr marL="1600200" indent="-228600" eaLnBrk="0" hangingPunct="0">
              <a:defRPr sz="2800">
                <a:solidFill>
                  <a:schemeClr val="tx1"/>
                </a:solidFill>
                <a:latin typeface="Arial" panose="020B0604020202020204" pitchFamily="34" charset="0"/>
                <a:ea typeface="宋体" panose="02010600030101010101" pitchFamily="2" charset="-122"/>
              </a:defRPr>
            </a:lvl4pPr>
            <a:lvl5pPr marL="2057400" indent="-228600" eaLnBrk="0" hangingPunct="0">
              <a:defRPr sz="28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28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28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28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2800">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3600">
                <a:solidFill>
                  <a:srgbClr val="FF0000"/>
                </a:solidFill>
              </a:rPr>
              <a:t>T</a:t>
            </a:r>
          </a:p>
        </p:txBody>
      </p:sp>
      <p:sp>
        <p:nvSpPr>
          <p:cNvPr id="12295" name="Text Box 16"/>
          <p:cNvSpPr txBox="1">
            <a:spLocks noChangeArrowheads="1"/>
          </p:cNvSpPr>
          <p:nvPr/>
        </p:nvSpPr>
        <p:spPr bwMode="auto">
          <a:xfrm>
            <a:off x="828675" y="3573463"/>
            <a:ext cx="287338"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Arial" panose="020B0604020202020204" pitchFamily="34" charset="0"/>
                <a:ea typeface="宋体" panose="02010600030101010101" pitchFamily="2" charset="-122"/>
              </a:defRPr>
            </a:lvl1pPr>
            <a:lvl2pPr marL="742950" indent="-285750" eaLnBrk="0" hangingPunct="0">
              <a:defRPr sz="2800">
                <a:solidFill>
                  <a:schemeClr val="tx1"/>
                </a:solidFill>
                <a:latin typeface="Arial" panose="020B0604020202020204" pitchFamily="34" charset="0"/>
                <a:ea typeface="宋体" panose="02010600030101010101" pitchFamily="2" charset="-122"/>
              </a:defRPr>
            </a:lvl2pPr>
            <a:lvl3pPr marL="1143000" indent="-228600" eaLnBrk="0" hangingPunct="0">
              <a:defRPr sz="2800">
                <a:solidFill>
                  <a:schemeClr val="tx1"/>
                </a:solidFill>
                <a:latin typeface="Arial" panose="020B0604020202020204" pitchFamily="34" charset="0"/>
                <a:ea typeface="宋体" panose="02010600030101010101" pitchFamily="2" charset="-122"/>
              </a:defRPr>
            </a:lvl3pPr>
            <a:lvl4pPr marL="1600200" indent="-228600" eaLnBrk="0" hangingPunct="0">
              <a:defRPr sz="2800">
                <a:solidFill>
                  <a:schemeClr val="tx1"/>
                </a:solidFill>
                <a:latin typeface="Arial" panose="020B0604020202020204" pitchFamily="34" charset="0"/>
                <a:ea typeface="宋体" panose="02010600030101010101" pitchFamily="2" charset="-122"/>
              </a:defRPr>
            </a:lvl4pPr>
            <a:lvl5pPr marL="2057400" indent="-228600" eaLnBrk="0" hangingPunct="0">
              <a:defRPr sz="28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28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28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28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2800">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3600">
                <a:solidFill>
                  <a:srgbClr val="FF0000"/>
                </a:solidFill>
              </a:rPr>
              <a:t>F</a:t>
            </a:r>
          </a:p>
        </p:txBody>
      </p:sp>
      <p:sp>
        <p:nvSpPr>
          <p:cNvPr id="12296" name="Text Box 18"/>
          <p:cNvSpPr txBox="1">
            <a:spLocks noChangeArrowheads="1"/>
          </p:cNvSpPr>
          <p:nvPr/>
        </p:nvSpPr>
        <p:spPr bwMode="auto">
          <a:xfrm>
            <a:off x="827088" y="4508500"/>
            <a:ext cx="4318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Arial" panose="020B0604020202020204" pitchFamily="34" charset="0"/>
                <a:ea typeface="宋体" panose="02010600030101010101" pitchFamily="2" charset="-122"/>
              </a:defRPr>
            </a:lvl1pPr>
            <a:lvl2pPr marL="742950" indent="-285750" eaLnBrk="0" hangingPunct="0">
              <a:defRPr sz="2800">
                <a:solidFill>
                  <a:schemeClr val="tx1"/>
                </a:solidFill>
                <a:latin typeface="Arial" panose="020B0604020202020204" pitchFamily="34" charset="0"/>
                <a:ea typeface="宋体" panose="02010600030101010101" pitchFamily="2" charset="-122"/>
              </a:defRPr>
            </a:lvl2pPr>
            <a:lvl3pPr marL="1143000" indent="-228600" eaLnBrk="0" hangingPunct="0">
              <a:defRPr sz="2800">
                <a:solidFill>
                  <a:schemeClr val="tx1"/>
                </a:solidFill>
                <a:latin typeface="Arial" panose="020B0604020202020204" pitchFamily="34" charset="0"/>
                <a:ea typeface="宋体" panose="02010600030101010101" pitchFamily="2" charset="-122"/>
              </a:defRPr>
            </a:lvl3pPr>
            <a:lvl4pPr marL="1600200" indent="-228600" eaLnBrk="0" hangingPunct="0">
              <a:defRPr sz="2800">
                <a:solidFill>
                  <a:schemeClr val="tx1"/>
                </a:solidFill>
                <a:latin typeface="Arial" panose="020B0604020202020204" pitchFamily="34" charset="0"/>
                <a:ea typeface="宋体" panose="02010600030101010101" pitchFamily="2" charset="-122"/>
              </a:defRPr>
            </a:lvl4pPr>
            <a:lvl5pPr marL="2057400" indent="-228600" eaLnBrk="0" hangingPunct="0">
              <a:defRPr sz="28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28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28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28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2800">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3600">
                <a:solidFill>
                  <a:srgbClr val="FF0000"/>
                </a:solidFill>
              </a:rPr>
              <a:t>T</a:t>
            </a:r>
          </a:p>
        </p:txBody>
      </p:sp>
      <p:sp>
        <p:nvSpPr>
          <p:cNvPr id="12297" name="矩形 9"/>
          <p:cNvSpPr>
            <a:spLocks noChangeArrowheads="1"/>
          </p:cNvSpPr>
          <p:nvPr/>
        </p:nvSpPr>
        <p:spPr bwMode="auto">
          <a:xfrm>
            <a:off x="4284663" y="2565400"/>
            <a:ext cx="935037" cy="428625"/>
          </a:xfrm>
          <a:prstGeom prst="rect">
            <a:avLst/>
          </a:prstGeom>
          <a:solidFill>
            <a:schemeClr val="bg1"/>
          </a:solidFill>
          <a:ln w="38100">
            <a:solidFill>
              <a:srgbClr val="3366FF"/>
            </a:solidFill>
            <a:miter lim="800000"/>
          </a:ln>
        </p:spPr>
        <p:txBody>
          <a:bodyPr/>
          <a:lstStyle/>
          <a:p>
            <a:r>
              <a:rPr lang="en-US" altLang="zh-CN" sz="2400" b="1">
                <a:solidFill>
                  <a:srgbClr val="FF0000"/>
                </a:solidFill>
              </a:rPr>
              <a:t>coke</a:t>
            </a:r>
            <a:endParaRPr lang="zh-CN" altLang="en-US" sz="2400" b="1">
              <a:solidFill>
                <a:srgbClr val="FF0000"/>
              </a:solidFill>
            </a:endParaRPr>
          </a:p>
        </p:txBody>
      </p:sp>
      <p:sp>
        <p:nvSpPr>
          <p:cNvPr id="12298" name="矩形 10"/>
          <p:cNvSpPr>
            <a:spLocks noChangeArrowheads="1"/>
          </p:cNvSpPr>
          <p:nvPr/>
        </p:nvSpPr>
        <p:spPr bwMode="auto">
          <a:xfrm>
            <a:off x="4716463" y="4656138"/>
            <a:ext cx="2087562" cy="428625"/>
          </a:xfrm>
          <a:prstGeom prst="rect">
            <a:avLst/>
          </a:prstGeom>
          <a:solidFill>
            <a:schemeClr val="bg1"/>
          </a:solidFill>
          <a:ln w="38100">
            <a:solidFill>
              <a:srgbClr val="3366FF"/>
            </a:solidFill>
            <a:miter lim="800000"/>
          </a:ln>
        </p:spPr>
        <p:txBody>
          <a:bodyPr/>
          <a:lstStyle/>
          <a:p>
            <a:r>
              <a:rPr lang="en-US" altLang="zh-CN" b="1">
                <a:solidFill>
                  <a:srgbClr val="FF0000"/>
                </a:solidFill>
              </a:rPr>
              <a:t>unhealthy</a:t>
            </a:r>
            <a:endParaRPr lang="zh-CN" altLang="en-US" b="1">
              <a:solidFill>
                <a:srgbClr val="FF0000"/>
              </a:solidFill>
            </a:endParaRPr>
          </a:p>
        </p:txBody>
      </p:sp>
      <p:sp>
        <p:nvSpPr>
          <p:cNvPr id="12299" name="矩形 11"/>
          <p:cNvSpPr>
            <a:spLocks noChangeArrowheads="1"/>
          </p:cNvSpPr>
          <p:nvPr/>
        </p:nvSpPr>
        <p:spPr bwMode="auto">
          <a:xfrm>
            <a:off x="4940300" y="3644900"/>
            <a:ext cx="1071563" cy="428625"/>
          </a:xfrm>
          <a:prstGeom prst="rect">
            <a:avLst/>
          </a:prstGeom>
          <a:solidFill>
            <a:schemeClr val="bg1"/>
          </a:solidFill>
          <a:ln w="38100">
            <a:solidFill>
              <a:srgbClr val="3366FF"/>
            </a:solidFill>
            <a:miter lim="800000"/>
          </a:ln>
        </p:spPr>
        <p:txBody>
          <a:bodyPr/>
          <a:lstStyle/>
          <a:p>
            <a:r>
              <a:rPr lang="en-US" altLang="zh-CN" sz="2400" b="1">
                <a:solidFill>
                  <a:srgbClr val="FF0000"/>
                </a:solidFill>
              </a:rPr>
              <a:t>finger</a:t>
            </a:r>
            <a:endParaRPr lang="zh-CN" altLang="en-US" sz="2400" b="1">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2292"/>
                                        </p:tgtEl>
                                        <p:attrNameLst>
                                          <p:attrName>style.visibility</p:attrName>
                                        </p:attrNameLst>
                                      </p:cBhvr>
                                      <p:to>
                                        <p:strVal val="visible"/>
                                      </p:to>
                                    </p:set>
                                    <p:anim calcmode="lin" valueType="num">
                                      <p:cBhvr additive="base">
                                        <p:cTn id="7" dur="1000" fill="hold"/>
                                        <p:tgtEl>
                                          <p:spTgt spid="12292"/>
                                        </p:tgtEl>
                                        <p:attrNameLst>
                                          <p:attrName>ppt_x</p:attrName>
                                        </p:attrNameLst>
                                      </p:cBhvr>
                                      <p:tavLst>
                                        <p:tav tm="0">
                                          <p:val>
                                            <p:strVal val="0-#ppt_w/2"/>
                                          </p:val>
                                        </p:tav>
                                        <p:tav tm="100000">
                                          <p:val>
                                            <p:strVal val="#ppt_x"/>
                                          </p:val>
                                        </p:tav>
                                      </p:tavLst>
                                    </p:anim>
                                    <p:anim calcmode="lin" valueType="num">
                                      <p:cBhvr additive="base">
                                        <p:cTn id="8" dur="1000" fill="hold"/>
                                        <p:tgtEl>
                                          <p:spTgt spid="12292"/>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2293"/>
                                        </p:tgtEl>
                                        <p:attrNameLst>
                                          <p:attrName>style.visibility</p:attrName>
                                        </p:attrNameLst>
                                      </p:cBhvr>
                                      <p:to>
                                        <p:strVal val="visible"/>
                                      </p:to>
                                    </p:set>
                                    <p:anim calcmode="lin" valueType="num">
                                      <p:cBhvr additive="base">
                                        <p:cTn id="13" dur="1000" fill="hold"/>
                                        <p:tgtEl>
                                          <p:spTgt spid="12293"/>
                                        </p:tgtEl>
                                        <p:attrNameLst>
                                          <p:attrName>ppt_x</p:attrName>
                                        </p:attrNameLst>
                                      </p:cBhvr>
                                      <p:tavLst>
                                        <p:tav tm="0">
                                          <p:val>
                                            <p:strVal val="0-#ppt_w/2"/>
                                          </p:val>
                                        </p:tav>
                                        <p:tav tm="100000">
                                          <p:val>
                                            <p:strVal val="#ppt_x"/>
                                          </p:val>
                                        </p:tav>
                                      </p:tavLst>
                                    </p:anim>
                                    <p:anim calcmode="lin" valueType="num">
                                      <p:cBhvr additive="base">
                                        <p:cTn id="14" dur="1000" fill="hold"/>
                                        <p:tgtEl>
                                          <p:spTgt spid="12293"/>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3" presetClass="entr" presetSubtype="10" fill="hold" grpId="0" nodeType="clickEffect">
                                  <p:stCondLst>
                                    <p:cond delay="0"/>
                                  </p:stCondLst>
                                  <p:childTnLst>
                                    <p:set>
                                      <p:cBhvr>
                                        <p:cTn id="18" dur="1" fill="hold">
                                          <p:stCondLst>
                                            <p:cond delay="0"/>
                                          </p:stCondLst>
                                        </p:cTn>
                                        <p:tgtEl>
                                          <p:spTgt spid="12297"/>
                                        </p:tgtEl>
                                        <p:attrNameLst>
                                          <p:attrName>style.visibility</p:attrName>
                                        </p:attrNameLst>
                                      </p:cBhvr>
                                      <p:to>
                                        <p:strVal val="visible"/>
                                      </p:to>
                                    </p:set>
                                    <p:animEffect transition="in" filter="blinds(horizontal)">
                                      <p:cBhvr>
                                        <p:cTn id="19" dur="500"/>
                                        <p:tgtEl>
                                          <p:spTgt spid="12297"/>
                                        </p:tgtEl>
                                      </p:cBhvr>
                                    </p:animEffect>
                                  </p:childTnLst>
                                </p:cTn>
                              </p:par>
                            </p:childTnLst>
                          </p:cTn>
                        </p:par>
                      </p:childTnLst>
                    </p:cTn>
                  </p:par>
                  <p:par>
                    <p:cTn id="20" fill="hold">
                      <p:stCondLst>
                        <p:cond delay="indefinite"/>
                      </p:stCondLst>
                      <p:childTnLst>
                        <p:par>
                          <p:cTn id="21" fill="hold">
                            <p:stCondLst>
                              <p:cond delay="0"/>
                            </p:stCondLst>
                            <p:childTnLst>
                              <p:par>
                                <p:cTn id="22" presetID="2" presetClass="entr" presetSubtype="8" fill="hold" grpId="0" nodeType="clickEffect">
                                  <p:stCondLst>
                                    <p:cond delay="0"/>
                                  </p:stCondLst>
                                  <p:childTnLst>
                                    <p:set>
                                      <p:cBhvr>
                                        <p:cTn id="23" dur="1" fill="hold">
                                          <p:stCondLst>
                                            <p:cond delay="0"/>
                                          </p:stCondLst>
                                        </p:cTn>
                                        <p:tgtEl>
                                          <p:spTgt spid="12294"/>
                                        </p:tgtEl>
                                        <p:attrNameLst>
                                          <p:attrName>style.visibility</p:attrName>
                                        </p:attrNameLst>
                                      </p:cBhvr>
                                      <p:to>
                                        <p:strVal val="visible"/>
                                      </p:to>
                                    </p:set>
                                    <p:anim calcmode="lin" valueType="num">
                                      <p:cBhvr additive="base">
                                        <p:cTn id="24" dur="1000" fill="hold"/>
                                        <p:tgtEl>
                                          <p:spTgt spid="12294"/>
                                        </p:tgtEl>
                                        <p:attrNameLst>
                                          <p:attrName>ppt_x</p:attrName>
                                        </p:attrNameLst>
                                      </p:cBhvr>
                                      <p:tavLst>
                                        <p:tav tm="0">
                                          <p:val>
                                            <p:strVal val="0-#ppt_w/2"/>
                                          </p:val>
                                        </p:tav>
                                        <p:tav tm="100000">
                                          <p:val>
                                            <p:strVal val="#ppt_x"/>
                                          </p:val>
                                        </p:tav>
                                      </p:tavLst>
                                    </p:anim>
                                    <p:anim calcmode="lin" valueType="num">
                                      <p:cBhvr additive="base">
                                        <p:cTn id="25" dur="1000" fill="hold"/>
                                        <p:tgtEl>
                                          <p:spTgt spid="12294"/>
                                        </p:tgtEl>
                                        <p:attrNameLst>
                                          <p:attrName>ppt_y</p:attrName>
                                        </p:attrNameLst>
                                      </p:cBhvr>
                                      <p:tavLst>
                                        <p:tav tm="0">
                                          <p:val>
                                            <p:strVal val="#ppt_y"/>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8" fill="hold" grpId="0" nodeType="clickEffect">
                                  <p:stCondLst>
                                    <p:cond delay="0"/>
                                  </p:stCondLst>
                                  <p:childTnLst>
                                    <p:set>
                                      <p:cBhvr>
                                        <p:cTn id="29" dur="1" fill="hold">
                                          <p:stCondLst>
                                            <p:cond delay="0"/>
                                          </p:stCondLst>
                                        </p:cTn>
                                        <p:tgtEl>
                                          <p:spTgt spid="12295"/>
                                        </p:tgtEl>
                                        <p:attrNameLst>
                                          <p:attrName>style.visibility</p:attrName>
                                        </p:attrNameLst>
                                      </p:cBhvr>
                                      <p:to>
                                        <p:strVal val="visible"/>
                                      </p:to>
                                    </p:set>
                                    <p:anim calcmode="lin" valueType="num">
                                      <p:cBhvr additive="base">
                                        <p:cTn id="30" dur="1000" fill="hold"/>
                                        <p:tgtEl>
                                          <p:spTgt spid="12295"/>
                                        </p:tgtEl>
                                        <p:attrNameLst>
                                          <p:attrName>ppt_x</p:attrName>
                                        </p:attrNameLst>
                                      </p:cBhvr>
                                      <p:tavLst>
                                        <p:tav tm="0">
                                          <p:val>
                                            <p:strVal val="0-#ppt_w/2"/>
                                          </p:val>
                                        </p:tav>
                                        <p:tav tm="100000">
                                          <p:val>
                                            <p:strVal val="#ppt_x"/>
                                          </p:val>
                                        </p:tav>
                                      </p:tavLst>
                                    </p:anim>
                                    <p:anim calcmode="lin" valueType="num">
                                      <p:cBhvr additive="base">
                                        <p:cTn id="31" dur="1000" fill="hold"/>
                                        <p:tgtEl>
                                          <p:spTgt spid="12295"/>
                                        </p:tgtEl>
                                        <p:attrNameLst>
                                          <p:attrName>ppt_y</p:attrName>
                                        </p:attrNameLst>
                                      </p:cBhvr>
                                      <p:tavLst>
                                        <p:tav tm="0">
                                          <p:val>
                                            <p:strVal val="#ppt_y"/>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3" presetClass="entr" presetSubtype="10" fill="hold" grpId="0" nodeType="clickEffect">
                                  <p:stCondLst>
                                    <p:cond delay="0"/>
                                  </p:stCondLst>
                                  <p:childTnLst>
                                    <p:set>
                                      <p:cBhvr>
                                        <p:cTn id="35" dur="1" fill="hold">
                                          <p:stCondLst>
                                            <p:cond delay="0"/>
                                          </p:stCondLst>
                                        </p:cTn>
                                        <p:tgtEl>
                                          <p:spTgt spid="12299"/>
                                        </p:tgtEl>
                                        <p:attrNameLst>
                                          <p:attrName>style.visibility</p:attrName>
                                        </p:attrNameLst>
                                      </p:cBhvr>
                                      <p:to>
                                        <p:strVal val="visible"/>
                                      </p:to>
                                    </p:set>
                                    <p:animEffect transition="in" filter="blinds(horizontal)">
                                      <p:cBhvr>
                                        <p:cTn id="36" dur="500"/>
                                        <p:tgtEl>
                                          <p:spTgt spid="12299"/>
                                        </p:tgtEl>
                                      </p:cBhvr>
                                    </p:animEffect>
                                  </p:childTnLst>
                                </p:cTn>
                              </p:par>
                            </p:childTnLst>
                          </p:cTn>
                        </p:par>
                      </p:childTnLst>
                    </p:cTn>
                  </p:par>
                  <p:par>
                    <p:cTn id="37" fill="hold">
                      <p:stCondLst>
                        <p:cond delay="indefinite"/>
                      </p:stCondLst>
                      <p:childTnLst>
                        <p:par>
                          <p:cTn id="38" fill="hold">
                            <p:stCondLst>
                              <p:cond delay="0"/>
                            </p:stCondLst>
                            <p:childTnLst>
                              <p:par>
                                <p:cTn id="39" presetID="2" presetClass="entr" presetSubtype="8" fill="hold" nodeType="clickEffect">
                                  <p:stCondLst>
                                    <p:cond delay="0"/>
                                  </p:stCondLst>
                                  <p:childTnLst>
                                    <p:set>
                                      <p:cBhvr>
                                        <p:cTn id="40" dur="1" fill="hold">
                                          <p:stCondLst>
                                            <p:cond delay="0"/>
                                          </p:stCondLst>
                                        </p:cTn>
                                        <p:tgtEl>
                                          <p:spTgt spid="12296">
                                            <p:txEl>
                                              <p:pRg st="0" end="0"/>
                                            </p:txEl>
                                          </p:spTgt>
                                        </p:tgtEl>
                                        <p:attrNameLst>
                                          <p:attrName>style.visibility</p:attrName>
                                        </p:attrNameLst>
                                      </p:cBhvr>
                                      <p:to>
                                        <p:strVal val="visible"/>
                                      </p:to>
                                    </p:set>
                                    <p:anim calcmode="lin" valueType="num">
                                      <p:cBhvr additive="base">
                                        <p:cTn id="41" dur="1000" fill="hold"/>
                                        <p:tgtEl>
                                          <p:spTgt spid="12296">
                                            <p:txEl>
                                              <p:pRg st="0" end="0"/>
                                            </p:txEl>
                                          </p:spTgt>
                                        </p:tgtEl>
                                        <p:attrNameLst>
                                          <p:attrName>ppt_x</p:attrName>
                                        </p:attrNameLst>
                                      </p:cBhvr>
                                      <p:tavLst>
                                        <p:tav tm="0">
                                          <p:val>
                                            <p:strVal val="0-#ppt_w/2"/>
                                          </p:val>
                                        </p:tav>
                                        <p:tav tm="100000">
                                          <p:val>
                                            <p:strVal val="#ppt_x"/>
                                          </p:val>
                                        </p:tav>
                                      </p:tavLst>
                                    </p:anim>
                                    <p:anim calcmode="lin" valueType="num">
                                      <p:cBhvr additive="base">
                                        <p:cTn id="42" dur="1000" fill="hold"/>
                                        <p:tgtEl>
                                          <p:spTgt spid="12296">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grpId="0" nodeType="clickEffect">
                                  <p:stCondLst>
                                    <p:cond delay="0"/>
                                  </p:stCondLst>
                                  <p:childTnLst>
                                    <p:set>
                                      <p:cBhvr>
                                        <p:cTn id="46" dur="1" fill="hold">
                                          <p:stCondLst>
                                            <p:cond delay="0"/>
                                          </p:stCondLst>
                                        </p:cTn>
                                        <p:tgtEl>
                                          <p:spTgt spid="12298"/>
                                        </p:tgtEl>
                                        <p:attrNameLst>
                                          <p:attrName>style.visibility</p:attrName>
                                        </p:attrNameLst>
                                      </p:cBhvr>
                                      <p:to>
                                        <p:strVal val="visible"/>
                                      </p:to>
                                    </p:set>
                                    <p:animEffect transition="in" filter="blinds(horizontal)">
                                      <p:cBhvr>
                                        <p:cTn id="47" dur="500"/>
                                        <p:tgtEl>
                                          <p:spTgt spid="1229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2" grpId="0" autoUpdateAnimBg="0"/>
      <p:bldP spid="12293" grpId="0" autoUpdateAnimBg="0"/>
      <p:bldP spid="12294" grpId="0" autoUpdateAnimBg="0"/>
      <p:bldP spid="12295" grpId="0" autoUpdateAnimBg="0"/>
      <p:bldP spid="12297" grpId="0" animBg="1" autoUpdateAnimBg="0"/>
      <p:bldP spid="12298" grpId="0" animBg="1" autoUpdateAnimBg="0"/>
      <p:bldP spid="12299" grpId="0" animBg="1"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314" name="Group 2"/>
          <p:cNvGraphicFramePr>
            <a:graphicFrameLocks noGrp="1"/>
          </p:cNvGraphicFramePr>
          <p:nvPr/>
        </p:nvGraphicFramePr>
        <p:xfrm>
          <a:off x="539750" y="1052513"/>
          <a:ext cx="7848600" cy="5603052"/>
        </p:xfrm>
        <a:graphic>
          <a:graphicData uri="http://schemas.openxmlformats.org/drawingml/2006/table">
            <a:tbl>
              <a:tblPr/>
              <a:tblGrid>
                <a:gridCol w="2616200">
                  <a:extLst>
                    <a:ext uri="{9D8B030D-6E8A-4147-A177-3AD203B41FA5}">
                      <a16:colId xmlns:a16="http://schemas.microsoft.com/office/drawing/2014/main" val="20000"/>
                    </a:ext>
                  </a:extLst>
                </a:gridCol>
                <a:gridCol w="2616200">
                  <a:extLst>
                    <a:ext uri="{9D8B030D-6E8A-4147-A177-3AD203B41FA5}">
                      <a16:colId xmlns:a16="http://schemas.microsoft.com/office/drawing/2014/main" val="20001"/>
                    </a:ext>
                  </a:extLst>
                </a:gridCol>
                <a:gridCol w="2616200">
                  <a:extLst>
                    <a:ext uri="{9D8B030D-6E8A-4147-A177-3AD203B41FA5}">
                      <a16:colId xmlns:a16="http://schemas.microsoft.com/office/drawing/2014/main" val="20002"/>
                    </a:ext>
                  </a:extLst>
                </a:gridCol>
              </a:tblGrid>
              <a:tr h="709613">
                <a:tc rowSpan="2">
                  <a:txBody>
                    <a:bodyPr/>
                    <a:lstStyle/>
                    <a:p>
                      <a:pPr marL="0" marR="0" lvl="0" indent="0" algn="l" defTabSz="914400" rtl="0" eaLnBrk="0" fontAlgn="base" latinLnBrk="0" hangingPunct="0">
                        <a:lnSpc>
                          <a:spcPct val="100000"/>
                        </a:lnSpc>
                        <a:spcBef>
                          <a:spcPct val="20000"/>
                        </a:spcBef>
                        <a:spcAft>
                          <a:spcPct val="0"/>
                        </a:spcAft>
                        <a:buClrTx/>
                        <a:buSzTx/>
                        <a:buFontTx/>
                        <a:buNone/>
                      </a:pPr>
                      <a:r>
                        <a:rPr kumimoji="0" lang="zh-CN" altLang="zh-CN" sz="2400" b="0" i="0" u="none" strike="noStrike" cap="none" normalizeH="0" baseline="0" smtClean="0">
                          <a:ln>
                            <a:noFill/>
                          </a:ln>
                          <a:solidFill>
                            <a:schemeClr val="accent2"/>
                          </a:solidFill>
                          <a:effectLst/>
                          <a:latin typeface="Comic Sans MS" panose="030F0702030302020204" pitchFamily="66" charset="0"/>
                          <a:ea typeface="宋体" panose="02010600030101010101" pitchFamily="2" charset="-122"/>
                        </a:rPr>
                        <a:t>  Bad habits</a:t>
                      </a:r>
                    </a:p>
                    <a:p>
                      <a:pPr marL="0" marR="0" lvl="0" indent="0" algn="l" defTabSz="914400" rtl="0" eaLnBrk="0" fontAlgn="base" latinLnBrk="0" hangingPunct="0">
                        <a:lnSpc>
                          <a:spcPct val="100000"/>
                        </a:lnSpc>
                        <a:spcBef>
                          <a:spcPct val="20000"/>
                        </a:spcBef>
                        <a:spcAft>
                          <a:spcPct val="0"/>
                        </a:spcAft>
                        <a:buClrTx/>
                        <a:buSzTx/>
                        <a:buFontTx/>
                        <a:buNone/>
                      </a:pPr>
                      <a:r>
                        <a:rPr kumimoji="0" lang="zh-CN" altLang="zh-CN" sz="2400" b="0" i="0" u="none" strike="noStrike" cap="none" normalizeH="0" baseline="0" smtClean="0">
                          <a:ln>
                            <a:noFill/>
                          </a:ln>
                          <a:solidFill>
                            <a:schemeClr val="accent2"/>
                          </a:solidFill>
                          <a:effectLst/>
                          <a:latin typeface="Comic Sans MS" panose="030F0702030302020204" pitchFamily="66" charset="0"/>
                          <a:ea typeface="宋体" panose="02010600030101010101" pitchFamily="2" charset="-122"/>
                        </a:rPr>
                        <a:t>  </a:t>
                      </a:r>
                      <a:r>
                        <a:rPr kumimoji="0" lang="zh-CN" sz="2400" b="0" i="0" u="none" strike="noStrike" cap="none" normalizeH="0" baseline="0" smtClean="0">
                          <a:ln>
                            <a:noFill/>
                          </a:ln>
                          <a:solidFill>
                            <a:schemeClr val="accent2"/>
                          </a:solidFill>
                          <a:effectLst/>
                          <a:latin typeface="Comic Sans MS" panose="030F0702030302020204" pitchFamily="66" charset="0"/>
                          <a:ea typeface="宋体" panose="02010600030101010101" pitchFamily="2" charset="-122"/>
                        </a:rPr>
                        <a:t>（坏习惯）</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0" fontAlgn="base" latinLnBrk="0" hangingPunct="0">
                        <a:lnSpc>
                          <a:spcPct val="100000"/>
                        </a:lnSpc>
                        <a:spcBef>
                          <a:spcPct val="20000"/>
                        </a:spcBef>
                        <a:spcAft>
                          <a:spcPct val="0"/>
                        </a:spcAft>
                        <a:buClrTx/>
                        <a:buSzTx/>
                        <a:buFontTx/>
                        <a:buNone/>
                      </a:pPr>
                      <a:r>
                        <a:rPr kumimoji="0" lang="zh-CN" altLang="zh-CN" sz="2400" b="0" i="0" u="none" strike="noStrike" cap="none" normalizeH="0" baseline="0" smtClean="0">
                          <a:ln>
                            <a:noFill/>
                          </a:ln>
                          <a:solidFill>
                            <a:schemeClr val="accent2"/>
                          </a:solidFill>
                          <a:effectLst/>
                          <a:latin typeface="Comic Sans MS" panose="030F0702030302020204" pitchFamily="66" charset="0"/>
                          <a:ea typeface="宋体" panose="02010600030101010101" pitchFamily="2" charset="-122"/>
                        </a:rPr>
                        <a:t>       Suggestion </a:t>
                      </a:r>
                      <a:r>
                        <a:rPr kumimoji="0" lang="zh-CN" sz="2400" b="0" i="0" u="none" strike="noStrike" cap="none" normalizeH="0" baseline="0" smtClean="0">
                          <a:ln>
                            <a:noFill/>
                          </a:ln>
                          <a:solidFill>
                            <a:schemeClr val="accent2"/>
                          </a:solidFill>
                          <a:effectLst/>
                          <a:latin typeface="Comic Sans MS" panose="030F0702030302020204" pitchFamily="66" charset="0"/>
                          <a:ea typeface="宋体" panose="02010600030101010101" pitchFamily="2" charset="-122"/>
                        </a:rPr>
                        <a:t>（建议）</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zh-CN"/>
                    </a:p>
                  </a:txBody>
                  <a:tcPr/>
                </a:tc>
                <a:extLst>
                  <a:ext uri="{0D108BD9-81ED-4DB2-BD59-A6C34878D82A}">
                    <a16:rowId xmlns:a16="http://schemas.microsoft.com/office/drawing/2014/main" val="10000"/>
                  </a:ext>
                </a:extLst>
              </a:tr>
              <a:tr h="542925">
                <a:tc vMerge="1">
                  <a:txBody>
                    <a:bodyPr/>
                    <a:lstStyle/>
                    <a:p>
                      <a:endParaRPr lang="zh-CN"/>
                    </a:p>
                  </a:txBody>
                  <a:tcPr/>
                </a:tc>
                <a:tc>
                  <a:txBody>
                    <a:bodyPr/>
                    <a:lstStyle/>
                    <a:p>
                      <a:pPr marL="0" marR="0" lvl="0" indent="0" algn="l" defTabSz="914400" rtl="0" eaLnBrk="0" fontAlgn="base" latinLnBrk="0" hangingPunct="0">
                        <a:lnSpc>
                          <a:spcPct val="100000"/>
                        </a:lnSpc>
                        <a:spcBef>
                          <a:spcPct val="20000"/>
                        </a:spcBef>
                        <a:spcAft>
                          <a:spcPct val="0"/>
                        </a:spcAft>
                        <a:buClrTx/>
                        <a:buSzTx/>
                        <a:buFontTx/>
                        <a:buNone/>
                      </a:pPr>
                      <a:r>
                        <a:rPr kumimoji="0" lang="zh-CN" altLang="zh-CN" sz="2400" b="0" i="0" u="none" strike="noStrike" cap="none" normalizeH="0" baseline="0" smtClean="0">
                          <a:ln>
                            <a:noFill/>
                          </a:ln>
                          <a:solidFill>
                            <a:schemeClr val="accent2"/>
                          </a:solidFill>
                          <a:effectLst/>
                          <a:latin typeface="Comic Sans MS" panose="030F0702030302020204" pitchFamily="66" charset="0"/>
                          <a:ea typeface="宋体" panose="02010600030101010101" pitchFamily="2" charset="-122"/>
                        </a:rPr>
                        <a:t>should do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pPr>
                      <a:r>
                        <a:rPr kumimoji="0" lang="zh-CN" altLang="zh-CN" sz="2400" b="0" i="0" u="none" strike="noStrike" cap="none" normalizeH="0" baseline="0" smtClean="0">
                          <a:ln>
                            <a:noFill/>
                          </a:ln>
                          <a:solidFill>
                            <a:schemeClr val="accent2"/>
                          </a:solidFill>
                          <a:effectLst/>
                          <a:latin typeface="Comic Sans MS" panose="030F0702030302020204" pitchFamily="66" charset="0"/>
                          <a:ea typeface="宋体" panose="02010600030101010101" pitchFamily="2" charset="-122"/>
                        </a:rPr>
                        <a:t>shouldn’t do</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189038">
                <a:tc>
                  <a:txBody>
                    <a:bodyPr/>
                    <a:lstStyle/>
                    <a:p>
                      <a:pPr marL="0" marR="0" lvl="0" indent="0" algn="l" defTabSz="914400" rtl="0" eaLnBrk="0" fontAlgn="base" latinLnBrk="0" hangingPunct="0">
                        <a:lnSpc>
                          <a:spcPct val="100000"/>
                        </a:lnSpc>
                        <a:spcBef>
                          <a:spcPct val="20000"/>
                        </a:spcBef>
                        <a:spcAft>
                          <a:spcPct val="0"/>
                        </a:spcAft>
                        <a:buClrTx/>
                        <a:buSzTx/>
                        <a:buFontTx/>
                        <a:buNone/>
                      </a:pPr>
                      <a:r>
                        <a:rPr kumimoji="0" lang="zh-CN" altLang="zh-CN" sz="2400" b="0" i="0" u="none" strike="noStrike" cap="none" normalizeH="0" baseline="0" smtClean="0">
                          <a:ln>
                            <a:noFill/>
                          </a:ln>
                          <a:solidFill>
                            <a:schemeClr val="accent2"/>
                          </a:solidFill>
                          <a:effectLst/>
                          <a:latin typeface="Comic Sans MS" panose="030F0702030302020204" pitchFamily="66" charset="0"/>
                          <a:ea typeface="宋体" panose="02010600030101010101" pitchFamily="2" charset="-122"/>
                        </a:rPr>
                        <a:t>1. play computer games too much</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pPr>
                      <a:r>
                        <a:rPr kumimoji="0" lang="zh-CN" altLang="zh-CN" sz="2400" b="0" i="0" u="none" strike="noStrike" cap="none" normalizeH="0" baseline="0" smtClean="0">
                          <a:ln>
                            <a:noFill/>
                          </a:ln>
                          <a:solidFill>
                            <a:schemeClr val="accent2"/>
                          </a:solidFill>
                          <a:effectLst/>
                          <a:latin typeface="Comic Sans MS" panose="030F0702030302020204" pitchFamily="66" charset="0"/>
                          <a:ea typeface="宋体" panose="02010600030101010101" pitchFamily="2" charset="-122"/>
                        </a:rPr>
                        <a:t>take a good rest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pPr>
                      <a:r>
                        <a:rPr kumimoji="0" lang="zh-CN" altLang="zh-CN" sz="2400" b="0" i="0" u="none" strike="noStrike" cap="none" normalizeH="0" baseline="0" smtClean="0">
                          <a:ln>
                            <a:noFill/>
                          </a:ln>
                          <a:solidFill>
                            <a:schemeClr val="accent2"/>
                          </a:solidFill>
                          <a:effectLst/>
                          <a:latin typeface="Comic Sans MS" panose="030F0702030302020204" pitchFamily="66" charset="0"/>
                          <a:ea typeface="宋体" panose="02010600030101010101" pitchFamily="2" charset="-122"/>
                        </a:rPr>
                        <a:t>don’t play computer games too much</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823913">
                <a:tc>
                  <a:txBody>
                    <a:bodyPr/>
                    <a:lstStyle/>
                    <a:p>
                      <a:pPr marL="0" marR="0" lvl="0" indent="0" algn="l" defTabSz="914400" rtl="0" eaLnBrk="0" fontAlgn="base" latinLnBrk="0" hangingPunct="0">
                        <a:lnSpc>
                          <a:spcPct val="100000"/>
                        </a:lnSpc>
                        <a:spcBef>
                          <a:spcPct val="20000"/>
                        </a:spcBef>
                        <a:spcAft>
                          <a:spcPct val="0"/>
                        </a:spcAft>
                        <a:buClrTx/>
                        <a:buSzTx/>
                        <a:buFontTx/>
                        <a:buNone/>
                      </a:pPr>
                      <a:r>
                        <a:rPr kumimoji="0" lang="zh-CN" altLang="zh-CN" sz="2400" b="0" i="0" u="none" strike="noStrike" cap="none" normalizeH="0" baseline="0" smtClean="0">
                          <a:ln>
                            <a:noFill/>
                          </a:ln>
                          <a:solidFill>
                            <a:schemeClr val="accent2"/>
                          </a:solidFill>
                          <a:effectLst/>
                          <a:latin typeface="Comic Sans MS" panose="030F0702030302020204" pitchFamily="66" charset="0"/>
                          <a:ea typeface="宋体" panose="02010600030101010101" pitchFamily="2" charset="-122"/>
                        </a:rPr>
                        <a:t>2. no time to take exercise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pPr>
                      <a:r>
                        <a:rPr kumimoji="0" lang="zh-CN" altLang="zh-CN" sz="2400" b="0" i="0" u="none" strike="noStrike" cap="none" normalizeH="0" baseline="0" smtClean="0">
                          <a:ln>
                            <a:noFill/>
                          </a:ln>
                          <a:solidFill>
                            <a:schemeClr val="accent2"/>
                          </a:solidFill>
                          <a:effectLst/>
                          <a:latin typeface="Comic Sans MS" panose="030F0702030302020204" pitchFamily="66" charset="0"/>
                          <a:ea typeface="宋体" panose="02010600030101010101" pitchFamily="2" charset="-122"/>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pPr>
                      <a:endParaRPr kumimoji="0" lang="zh-CN" altLang="zh-CN" sz="2400" b="0" i="0" u="none" strike="noStrike" cap="none" normalizeH="0" baseline="0" smtClean="0">
                        <a:ln>
                          <a:noFill/>
                        </a:ln>
                        <a:solidFill>
                          <a:schemeClr val="accent2"/>
                        </a:solidFill>
                        <a:effectLst/>
                        <a:latin typeface="Comic Sans MS" panose="030F0702030302020204" pitchFamily="66" charset="0"/>
                        <a:ea typeface="宋体" panose="02010600030101010101" pitchFamily="2" charset="-122"/>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895350">
                <a:tc>
                  <a:txBody>
                    <a:bodyPr/>
                    <a:lstStyle/>
                    <a:p>
                      <a:pPr marL="0" marR="0" lvl="0" indent="0" algn="l" defTabSz="914400" rtl="0" eaLnBrk="0" fontAlgn="base" latinLnBrk="0" hangingPunct="0">
                        <a:lnSpc>
                          <a:spcPct val="100000"/>
                        </a:lnSpc>
                        <a:spcBef>
                          <a:spcPct val="20000"/>
                        </a:spcBef>
                        <a:spcAft>
                          <a:spcPct val="0"/>
                        </a:spcAft>
                        <a:buClrTx/>
                        <a:buSzTx/>
                        <a:buFontTx/>
                        <a:buNone/>
                      </a:pPr>
                      <a:r>
                        <a:rPr kumimoji="0" lang="zh-CN" altLang="zh-CN" sz="2400" b="0" i="0" u="none" strike="noStrike" cap="none" normalizeH="0" baseline="0" smtClean="0">
                          <a:ln>
                            <a:noFill/>
                          </a:ln>
                          <a:solidFill>
                            <a:schemeClr val="accent2"/>
                          </a:solidFill>
                          <a:effectLst/>
                          <a:latin typeface="Comic Sans MS" panose="030F0702030302020204" pitchFamily="66" charset="0"/>
                          <a:ea typeface="宋体" panose="02010600030101010101" pitchFamily="2" charset="-122"/>
                        </a:rPr>
                        <a:t>3. go to bed and </a:t>
                      </a:r>
                    </a:p>
                    <a:p>
                      <a:pPr marL="0" marR="0" lvl="0" indent="0" algn="l" defTabSz="914400" rtl="0" eaLnBrk="0" fontAlgn="base" latinLnBrk="0" hangingPunct="0">
                        <a:lnSpc>
                          <a:spcPct val="100000"/>
                        </a:lnSpc>
                        <a:spcBef>
                          <a:spcPct val="20000"/>
                        </a:spcBef>
                        <a:spcAft>
                          <a:spcPct val="0"/>
                        </a:spcAft>
                        <a:buClrTx/>
                        <a:buSzTx/>
                        <a:buFontTx/>
                        <a:buNone/>
                      </a:pPr>
                      <a:r>
                        <a:rPr kumimoji="0" lang="zh-CN" altLang="zh-CN" sz="2400" b="0" i="0" u="none" strike="noStrike" cap="none" normalizeH="0" baseline="0" smtClean="0">
                          <a:ln>
                            <a:noFill/>
                          </a:ln>
                          <a:solidFill>
                            <a:schemeClr val="accent2"/>
                          </a:solidFill>
                          <a:effectLst/>
                          <a:latin typeface="Comic Sans MS" panose="030F0702030302020204" pitchFamily="66" charset="0"/>
                          <a:ea typeface="宋体" panose="02010600030101010101" pitchFamily="2" charset="-122"/>
                        </a:rPr>
                        <a:t>  get up late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pPr>
                      <a:endParaRPr kumimoji="0" lang="zh-CN" altLang="zh-CN" sz="3600" b="0" i="0" u="none" strike="noStrike" cap="none" normalizeH="0" baseline="0" smtClean="0">
                        <a:ln>
                          <a:noFill/>
                        </a:ln>
                        <a:solidFill>
                          <a:schemeClr val="accent2"/>
                        </a:solidFill>
                        <a:effectLst/>
                        <a:latin typeface="Comic Sans MS" panose="030F0702030302020204" pitchFamily="66" charset="0"/>
                        <a:ea typeface="宋体" panose="02010600030101010101"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pPr>
                      <a:endParaRPr kumimoji="0" lang="zh-CN" altLang="zh-CN" sz="3600" b="0" i="0" u="none" strike="noStrike" cap="none" normalizeH="0" baseline="0" smtClean="0">
                        <a:ln>
                          <a:noFill/>
                        </a:ln>
                        <a:solidFill>
                          <a:schemeClr val="accent2"/>
                        </a:solidFill>
                        <a:effectLst/>
                        <a:latin typeface="Comic Sans MS" panose="030F0702030302020204" pitchFamily="66" charset="0"/>
                        <a:ea typeface="宋体" panose="02010600030101010101" pitchFamily="2" charset="-122"/>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719138">
                <a:tc>
                  <a:txBody>
                    <a:bodyPr/>
                    <a:lstStyle/>
                    <a:p>
                      <a:pPr marL="0" marR="0" lvl="0" indent="0" algn="l" defTabSz="914400" rtl="0" eaLnBrk="0" fontAlgn="base" latinLnBrk="0" hangingPunct="0">
                        <a:lnSpc>
                          <a:spcPct val="100000"/>
                        </a:lnSpc>
                        <a:spcBef>
                          <a:spcPct val="20000"/>
                        </a:spcBef>
                        <a:spcAft>
                          <a:spcPct val="0"/>
                        </a:spcAft>
                        <a:buClrTx/>
                        <a:buSzTx/>
                        <a:buFontTx/>
                        <a:buNone/>
                      </a:pPr>
                      <a:r>
                        <a:rPr kumimoji="0" lang="zh-CN" altLang="zh-CN" sz="2400" b="0" i="0" u="none" strike="noStrike" cap="none" normalizeH="0" baseline="0" smtClean="0">
                          <a:ln>
                            <a:noFill/>
                          </a:ln>
                          <a:solidFill>
                            <a:schemeClr val="accent2"/>
                          </a:solidFill>
                          <a:effectLst/>
                          <a:latin typeface="Comic Sans MS" panose="030F0702030302020204" pitchFamily="66" charset="0"/>
                          <a:ea typeface="宋体" panose="02010600030101010101" pitchFamily="2" charset="-122"/>
                        </a:rPr>
                        <a:t>4. eat too much</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pPr>
                      <a:endParaRPr kumimoji="0" lang="zh-CN" altLang="zh-CN" sz="3600" b="0" i="0" u="none" strike="noStrike" cap="none" normalizeH="0" baseline="0" smtClean="0">
                        <a:ln>
                          <a:noFill/>
                        </a:ln>
                        <a:solidFill>
                          <a:schemeClr val="accent2"/>
                        </a:solidFill>
                        <a:effectLst/>
                        <a:latin typeface="Comic Sans MS" panose="030F0702030302020204" pitchFamily="66" charset="0"/>
                        <a:ea typeface="宋体" panose="02010600030101010101"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pPr>
                      <a:endParaRPr kumimoji="0" lang="zh-CN" altLang="zh-CN" sz="3600" b="0" i="0" u="none" strike="noStrike" cap="none" normalizeH="0" baseline="0" smtClean="0">
                        <a:ln>
                          <a:noFill/>
                        </a:ln>
                        <a:solidFill>
                          <a:schemeClr val="accent2"/>
                        </a:solidFill>
                        <a:effectLst/>
                        <a:latin typeface="Comic Sans MS" panose="030F0702030302020204" pitchFamily="66" charset="0"/>
                        <a:ea typeface="宋体" panose="02010600030101010101" pitchFamily="2" charset="-122"/>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722313">
                <a:tc>
                  <a:txBody>
                    <a:bodyPr/>
                    <a:lstStyle/>
                    <a:p>
                      <a:pPr marL="0" marR="0" lvl="0" indent="0" algn="l" defTabSz="914400" rtl="0" eaLnBrk="0" fontAlgn="base" latinLnBrk="0" hangingPunct="0">
                        <a:lnSpc>
                          <a:spcPct val="100000"/>
                        </a:lnSpc>
                        <a:spcBef>
                          <a:spcPct val="20000"/>
                        </a:spcBef>
                        <a:spcAft>
                          <a:spcPct val="0"/>
                        </a:spcAft>
                        <a:buClrTx/>
                        <a:buSzTx/>
                        <a:buFontTx/>
                        <a:buNone/>
                      </a:pPr>
                      <a:endParaRPr kumimoji="0" lang="zh-CN" altLang="zh-CN" sz="3600" b="0" i="0" u="none" strike="noStrike" cap="none" normalizeH="0" baseline="0" smtClean="0">
                        <a:ln>
                          <a:noFill/>
                        </a:ln>
                        <a:solidFill>
                          <a:schemeClr val="accent2"/>
                        </a:solidFill>
                        <a:effectLst/>
                        <a:latin typeface="Comic Sans MS" panose="030F0702030302020204" pitchFamily="66" charset="0"/>
                        <a:ea typeface="宋体" panose="02010600030101010101" pitchFamily="2" charset="-122"/>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pPr>
                      <a:endParaRPr kumimoji="0" lang="zh-CN" altLang="zh-CN" sz="3600" b="0" i="0" u="none" strike="noStrike" cap="none" normalizeH="0" baseline="0" smtClean="0">
                        <a:ln>
                          <a:noFill/>
                        </a:ln>
                        <a:solidFill>
                          <a:schemeClr val="accent2"/>
                        </a:solidFill>
                        <a:effectLst/>
                        <a:latin typeface="Comic Sans MS" panose="030F0702030302020204" pitchFamily="66" charset="0"/>
                        <a:ea typeface="宋体" panose="02010600030101010101"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pPr>
                      <a:endParaRPr kumimoji="0" lang="zh-CN" altLang="zh-CN" sz="3600" b="0" i="0" u="none" strike="noStrike" cap="none" normalizeH="0" baseline="0" smtClean="0">
                        <a:ln>
                          <a:noFill/>
                        </a:ln>
                        <a:solidFill>
                          <a:schemeClr val="accent2"/>
                        </a:solidFill>
                        <a:effectLst/>
                        <a:latin typeface="Comic Sans MS" panose="030F0702030302020204" pitchFamily="66" charset="0"/>
                        <a:ea typeface="宋体" panose="02010600030101010101" pitchFamily="2" charset="-122"/>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bl>
          </a:graphicData>
        </a:graphic>
      </p:graphicFrame>
      <p:sp>
        <p:nvSpPr>
          <p:cNvPr id="13346" name="AutoShape 40"/>
          <p:cNvSpPr>
            <a:spLocks noChangeArrowheads="1"/>
          </p:cNvSpPr>
          <p:nvPr/>
        </p:nvSpPr>
        <p:spPr bwMode="auto">
          <a:xfrm>
            <a:off x="250825" y="260350"/>
            <a:ext cx="8569325" cy="720725"/>
          </a:xfrm>
          <a:prstGeom prst="horizontalScroll">
            <a:avLst>
              <a:gd name="adj" fmla="val 12500"/>
            </a:avLst>
          </a:prstGeom>
          <a:solidFill>
            <a:srgbClr val="00FF00"/>
          </a:solidFill>
          <a:ln w="38100">
            <a:solidFill>
              <a:srgbClr val="3366FF"/>
            </a:solidFill>
            <a:round/>
          </a:ln>
        </p:spPr>
        <p:txBody>
          <a:bodyPr wrap="none" anchor="ctr"/>
          <a:lstStyle/>
          <a:p>
            <a:pPr algn="ctr"/>
            <a:endParaRPr lang="en-US" altLang="zh-CN"/>
          </a:p>
        </p:txBody>
      </p:sp>
      <p:sp>
        <p:nvSpPr>
          <p:cNvPr id="13347" name="Text Box 43"/>
          <p:cNvSpPr txBox="1">
            <a:spLocks noChangeArrowheads="1"/>
          </p:cNvSpPr>
          <p:nvPr/>
        </p:nvSpPr>
        <p:spPr bwMode="auto">
          <a:xfrm>
            <a:off x="179388" y="333375"/>
            <a:ext cx="878522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Arial" panose="020B0604020202020204" pitchFamily="34" charset="0"/>
                <a:ea typeface="宋体" panose="02010600030101010101" pitchFamily="2" charset="-122"/>
              </a:defRPr>
            </a:lvl1pPr>
            <a:lvl2pPr marL="742950" indent="-285750" eaLnBrk="0" hangingPunct="0">
              <a:defRPr sz="2800">
                <a:solidFill>
                  <a:schemeClr val="tx1"/>
                </a:solidFill>
                <a:latin typeface="Arial" panose="020B0604020202020204" pitchFamily="34" charset="0"/>
                <a:ea typeface="宋体" panose="02010600030101010101" pitchFamily="2" charset="-122"/>
              </a:defRPr>
            </a:lvl2pPr>
            <a:lvl3pPr marL="1143000" indent="-228600" eaLnBrk="0" hangingPunct="0">
              <a:defRPr sz="2800">
                <a:solidFill>
                  <a:schemeClr val="tx1"/>
                </a:solidFill>
                <a:latin typeface="Arial" panose="020B0604020202020204" pitchFamily="34" charset="0"/>
                <a:ea typeface="宋体" panose="02010600030101010101" pitchFamily="2" charset="-122"/>
              </a:defRPr>
            </a:lvl3pPr>
            <a:lvl4pPr marL="1600200" indent="-228600" eaLnBrk="0" hangingPunct="0">
              <a:defRPr sz="2800">
                <a:solidFill>
                  <a:schemeClr val="tx1"/>
                </a:solidFill>
                <a:latin typeface="Arial" panose="020B0604020202020204" pitchFamily="34" charset="0"/>
                <a:ea typeface="宋体" panose="02010600030101010101" pitchFamily="2" charset="-122"/>
              </a:defRPr>
            </a:lvl4pPr>
            <a:lvl5pPr marL="2057400" indent="-228600" eaLnBrk="0" hangingPunct="0">
              <a:defRPr sz="28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28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28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28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2800">
                <a:solidFill>
                  <a:schemeClr val="tx1"/>
                </a:solidFill>
                <a:latin typeface="Arial" panose="020B0604020202020204" pitchFamily="34" charset="0"/>
                <a:ea typeface="宋体" panose="02010600030101010101" pitchFamily="2" charset="-122"/>
              </a:defRPr>
            </a:lvl9pPr>
          </a:lstStyle>
          <a:p>
            <a:pPr algn="ctr" eaLnBrk="1" hangingPunct="1"/>
            <a:r>
              <a:rPr lang="en-US" altLang="zh-CN">
                <a:solidFill>
                  <a:srgbClr val="0000FF"/>
                </a:solidFill>
              </a:rPr>
              <a:t>Exercise 2: Complete the form according to the story</a:t>
            </a:r>
            <a:r>
              <a:rPr lang="en-US" altLang="zh-CN">
                <a:solidFill>
                  <a:srgbClr val="FFFF00"/>
                </a:solidFill>
              </a:rPr>
              <a:t>  </a:t>
            </a:r>
            <a:endParaRPr lang="zh-CN" altLang="en-US">
              <a:solidFill>
                <a:srgbClr val="FFFF00"/>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AutoShape 6"/>
          <p:cNvSpPr>
            <a:spLocks noChangeArrowheads="1"/>
          </p:cNvSpPr>
          <p:nvPr/>
        </p:nvSpPr>
        <p:spPr bwMode="auto">
          <a:xfrm>
            <a:off x="900113" y="260350"/>
            <a:ext cx="5529262" cy="1143000"/>
          </a:xfrm>
          <a:prstGeom prst="horizontalScroll">
            <a:avLst>
              <a:gd name="adj" fmla="val 12500"/>
            </a:avLst>
          </a:prstGeom>
          <a:solidFill>
            <a:srgbClr val="00FF00"/>
          </a:solidFill>
          <a:ln w="38100">
            <a:solidFill>
              <a:srgbClr val="3366FF"/>
            </a:solidFill>
            <a:round/>
          </a:ln>
        </p:spPr>
        <p:txBody>
          <a:bodyPr wrap="none" anchor="ctr"/>
          <a:lstStyle/>
          <a:p>
            <a:endParaRPr lang="zh-CN" altLang="en-US"/>
          </a:p>
        </p:txBody>
      </p:sp>
      <p:sp>
        <p:nvSpPr>
          <p:cNvPr id="14339" name="Text Box 7"/>
          <p:cNvSpPr txBox="1">
            <a:spLocks noChangeArrowheads="1"/>
          </p:cNvSpPr>
          <p:nvPr/>
        </p:nvSpPr>
        <p:spPr bwMode="auto">
          <a:xfrm>
            <a:off x="1000125" y="568325"/>
            <a:ext cx="5884863"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Arial" panose="020B0604020202020204" pitchFamily="34" charset="0"/>
                <a:ea typeface="宋体" panose="02010600030101010101" pitchFamily="2" charset="-122"/>
              </a:defRPr>
            </a:lvl1pPr>
            <a:lvl2pPr marL="742950" indent="-285750" eaLnBrk="0" hangingPunct="0">
              <a:defRPr sz="2800">
                <a:solidFill>
                  <a:schemeClr val="tx1"/>
                </a:solidFill>
                <a:latin typeface="Arial" panose="020B0604020202020204" pitchFamily="34" charset="0"/>
                <a:ea typeface="宋体" panose="02010600030101010101" pitchFamily="2" charset="-122"/>
              </a:defRPr>
            </a:lvl2pPr>
            <a:lvl3pPr marL="1143000" indent="-228600" eaLnBrk="0" hangingPunct="0">
              <a:defRPr sz="2800">
                <a:solidFill>
                  <a:schemeClr val="tx1"/>
                </a:solidFill>
                <a:latin typeface="Arial" panose="020B0604020202020204" pitchFamily="34" charset="0"/>
                <a:ea typeface="宋体" panose="02010600030101010101" pitchFamily="2" charset="-122"/>
              </a:defRPr>
            </a:lvl3pPr>
            <a:lvl4pPr marL="1600200" indent="-228600" eaLnBrk="0" hangingPunct="0">
              <a:defRPr sz="2800">
                <a:solidFill>
                  <a:schemeClr val="tx1"/>
                </a:solidFill>
                <a:latin typeface="Arial" panose="020B0604020202020204" pitchFamily="34" charset="0"/>
                <a:ea typeface="宋体" panose="02010600030101010101" pitchFamily="2" charset="-122"/>
              </a:defRPr>
            </a:lvl4pPr>
            <a:lvl5pPr marL="2057400" indent="-228600" eaLnBrk="0" hangingPunct="0">
              <a:defRPr sz="28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28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28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28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2800">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3600"/>
              <a:t>Read proverbs and match</a:t>
            </a:r>
          </a:p>
        </p:txBody>
      </p:sp>
      <p:sp>
        <p:nvSpPr>
          <p:cNvPr id="14340" name="Text Box 8"/>
          <p:cNvSpPr txBox="1">
            <a:spLocks noChangeArrowheads="1"/>
          </p:cNvSpPr>
          <p:nvPr/>
        </p:nvSpPr>
        <p:spPr bwMode="auto">
          <a:xfrm>
            <a:off x="7885113" y="260350"/>
            <a:ext cx="2808287"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Arial" panose="020B0604020202020204" pitchFamily="34" charset="0"/>
                <a:ea typeface="宋体" panose="02010600030101010101" pitchFamily="2" charset="-122"/>
              </a:defRPr>
            </a:lvl1pPr>
            <a:lvl2pPr marL="742950" indent="-285750" eaLnBrk="0" hangingPunct="0">
              <a:defRPr sz="2800">
                <a:solidFill>
                  <a:schemeClr val="tx1"/>
                </a:solidFill>
                <a:latin typeface="Arial" panose="020B0604020202020204" pitchFamily="34" charset="0"/>
                <a:ea typeface="宋体" panose="02010600030101010101" pitchFamily="2" charset="-122"/>
              </a:defRPr>
            </a:lvl2pPr>
            <a:lvl3pPr marL="1143000" indent="-228600" eaLnBrk="0" hangingPunct="0">
              <a:defRPr sz="2800">
                <a:solidFill>
                  <a:schemeClr val="tx1"/>
                </a:solidFill>
                <a:latin typeface="Arial" panose="020B0604020202020204" pitchFamily="34" charset="0"/>
                <a:ea typeface="宋体" panose="02010600030101010101" pitchFamily="2" charset="-122"/>
              </a:defRPr>
            </a:lvl3pPr>
            <a:lvl4pPr marL="1600200" indent="-228600" eaLnBrk="0" hangingPunct="0">
              <a:defRPr sz="2800">
                <a:solidFill>
                  <a:schemeClr val="tx1"/>
                </a:solidFill>
                <a:latin typeface="Arial" panose="020B0604020202020204" pitchFamily="34" charset="0"/>
                <a:ea typeface="宋体" panose="02010600030101010101" pitchFamily="2" charset="-122"/>
              </a:defRPr>
            </a:lvl4pPr>
            <a:lvl5pPr marL="2057400" indent="-228600" eaLnBrk="0" hangingPunct="0">
              <a:defRPr sz="28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28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28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28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2800">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2000"/>
              <a:t>Let the kids discuss the meanings of the proverbs</a:t>
            </a:r>
          </a:p>
        </p:txBody>
      </p:sp>
      <p:sp>
        <p:nvSpPr>
          <p:cNvPr id="14341" name="Text Box 10"/>
          <p:cNvSpPr txBox="1">
            <a:spLocks noChangeArrowheads="1"/>
          </p:cNvSpPr>
          <p:nvPr/>
        </p:nvSpPr>
        <p:spPr bwMode="auto">
          <a:xfrm>
            <a:off x="107950" y="1700213"/>
            <a:ext cx="511175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Arial" panose="020B0604020202020204" pitchFamily="34" charset="0"/>
                <a:ea typeface="宋体" panose="02010600030101010101" pitchFamily="2" charset="-122"/>
              </a:defRPr>
            </a:lvl1pPr>
            <a:lvl2pPr marL="742950" indent="-285750" eaLnBrk="0" hangingPunct="0">
              <a:defRPr sz="2800">
                <a:solidFill>
                  <a:schemeClr val="tx1"/>
                </a:solidFill>
                <a:latin typeface="Arial" panose="020B0604020202020204" pitchFamily="34" charset="0"/>
                <a:ea typeface="宋体" panose="02010600030101010101" pitchFamily="2" charset="-122"/>
              </a:defRPr>
            </a:lvl2pPr>
            <a:lvl3pPr marL="1143000" indent="-228600" eaLnBrk="0" hangingPunct="0">
              <a:defRPr sz="2800">
                <a:solidFill>
                  <a:schemeClr val="tx1"/>
                </a:solidFill>
                <a:latin typeface="Arial" panose="020B0604020202020204" pitchFamily="34" charset="0"/>
                <a:ea typeface="宋体" panose="02010600030101010101" pitchFamily="2" charset="-122"/>
              </a:defRPr>
            </a:lvl3pPr>
            <a:lvl4pPr marL="1600200" indent="-228600" eaLnBrk="0" hangingPunct="0">
              <a:defRPr sz="2800">
                <a:solidFill>
                  <a:schemeClr val="tx1"/>
                </a:solidFill>
                <a:latin typeface="Arial" panose="020B0604020202020204" pitchFamily="34" charset="0"/>
                <a:ea typeface="宋体" panose="02010600030101010101" pitchFamily="2" charset="-122"/>
              </a:defRPr>
            </a:lvl4pPr>
            <a:lvl5pPr marL="2057400" indent="-228600" eaLnBrk="0" hangingPunct="0">
              <a:defRPr sz="28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28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28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28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2800">
                <a:solidFill>
                  <a:schemeClr val="tx1"/>
                </a:solidFill>
                <a:latin typeface="Arial" panose="020B0604020202020204" pitchFamily="34" charset="0"/>
                <a:ea typeface="宋体" panose="02010600030101010101" pitchFamily="2" charset="-122"/>
              </a:defRPr>
            </a:lvl9pPr>
          </a:lstStyle>
          <a:p>
            <a:pPr eaLnBrk="1" hangingPunct="1">
              <a:spcBef>
                <a:spcPct val="50000"/>
              </a:spcBef>
              <a:buFont typeface="Arial" panose="020B0604020202020204" pitchFamily="34" charset="0"/>
              <a:buChar char="•"/>
            </a:pPr>
            <a:r>
              <a:rPr lang="en-US" altLang="zh-CN" sz="2400">
                <a:solidFill>
                  <a:srgbClr val="0000FF"/>
                </a:solidFill>
                <a:latin typeface="Times New Roman" panose="02020603050405020304" pitchFamily="18" charset="0"/>
                <a:cs typeface="Times New Roman" panose="02020603050405020304" pitchFamily="18" charset="0"/>
              </a:rPr>
              <a:t> An apple a day keeps the doctor away.</a:t>
            </a:r>
            <a:endParaRPr lang="zh-CN" altLang="en-US" sz="2400">
              <a:solidFill>
                <a:srgbClr val="0000FF"/>
              </a:solidFill>
              <a:latin typeface="Times New Roman" panose="02020603050405020304" pitchFamily="18" charset="0"/>
              <a:cs typeface="Times New Roman" panose="02020603050405020304" pitchFamily="18" charset="0"/>
            </a:endParaRPr>
          </a:p>
        </p:txBody>
      </p:sp>
      <p:sp>
        <p:nvSpPr>
          <p:cNvPr id="14342" name="Text Box 11"/>
          <p:cNvSpPr txBox="1">
            <a:spLocks noChangeArrowheads="1"/>
          </p:cNvSpPr>
          <p:nvPr/>
        </p:nvSpPr>
        <p:spPr bwMode="auto">
          <a:xfrm>
            <a:off x="5508625" y="5260975"/>
            <a:ext cx="3455988"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Arial" panose="020B0604020202020204" pitchFamily="34" charset="0"/>
                <a:ea typeface="宋体" panose="02010600030101010101" pitchFamily="2" charset="-122"/>
              </a:defRPr>
            </a:lvl1pPr>
            <a:lvl2pPr marL="742950" indent="-285750" eaLnBrk="0" hangingPunct="0">
              <a:defRPr sz="2800">
                <a:solidFill>
                  <a:schemeClr val="tx1"/>
                </a:solidFill>
                <a:latin typeface="Arial" panose="020B0604020202020204" pitchFamily="34" charset="0"/>
                <a:ea typeface="宋体" panose="02010600030101010101" pitchFamily="2" charset="-122"/>
              </a:defRPr>
            </a:lvl2pPr>
            <a:lvl3pPr marL="1143000" indent="-228600" eaLnBrk="0" hangingPunct="0">
              <a:defRPr sz="2800">
                <a:solidFill>
                  <a:schemeClr val="tx1"/>
                </a:solidFill>
                <a:latin typeface="Arial" panose="020B0604020202020204" pitchFamily="34" charset="0"/>
                <a:ea typeface="宋体" panose="02010600030101010101" pitchFamily="2" charset="-122"/>
              </a:defRPr>
            </a:lvl3pPr>
            <a:lvl4pPr marL="1600200" indent="-228600" eaLnBrk="0" hangingPunct="0">
              <a:defRPr sz="2800">
                <a:solidFill>
                  <a:schemeClr val="tx1"/>
                </a:solidFill>
                <a:latin typeface="Arial" panose="020B0604020202020204" pitchFamily="34" charset="0"/>
                <a:ea typeface="宋体" panose="02010600030101010101" pitchFamily="2" charset="-122"/>
              </a:defRPr>
            </a:lvl4pPr>
            <a:lvl5pPr marL="2057400" indent="-228600" eaLnBrk="0" hangingPunct="0">
              <a:defRPr sz="28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28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28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28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2800">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zh-CN" altLang="en-US" sz="2400" b="1">
                <a:solidFill>
                  <a:srgbClr val="0000FF"/>
                </a:solidFill>
              </a:rPr>
              <a:t>每日一苹果</a:t>
            </a:r>
            <a:r>
              <a:rPr lang="en-US" altLang="zh-CN" sz="2400" b="1">
                <a:solidFill>
                  <a:srgbClr val="0000FF"/>
                </a:solidFill>
              </a:rPr>
              <a:t>, </a:t>
            </a:r>
            <a:r>
              <a:rPr lang="zh-CN" altLang="en-US" sz="2400" b="1">
                <a:solidFill>
                  <a:srgbClr val="0000FF"/>
                </a:solidFill>
              </a:rPr>
              <a:t>医生远离我</a:t>
            </a:r>
          </a:p>
        </p:txBody>
      </p:sp>
      <p:sp>
        <p:nvSpPr>
          <p:cNvPr id="14343" name="Text Box 14"/>
          <p:cNvSpPr txBox="1">
            <a:spLocks noChangeArrowheads="1"/>
          </p:cNvSpPr>
          <p:nvPr/>
        </p:nvSpPr>
        <p:spPr bwMode="auto">
          <a:xfrm>
            <a:off x="179388" y="4965700"/>
            <a:ext cx="403225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Arial" panose="020B0604020202020204" pitchFamily="34" charset="0"/>
                <a:ea typeface="宋体" panose="02010600030101010101" pitchFamily="2" charset="-122"/>
              </a:defRPr>
            </a:lvl1pPr>
            <a:lvl2pPr marL="742950" indent="-285750" eaLnBrk="0" hangingPunct="0">
              <a:defRPr sz="2800">
                <a:solidFill>
                  <a:schemeClr val="tx1"/>
                </a:solidFill>
                <a:latin typeface="Arial" panose="020B0604020202020204" pitchFamily="34" charset="0"/>
                <a:ea typeface="宋体" panose="02010600030101010101" pitchFamily="2" charset="-122"/>
              </a:defRPr>
            </a:lvl2pPr>
            <a:lvl3pPr marL="1143000" indent="-228600" eaLnBrk="0" hangingPunct="0">
              <a:defRPr sz="2800">
                <a:solidFill>
                  <a:schemeClr val="tx1"/>
                </a:solidFill>
                <a:latin typeface="Arial" panose="020B0604020202020204" pitchFamily="34" charset="0"/>
                <a:ea typeface="宋体" panose="02010600030101010101" pitchFamily="2" charset="-122"/>
              </a:defRPr>
            </a:lvl3pPr>
            <a:lvl4pPr marL="1600200" indent="-228600" eaLnBrk="0" hangingPunct="0">
              <a:defRPr sz="2800">
                <a:solidFill>
                  <a:schemeClr val="tx1"/>
                </a:solidFill>
                <a:latin typeface="Arial" panose="020B0604020202020204" pitchFamily="34" charset="0"/>
                <a:ea typeface="宋体" panose="02010600030101010101" pitchFamily="2" charset="-122"/>
              </a:defRPr>
            </a:lvl4pPr>
            <a:lvl5pPr marL="2057400" indent="-228600" eaLnBrk="0" hangingPunct="0">
              <a:defRPr sz="28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28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28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28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2800">
                <a:solidFill>
                  <a:schemeClr val="tx1"/>
                </a:solidFill>
                <a:latin typeface="Arial" panose="020B0604020202020204" pitchFamily="34" charset="0"/>
                <a:ea typeface="宋体" panose="02010600030101010101" pitchFamily="2" charset="-122"/>
              </a:defRPr>
            </a:lvl9pPr>
          </a:lstStyle>
          <a:p>
            <a:pPr eaLnBrk="1" hangingPunct="1">
              <a:spcBef>
                <a:spcPct val="50000"/>
              </a:spcBef>
              <a:buFont typeface="Arial" panose="020B0604020202020204" pitchFamily="34" charset="0"/>
              <a:buChar char="•"/>
            </a:pPr>
            <a:r>
              <a:rPr lang="en-US" altLang="zh-CN" sz="2400">
                <a:solidFill>
                  <a:srgbClr val="0000FF"/>
                </a:solidFill>
                <a:latin typeface="Times New Roman" panose="02020603050405020304" pitchFamily="18" charset="0"/>
                <a:cs typeface="Times New Roman" panose="02020603050405020304" pitchFamily="18" charset="0"/>
              </a:rPr>
              <a:t> Early to bed and early to rise, makes a man healthy, wealthy and wise.</a:t>
            </a:r>
            <a:endParaRPr lang="zh-CN" altLang="en-US" sz="2400">
              <a:solidFill>
                <a:srgbClr val="0000FF"/>
              </a:solidFill>
              <a:latin typeface="Times New Roman" panose="02020603050405020304" pitchFamily="18" charset="0"/>
              <a:cs typeface="Times New Roman" panose="02020603050405020304" pitchFamily="18" charset="0"/>
            </a:endParaRPr>
          </a:p>
        </p:txBody>
      </p:sp>
      <p:sp>
        <p:nvSpPr>
          <p:cNvPr id="14344" name="Text Box 15"/>
          <p:cNvSpPr txBox="1">
            <a:spLocks noChangeArrowheads="1"/>
          </p:cNvSpPr>
          <p:nvPr/>
        </p:nvSpPr>
        <p:spPr bwMode="auto">
          <a:xfrm>
            <a:off x="5292725" y="3284538"/>
            <a:ext cx="381635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Arial" panose="020B0604020202020204" pitchFamily="34" charset="0"/>
                <a:ea typeface="宋体" panose="02010600030101010101" pitchFamily="2" charset="-122"/>
              </a:defRPr>
            </a:lvl1pPr>
            <a:lvl2pPr marL="742950" indent="-285750" eaLnBrk="0" hangingPunct="0">
              <a:defRPr sz="2800">
                <a:solidFill>
                  <a:schemeClr val="tx1"/>
                </a:solidFill>
                <a:latin typeface="Arial" panose="020B0604020202020204" pitchFamily="34" charset="0"/>
                <a:ea typeface="宋体" panose="02010600030101010101" pitchFamily="2" charset="-122"/>
              </a:defRPr>
            </a:lvl2pPr>
            <a:lvl3pPr marL="1143000" indent="-228600" eaLnBrk="0" hangingPunct="0">
              <a:defRPr sz="2800">
                <a:solidFill>
                  <a:schemeClr val="tx1"/>
                </a:solidFill>
                <a:latin typeface="Arial" panose="020B0604020202020204" pitchFamily="34" charset="0"/>
                <a:ea typeface="宋体" panose="02010600030101010101" pitchFamily="2" charset="-122"/>
              </a:defRPr>
            </a:lvl3pPr>
            <a:lvl4pPr marL="1600200" indent="-228600" eaLnBrk="0" hangingPunct="0">
              <a:defRPr sz="2800">
                <a:solidFill>
                  <a:schemeClr val="tx1"/>
                </a:solidFill>
                <a:latin typeface="Arial" panose="020B0604020202020204" pitchFamily="34" charset="0"/>
                <a:ea typeface="宋体" panose="02010600030101010101" pitchFamily="2" charset="-122"/>
              </a:defRPr>
            </a:lvl4pPr>
            <a:lvl5pPr marL="2057400" indent="-228600" eaLnBrk="0" hangingPunct="0">
              <a:defRPr sz="28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28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28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28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2800">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zh-CN" altLang="en-US" sz="2000" b="1">
                <a:solidFill>
                  <a:srgbClr val="0000FF"/>
                </a:solidFill>
              </a:rPr>
              <a:t>早睡早起使人健康、富有又聪明</a:t>
            </a:r>
          </a:p>
        </p:txBody>
      </p:sp>
      <p:sp>
        <p:nvSpPr>
          <p:cNvPr id="14345" name="Text Box 16"/>
          <p:cNvSpPr txBox="1">
            <a:spLocks noChangeArrowheads="1"/>
          </p:cNvSpPr>
          <p:nvPr/>
        </p:nvSpPr>
        <p:spPr bwMode="auto">
          <a:xfrm>
            <a:off x="179388" y="2565400"/>
            <a:ext cx="4176712"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Arial" panose="020B0604020202020204" pitchFamily="34" charset="0"/>
                <a:ea typeface="宋体" panose="02010600030101010101" pitchFamily="2" charset="-122"/>
              </a:defRPr>
            </a:lvl1pPr>
            <a:lvl2pPr marL="742950" indent="-285750" eaLnBrk="0" hangingPunct="0">
              <a:defRPr sz="2800">
                <a:solidFill>
                  <a:schemeClr val="tx1"/>
                </a:solidFill>
                <a:latin typeface="Arial" panose="020B0604020202020204" pitchFamily="34" charset="0"/>
                <a:ea typeface="宋体" panose="02010600030101010101" pitchFamily="2" charset="-122"/>
              </a:defRPr>
            </a:lvl2pPr>
            <a:lvl3pPr marL="1143000" indent="-228600" eaLnBrk="0" hangingPunct="0">
              <a:defRPr sz="2800">
                <a:solidFill>
                  <a:schemeClr val="tx1"/>
                </a:solidFill>
                <a:latin typeface="Arial" panose="020B0604020202020204" pitchFamily="34" charset="0"/>
                <a:ea typeface="宋体" panose="02010600030101010101" pitchFamily="2" charset="-122"/>
              </a:defRPr>
            </a:lvl3pPr>
            <a:lvl4pPr marL="1600200" indent="-228600" eaLnBrk="0" hangingPunct="0">
              <a:defRPr sz="2800">
                <a:solidFill>
                  <a:schemeClr val="tx1"/>
                </a:solidFill>
                <a:latin typeface="Arial" panose="020B0604020202020204" pitchFamily="34" charset="0"/>
                <a:ea typeface="宋体" panose="02010600030101010101" pitchFamily="2" charset="-122"/>
              </a:defRPr>
            </a:lvl4pPr>
            <a:lvl5pPr marL="2057400" indent="-228600" eaLnBrk="0" hangingPunct="0">
              <a:defRPr sz="28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28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28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28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2800">
                <a:solidFill>
                  <a:schemeClr val="tx1"/>
                </a:solidFill>
                <a:latin typeface="Arial" panose="020B0604020202020204" pitchFamily="34" charset="0"/>
                <a:ea typeface="宋体" panose="02010600030101010101" pitchFamily="2" charset="-122"/>
              </a:defRPr>
            </a:lvl9pPr>
          </a:lstStyle>
          <a:p>
            <a:pPr eaLnBrk="1" hangingPunct="1">
              <a:spcBef>
                <a:spcPct val="50000"/>
              </a:spcBef>
              <a:buFont typeface="Arial" panose="020B0604020202020204" pitchFamily="34" charset="0"/>
              <a:buChar char="•"/>
            </a:pPr>
            <a:r>
              <a:rPr lang="en-US" altLang="zh-CN" sz="2400">
                <a:solidFill>
                  <a:srgbClr val="0000FF"/>
                </a:solidFill>
                <a:latin typeface="Times New Roman" panose="02020603050405020304" pitchFamily="18" charset="0"/>
                <a:cs typeface="Times New Roman" panose="02020603050405020304" pitchFamily="18" charset="0"/>
              </a:rPr>
              <a:t> Health is better than wealth.</a:t>
            </a:r>
            <a:endParaRPr lang="zh-CN" altLang="en-US" sz="2400">
              <a:solidFill>
                <a:srgbClr val="0000FF"/>
              </a:solidFill>
              <a:latin typeface="Times New Roman" panose="02020603050405020304" pitchFamily="18" charset="0"/>
              <a:cs typeface="Times New Roman" panose="02020603050405020304" pitchFamily="18" charset="0"/>
            </a:endParaRPr>
          </a:p>
        </p:txBody>
      </p:sp>
      <p:sp>
        <p:nvSpPr>
          <p:cNvPr id="14346" name="Text Box 17"/>
          <p:cNvSpPr txBox="1">
            <a:spLocks noChangeArrowheads="1"/>
          </p:cNvSpPr>
          <p:nvPr/>
        </p:nvSpPr>
        <p:spPr bwMode="auto">
          <a:xfrm>
            <a:off x="6372225" y="2565400"/>
            <a:ext cx="244792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Arial" panose="020B0604020202020204" pitchFamily="34" charset="0"/>
                <a:ea typeface="宋体" panose="02010600030101010101" pitchFamily="2" charset="-122"/>
              </a:defRPr>
            </a:lvl1pPr>
            <a:lvl2pPr marL="742950" indent="-285750" eaLnBrk="0" hangingPunct="0">
              <a:defRPr sz="2800">
                <a:solidFill>
                  <a:schemeClr val="tx1"/>
                </a:solidFill>
                <a:latin typeface="Arial" panose="020B0604020202020204" pitchFamily="34" charset="0"/>
                <a:ea typeface="宋体" panose="02010600030101010101" pitchFamily="2" charset="-122"/>
              </a:defRPr>
            </a:lvl2pPr>
            <a:lvl3pPr marL="1143000" indent="-228600" eaLnBrk="0" hangingPunct="0">
              <a:defRPr sz="2800">
                <a:solidFill>
                  <a:schemeClr val="tx1"/>
                </a:solidFill>
                <a:latin typeface="Arial" panose="020B0604020202020204" pitchFamily="34" charset="0"/>
                <a:ea typeface="宋体" panose="02010600030101010101" pitchFamily="2" charset="-122"/>
              </a:defRPr>
            </a:lvl3pPr>
            <a:lvl4pPr marL="1600200" indent="-228600" eaLnBrk="0" hangingPunct="0">
              <a:defRPr sz="2800">
                <a:solidFill>
                  <a:schemeClr val="tx1"/>
                </a:solidFill>
                <a:latin typeface="Arial" panose="020B0604020202020204" pitchFamily="34" charset="0"/>
                <a:ea typeface="宋体" panose="02010600030101010101" pitchFamily="2" charset="-122"/>
              </a:defRPr>
            </a:lvl4pPr>
            <a:lvl5pPr marL="2057400" indent="-228600" eaLnBrk="0" hangingPunct="0">
              <a:defRPr sz="28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28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28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28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2800">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zh-CN" altLang="en-US" sz="2400" b="1">
                <a:solidFill>
                  <a:srgbClr val="0000FF"/>
                </a:solidFill>
              </a:rPr>
              <a:t>健康胜于财富</a:t>
            </a:r>
          </a:p>
        </p:txBody>
      </p:sp>
      <p:sp>
        <p:nvSpPr>
          <p:cNvPr id="14347" name="Text Box 18"/>
          <p:cNvSpPr txBox="1">
            <a:spLocks noChangeArrowheads="1"/>
          </p:cNvSpPr>
          <p:nvPr/>
        </p:nvSpPr>
        <p:spPr bwMode="auto">
          <a:xfrm>
            <a:off x="179388" y="3429000"/>
            <a:ext cx="40322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Arial" panose="020B0604020202020204" pitchFamily="34" charset="0"/>
                <a:ea typeface="宋体" panose="02010600030101010101" pitchFamily="2" charset="-122"/>
              </a:defRPr>
            </a:lvl1pPr>
            <a:lvl2pPr marL="742950" indent="-285750" eaLnBrk="0" hangingPunct="0">
              <a:defRPr sz="2800">
                <a:solidFill>
                  <a:schemeClr val="tx1"/>
                </a:solidFill>
                <a:latin typeface="Arial" panose="020B0604020202020204" pitchFamily="34" charset="0"/>
                <a:ea typeface="宋体" panose="02010600030101010101" pitchFamily="2" charset="-122"/>
              </a:defRPr>
            </a:lvl2pPr>
            <a:lvl3pPr marL="1143000" indent="-228600" eaLnBrk="0" hangingPunct="0">
              <a:defRPr sz="2800">
                <a:solidFill>
                  <a:schemeClr val="tx1"/>
                </a:solidFill>
                <a:latin typeface="Arial" panose="020B0604020202020204" pitchFamily="34" charset="0"/>
                <a:ea typeface="宋体" panose="02010600030101010101" pitchFamily="2" charset="-122"/>
              </a:defRPr>
            </a:lvl3pPr>
            <a:lvl4pPr marL="1600200" indent="-228600" eaLnBrk="0" hangingPunct="0">
              <a:defRPr sz="2800">
                <a:solidFill>
                  <a:schemeClr val="tx1"/>
                </a:solidFill>
                <a:latin typeface="Arial" panose="020B0604020202020204" pitchFamily="34" charset="0"/>
                <a:ea typeface="宋体" panose="02010600030101010101" pitchFamily="2" charset="-122"/>
              </a:defRPr>
            </a:lvl4pPr>
            <a:lvl5pPr marL="2057400" indent="-228600" eaLnBrk="0" hangingPunct="0">
              <a:defRPr sz="28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28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28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28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2800">
                <a:solidFill>
                  <a:schemeClr val="tx1"/>
                </a:solidFill>
                <a:latin typeface="Arial" panose="020B0604020202020204" pitchFamily="34" charset="0"/>
                <a:ea typeface="宋体" panose="02010600030101010101" pitchFamily="2" charset="-122"/>
              </a:defRPr>
            </a:lvl9pPr>
          </a:lstStyle>
          <a:p>
            <a:pPr eaLnBrk="1" hangingPunct="1">
              <a:spcBef>
                <a:spcPct val="50000"/>
              </a:spcBef>
              <a:buFont typeface="Arial" panose="020B0604020202020204" pitchFamily="34" charset="0"/>
              <a:buChar char="•"/>
            </a:pPr>
            <a:r>
              <a:rPr lang="en-US" altLang="zh-CN" sz="2400">
                <a:solidFill>
                  <a:srgbClr val="0000FF"/>
                </a:solidFill>
                <a:latin typeface="Times New Roman" panose="02020603050405020304" pitchFamily="18" charset="0"/>
                <a:cs typeface="Times New Roman" panose="02020603050405020304" pitchFamily="18" charset="0"/>
              </a:rPr>
              <a:t> Many dishes, many diseases.</a:t>
            </a:r>
            <a:endParaRPr lang="zh-CN" altLang="en-US" sz="2400">
              <a:solidFill>
                <a:srgbClr val="0000FF"/>
              </a:solidFill>
              <a:latin typeface="Times New Roman" panose="02020603050405020304" pitchFamily="18" charset="0"/>
              <a:cs typeface="Times New Roman" panose="02020603050405020304" pitchFamily="18" charset="0"/>
            </a:endParaRPr>
          </a:p>
        </p:txBody>
      </p:sp>
      <p:sp>
        <p:nvSpPr>
          <p:cNvPr id="14348" name="Text Box 19"/>
          <p:cNvSpPr txBox="1">
            <a:spLocks noChangeArrowheads="1"/>
          </p:cNvSpPr>
          <p:nvPr/>
        </p:nvSpPr>
        <p:spPr bwMode="auto">
          <a:xfrm>
            <a:off x="6300788" y="1916113"/>
            <a:ext cx="201612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Arial" panose="020B0604020202020204" pitchFamily="34" charset="0"/>
                <a:ea typeface="宋体" panose="02010600030101010101" pitchFamily="2" charset="-122"/>
              </a:defRPr>
            </a:lvl1pPr>
            <a:lvl2pPr marL="742950" indent="-285750" eaLnBrk="0" hangingPunct="0">
              <a:defRPr sz="2800">
                <a:solidFill>
                  <a:schemeClr val="tx1"/>
                </a:solidFill>
                <a:latin typeface="Arial" panose="020B0604020202020204" pitchFamily="34" charset="0"/>
                <a:ea typeface="宋体" panose="02010600030101010101" pitchFamily="2" charset="-122"/>
              </a:defRPr>
            </a:lvl2pPr>
            <a:lvl3pPr marL="1143000" indent="-228600" eaLnBrk="0" hangingPunct="0">
              <a:defRPr sz="2800">
                <a:solidFill>
                  <a:schemeClr val="tx1"/>
                </a:solidFill>
                <a:latin typeface="Arial" panose="020B0604020202020204" pitchFamily="34" charset="0"/>
                <a:ea typeface="宋体" panose="02010600030101010101" pitchFamily="2" charset="-122"/>
              </a:defRPr>
            </a:lvl3pPr>
            <a:lvl4pPr marL="1600200" indent="-228600" eaLnBrk="0" hangingPunct="0">
              <a:defRPr sz="2800">
                <a:solidFill>
                  <a:schemeClr val="tx1"/>
                </a:solidFill>
                <a:latin typeface="Arial" panose="020B0604020202020204" pitchFamily="34" charset="0"/>
                <a:ea typeface="宋体" panose="02010600030101010101" pitchFamily="2" charset="-122"/>
              </a:defRPr>
            </a:lvl4pPr>
            <a:lvl5pPr marL="2057400" indent="-228600" eaLnBrk="0" hangingPunct="0">
              <a:defRPr sz="28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28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28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28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2800">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zh-CN" altLang="en-US" sz="2400" b="1">
                <a:solidFill>
                  <a:srgbClr val="0000FF"/>
                </a:solidFill>
              </a:rPr>
              <a:t>食多病多</a:t>
            </a:r>
          </a:p>
        </p:txBody>
      </p:sp>
      <p:sp>
        <p:nvSpPr>
          <p:cNvPr id="14349" name="Line 20"/>
          <p:cNvSpPr>
            <a:spLocks noChangeShapeType="1"/>
          </p:cNvSpPr>
          <p:nvPr/>
        </p:nvSpPr>
        <p:spPr bwMode="auto">
          <a:xfrm>
            <a:off x="4427538" y="2133600"/>
            <a:ext cx="1512887" cy="3095625"/>
          </a:xfrm>
          <a:prstGeom prst="line">
            <a:avLst/>
          </a:prstGeom>
          <a:noFill/>
          <a:ln w="38100">
            <a:solidFill>
              <a:srgbClr val="3366FF"/>
            </a:solidFill>
            <a:round/>
            <a:tailEnd type="triangle" w="med" len="med"/>
          </a:ln>
          <a:extLst>
            <a:ext uri="{909E8E84-426E-40DD-AFC4-6F175D3DCCD1}">
              <a14:hiddenFill xmlns:a14="http://schemas.microsoft.com/office/drawing/2010/main">
                <a:noFill/>
              </a14:hiddenFill>
            </a:ext>
          </a:extLst>
        </p:spPr>
        <p:txBody>
          <a:bodyPr/>
          <a:lstStyle/>
          <a:p>
            <a:endParaRPr lang="zh-CN" altLang="en-US"/>
          </a:p>
        </p:txBody>
      </p:sp>
      <p:sp>
        <p:nvSpPr>
          <p:cNvPr id="14350" name="Line 22"/>
          <p:cNvSpPr>
            <a:spLocks noChangeShapeType="1"/>
          </p:cNvSpPr>
          <p:nvPr/>
        </p:nvSpPr>
        <p:spPr bwMode="auto">
          <a:xfrm flipV="1">
            <a:off x="3924300" y="2852738"/>
            <a:ext cx="2447925" cy="0"/>
          </a:xfrm>
          <a:prstGeom prst="line">
            <a:avLst/>
          </a:prstGeom>
          <a:noFill/>
          <a:ln w="38100">
            <a:solidFill>
              <a:srgbClr val="3366FF"/>
            </a:solidFill>
            <a:round/>
            <a:tailEnd type="triangle" w="med" len="med"/>
          </a:ln>
          <a:extLst>
            <a:ext uri="{909E8E84-426E-40DD-AFC4-6F175D3DCCD1}">
              <a14:hiddenFill xmlns:a14="http://schemas.microsoft.com/office/drawing/2010/main">
                <a:noFill/>
              </a14:hiddenFill>
            </a:ext>
          </a:extLst>
        </p:spPr>
        <p:txBody>
          <a:bodyPr/>
          <a:lstStyle/>
          <a:p>
            <a:endParaRPr lang="zh-CN" altLang="en-US"/>
          </a:p>
        </p:txBody>
      </p:sp>
      <p:sp>
        <p:nvSpPr>
          <p:cNvPr id="14351" name="Line 23"/>
          <p:cNvSpPr>
            <a:spLocks noChangeShapeType="1"/>
          </p:cNvSpPr>
          <p:nvPr/>
        </p:nvSpPr>
        <p:spPr bwMode="auto">
          <a:xfrm flipV="1">
            <a:off x="3779838" y="2205038"/>
            <a:ext cx="2592387" cy="1511300"/>
          </a:xfrm>
          <a:prstGeom prst="line">
            <a:avLst/>
          </a:prstGeom>
          <a:noFill/>
          <a:ln w="38100">
            <a:solidFill>
              <a:srgbClr val="3366FF"/>
            </a:solidFill>
            <a:round/>
            <a:tailEnd type="triangle" w="med" len="med"/>
          </a:ln>
          <a:extLst>
            <a:ext uri="{909E8E84-426E-40DD-AFC4-6F175D3DCCD1}">
              <a14:hiddenFill xmlns:a14="http://schemas.microsoft.com/office/drawing/2010/main">
                <a:noFill/>
              </a14:hiddenFill>
            </a:ext>
          </a:extLst>
        </p:spPr>
        <p:txBody>
          <a:bodyPr/>
          <a:lstStyle/>
          <a:p>
            <a:endParaRPr lang="zh-CN" altLang="en-US"/>
          </a:p>
        </p:txBody>
      </p:sp>
      <p:sp>
        <p:nvSpPr>
          <p:cNvPr id="14352" name="Line 24"/>
          <p:cNvSpPr>
            <a:spLocks noChangeShapeType="1"/>
          </p:cNvSpPr>
          <p:nvPr/>
        </p:nvSpPr>
        <p:spPr bwMode="auto">
          <a:xfrm flipV="1">
            <a:off x="4140200" y="3644900"/>
            <a:ext cx="2087563" cy="1584325"/>
          </a:xfrm>
          <a:prstGeom prst="line">
            <a:avLst/>
          </a:prstGeom>
          <a:noFill/>
          <a:ln w="38100">
            <a:solidFill>
              <a:srgbClr val="3366FF"/>
            </a:solidFill>
            <a:round/>
            <a:tailEnd type="triangle" w="med" len="med"/>
          </a:ln>
          <a:extLst>
            <a:ext uri="{909E8E84-426E-40DD-AFC4-6F175D3DCCD1}">
              <a14:hiddenFill xmlns:a14="http://schemas.microsoft.com/office/drawing/2010/main">
                <a:noFill/>
              </a14:hiddenFill>
            </a:ext>
          </a:extLst>
        </p:spPr>
        <p:txBody>
          <a:bodyPr/>
          <a:lstStyle/>
          <a:p>
            <a:endParaRPr lang="zh-CN" altLang="en-US"/>
          </a:p>
        </p:txBody>
      </p:sp>
      <p:sp>
        <p:nvSpPr>
          <p:cNvPr id="14353" name="矩形 19"/>
          <p:cNvSpPr>
            <a:spLocks noChangeArrowheads="1"/>
          </p:cNvSpPr>
          <p:nvPr/>
        </p:nvSpPr>
        <p:spPr bwMode="auto">
          <a:xfrm>
            <a:off x="107950" y="4221163"/>
            <a:ext cx="324485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spcBef>
                <a:spcPct val="50000"/>
              </a:spcBef>
              <a:buFont typeface="Arial" panose="020B0604020202020204" pitchFamily="34" charset="0"/>
              <a:buChar char="•"/>
            </a:pPr>
            <a:r>
              <a:rPr lang="en-US" altLang="zh-CN" sz="2400">
                <a:solidFill>
                  <a:srgbClr val="0000FF"/>
                </a:solidFill>
                <a:latin typeface="Times New Roman" panose="02020603050405020304" pitchFamily="18" charset="0"/>
                <a:cs typeface="Times New Roman" panose="02020603050405020304" pitchFamily="18" charset="0"/>
              </a:rPr>
              <a:t> A light heart lives long.</a:t>
            </a:r>
            <a:endParaRPr lang="zh-CN" altLang="en-US" sz="2400">
              <a:solidFill>
                <a:srgbClr val="0000FF"/>
              </a:solidFill>
              <a:latin typeface="Times New Roman" panose="02020603050405020304" pitchFamily="18" charset="0"/>
              <a:cs typeface="Times New Roman" panose="02020603050405020304" pitchFamily="18" charset="0"/>
            </a:endParaRPr>
          </a:p>
        </p:txBody>
      </p:sp>
      <p:sp>
        <p:nvSpPr>
          <p:cNvPr id="14354" name="矩形 20"/>
          <p:cNvSpPr>
            <a:spLocks noChangeArrowheads="1"/>
          </p:cNvSpPr>
          <p:nvPr/>
        </p:nvSpPr>
        <p:spPr bwMode="auto">
          <a:xfrm>
            <a:off x="6024563" y="4221163"/>
            <a:ext cx="2970212"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spcBef>
                <a:spcPct val="50000"/>
              </a:spcBef>
            </a:pPr>
            <a:r>
              <a:rPr lang="zh-CN" altLang="en-US" sz="2400" b="1">
                <a:solidFill>
                  <a:srgbClr val="0000FF"/>
                </a:solidFill>
              </a:rPr>
              <a:t>心胸开朗，使人寿长</a:t>
            </a:r>
          </a:p>
        </p:txBody>
      </p:sp>
      <p:sp>
        <p:nvSpPr>
          <p:cNvPr id="14355" name="Line 22"/>
          <p:cNvSpPr>
            <a:spLocks noChangeShapeType="1"/>
          </p:cNvSpPr>
          <p:nvPr/>
        </p:nvSpPr>
        <p:spPr bwMode="auto">
          <a:xfrm flipV="1">
            <a:off x="3276600" y="4437063"/>
            <a:ext cx="2808288" cy="71437"/>
          </a:xfrm>
          <a:prstGeom prst="line">
            <a:avLst/>
          </a:prstGeom>
          <a:noFill/>
          <a:ln w="38100">
            <a:solidFill>
              <a:srgbClr val="3366FF"/>
            </a:solidFill>
            <a:round/>
            <a:tailEnd type="triangle" w="med" len="med"/>
          </a:ln>
          <a:extLst>
            <a:ext uri="{909E8E84-426E-40DD-AFC4-6F175D3DCCD1}">
              <a14:hiddenFill xmlns:a14="http://schemas.microsoft.com/office/drawing/2010/main">
                <a:noFill/>
              </a14:hiddenFill>
            </a:ext>
          </a:extLst>
        </p:spPr>
        <p:txBody>
          <a:bodyPr/>
          <a:lstStyle/>
          <a:p>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4349"/>
                                        </p:tgtEl>
                                        <p:attrNameLst>
                                          <p:attrName>style.visibility</p:attrName>
                                        </p:attrNameLst>
                                      </p:cBhvr>
                                      <p:to>
                                        <p:strVal val="visible"/>
                                      </p:to>
                                    </p:set>
                                    <p:animEffect transition="in" filter="blinds(horizontal)">
                                      <p:cBhvr>
                                        <p:cTn id="7" dur="1000"/>
                                        <p:tgtEl>
                                          <p:spTgt spid="14349"/>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4350"/>
                                        </p:tgtEl>
                                        <p:attrNameLst>
                                          <p:attrName>style.visibility</p:attrName>
                                        </p:attrNameLst>
                                      </p:cBhvr>
                                      <p:to>
                                        <p:strVal val="visible"/>
                                      </p:to>
                                    </p:set>
                                    <p:animEffect transition="in" filter="blinds(horizontal)">
                                      <p:cBhvr>
                                        <p:cTn id="12" dur="500"/>
                                        <p:tgtEl>
                                          <p:spTgt spid="14350"/>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4351"/>
                                        </p:tgtEl>
                                        <p:attrNameLst>
                                          <p:attrName>style.visibility</p:attrName>
                                        </p:attrNameLst>
                                      </p:cBhvr>
                                      <p:to>
                                        <p:strVal val="visible"/>
                                      </p:to>
                                    </p:set>
                                    <p:animEffect transition="in" filter="blinds(horizontal)">
                                      <p:cBhvr>
                                        <p:cTn id="17" dur="500"/>
                                        <p:tgtEl>
                                          <p:spTgt spid="14351"/>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4355"/>
                                        </p:tgtEl>
                                        <p:attrNameLst>
                                          <p:attrName>style.visibility</p:attrName>
                                        </p:attrNameLst>
                                      </p:cBhvr>
                                      <p:to>
                                        <p:strVal val="visible"/>
                                      </p:to>
                                    </p:set>
                                    <p:animEffect transition="in" filter="blinds(horizontal)">
                                      <p:cBhvr>
                                        <p:cTn id="22" dur="500"/>
                                        <p:tgtEl>
                                          <p:spTgt spid="14355"/>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14352"/>
                                        </p:tgtEl>
                                        <p:attrNameLst>
                                          <p:attrName>style.visibility</p:attrName>
                                        </p:attrNameLst>
                                      </p:cBhvr>
                                      <p:to>
                                        <p:strVal val="visible"/>
                                      </p:to>
                                    </p:set>
                                    <p:animEffect transition="in" filter="blinds(horizontal)">
                                      <p:cBhvr>
                                        <p:cTn id="27" dur="500"/>
                                        <p:tgtEl>
                                          <p:spTgt spid="143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49" grpId="0" animBg="1"/>
      <p:bldP spid="14350" grpId="0" animBg="1"/>
      <p:bldP spid="14351" grpId="0" animBg="1"/>
      <p:bldP spid="14352" grpId="0" animBg="1"/>
      <p:bldP spid="14355"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AutoShape 3"/>
          <p:cNvSpPr>
            <a:spLocks noChangeArrowheads="1"/>
          </p:cNvSpPr>
          <p:nvPr/>
        </p:nvSpPr>
        <p:spPr bwMode="auto">
          <a:xfrm>
            <a:off x="857250" y="1700213"/>
            <a:ext cx="7929563" cy="4071937"/>
          </a:xfrm>
          <a:prstGeom prst="cloudCallout">
            <a:avLst>
              <a:gd name="adj1" fmla="val -47009"/>
              <a:gd name="adj2" fmla="val -21949"/>
            </a:avLst>
          </a:prstGeom>
          <a:solidFill>
            <a:srgbClr val="FFFF00"/>
          </a:solidFill>
          <a:ln w="38100">
            <a:solidFill>
              <a:srgbClr val="FF0066"/>
            </a:solidFill>
            <a:round/>
          </a:ln>
        </p:spPr>
        <p:txBody>
          <a:bodyPr wrap="none" lIns="90170" tIns="46990" rIns="90170" bIns="46990" anchor="ctr"/>
          <a:lstStyle/>
          <a:p>
            <a:endParaRPr lang="en-US" altLang="zh-CN" b="1">
              <a:solidFill>
                <a:schemeClr val="accent2"/>
              </a:solidFill>
              <a:latin typeface="Comic Sans MS" panose="030F0702030302020204" pitchFamily="66" charset="0"/>
            </a:endParaRPr>
          </a:p>
          <a:p>
            <a:r>
              <a:rPr lang="en-US" altLang="zh-CN" b="1">
                <a:solidFill>
                  <a:schemeClr val="accent2"/>
                </a:solidFill>
                <a:latin typeface="Comic Sans MS" panose="030F0702030302020204" pitchFamily="66" charset="0"/>
              </a:rPr>
              <a:t>    There are different kinds of</a:t>
            </a:r>
          </a:p>
          <a:p>
            <a:r>
              <a:rPr lang="en-US" altLang="zh-CN" b="1">
                <a:solidFill>
                  <a:schemeClr val="accent2"/>
                </a:solidFill>
                <a:latin typeface="Comic Sans MS" panose="030F0702030302020204" pitchFamily="66" charset="0"/>
              </a:rPr>
              <a:t>people around us, some are</a:t>
            </a:r>
          </a:p>
          <a:p>
            <a:r>
              <a:rPr lang="en-US" altLang="zh-CN" b="1">
                <a:solidFill>
                  <a:schemeClr val="accent2"/>
                </a:solidFill>
                <a:latin typeface="Comic Sans MS" panose="030F0702030302020204" pitchFamily="66" charset="0"/>
              </a:rPr>
              <a:t>too fat, some worry too much, </a:t>
            </a:r>
          </a:p>
          <a:p>
            <a:r>
              <a:rPr lang="en-US" altLang="zh-CN" b="1">
                <a:solidFill>
                  <a:schemeClr val="accent2"/>
                </a:solidFill>
                <a:latin typeface="Comic Sans MS" panose="030F0702030302020204" pitchFamily="66" charset="0"/>
              </a:rPr>
              <a:t>some stay up too late. </a:t>
            </a:r>
          </a:p>
          <a:p>
            <a:r>
              <a:rPr lang="en-US" altLang="zh-CN" b="1">
                <a:solidFill>
                  <a:schemeClr val="accent2"/>
                </a:solidFill>
                <a:latin typeface="Comic Sans MS" panose="030F0702030302020204" pitchFamily="66" charset="0"/>
              </a:rPr>
              <a:t>What advice shall we</a:t>
            </a:r>
          </a:p>
          <a:p>
            <a:r>
              <a:rPr lang="en-US" altLang="zh-CN" b="1">
                <a:solidFill>
                  <a:schemeClr val="accent2"/>
                </a:solidFill>
                <a:latin typeface="Comic Sans MS" panose="030F0702030302020204" pitchFamily="66" charset="0"/>
              </a:rPr>
              <a:t> give them?</a:t>
            </a:r>
          </a:p>
          <a:p>
            <a:r>
              <a:rPr lang="en-US" altLang="zh-CN" b="1">
                <a:solidFill>
                  <a:schemeClr val="accent2"/>
                </a:solidFill>
                <a:latin typeface="Comic Sans MS" panose="030F0702030302020204" pitchFamily="66" charset="0"/>
              </a:rPr>
              <a:t> </a:t>
            </a:r>
            <a:endParaRPr lang="zh-CN" altLang="en-US" b="1">
              <a:solidFill>
                <a:schemeClr val="accent2"/>
              </a:solidFill>
              <a:latin typeface="Comic Sans MS" panose="030F0702030302020204" pitchFamily="66" charset="0"/>
            </a:endParaRPr>
          </a:p>
        </p:txBody>
      </p:sp>
      <p:pic>
        <p:nvPicPr>
          <p:cNvPr id="15363" name="Picture 5" descr="7024774_092517751165_2"/>
          <p:cNvPicPr>
            <a:picLocks noChangeAspect="1" noChangeArrowheads="1"/>
          </p:cNvPicPr>
          <p:nvPr/>
        </p:nvPicPr>
        <p:blipFill>
          <a:blip r:embed="rId2" cstate="email"/>
          <a:srcRect/>
          <a:stretch>
            <a:fillRect/>
          </a:stretch>
        </p:blipFill>
        <p:spPr bwMode="auto">
          <a:xfrm>
            <a:off x="214313" y="857250"/>
            <a:ext cx="1512887" cy="1474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15362"/>
                                        </p:tgtEl>
                                        <p:attrNameLst>
                                          <p:attrName>style.visibility</p:attrName>
                                        </p:attrNameLst>
                                      </p:cBhvr>
                                      <p:to>
                                        <p:strVal val="visible"/>
                                      </p:to>
                                    </p:set>
                                    <p:anim calcmode="discrete" valueType="clr">
                                      <p:cBhvr override="childStyle">
                                        <p:cTn id="7" dur="80"/>
                                        <p:tgtEl>
                                          <p:spTgt spid="15362"/>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15362"/>
                                        </p:tgtEl>
                                        <p:attrNameLst>
                                          <p:attrName>fillcolor</p:attrName>
                                        </p:attrNameLst>
                                      </p:cBhvr>
                                      <p:tavLst>
                                        <p:tav tm="0">
                                          <p:val>
                                            <p:clrVal>
                                              <a:schemeClr val="accent2"/>
                                            </p:clrVal>
                                          </p:val>
                                        </p:tav>
                                        <p:tav tm="50000">
                                          <p:val>
                                            <p:clrVal>
                                              <a:schemeClr val="hlink"/>
                                            </p:clrVal>
                                          </p:val>
                                        </p:tav>
                                      </p:tavLst>
                                    </p:anim>
                                    <p:set>
                                      <p:cBhvr>
                                        <p:cTn id="9" dur="80"/>
                                        <p:tgtEl>
                                          <p:spTgt spid="15362"/>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2" grpId="0" animBg="1"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Line 38"/>
          <p:cNvSpPr>
            <a:spLocks noChangeShapeType="1"/>
          </p:cNvSpPr>
          <p:nvPr/>
        </p:nvSpPr>
        <p:spPr bwMode="auto">
          <a:xfrm flipH="1" flipV="1">
            <a:off x="2627313" y="2263775"/>
            <a:ext cx="1223962" cy="431800"/>
          </a:xfrm>
          <a:prstGeom prst="line">
            <a:avLst/>
          </a:prstGeom>
          <a:noFill/>
          <a:ln w="9525">
            <a:solidFill>
              <a:schemeClr val="tx1"/>
            </a:solidFill>
            <a:round/>
            <a:tailEnd type="triangle" w="med" len="med"/>
          </a:ln>
          <a:extLst>
            <a:ext uri="{909E8E84-426E-40DD-AFC4-6F175D3DCCD1}">
              <a14:hiddenFill xmlns:a14="http://schemas.microsoft.com/office/drawing/2010/main">
                <a:noFill/>
              </a14:hiddenFill>
            </a:ext>
          </a:extLst>
        </p:spPr>
        <p:txBody>
          <a:bodyPr/>
          <a:lstStyle/>
          <a:p>
            <a:endParaRPr lang="zh-CN" altLang="en-US"/>
          </a:p>
        </p:txBody>
      </p:sp>
      <p:grpSp>
        <p:nvGrpSpPr>
          <p:cNvPr id="2" name="Group 61"/>
          <p:cNvGrpSpPr/>
          <p:nvPr/>
        </p:nvGrpSpPr>
        <p:grpSpPr bwMode="auto">
          <a:xfrm>
            <a:off x="0" y="1412875"/>
            <a:ext cx="4248150" cy="1511300"/>
            <a:chOff x="0" y="0"/>
            <a:chExt cx="1296" cy="864"/>
          </a:xfrm>
        </p:grpSpPr>
        <p:sp>
          <p:nvSpPr>
            <p:cNvPr id="16416" name="Oval 39"/>
            <p:cNvSpPr>
              <a:spLocks noChangeArrowheads="1"/>
            </p:cNvSpPr>
            <p:nvPr/>
          </p:nvSpPr>
          <p:spPr bwMode="auto">
            <a:xfrm>
              <a:off x="0" y="0"/>
              <a:ext cx="1296" cy="864"/>
            </a:xfrm>
            <a:prstGeom prst="ellipse">
              <a:avLst/>
            </a:prstGeom>
            <a:solidFill>
              <a:schemeClr val="accent1"/>
            </a:solidFill>
            <a:ln w="9525">
              <a:solidFill>
                <a:schemeClr val="tx1"/>
              </a:solidFill>
              <a:round/>
            </a:ln>
          </p:spPr>
          <p:txBody>
            <a:bodyPr wrap="none" anchor="ctr"/>
            <a:lstStyle/>
            <a:p>
              <a:endParaRPr lang="zh-CN" altLang="en-US"/>
            </a:p>
          </p:txBody>
        </p:sp>
        <p:sp>
          <p:nvSpPr>
            <p:cNvPr id="10" name="Text Box 50"/>
            <p:cNvSpPr txBox="1">
              <a:spLocks noChangeArrowheads="1"/>
            </p:cNvSpPr>
            <p:nvPr/>
          </p:nvSpPr>
          <p:spPr bwMode="auto">
            <a:xfrm>
              <a:off x="48" y="204"/>
              <a:ext cx="1248" cy="4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Arial" panose="020B0604020202020204" pitchFamily="34" charset="0"/>
                  <a:ea typeface="宋体" panose="02010600030101010101" pitchFamily="2" charset="-122"/>
                </a:defRPr>
              </a:lvl1pPr>
              <a:lvl2pPr marL="742950" indent="-285750" eaLnBrk="0" hangingPunct="0">
                <a:defRPr sz="2800">
                  <a:solidFill>
                    <a:schemeClr val="tx1"/>
                  </a:solidFill>
                  <a:latin typeface="Arial" panose="020B0604020202020204" pitchFamily="34" charset="0"/>
                  <a:ea typeface="宋体" panose="02010600030101010101" pitchFamily="2" charset="-122"/>
                </a:defRPr>
              </a:lvl2pPr>
              <a:lvl3pPr marL="1143000" indent="-228600" eaLnBrk="0" hangingPunct="0">
                <a:defRPr sz="2800">
                  <a:solidFill>
                    <a:schemeClr val="tx1"/>
                  </a:solidFill>
                  <a:latin typeface="Arial" panose="020B0604020202020204" pitchFamily="34" charset="0"/>
                  <a:ea typeface="宋体" panose="02010600030101010101" pitchFamily="2" charset="-122"/>
                </a:defRPr>
              </a:lvl3pPr>
              <a:lvl4pPr marL="1600200" indent="-228600" eaLnBrk="0" hangingPunct="0">
                <a:defRPr sz="2800">
                  <a:solidFill>
                    <a:schemeClr val="tx1"/>
                  </a:solidFill>
                  <a:latin typeface="Arial" panose="020B0604020202020204" pitchFamily="34" charset="0"/>
                  <a:ea typeface="宋体" panose="02010600030101010101" pitchFamily="2" charset="-122"/>
                </a:defRPr>
              </a:lvl4pPr>
              <a:lvl5pPr marL="2057400" indent="-228600" eaLnBrk="0" hangingPunct="0">
                <a:defRPr sz="28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28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28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28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2800">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2000" b="1">
                  <a:solidFill>
                    <a:srgbClr val="0000FF"/>
                  </a:solidFill>
                  <a:latin typeface="Comic Sans MS" panose="030F0702030302020204" pitchFamily="66" charset="0"/>
                </a:rPr>
                <a:t>eat more vegetables and fruit </a:t>
              </a:r>
            </a:p>
            <a:p>
              <a:pPr eaLnBrk="1" hangingPunct="1">
                <a:spcBef>
                  <a:spcPct val="50000"/>
                </a:spcBef>
              </a:pPr>
              <a:r>
                <a:rPr lang="en-US" altLang="zh-CN" sz="2000" b="1">
                  <a:solidFill>
                    <a:srgbClr val="0000FF"/>
                  </a:solidFill>
                  <a:latin typeface="Comic Sans MS" panose="030F0702030302020204" pitchFamily="66" charset="0"/>
                </a:rPr>
                <a:t>eat less meat</a:t>
              </a:r>
            </a:p>
          </p:txBody>
        </p:sp>
      </p:grpSp>
      <p:grpSp>
        <p:nvGrpSpPr>
          <p:cNvPr id="3" name="Group 71"/>
          <p:cNvGrpSpPr/>
          <p:nvPr/>
        </p:nvGrpSpPr>
        <p:grpSpPr bwMode="auto">
          <a:xfrm>
            <a:off x="212725" y="1781175"/>
            <a:ext cx="3819525" cy="784225"/>
            <a:chOff x="0" y="0"/>
            <a:chExt cx="1248" cy="512"/>
          </a:xfrm>
        </p:grpSpPr>
        <p:sp>
          <p:nvSpPr>
            <p:cNvPr id="16414" name="Rectangle 69"/>
            <p:cNvSpPr>
              <a:spLocks noChangeArrowheads="1"/>
            </p:cNvSpPr>
            <p:nvPr/>
          </p:nvSpPr>
          <p:spPr bwMode="auto">
            <a:xfrm>
              <a:off x="0" y="0"/>
              <a:ext cx="1248" cy="480"/>
            </a:xfrm>
            <a:prstGeom prst="rect">
              <a:avLst/>
            </a:prstGeom>
            <a:solidFill>
              <a:schemeClr val="folHlink"/>
            </a:solidFill>
            <a:ln w="9525">
              <a:solidFill>
                <a:schemeClr val="tx1"/>
              </a:solidFill>
              <a:miter lim="800000"/>
            </a:ln>
          </p:spPr>
          <p:txBody>
            <a:bodyPr wrap="none" anchor="ctr"/>
            <a:lstStyle/>
            <a:p>
              <a:endParaRPr lang="en-US" altLang="zh-CN"/>
            </a:p>
          </p:txBody>
        </p:sp>
        <p:sp>
          <p:nvSpPr>
            <p:cNvPr id="16415" name="Text Box 70"/>
            <p:cNvSpPr txBox="1">
              <a:spLocks noChangeArrowheads="1"/>
            </p:cNvSpPr>
            <p:nvPr/>
          </p:nvSpPr>
          <p:spPr bwMode="auto">
            <a:xfrm>
              <a:off x="140" y="93"/>
              <a:ext cx="1066" cy="4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Arial" panose="020B0604020202020204" pitchFamily="34" charset="0"/>
                  <a:ea typeface="宋体" panose="02010600030101010101" pitchFamily="2" charset="-122"/>
                </a:defRPr>
              </a:lvl1pPr>
              <a:lvl2pPr marL="742950" indent="-285750" eaLnBrk="0" hangingPunct="0">
                <a:defRPr sz="2800">
                  <a:solidFill>
                    <a:schemeClr val="tx1"/>
                  </a:solidFill>
                  <a:latin typeface="Arial" panose="020B0604020202020204" pitchFamily="34" charset="0"/>
                  <a:ea typeface="宋体" panose="02010600030101010101" pitchFamily="2" charset="-122"/>
                </a:defRPr>
              </a:lvl2pPr>
              <a:lvl3pPr marL="1143000" indent="-228600" eaLnBrk="0" hangingPunct="0">
                <a:defRPr sz="2800">
                  <a:solidFill>
                    <a:schemeClr val="tx1"/>
                  </a:solidFill>
                  <a:latin typeface="Arial" panose="020B0604020202020204" pitchFamily="34" charset="0"/>
                  <a:ea typeface="宋体" panose="02010600030101010101" pitchFamily="2" charset="-122"/>
                </a:defRPr>
              </a:lvl3pPr>
              <a:lvl4pPr marL="1600200" indent="-228600" eaLnBrk="0" hangingPunct="0">
                <a:defRPr sz="2800">
                  <a:solidFill>
                    <a:schemeClr val="tx1"/>
                  </a:solidFill>
                  <a:latin typeface="Arial" panose="020B0604020202020204" pitchFamily="34" charset="0"/>
                  <a:ea typeface="宋体" panose="02010600030101010101" pitchFamily="2" charset="-122"/>
                </a:defRPr>
              </a:lvl4pPr>
              <a:lvl5pPr marL="2057400" indent="-228600" eaLnBrk="0" hangingPunct="0">
                <a:defRPr sz="28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28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28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28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2800">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3600" b="1">
                  <a:solidFill>
                    <a:srgbClr val="FF0000"/>
                  </a:solidFill>
                  <a:latin typeface="Comic Sans MS" panose="030F0702030302020204" pitchFamily="66" charset="0"/>
                </a:rPr>
                <a:t>eating habits</a:t>
              </a:r>
            </a:p>
          </p:txBody>
        </p:sp>
      </p:grpSp>
      <p:grpSp>
        <p:nvGrpSpPr>
          <p:cNvPr id="4" name="Group 63"/>
          <p:cNvGrpSpPr/>
          <p:nvPr/>
        </p:nvGrpSpPr>
        <p:grpSpPr bwMode="auto">
          <a:xfrm>
            <a:off x="5429250" y="5273675"/>
            <a:ext cx="3714750" cy="1584325"/>
            <a:chOff x="0" y="0"/>
            <a:chExt cx="1460" cy="864"/>
          </a:xfrm>
        </p:grpSpPr>
        <p:sp>
          <p:nvSpPr>
            <p:cNvPr id="16412" name="Oval 47"/>
            <p:cNvSpPr>
              <a:spLocks noChangeArrowheads="1"/>
            </p:cNvSpPr>
            <p:nvPr/>
          </p:nvSpPr>
          <p:spPr bwMode="auto">
            <a:xfrm>
              <a:off x="0" y="0"/>
              <a:ext cx="1296" cy="864"/>
            </a:xfrm>
            <a:prstGeom prst="ellipse">
              <a:avLst/>
            </a:prstGeom>
            <a:solidFill>
              <a:schemeClr val="accent1"/>
            </a:solidFill>
            <a:ln w="9525">
              <a:solidFill>
                <a:schemeClr val="tx1"/>
              </a:solidFill>
              <a:round/>
            </a:ln>
          </p:spPr>
          <p:txBody>
            <a:bodyPr wrap="none" anchor="ctr"/>
            <a:lstStyle/>
            <a:p>
              <a:endParaRPr lang="zh-CN" altLang="en-US"/>
            </a:p>
          </p:txBody>
        </p:sp>
        <p:sp>
          <p:nvSpPr>
            <p:cNvPr id="16413" name="Text Box 53"/>
            <p:cNvSpPr txBox="1">
              <a:spLocks noChangeArrowheads="1"/>
            </p:cNvSpPr>
            <p:nvPr/>
          </p:nvSpPr>
          <p:spPr bwMode="auto">
            <a:xfrm>
              <a:off x="36" y="186"/>
              <a:ext cx="1424" cy="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Arial" panose="020B0604020202020204" pitchFamily="34" charset="0"/>
                  <a:ea typeface="宋体" panose="02010600030101010101" pitchFamily="2" charset="-122"/>
                </a:defRPr>
              </a:lvl1pPr>
              <a:lvl2pPr marL="742950" indent="-285750" eaLnBrk="0" hangingPunct="0">
                <a:defRPr sz="2800">
                  <a:solidFill>
                    <a:schemeClr val="tx1"/>
                  </a:solidFill>
                  <a:latin typeface="Arial" panose="020B0604020202020204" pitchFamily="34" charset="0"/>
                  <a:ea typeface="宋体" panose="02010600030101010101" pitchFamily="2" charset="-122"/>
                </a:defRPr>
              </a:lvl2pPr>
              <a:lvl3pPr marL="1143000" indent="-228600" eaLnBrk="0" hangingPunct="0">
                <a:defRPr sz="2800">
                  <a:solidFill>
                    <a:schemeClr val="tx1"/>
                  </a:solidFill>
                  <a:latin typeface="Arial" panose="020B0604020202020204" pitchFamily="34" charset="0"/>
                  <a:ea typeface="宋体" panose="02010600030101010101" pitchFamily="2" charset="-122"/>
                </a:defRPr>
              </a:lvl3pPr>
              <a:lvl4pPr marL="1600200" indent="-228600" eaLnBrk="0" hangingPunct="0">
                <a:defRPr sz="2800">
                  <a:solidFill>
                    <a:schemeClr val="tx1"/>
                  </a:solidFill>
                  <a:latin typeface="Arial" panose="020B0604020202020204" pitchFamily="34" charset="0"/>
                  <a:ea typeface="宋体" panose="02010600030101010101" pitchFamily="2" charset="-122"/>
                </a:defRPr>
              </a:lvl4pPr>
              <a:lvl5pPr marL="2057400" indent="-228600" eaLnBrk="0" hangingPunct="0">
                <a:defRPr sz="28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28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28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28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2800">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2200" b="1">
                  <a:solidFill>
                    <a:srgbClr val="0000FF"/>
                  </a:solidFill>
                  <a:latin typeface="Comic Sans MS" panose="030F0702030302020204" pitchFamily="66" charset="0"/>
                </a:rPr>
                <a:t>Smile all the time</a:t>
              </a:r>
            </a:p>
            <a:p>
              <a:pPr eaLnBrk="1" hangingPunct="1">
                <a:spcBef>
                  <a:spcPct val="50000"/>
                </a:spcBef>
              </a:pPr>
              <a:r>
                <a:rPr lang="en-US" altLang="zh-CN" sz="2200" b="1">
                  <a:solidFill>
                    <a:srgbClr val="0000FF"/>
                  </a:solidFill>
                  <a:latin typeface="Comic Sans MS" panose="030F0702030302020204" pitchFamily="66" charset="0"/>
                </a:rPr>
                <a:t>Don’t worry too much</a:t>
              </a:r>
            </a:p>
          </p:txBody>
        </p:sp>
      </p:grpSp>
      <p:sp>
        <p:nvSpPr>
          <p:cNvPr id="16390" name="Line 58"/>
          <p:cNvSpPr>
            <a:spLocks noChangeShapeType="1"/>
          </p:cNvSpPr>
          <p:nvPr/>
        </p:nvSpPr>
        <p:spPr bwMode="auto">
          <a:xfrm>
            <a:off x="5500688" y="4773613"/>
            <a:ext cx="1143000" cy="500062"/>
          </a:xfrm>
          <a:prstGeom prst="line">
            <a:avLst/>
          </a:prstGeom>
          <a:noFill/>
          <a:ln w="9525">
            <a:solidFill>
              <a:schemeClr val="tx1"/>
            </a:solidFill>
            <a:round/>
            <a:tailEnd type="triangle" w="med" len="med"/>
          </a:ln>
          <a:extLst>
            <a:ext uri="{909E8E84-426E-40DD-AFC4-6F175D3DCCD1}">
              <a14:hiddenFill xmlns:a14="http://schemas.microsoft.com/office/drawing/2010/main">
                <a:noFill/>
              </a14:hiddenFill>
            </a:ext>
          </a:extLst>
        </p:spPr>
        <p:txBody>
          <a:bodyPr/>
          <a:lstStyle/>
          <a:p>
            <a:endParaRPr lang="zh-CN" altLang="en-US"/>
          </a:p>
        </p:txBody>
      </p:sp>
      <p:grpSp>
        <p:nvGrpSpPr>
          <p:cNvPr id="5" name="Group 75"/>
          <p:cNvGrpSpPr/>
          <p:nvPr/>
        </p:nvGrpSpPr>
        <p:grpSpPr bwMode="auto">
          <a:xfrm>
            <a:off x="6000750" y="5595938"/>
            <a:ext cx="2286000" cy="785812"/>
            <a:chOff x="0" y="0"/>
            <a:chExt cx="1248" cy="480"/>
          </a:xfrm>
        </p:grpSpPr>
        <p:sp>
          <p:nvSpPr>
            <p:cNvPr id="16410" name="Rectangle 76"/>
            <p:cNvSpPr>
              <a:spLocks noChangeArrowheads="1"/>
            </p:cNvSpPr>
            <p:nvPr/>
          </p:nvSpPr>
          <p:spPr bwMode="auto">
            <a:xfrm>
              <a:off x="0" y="0"/>
              <a:ext cx="1248" cy="480"/>
            </a:xfrm>
            <a:prstGeom prst="rect">
              <a:avLst/>
            </a:prstGeom>
            <a:solidFill>
              <a:schemeClr val="folHlink"/>
            </a:solidFill>
            <a:ln w="9525">
              <a:solidFill>
                <a:schemeClr val="tx1"/>
              </a:solidFill>
              <a:miter lim="800000"/>
            </a:ln>
          </p:spPr>
          <p:txBody>
            <a:bodyPr wrap="none" anchor="ctr"/>
            <a:lstStyle/>
            <a:p>
              <a:endParaRPr lang="zh-CN" altLang="en-US"/>
            </a:p>
          </p:txBody>
        </p:sp>
        <p:sp>
          <p:nvSpPr>
            <p:cNvPr id="16411" name="Text Box 77"/>
            <p:cNvSpPr txBox="1">
              <a:spLocks noChangeArrowheads="1"/>
            </p:cNvSpPr>
            <p:nvPr/>
          </p:nvSpPr>
          <p:spPr bwMode="auto">
            <a:xfrm>
              <a:off x="86" y="0"/>
              <a:ext cx="1066" cy="3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Arial" panose="020B0604020202020204" pitchFamily="34" charset="0"/>
                  <a:ea typeface="宋体" panose="02010600030101010101" pitchFamily="2" charset="-122"/>
                </a:defRPr>
              </a:lvl1pPr>
              <a:lvl2pPr marL="742950" indent="-285750" eaLnBrk="0" hangingPunct="0">
                <a:defRPr sz="2800">
                  <a:solidFill>
                    <a:schemeClr val="tx1"/>
                  </a:solidFill>
                  <a:latin typeface="Arial" panose="020B0604020202020204" pitchFamily="34" charset="0"/>
                  <a:ea typeface="宋体" panose="02010600030101010101" pitchFamily="2" charset="-122"/>
                </a:defRPr>
              </a:lvl2pPr>
              <a:lvl3pPr marL="1143000" indent="-228600" eaLnBrk="0" hangingPunct="0">
                <a:defRPr sz="2800">
                  <a:solidFill>
                    <a:schemeClr val="tx1"/>
                  </a:solidFill>
                  <a:latin typeface="Arial" panose="020B0604020202020204" pitchFamily="34" charset="0"/>
                  <a:ea typeface="宋体" panose="02010600030101010101" pitchFamily="2" charset="-122"/>
                </a:defRPr>
              </a:lvl3pPr>
              <a:lvl4pPr marL="1600200" indent="-228600" eaLnBrk="0" hangingPunct="0">
                <a:defRPr sz="2800">
                  <a:solidFill>
                    <a:schemeClr val="tx1"/>
                  </a:solidFill>
                  <a:latin typeface="Arial" panose="020B0604020202020204" pitchFamily="34" charset="0"/>
                  <a:ea typeface="宋体" panose="02010600030101010101" pitchFamily="2" charset="-122"/>
                </a:defRPr>
              </a:lvl4pPr>
              <a:lvl5pPr marL="2057400" indent="-228600" eaLnBrk="0" hangingPunct="0">
                <a:defRPr sz="28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28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28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28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2800">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3200" b="1">
                  <a:solidFill>
                    <a:srgbClr val="FF0000"/>
                  </a:solidFill>
                  <a:latin typeface="Comic Sans MS" panose="030F0702030302020204" pitchFamily="66" charset="0"/>
                </a:rPr>
                <a:t>be happy</a:t>
              </a:r>
            </a:p>
          </p:txBody>
        </p:sp>
      </p:grpSp>
      <p:grpSp>
        <p:nvGrpSpPr>
          <p:cNvPr id="6" name="Group 64"/>
          <p:cNvGrpSpPr/>
          <p:nvPr/>
        </p:nvGrpSpPr>
        <p:grpSpPr bwMode="auto">
          <a:xfrm>
            <a:off x="0" y="5000625"/>
            <a:ext cx="4143375" cy="1857375"/>
            <a:chOff x="0" y="0"/>
            <a:chExt cx="1569" cy="864"/>
          </a:xfrm>
        </p:grpSpPr>
        <p:sp>
          <p:nvSpPr>
            <p:cNvPr id="16408" name="Oval 48"/>
            <p:cNvSpPr>
              <a:spLocks noChangeArrowheads="1"/>
            </p:cNvSpPr>
            <p:nvPr/>
          </p:nvSpPr>
          <p:spPr bwMode="auto">
            <a:xfrm>
              <a:off x="0" y="0"/>
              <a:ext cx="1344" cy="864"/>
            </a:xfrm>
            <a:prstGeom prst="ellipse">
              <a:avLst/>
            </a:prstGeom>
            <a:solidFill>
              <a:schemeClr val="accent1"/>
            </a:solidFill>
            <a:ln w="9525">
              <a:solidFill>
                <a:schemeClr val="tx1"/>
              </a:solidFill>
              <a:round/>
            </a:ln>
          </p:spPr>
          <p:txBody>
            <a:bodyPr wrap="none" anchor="ctr"/>
            <a:lstStyle/>
            <a:p>
              <a:endParaRPr lang="zh-CN" altLang="en-US"/>
            </a:p>
          </p:txBody>
        </p:sp>
        <p:sp>
          <p:nvSpPr>
            <p:cNvPr id="16409" name="Text Box 54"/>
            <p:cNvSpPr txBox="1">
              <a:spLocks noChangeArrowheads="1"/>
            </p:cNvSpPr>
            <p:nvPr/>
          </p:nvSpPr>
          <p:spPr bwMode="auto">
            <a:xfrm>
              <a:off x="81" y="199"/>
              <a:ext cx="1488" cy="4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Arial" panose="020B0604020202020204" pitchFamily="34" charset="0"/>
                  <a:ea typeface="宋体" panose="02010600030101010101" pitchFamily="2" charset="-122"/>
                </a:defRPr>
              </a:lvl1pPr>
              <a:lvl2pPr marL="742950" indent="-285750" eaLnBrk="0" hangingPunct="0">
                <a:defRPr sz="2800">
                  <a:solidFill>
                    <a:schemeClr val="tx1"/>
                  </a:solidFill>
                  <a:latin typeface="Arial" panose="020B0604020202020204" pitchFamily="34" charset="0"/>
                  <a:ea typeface="宋体" panose="02010600030101010101" pitchFamily="2" charset="-122"/>
                </a:defRPr>
              </a:lvl2pPr>
              <a:lvl3pPr marL="1143000" indent="-228600" eaLnBrk="0" hangingPunct="0">
                <a:defRPr sz="2800">
                  <a:solidFill>
                    <a:schemeClr val="tx1"/>
                  </a:solidFill>
                  <a:latin typeface="Arial" panose="020B0604020202020204" pitchFamily="34" charset="0"/>
                  <a:ea typeface="宋体" panose="02010600030101010101" pitchFamily="2" charset="-122"/>
                </a:defRPr>
              </a:lvl3pPr>
              <a:lvl4pPr marL="1600200" indent="-228600" eaLnBrk="0" hangingPunct="0">
                <a:defRPr sz="2800">
                  <a:solidFill>
                    <a:schemeClr val="tx1"/>
                  </a:solidFill>
                  <a:latin typeface="Arial" panose="020B0604020202020204" pitchFamily="34" charset="0"/>
                  <a:ea typeface="宋体" panose="02010600030101010101" pitchFamily="2" charset="-122"/>
                </a:defRPr>
              </a:lvl4pPr>
              <a:lvl5pPr marL="2057400" indent="-228600" eaLnBrk="0" hangingPunct="0">
                <a:defRPr sz="28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28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28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28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2800">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2400" b="1">
                  <a:solidFill>
                    <a:srgbClr val="0000FF"/>
                  </a:solidFill>
                  <a:latin typeface="Comic Sans MS" panose="030F0702030302020204" pitchFamily="66" charset="0"/>
                </a:rPr>
                <a:t>go to bed early and</a:t>
              </a:r>
            </a:p>
            <a:p>
              <a:pPr eaLnBrk="1" hangingPunct="1">
                <a:spcBef>
                  <a:spcPct val="50000"/>
                </a:spcBef>
              </a:pPr>
              <a:r>
                <a:rPr lang="en-US" altLang="zh-CN" sz="2400" b="1">
                  <a:solidFill>
                    <a:srgbClr val="0000FF"/>
                  </a:solidFill>
                  <a:latin typeface="Comic Sans MS" panose="030F0702030302020204" pitchFamily="66" charset="0"/>
                </a:rPr>
                <a:t>get up early</a:t>
              </a:r>
            </a:p>
          </p:txBody>
        </p:sp>
      </p:grpSp>
      <p:sp>
        <p:nvSpPr>
          <p:cNvPr id="16393" name="Line 59"/>
          <p:cNvSpPr>
            <a:spLocks noChangeShapeType="1"/>
          </p:cNvSpPr>
          <p:nvPr/>
        </p:nvSpPr>
        <p:spPr bwMode="auto">
          <a:xfrm flipH="1">
            <a:off x="2659063" y="4559300"/>
            <a:ext cx="928687" cy="571500"/>
          </a:xfrm>
          <a:prstGeom prst="line">
            <a:avLst/>
          </a:prstGeom>
          <a:noFill/>
          <a:ln w="9525">
            <a:solidFill>
              <a:schemeClr val="tx1"/>
            </a:solidFill>
            <a:round/>
            <a:tailEnd type="triangle" w="med" len="med"/>
          </a:ln>
          <a:extLst>
            <a:ext uri="{909E8E84-426E-40DD-AFC4-6F175D3DCCD1}">
              <a14:hiddenFill xmlns:a14="http://schemas.microsoft.com/office/drawing/2010/main">
                <a:noFill/>
              </a14:hiddenFill>
            </a:ext>
          </a:extLst>
        </p:spPr>
        <p:txBody>
          <a:bodyPr/>
          <a:lstStyle/>
          <a:p>
            <a:endParaRPr lang="zh-CN" altLang="en-US"/>
          </a:p>
        </p:txBody>
      </p:sp>
      <p:grpSp>
        <p:nvGrpSpPr>
          <p:cNvPr id="7" name="Group 78"/>
          <p:cNvGrpSpPr/>
          <p:nvPr/>
        </p:nvGrpSpPr>
        <p:grpSpPr bwMode="auto">
          <a:xfrm>
            <a:off x="428625" y="5500688"/>
            <a:ext cx="2824163" cy="771525"/>
            <a:chOff x="0" y="0"/>
            <a:chExt cx="1288" cy="480"/>
          </a:xfrm>
        </p:grpSpPr>
        <p:sp>
          <p:nvSpPr>
            <p:cNvPr id="16406" name="Rectangle 79"/>
            <p:cNvSpPr>
              <a:spLocks noChangeArrowheads="1"/>
            </p:cNvSpPr>
            <p:nvPr/>
          </p:nvSpPr>
          <p:spPr bwMode="auto">
            <a:xfrm>
              <a:off x="0" y="0"/>
              <a:ext cx="1248" cy="480"/>
            </a:xfrm>
            <a:prstGeom prst="rect">
              <a:avLst/>
            </a:prstGeom>
            <a:solidFill>
              <a:schemeClr val="folHlink"/>
            </a:solidFill>
            <a:ln w="9525">
              <a:solidFill>
                <a:schemeClr val="tx1"/>
              </a:solidFill>
              <a:miter lim="800000"/>
            </a:ln>
          </p:spPr>
          <p:txBody>
            <a:bodyPr wrap="none" anchor="ctr"/>
            <a:lstStyle/>
            <a:p>
              <a:endParaRPr lang="zh-CN" altLang="en-US"/>
            </a:p>
          </p:txBody>
        </p:sp>
        <p:sp>
          <p:nvSpPr>
            <p:cNvPr id="16407" name="Text Box 80"/>
            <p:cNvSpPr txBox="1">
              <a:spLocks noChangeArrowheads="1"/>
            </p:cNvSpPr>
            <p:nvPr/>
          </p:nvSpPr>
          <p:spPr bwMode="auto">
            <a:xfrm>
              <a:off x="0" y="133"/>
              <a:ext cx="1288" cy="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Arial" panose="020B0604020202020204" pitchFamily="34" charset="0"/>
                  <a:ea typeface="宋体" panose="02010600030101010101" pitchFamily="2" charset="-122"/>
                </a:defRPr>
              </a:lvl1pPr>
              <a:lvl2pPr marL="742950" indent="-285750" eaLnBrk="0" hangingPunct="0">
                <a:defRPr sz="2800">
                  <a:solidFill>
                    <a:schemeClr val="tx1"/>
                  </a:solidFill>
                  <a:latin typeface="Arial" panose="020B0604020202020204" pitchFamily="34" charset="0"/>
                  <a:ea typeface="宋体" panose="02010600030101010101" pitchFamily="2" charset="-122"/>
                </a:defRPr>
              </a:lvl2pPr>
              <a:lvl3pPr marL="1143000" indent="-228600" eaLnBrk="0" hangingPunct="0">
                <a:defRPr sz="2800">
                  <a:solidFill>
                    <a:schemeClr val="tx1"/>
                  </a:solidFill>
                  <a:latin typeface="Arial" panose="020B0604020202020204" pitchFamily="34" charset="0"/>
                  <a:ea typeface="宋体" panose="02010600030101010101" pitchFamily="2" charset="-122"/>
                </a:defRPr>
              </a:lvl3pPr>
              <a:lvl4pPr marL="1600200" indent="-228600" eaLnBrk="0" hangingPunct="0">
                <a:defRPr sz="2800">
                  <a:solidFill>
                    <a:schemeClr val="tx1"/>
                  </a:solidFill>
                  <a:latin typeface="Arial" panose="020B0604020202020204" pitchFamily="34" charset="0"/>
                  <a:ea typeface="宋体" panose="02010600030101010101" pitchFamily="2" charset="-122"/>
                </a:defRPr>
              </a:lvl4pPr>
              <a:lvl5pPr marL="2057400" indent="-228600" eaLnBrk="0" hangingPunct="0">
                <a:defRPr sz="28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28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28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28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2800">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b="1">
                  <a:solidFill>
                    <a:srgbClr val="FF0000"/>
                  </a:solidFill>
                  <a:latin typeface="Comic Sans MS" panose="030F0702030302020204" pitchFamily="66" charset="0"/>
                </a:rPr>
                <a:t>good timetable</a:t>
              </a:r>
            </a:p>
          </p:txBody>
        </p:sp>
      </p:grpSp>
      <p:sp>
        <p:nvSpPr>
          <p:cNvPr id="16395" name="Line 40"/>
          <p:cNvSpPr>
            <a:spLocks noChangeShapeType="1"/>
          </p:cNvSpPr>
          <p:nvPr/>
        </p:nvSpPr>
        <p:spPr bwMode="auto">
          <a:xfrm flipV="1">
            <a:off x="5072063" y="2273300"/>
            <a:ext cx="649287" cy="525463"/>
          </a:xfrm>
          <a:prstGeom prst="line">
            <a:avLst/>
          </a:prstGeom>
          <a:noFill/>
          <a:ln w="9525">
            <a:solidFill>
              <a:schemeClr val="tx1"/>
            </a:solidFill>
            <a:round/>
            <a:tailEnd type="triangle" w="med" len="med"/>
          </a:ln>
          <a:extLst>
            <a:ext uri="{909E8E84-426E-40DD-AFC4-6F175D3DCCD1}">
              <a14:hiddenFill xmlns:a14="http://schemas.microsoft.com/office/drawing/2010/main">
                <a:noFill/>
              </a14:hiddenFill>
            </a:ext>
          </a:extLst>
        </p:spPr>
        <p:txBody>
          <a:bodyPr/>
          <a:lstStyle/>
          <a:p>
            <a:endParaRPr lang="zh-CN" altLang="en-US"/>
          </a:p>
        </p:txBody>
      </p:sp>
      <p:grpSp>
        <p:nvGrpSpPr>
          <p:cNvPr id="8" name="Group 62"/>
          <p:cNvGrpSpPr/>
          <p:nvPr/>
        </p:nvGrpSpPr>
        <p:grpSpPr bwMode="auto">
          <a:xfrm>
            <a:off x="5641975" y="1123950"/>
            <a:ext cx="4071938" cy="1944688"/>
            <a:chOff x="0" y="0"/>
            <a:chExt cx="1667" cy="864"/>
          </a:xfrm>
        </p:grpSpPr>
        <p:sp>
          <p:nvSpPr>
            <p:cNvPr id="16404" name="Oval 46"/>
            <p:cNvSpPr>
              <a:spLocks noChangeArrowheads="1"/>
            </p:cNvSpPr>
            <p:nvPr/>
          </p:nvSpPr>
          <p:spPr bwMode="auto">
            <a:xfrm>
              <a:off x="0" y="0"/>
              <a:ext cx="1392" cy="864"/>
            </a:xfrm>
            <a:prstGeom prst="ellipse">
              <a:avLst/>
            </a:prstGeom>
            <a:solidFill>
              <a:schemeClr val="accent1"/>
            </a:solidFill>
            <a:ln w="9525">
              <a:solidFill>
                <a:schemeClr val="tx1"/>
              </a:solidFill>
              <a:round/>
            </a:ln>
          </p:spPr>
          <p:txBody>
            <a:bodyPr wrap="none" anchor="ctr"/>
            <a:lstStyle/>
            <a:p>
              <a:endParaRPr lang="zh-CN" altLang="en-US"/>
            </a:p>
          </p:txBody>
        </p:sp>
        <p:sp>
          <p:nvSpPr>
            <p:cNvPr id="16405" name="Text Box 52"/>
            <p:cNvSpPr txBox="1">
              <a:spLocks noChangeArrowheads="1"/>
            </p:cNvSpPr>
            <p:nvPr/>
          </p:nvSpPr>
          <p:spPr bwMode="auto">
            <a:xfrm>
              <a:off x="179" y="95"/>
              <a:ext cx="1488" cy="6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Arial" panose="020B0604020202020204" pitchFamily="34" charset="0"/>
                  <a:ea typeface="宋体" panose="02010600030101010101" pitchFamily="2" charset="-122"/>
                </a:defRPr>
              </a:lvl1pPr>
              <a:lvl2pPr marL="742950" indent="-285750" eaLnBrk="0" hangingPunct="0">
                <a:defRPr sz="2800">
                  <a:solidFill>
                    <a:schemeClr val="tx1"/>
                  </a:solidFill>
                  <a:latin typeface="Arial" panose="020B0604020202020204" pitchFamily="34" charset="0"/>
                  <a:ea typeface="宋体" panose="02010600030101010101" pitchFamily="2" charset="-122"/>
                </a:defRPr>
              </a:lvl2pPr>
              <a:lvl3pPr marL="1143000" indent="-228600" eaLnBrk="0" hangingPunct="0">
                <a:defRPr sz="2800">
                  <a:solidFill>
                    <a:schemeClr val="tx1"/>
                  </a:solidFill>
                  <a:latin typeface="Arial" panose="020B0604020202020204" pitchFamily="34" charset="0"/>
                  <a:ea typeface="宋体" panose="02010600030101010101" pitchFamily="2" charset="-122"/>
                </a:defRPr>
              </a:lvl3pPr>
              <a:lvl4pPr marL="1600200" indent="-228600" eaLnBrk="0" hangingPunct="0">
                <a:defRPr sz="2800">
                  <a:solidFill>
                    <a:schemeClr val="tx1"/>
                  </a:solidFill>
                  <a:latin typeface="Arial" panose="020B0604020202020204" pitchFamily="34" charset="0"/>
                  <a:ea typeface="宋体" panose="02010600030101010101" pitchFamily="2" charset="-122"/>
                </a:defRPr>
              </a:lvl4pPr>
              <a:lvl5pPr marL="2057400" indent="-228600" eaLnBrk="0" hangingPunct="0">
                <a:defRPr sz="28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28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28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28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2800">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2400" b="1">
                  <a:solidFill>
                    <a:srgbClr val="0000FF"/>
                  </a:solidFill>
                  <a:latin typeface="Comic Sans MS" panose="030F0702030302020204" pitchFamily="66" charset="0"/>
                </a:rPr>
                <a:t>play badminton</a:t>
              </a:r>
            </a:p>
            <a:p>
              <a:pPr eaLnBrk="1" hangingPunct="1">
                <a:spcBef>
                  <a:spcPct val="50000"/>
                </a:spcBef>
              </a:pPr>
              <a:r>
                <a:rPr lang="en-US" altLang="zh-CN" sz="2400" b="1">
                  <a:solidFill>
                    <a:srgbClr val="0000FF"/>
                  </a:solidFill>
                  <a:latin typeface="Comic Sans MS" panose="030F0702030302020204" pitchFamily="66" charset="0"/>
                </a:rPr>
                <a:t>ride a bike</a:t>
              </a:r>
            </a:p>
            <a:p>
              <a:pPr eaLnBrk="1" hangingPunct="1">
                <a:spcBef>
                  <a:spcPct val="50000"/>
                </a:spcBef>
              </a:pPr>
              <a:r>
                <a:rPr lang="en-US" altLang="zh-CN" sz="2400" b="1">
                  <a:solidFill>
                    <a:srgbClr val="0000FF"/>
                  </a:solidFill>
                  <a:latin typeface="Comic Sans MS" panose="030F0702030302020204" pitchFamily="66" charset="0"/>
                </a:rPr>
                <a:t>go swimming…</a:t>
              </a:r>
            </a:p>
          </p:txBody>
        </p:sp>
      </p:grpSp>
      <p:grpSp>
        <p:nvGrpSpPr>
          <p:cNvPr id="9" name="组合 45"/>
          <p:cNvGrpSpPr/>
          <p:nvPr/>
        </p:nvGrpSpPr>
        <p:grpSpPr bwMode="auto">
          <a:xfrm>
            <a:off x="5859463" y="1412875"/>
            <a:ext cx="2889250" cy="942975"/>
            <a:chOff x="0" y="0"/>
            <a:chExt cx="3097213" cy="943320"/>
          </a:xfrm>
        </p:grpSpPr>
        <p:grpSp>
          <p:nvGrpSpPr>
            <p:cNvPr id="16400" name="Group 72"/>
            <p:cNvGrpSpPr/>
            <p:nvPr/>
          </p:nvGrpSpPr>
          <p:grpSpPr bwMode="auto">
            <a:xfrm>
              <a:off x="0" y="140055"/>
              <a:ext cx="3097213" cy="803265"/>
              <a:chOff x="0" y="0"/>
              <a:chExt cx="1248" cy="480"/>
            </a:xfrm>
          </p:grpSpPr>
          <p:sp>
            <p:nvSpPr>
              <p:cNvPr id="16402" name="Rectangle 73"/>
              <p:cNvSpPr>
                <a:spLocks noChangeArrowheads="1"/>
              </p:cNvSpPr>
              <p:nvPr/>
            </p:nvSpPr>
            <p:spPr bwMode="auto">
              <a:xfrm>
                <a:off x="0" y="0"/>
                <a:ext cx="1248" cy="480"/>
              </a:xfrm>
              <a:prstGeom prst="rect">
                <a:avLst/>
              </a:prstGeom>
              <a:solidFill>
                <a:schemeClr val="folHlink"/>
              </a:solidFill>
              <a:ln w="9525">
                <a:solidFill>
                  <a:schemeClr val="tx1"/>
                </a:solidFill>
                <a:miter lim="800000"/>
              </a:ln>
            </p:spPr>
            <p:txBody>
              <a:bodyPr wrap="none" anchor="ctr"/>
              <a:lstStyle/>
              <a:p>
                <a:endParaRPr lang="zh-CN" altLang="en-US"/>
              </a:p>
            </p:txBody>
          </p:sp>
          <p:sp>
            <p:nvSpPr>
              <p:cNvPr id="16403" name="Text Box 74"/>
              <p:cNvSpPr txBox="1">
                <a:spLocks noChangeArrowheads="1"/>
              </p:cNvSpPr>
              <p:nvPr/>
            </p:nvSpPr>
            <p:spPr bwMode="auto">
              <a:xfrm>
                <a:off x="57" y="74"/>
                <a:ext cx="1066" cy="3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Arial" panose="020B0604020202020204" pitchFamily="34" charset="0"/>
                    <a:ea typeface="宋体" panose="02010600030101010101" pitchFamily="2" charset="-122"/>
                  </a:defRPr>
                </a:lvl1pPr>
                <a:lvl2pPr marL="742950" indent="-285750" eaLnBrk="0" hangingPunct="0">
                  <a:defRPr sz="2800">
                    <a:solidFill>
                      <a:schemeClr val="tx1"/>
                    </a:solidFill>
                    <a:latin typeface="Arial" panose="020B0604020202020204" pitchFamily="34" charset="0"/>
                    <a:ea typeface="宋体" panose="02010600030101010101" pitchFamily="2" charset="-122"/>
                  </a:defRPr>
                </a:lvl2pPr>
                <a:lvl3pPr marL="1143000" indent="-228600" eaLnBrk="0" hangingPunct="0">
                  <a:defRPr sz="2800">
                    <a:solidFill>
                      <a:schemeClr val="tx1"/>
                    </a:solidFill>
                    <a:latin typeface="Arial" panose="020B0604020202020204" pitchFamily="34" charset="0"/>
                    <a:ea typeface="宋体" panose="02010600030101010101" pitchFamily="2" charset="-122"/>
                  </a:defRPr>
                </a:lvl3pPr>
                <a:lvl4pPr marL="1600200" indent="-228600" eaLnBrk="0" hangingPunct="0">
                  <a:defRPr sz="2800">
                    <a:solidFill>
                      <a:schemeClr val="tx1"/>
                    </a:solidFill>
                    <a:latin typeface="Arial" panose="020B0604020202020204" pitchFamily="34" charset="0"/>
                    <a:ea typeface="宋体" panose="02010600030101010101" pitchFamily="2" charset="-122"/>
                  </a:defRPr>
                </a:lvl4pPr>
                <a:lvl5pPr marL="2057400" indent="-228600" eaLnBrk="0" hangingPunct="0">
                  <a:defRPr sz="28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28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28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28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2800">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zh-CN" altLang="en-US" sz="3200" b="1">
                    <a:solidFill>
                      <a:srgbClr val="FF0000"/>
                    </a:solidFill>
                    <a:latin typeface="Comic Sans MS" panose="030F0702030302020204" pitchFamily="66" charset="0"/>
                  </a:rPr>
                  <a:t>play</a:t>
                </a:r>
                <a:r>
                  <a:rPr lang="en-US" altLang="zh-CN" sz="3200" b="1">
                    <a:solidFill>
                      <a:srgbClr val="FF0000"/>
                    </a:solidFill>
                    <a:latin typeface="Comic Sans MS" panose="030F0702030302020204" pitchFamily="66" charset="0"/>
                  </a:rPr>
                  <a:t> sports</a:t>
                </a:r>
              </a:p>
            </p:txBody>
          </p:sp>
        </p:grpSp>
        <p:sp>
          <p:nvSpPr>
            <p:cNvPr id="16401" name="Text Box 50"/>
            <p:cNvSpPr txBox="1">
              <a:spLocks noChangeArrowheads="1"/>
            </p:cNvSpPr>
            <p:nvPr/>
          </p:nvSpPr>
          <p:spPr bwMode="auto">
            <a:xfrm>
              <a:off x="129807" y="0"/>
              <a:ext cx="18415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a:solidFill>
                    <a:schemeClr val="tx1"/>
                  </a:solidFill>
                  <a:latin typeface="Arial" panose="020B0604020202020204" pitchFamily="34" charset="0"/>
                  <a:ea typeface="宋体" panose="02010600030101010101" pitchFamily="2" charset="-122"/>
                </a:defRPr>
              </a:lvl1pPr>
              <a:lvl2pPr marL="742950" indent="-285750" eaLnBrk="0" hangingPunct="0">
                <a:defRPr sz="2800">
                  <a:solidFill>
                    <a:schemeClr val="tx1"/>
                  </a:solidFill>
                  <a:latin typeface="Arial" panose="020B0604020202020204" pitchFamily="34" charset="0"/>
                  <a:ea typeface="宋体" panose="02010600030101010101" pitchFamily="2" charset="-122"/>
                </a:defRPr>
              </a:lvl2pPr>
              <a:lvl3pPr marL="1143000" indent="-228600" eaLnBrk="0" hangingPunct="0">
                <a:defRPr sz="2800">
                  <a:solidFill>
                    <a:schemeClr val="tx1"/>
                  </a:solidFill>
                  <a:latin typeface="Arial" panose="020B0604020202020204" pitchFamily="34" charset="0"/>
                  <a:ea typeface="宋体" panose="02010600030101010101" pitchFamily="2" charset="-122"/>
                </a:defRPr>
              </a:lvl3pPr>
              <a:lvl4pPr marL="1600200" indent="-228600" eaLnBrk="0" hangingPunct="0">
                <a:defRPr sz="2800">
                  <a:solidFill>
                    <a:schemeClr val="tx1"/>
                  </a:solidFill>
                  <a:latin typeface="Arial" panose="020B0604020202020204" pitchFamily="34" charset="0"/>
                  <a:ea typeface="宋体" panose="02010600030101010101" pitchFamily="2" charset="-122"/>
                </a:defRPr>
              </a:lvl4pPr>
              <a:lvl5pPr marL="2057400" indent="-228600" eaLnBrk="0" hangingPunct="0">
                <a:defRPr sz="28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28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28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28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2800">
                  <a:solidFill>
                    <a:schemeClr val="tx1"/>
                  </a:solidFill>
                  <a:latin typeface="Arial" panose="020B0604020202020204" pitchFamily="34" charset="0"/>
                  <a:ea typeface="宋体" panose="02010600030101010101" pitchFamily="2" charset="-122"/>
                </a:defRPr>
              </a:lvl9pPr>
            </a:lstStyle>
            <a:p>
              <a:pPr eaLnBrk="1" hangingPunct="1"/>
              <a:endParaRPr lang="zh-CN" altLang="en-US"/>
            </a:p>
          </p:txBody>
        </p:sp>
      </p:grpSp>
      <p:pic>
        <p:nvPicPr>
          <p:cNvPr id="16398" name="图片 34" descr="none-25637678.jpg"/>
          <p:cNvPicPr>
            <a:picLocks noChangeAspect="1" noChangeArrowheads="1"/>
          </p:cNvPicPr>
          <p:nvPr/>
        </p:nvPicPr>
        <p:blipFill>
          <a:blip r:embed="rId2" cstate="email"/>
          <a:srcRect/>
          <a:stretch>
            <a:fillRect/>
          </a:stretch>
        </p:blipFill>
        <p:spPr bwMode="auto">
          <a:xfrm>
            <a:off x="3425825" y="2627313"/>
            <a:ext cx="2157413" cy="2719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417" name="TextBox 41"/>
          <p:cNvSpPr txBox="1">
            <a:spLocks noChangeArrowheads="1"/>
          </p:cNvSpPr>
          <p:nvPr/>
        </p:nvSpPr>
        <p:spPr bwMode="auto">
          <a:xfrm>
            <a:off x="214313" y="71438"/>
            <a:ext cx="8766175"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Arial" panose="020B0604020202020204" pitchFamily="34" charset="0"/>
                <a:ea typeface="宋体" panose="02010600030101010101" pitchFamily="2" charset="-122"/>
              </a:defRPr>
            </a:lvl1pPr>
            <a:lvl2pPr marL="742950" indent="-285750" eaLnBrk="0" hangingPunct="0">
              <a:defRPr sz="2800">
                <a:solidFill>
                  <a:schemeClr val="tx1"/>
                </a:solidFill>
                <a:latin typeface="Arial" panose="020B0604020202020204" pitchFamily="34" charset="0"/>
                <a:ea typeface="宋体" panose="02010600030101010101" pitchFamily="2" charset="-122"/>
              </a:defRPr>
            </a:lvl2pPr>
            <a:lvl3pPr marL="1143000" indent="-228600" eaLnBrk="0" hangingPunct="0">
              <a:defRPr sz="2800">
                <a:solidFill>
                  <a:schemeClr val="tx1"/>
                </a:solidFill>
                <a:latin typeface="Arial" panose="020B0604020202020204" pitchFamily="34" charset="0"/>
                <a:ea typeface="宋体" panose="02010600030101010101" pitchFamily="2" charset="-122"/>
              </a:defRPr>
            </a:lvl3pPr>
            <a:lvl4pPr marL="1600200" indent="-228600" eaLnBrk="0" hangingPunct="0">
              <a:defRPr sz="2800">
                <a:solidFill>
                  <a:schemeClr val="tx1"/>
                </a:solidFill>
                <a:latin typeface="Arial" panose="020B0604020202020204" pitchFamily="34" charset="0"/>
                <a:ea typeface="宋体" panose="02010600030101010101" pitchFamily="2" charset="-122"/>
              </a:defRPr>
            </a:lvl4pPr>
            <a:lvl5pPr marL="2057400" indent="-228600" eaLnBrk="0" hangingPunct="0">
              <a:defRPr sz="28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28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28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28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2800">
                <a:solidFill>
                  <a:schemeClr val="tx1"/>
                </a:solidFill>
                <a:latin typeface="Arial" panose="020B0604020202020204" pitchFamily="34" charset="0"/>
                <a:ea typeface="宋体" panose="02010600030101010101" pitchFamily="2" charset="-122"/>
              </a:defRPr>
            </a:lvl9pPr>
          </a:lstStyle>
          <a:p>
            <a:pPr eaLnBrk="1" hangingPunct="1"/>
            <a:r>
              <a:rPr lang="en-US" altLang="zh-CN" sz="2000" b="1"/>
              <a:t>     This is Janet. She works hard, and she always worries about her job too much. She has no time for sports and sleeps too late. She eats lots of meat and little fruit every day. What should she do? Let’s give her some advise.</a:t>
            </a:r>
            <a:endParaRPr lang="zh-CN" altLang="en-US" sz="2000" b="1"/>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16417"/>
                                        </p:tgtEl>
                                        <p:attrNameLst>
                                          <p:attrName>style.visibility</p:attrName>
                                        </p:attrNameLst>
                                      </p:cBhvr>
                                      <p:to>
                                        <p:strVal val="visible"/>
                                      </p:to>
                                    </p:set>
                                    <p:anim calcmode="discrete" valueType="clr">
                                      <p:cBhvr override="childStyle">
                                        <p:cTn id="7" dur="80"/>
                                        <p:tgtEl>
                                          <p:spTgt spid="16417"/>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16417"/>
                                        </p:tgtEl>
                                        <p:attrNameLst>
                                          <p:attrName>fillcolor</p:attrName>
                                        </p:attrNameLst>
                                      </p:cBhvr>
                                      <p:tavLst>
                                        <p:tav tm="0">
                                          <p:val>
                                            <p:clrVal>
                                              <a:schemeClr val="accent2"/>
                                            </p:clrVal>
                                          </p:val>
                                        </p:tav>
                                        <p:tav tm="50000">
                                          <p:val>
                                            <p:clrVal>
                                              <a:schemeClr val="hlink"/>
                                            </p:clrVal>
                                          </p:val>
                                        </p:tav>
                                      </p:tavLst>
                                    </p:anim>
                                    <p:set>
                                      <p:cBhvr>
                                        <p:cTn id="9" dur="80"/>
                                        <p:tgtEl>
                                          <p:spTgt spid="16417"/>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3" presetClass="entr" presetSubtype="10" fill="hold" nodeType="click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blinds(horizontal)">
                                      <p:cBhvr>
                                        <p:cTn id="14" dur="500"/>
                                        <p:tgtEl>
                                          <p:spTgt spid="2"/>
                                        </p:tgtEl>
                                      </p:cBhvr>
                                    </p:animEffect>
                                  </p:childTnLst>
                                </p:cTn>
                              </p:par>
                            </p:childTnLst>
                          </p:cTn>
                        </p:par>
                      </p:childTnLst>
                    </p:cTn>
                  </p:par>
                  <p:par>
                    <p:cTn id="15" fill="hold">
                      <p:stCondLst>
                        <p:cond delay="indefinite"/>
                      </p:stCondLst>
                      <p:childTnLst>
                        <p:par>
                          <p:cTn id="16" fill="hold">
                            <p:stCondLst>
                              <p:cond delay="0"/>
                            </p:stCondLst>
                            <p:childTnLst>
                              <p:par>
                                <p:cTn id="17" presetID="3" presetClass="entr" presetSubtype="10" fill="hold" nodeType="click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blinds(horizontal)">
                                      <p:cBhvr>
                                        <p:cTn id="19" dur="500"/>
                                        <p:tgtEl>
                                          <p:spTgt spid="8"/>
                                        </p:tgtEl>
                                      </p:cBhvr>
                                    </p:animEffect>
                                  </p:childTnLst>
                                </p:cTn>
                              </p:par>
                            </p:childTnLst>
                          </p:cTn>
                        </p:par>
                      </p:childTnLst>
                    </p:cTn>
                  </p:par>
                  <p:par>
                    <p:cTn id="20" fill="hold">
                      <p:stCondLst>
                        <p:cond delay="indefinite"/>
                      </p:stCondLst>
                      <p:childTnLst>
                        <p:par>
                          <p:cTn id="21" fill="hold">
                            <p:stCondLst>
                              <p:cond delay="0"/>
                            </p:stCondLst>
                            <p:childTnLst>
                              <p:par>
                                <p:cTn id="22" presetID="3" presetClass="entr" presetSubtype="10" fill="hold" nodeType="clickEffect">
                                  <p:stCondLst>
                                    <p:cond delay="0"/>
                                  </p:stCondLst>
                                  <p:childTnLst>
                                    <p:set>
                                      <p:cBhvr>
                                        <p:cTn id="23" dur="1" fill="hold">
                                          <p:stCondLst>
                                            <p:cond delay="0"/>
                                          </p:stCondLst>
                                        </p:cTn>
                                        <p:tgtEl>
                                          <p:spTgt spid="6"/>
                                        </p:tgtEl>
                                        <p:attrNameLst>
                                          <p:attrName>style.visibility</p:attrName>
                                        </p:attrNameLst>
                                      </p:cBhvr>
                                      <p:to>
                                        <p:strVal val="visible"/>
                                      </p:to>
                                    </p:set>
                                    <p:animEffect transition="in" filter="blinds(horizontal)">
                                      <p:cBhvr>
                                        <p:cTn id="24" dur="500"/>
                                        <p:tgtEl>
                                          <p:spTgt spid="6"/>
                                        </p:tgtEl>
                                      </p:cBhvr>
                                    </p:animEffect>
                                  </p:childTnLst>
                                </p:cTn>
                              </p:par>
                            </p:childTnLst>
                          </p:cTn>
                        </p:par>
                      </p:childTnLst>
                    </p:cTn>
                  </p:par>
                  <p:par>
                    <p:cTn id="25" fill="hold">
                      <p:stCondLst>
                        <p:cond delay="indefinite"/>
                      </p:stCondLst>
                      <p:childTnLst>
                        <p:par>
                          <p:cTn id="26" fill="hold">
                            <p:stCondLst>
                              <p:cond delay="0"/>
                            </p:stCondLst>
                            <p:childTnLst>
                              <p:par>
                                <p:cTn id="27" presetID="3" presetClass="entr" presetSubtype="10" fill="hold" nodeType="clickEffect">
                                  <p:stCondLst>
                                    <p:cond delay="0"/>
                                  </p:stCondLst>
                                  <p:childTnLst>
                                    <p:set>
                                      <p:cBhvr>
                                        <p:cTn id="28" dur="1" fill="hold">
                                          <p:stCondLst>
                                            <p:cond delay="0"/>
                                          </p:stCondLst>
                                        </p:cTn>
                                        <p:tgtEl>
                                          <p:spTgt spid="4"/>
                                        </p:tgtEl>
                                        <p:attrNameLst>
                                          <p:attrName>style.visibility</p:attrName>
                                        </p:attrNameLst>
                                      </p:cBhvr>
                                      <p:to>
                                        <p:strVal val="visible"/>
                                      </p:to>
                                    </p:set>
                                    <p:animEffect transition="in" filter="blinds(horizontal)">
                                      <p:cBhvr>
                                        <p:cTn id="29" dur="500"/>
                                        <p:tgtEl>
                                          <p:spTgt spid="4"/>
                                        </p:tgtEl>
                                      </p:cBhvr>
                                    </p:animEffect>
                                  </p:childTnLst>
                                </p:cTn>
                              </p:par>
                            </p:childTnLst>
                          </p:cTn>
                        </p:par>
                      </p:childTnLst>
                    </p:cTn>
                  </p:par>
                  <p:par>
                    <p:cTn id="30" fill="hold">
                      <p:stCondLst>
                        <p:cond delay="indefinite"/>
                      </p:stCondLst>
                      <p:childTnLst>
                        <p:par>
                          <p:cTn id="31" fill="hold">
                            <p:stCondLst>
                              <p:cond delay="0"/>
                            </p:stCondLst>
                            <p:childTnLst>
                              <p:par>
                                <p:cTn id="32" presetID="4" presetClass="exit" presetSubtype="16" fill="hold" nodeType="clickEffect">
                                  <p:stCondLst>
                                    <p:cond delay="0"/>
                                  </p:stCondLst>
                                  <p:childTnLst>
                                    <p:animEffect transition="out" filter="box(in)">
                                      <p:cBhvr>
                                        <p:cTn id="33" dur="500"/>
                                        <p:tgtEl>
                                          <p:spTgt spid="2"/>
                                        </p:tgtEl>
                                      </p:cBhvr>
                                    </p:animEffect>
                                    <p:set>
                                      <p:cBhvr>
                                        <p:cTn id="34" dur="1" fill="hold">
                                          <p:stCondLst>
                                            <p:cond delay="499"/>
                                          </p:stCondLst>
                                        </p:cTn>
                                        <p:tgtEl>
                                          <p:spTgt spid="2"/>
                                        </p:tgtEl>
                                        <p:attrNameLst>
                                          <p:attrName>style.visibility</p:attrName>
                                        </p:attrNameLst>
                                      </p:cBhvr>
                                      <p:to>
                                        <p:strVal val="hidden"/>
                                      </p:to>
                                    </p:set>
                                  </p:childTnLst>
                                </p:cTn>
                              </p:par>
                            </p:childTnLst>
                          </p:cTn>
                        </p:par>
                        <p:par>
                          <p:cTn id="35" fill="hold">
                            <p:stCondLst>
                              <p:cond delay="500"/>
                            </p:stCondLst>
                            <p:childTnLst>
                              <p:par>
                                <p:cTn id="36" presetID="3" presetClass="entr" presetSubtype="10" fill="hold" nodeType="afterEffect">
                                  <p:stCondLst>
                                    <p:cond delay="0"/>
                                  </p:stCondLst>
                                  <p:childTnLst>
                                    <p:set>
                                      <p:cBhvr>
                                        <p:cTn id="37" dur="1" fill="hold">
                                          <p:stCondLst>
                                            <p:cond delay="0"/>
                                          </p:stCondLst>
                                        </p:cTn>
                                        <p:tgtEl>
                                          <p:spTgt spid="3"/>
                                        </p:tgtEl>
                                        <p:attrNameLst>
                                          <p:attrName>style.visibility</p:attrName>
                                        </p:attrNameLst>
                                      </p:cBhvr>
                                      <p:to>
                                        <p:strVal val="visible"/>
                                      </p:to>
                                    </p:set>
                                    <p:animEffect transition="in" filter="blinds(horizontal)">
                                      <p:cBhvr>
                                        <p:cTn id="38" dur="500"/>
                                        <p:tgtEl>
                                          <p:spTgt spid="3"/>
                                        </p:tgtEl>
                                      </p:cBhvr>
                                    </p:animEffect>
                                  </p:childTnLst>
                                </p:cTn>
                              </p:par>
                            </p:childTnLst>
                          </p:cTn>
                        </p:par>
                      </p:childTnLst>
                    </p:cTn>
                  </p:par>
                  <p:par>
                    <p:cTn id="39" fill="hold">
                      <p:stCondLst>
                        <p:cond delay="indefinite"/>
                      </p:stCondLst>
                      <p:childTnLst>
                        <p:par>
                          <p:cTn id="40" fill="hold">
                            <p:stCondLst>
                              <p:cond delay="0"/>
                            </p:stCondLst>
                            <p:childTnLst>
                              <p:par>
                                <p:cTn id="41" presetID="3" presetClass="exit" presetSubtype="10" fill="hold" nodeType="clickEffect">
                                  <p:stCondLst>
                                    <p:cond delay="0"/>
                                  </p:stCondLst>
                                  <p:childTnLst>
                                    <p:animEffect transition="out" filter="blinds(horizontal)">
                                      <p:cBhvr>
                                        <p:cTn id="42" dur="500"/>
                                        <p:tgtEl>
                                          <p:spTgt spid="8"/>
                                        </p:tgtEl>
                                      </p:cBhvr>
                                    </p:animEffect>
                                    <p:set>
                                      <p:cBhvr>
                                        <p:cTn id="43" dur="1" fill="hold">
                                          <p:stCondLst>
                                            <p:cond delay="499"/>
                                          </p:stCondLst>
                                        </p:cTn>
                                        <p:tgtEl>
                                          <p:spTgt spid="8"/>
                                        </p:tgtEl>
                                        <p:attrNameLst>
                                          <p:attrName>style.visibility</p:attrName>
                                        </p:attrNameLst>
                                      </p:cBhvr>
                                      <p:to>
                                        <p:strVal val="hidden"/>
                                      </p:to>
                                    </p:set>
                                  </p:childTnLst>
                                </p:cTn>
                              </p:par>
                            </p:childTnLst>
                          </p:cTn>
                        </p:par>
                        <p:par>
                          <p:cTn id="44" fill="hold">
                            <p:stCondLst>
                              <p:cond delay="500"/>
                            </p:stCondLst>
                            <p:childTnLst>
                              <p:par>
                                <p:cTn id="45" presetID="3" presetClass="entr" presetSubtype="10" fill="hold" nodeType="afterEffect">
                                  <p:stCondLst>
                                    <p:cond delay="0"/>
                                  </p:stCondLst>
                                  <p:childTnLst>
                                    <p:set>
                                      <p:cBhvr>
                                        <p:cTn id="46" dur="1" fill="hold">
                                          <p:stCondLst>
                                            <p:cond delay="0"/>
                                          </p:stCondLst>
                                        </p:cTn>
                                        <p:tgtEl>
                                          <p:spTgt spid="9"/>
                                        </p:tgtEl>
                                        <p:attrNameLst>
                                          <p:attrName>style.visibility</p:attrName>
                                        </p:attrNameLst>
                                      </p:cBhvr>
                                      <p:to>
                                        <p:strVal val="visible"/>
                                      </p:to>
                                    </p:set>
                                    <p:animEffect transition="in" filter="blinds(horizontal)">
                                      <p:cBhvr>
                                        <p:cTn id="47" dur="500"/>
                                        <p:tgtEl>
                                          <p:spTgt spid="9"/>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xit" presetSubtype="10" fill="hold" nodeType="clickEffect">
                                  <p:stCondLst>
                                    <p:cond delay="0"/>
                                  </p:stCondLst>
                                  <p:childTnLst>
                                    <p:animEffect transition="out" filter="blinds(horizontal)">
                                      <p:cBhvr>
                                        <p:cTn id="51" dur="500"/>
                                        <p:tgtEl>
                                          <p:spTgt spid="6"/>
                                        </p:tgtEl>
                                      </p:cBhvr>
                                    </p:animEffect>
                                    <p:set>
                                      <p:cBhvr>
                                        <p:cTn id="52" dur="1" fill="hold">
                                          <p:stCondLst>
                                            <p:cond delay="499"/>
                                          </p:stCondLst>
                                        </p:cTn>
                                        <p:tgtEl>
                                          <p:spTgt spid="6"/>
                                        </p:tgtEl>
                                        <p:attrNameLst>
                                          <p:attrName>style.visibility</p:attrName>
                                        </p:attrNameLst>
                                      </p:cBhvr>
                                      <p:to>
                                        <p:strVal val="hidden"/>
                                      </p:to>
                                    </p:set>
                                  </p:childTnLst>
                                </p:cTn>
                              </p:par>
                            </p:childTnLst>
                          </p:cTn>
                        </p:par>
                        <p:par>
                          <p:cTn id="53" fill="hold">
                            <p:stCondLst>
                              <p:cond delay="500"/>
                            </p:stCondLst>
                            <p:childTnLst>
                              <p:par>
                                <p:cTn id="54" presetID="3" presetClass="entr" presetSubtype="10" fill="hold" nodeType="afterEffect">
                                  <p:stCondLst>
                                    <p:cond delay="0"/>
                                  </p:stCondLst>
                                  <p:childTnLst>
                                    <p:set>
                                      <p:cBhvr>
                                        <p:cTn id="55" dur="1" fill="hold">
                                          <p:stCondLst>
                                            <p:cond delay="0"/>
                                          </p:stCondLst>
                                        </p:cTn>
                                        <p:tgtEl>
                                          <p:spTgt spid="7"/>
                                        </p:tgtEl>
                                        <p:attrNameLst>
                                          <p:attrName>style.visibility</p:attrName>
                                        </p:attrNameLst>
                                      </p:cBhvr>
                                      <p:to>
                                        <p:strVal val="visible"/>
                                      </p:to>
                                    </p:set>
                                    <p:animEffect transition="in" filter="blinds(horizontal)">
                                      <p:cBhvr>
                                        <p:cTn id="56" dur="500"/>
                                        <p:tgtEl>
                                          <p:spTgt spid="7"/>
                                        </p:tgtEl>
                                      </p:cBhvr>
                                    </p:animEffect>
                                  </p:childTnLst>
                                </p:cTn>
                              </p:par>
                            </p:childTnLst>
                          </p:cTn>
                        </p:par>
                      </p:childTnLst>
                    </p:cTn>
                  </p:par>
                  <p:par>
                    <p:cTn id="57" fill="hold">
                      <p:stCondLst>
                        <p:cond delay="indefinite"/>
                      </p:stCondLst>
                      <p:childTnLst>
                        <p:par>
                          <p:cTn id="58" fill="hold">
                            <p:stCondLst>
                              <p:cond delay="0"/>
                            </p:stCondLst>
                            <p:childTnLst>
                              <p:par>
                                <p:cTn id="59" presetID="3" presetClass="exit" presetSubtype="10" fill="hold" nodeType="clickEffect">
                                  <p:stCondLst>
                                    <p:cond delay="0"/>
                                  </p:stCondLst>
                                  <p:childTnLst>
                                    <p:animEffect transition="out" filter="blinds(horizontal)">
                                      <p:cBhvr>
                                        <p:cTn id="60" dur="500"/>
                                        <p:tgtEl>
                                          <p:spTgt spid="4"/>
                                        </p:tgtEl>
                                      </p:cBhvr>
                                    </p:animEffect>
                                    <p:set>
                                      <p:cBhvr>
                                        <p:cTn id="61" dur="1" fill="hold">
                                          <p:stCondLst>
                                            <p:cond delay="499"/>
                                          </p:stCondLst>
                                        </p:cTn>
                                        <p:tgtEl>
                                          <p:spTgt spid="4"/>
                                        </p:tgtEl>
                                        <p:attrNameLst>
                                          <p:attrName>style.visibility</p:attrName>
                                        </p:attrNameLst>
                                      </p:cBhvr>
                                      <p:to>
                                        <p:strVal val="hidden"/>
                                      </p:to>
                                    </p:set>
                                  </p:childTnLst>
                                </p:cTn>
                              </p:par>
                            </p:childTnLst>
                          </p:cTn>
                        </p:par>
                        <p:par>
                          <p:cTn id="62" fill="hold">
                            <p:stCondLst>
                              <p:cond delay="500"/>
                            </p:stCondLst>
                            <p:childTnLst>
                              <p:par>
                                <p:cTn id="63" presetID="3" presetClass="entr" presetSubtype="10" fill="hold" nodeType="afterEffect">
                                  <p:stCondLst>
                                    <p:cond delay="0"/>
                                  </p:stCondLst>
                                  <p:childTnLst>
                                    <p:set>
                                      <p:cBhvr>
                                        <p:cTn id="64" dur="1" fill="hold">
                                          <p:stCondLst>
                                            <p:cond delay="0"/>
                                          </p:stCondLst>
                                        </p:cTn>
                                        <p:tgtEl>
                                          <p:spTgt spid="5"/>
                                        </p:tgtEl>
                                        <p:attrNameLst>
                                          <p:attrName>style.visibility</p:attrName>
                                        </p:attrNameLst>
                                      </p:cBhvr>
                                      <p:to>
                                        <p:strVal val="visible"/>
                                      </p:to>
                                    </p:set>
                                    <p:animEffect transition="in" filter="blinds(horizontal)">
                                      <p:cBhvr>
                                        <p:cTn id="65"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17" grpId="0"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AutoShape 3"/>
          <p:cNvSpPr>
            <a:spLocks noChangeArrowheads="1"/>
          </p:cNvSpPr>
          <p:nvPr/>
        </p:nvSpPr>
        <p:spPr bwMode="auto">
          <a:xfrm>
            <a:off x="2571750" y="214313"/>
            <a:ext cx="6302375" cy="1428750"/>
          </a:xfrm>
          <a:prstGeom prst="cloudCallout">
            <a:avLst>
              <a:gd name="adj1" fmla="val -77329"/>
              <a:gd name="adj2" fmla="val -5606"/>
            </a:avLst>
          </a:prstGeom>
          <a:solidFill>
            <a:srgbClr val="FFFF00"/>
          </a:solidFill>
          <a:ln w="38100">
            <a:solidFill>
              <a:srgbClr val="FF0066"/>
            </a:solidFill>
            <a:round/>
          </a:ln>
        </p:spPr>
        <p:txBody>
          <a:bodyPr wrap="none" lIns="90170" tIns="46990" rIns="90170" bIns="46990" anchor="ctr"/>
          <a:lstStyle/>
          <a:p>
            <a:r>
              <a:rPr lang="en-US" altLang="zh-CN" sz="3200" b="1">
                <a:solidFill>
                  <a:schemeClr val="accent2"/>
                </a:solidFill>
                <a:latin typeface="Comic Sans MS" panose="030F0702030302020204" pitchFamily="66" charset="0"/>
              </a:rPr>
              <a:t>Work in groups, design </a:t>
            </a:r>
          </a:p>
          <a:p>
            <a:r>
              <a:rPr lang="en-US" altLang="zh-CN" sz="3200" b="1">
                <a:solidFill>
                  <a:schemeClr val="accent2"/>
                </a:solidFill>
                <a:latin typeface="Comic Sans MS" panose="030F0702030302020204" pitchFamily="66" charset="0"/>
              </a:rPr>
              <a:t>a health poster.</a:t>
            </a:r>
            <a:endParaRPr lang="zh-CN" altLang="en-US" sz="3200" b="1">
              <a:solidFill>
                <a:schemeClr val="accent2"/>
              </a:solidFill>
              <a:latin typeface="Comic Sans MS" panose="030F0702030302020204" pitchFamily="66" charset="0"/>
            </a:endParaRPr>
          </a:p>
        </p:txBody>
      </p:sp>
      <p:sp>
        <p:nvSpPr>
          <p:cNvPr id="17411" name="AutoShape 4"/>
          <p:cNvSpPr>
            <a:spLocks noChangeArrowheads="1"/>
          </p:cNvSpPr>
          <p:nvPr/>
        </p:nvSpPr>
        <p:spPr bwMode="auto">
          <a:xfrm>
            <a:off x="360363" y="1643063"/>
            <a:ext cx="8569325" cy="4810125"/>
          </a:xfrm>
          <a:prstGeom prst="horizontalScroll">
            <a:avLst>
              <a:gd name="adj" fmla="val 12500"/>
            </a:avLst>
          </a:prstGeom>
          <a:solidFill>
            <a:schemeClr val="bg1"/>
          </a:solidFill>
          <a:ln w="38100">
            <a:solidFill>
              <a:srgbClr val="FF0066"/>
            </a:solidFill>
            <a:round/>
          </a:ln>
        </p:spPr>
        <p:txBody>
          <a:bodyPr wrap="none" lIns="90170" tIns="46990" rIns="90170" bIns="46990" anchor="ctr"/>
          <a:lstStyle/>
          <a:p>
            <a:r>
              <a:rPr lang="en-US" altLang="zh-CN" sz="2000" b="1" u="sng">
                <a:hlinkClick r:id="rId2" action="ppaction://hlinksldjump"/>
              </a:rPr>
              <a:t>Step 1: </a:t>
            </a:r>
            <a:r>
              <a:rPr lang="en-US" altLang="zh-CN" sz="2000" b="1" u="sng"/>
              <a:t> </a:t>
            </a:r>
            <a:r>
              <a:rPr lang="en-US" altLang="zh-CN" sz="2000" b="1">
                <a:latin typeface="Comic Sans MS" panose="030F0702030302020204" pitchFamily="66" charset="0"/>
              </a:rPr>
              <a:t>Choose one kind of people you are going to talk about.</a:t>
            </a:r>
          </a:p>
          <a:p>
            <a:endParaRPr lang="en-US" altLang="zh-CN" sz="2000" b="1" u="sng">
              <a:latin typeface="Comic Sans MS" panose="030F0702030302020204" pitchFamily="66" charset="0"/>
            </a:endParaRPr>
          </a:p>
          <a:p>
            <a:r>
              <a:rPr lang="en-US" altLang="zh-CN" sz="2000" b="1" u="sng">
                <a:latin typeface="Comic Sans MS" panose="030F0702030302020204" pitchFamily="66" charset="0"/>
                <a:hlinkClick r:id="rId3" action="ppaction://hlinksldjump"/>
              </a:rPr>
              <a:t>Step2: </a:t>
            </a:r>
            <a:r>
              <a:rPr lang="en-US" altLang="zh-CN" sz="2000" b="1">
                <a:latin typeface="Comic Sans MS" panose="030F0702030302020204" pitchFamily="66" charset="0"/>
              </a:rPr>
              <a:t>choose the advice you want to give.</a:t>
            </a:r>
          </a:p>
          <a:p>
            <a:endParaRPr lang="en-US" altLang="zh-CN" sz="2000" b="1">
              <a:latin typeface="Comic Sans MS" panose="030F0702030302020204" pitchFamily="66" charset="0"/>
            </a:endParaRPr>
          </a:p>
          <a:p>
            <a:r>
              <a:rPr lang="en-US" altLang="zh-CN" sz="2000" b="1" u="sng">
                <a:latin typeface="Comic Sans MS" panose="030F0702030302020204" pitchFamily="66" charset="0"/>
                <a:hlinkClick r:id="rId4" action="ppaction://hlinksldjump"/>
              </a:rPr>
              <a:t>Step 3: </a:t>
            </a:r>
            <a:r>
              <a:rPr lang="en-US" altLang="zh-CN" sz="2000" b="1">
                <a:latin typeface="Comic Sans MS" panose="030F0702030302020204" pitchFamily="66" charset="0"/>
              </a:rPr>
              <a:t>choose a proverb and make your poster better.</a:t>
            </a:r>
          </a:p>
          <a:p>
            <a:endParaRPr lang="en-US" altLang="zh-CN" sz="2000" b="1">
              <a:latin typeface="Comic Sans MS" panose="030F0702030302020204" pitchFamily="66" charset="0"/>
            </a:endParaRPr>
          </a:p>
          <a:p>
            <a:endParaRPr lang="zh-CN" altLang="en-US" sz="2000" b="1"/>
          </a:p>
        </p:txBody>
      </p:sp>
      <p:pic>
        <p:nvPicPr>
          <p:cNvPr id="17412" name="Picture 5" descr="7024774_092517751165_2"/>
          <p:cNvPicPr>
            <a:picLocks noChangeAspect="1" noChangeArrowheads="1"/>
          </p:cNvPicPr>
          <p:nvPr/>
        </p:nvPicPr>
        <p:blipFill>
          <a:blip r:embed="rId5" cstate="email"/>
          <a:srcRect/>
          <a:stretch>
            <a:fillRect/>
          </a:stretch>
        </p:blipFill>
        <p:spPr bwMode="auto">
          <a:xfrm>
            <a:off x="179388" y="476250"/>
            <a:ext cx="1512887" cy="1474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413" name="TextBox 6"/>
          <p:cNvSpPr txBox="1">
            <a:spLocks noChangeArrowheads="1"/>
          </p:cNvSpPr>
          <p:nvPr/>
        </p:nvSpPr>
        <p:spPr bwMode="auto">
          <a:xfrm>
            <a:off x="1785938" y="5929313"/>
            <a:ext cx="5954712"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a:solidFill>
                  <a:schemeClr val="tx1"/>
                </a:solidFill>
                <a:latin typeface="Arial" panose="020B0604020202020204" pitchFamily="34" charset="0"/>
                <a:ea typeface="宋体" panose="02010600030101010101" pitchFamily="2" charset="-122"/>
              </a:defRPr>
            </a:lvl1pPr>
            <a:lvl2pPr marL="742950" indent="-285750" eaLnBrk="0" hangingPunct="0">
              <a:defRPr sz="2800">
                <a:solidFill>
                  <a:schemeClr val="tx1"/>
                </a:solidFill>
                <a:latin typeface="Arial" panose="020B0604020202020204" pitchFamily="34" charset="0"/>
                <a:ea typeface="宋体" panose="02010600030101010101" pitchFamily="2" charset="-122"/>
              </a:defRPr>
            </a:lvl2pPr>
            <a:lvl3pPr marL="1143000" indent="-228600" eaLnBrk="0" hangingPunct="0">
              <a:defRPr sz="2800">
                <a:solidFill>
                  <a:schemeClr val="tx1"/>
                </a:solidFill>
                <a:latin typeface="Arial" panose="020B0604020202020204" pitchFamily="34" charset="0"/>
                <a:ea typeface="宋体" panose="02010600030101010101" pitchFamily="2" charset="-122"/>
              </a:defRPr>
            </a:lvl3pPr>
            <a:lvl4pPr marL="1600200" indent="-228600" eaLnBrk="0" hangingPunct="0">
              <a:defRPr sz="2800">
                <a:solidFill>
                  <a:schemeClr val="tx1"/>
                </a:solidFill>
                <a:latin typeface="Arial" panose="020B0604020202020204" pitchFamily="34" charset="0"/>
                <a:ea typeface="宋体" panose="02010600030101010101" pitchFamily="2" charset="-122"/>
              </a:defRPr>
            </a:lvl4pPr>
            <a:lvl5pPr marL="2057400" indent="-228600" eaLnBrk="0" hangingPunct="0">
              <a:defRPr sz="28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28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28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28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2800">
                <a:solidFill>
                  <a:schemeClr val="tx1"/>
                </a:solidFill>
                <a:latin typeface="Arial" panose="020B0604020202020204" pitchFamily="34" charset="0"/>
                <a:ea typeface="宋体" panose="02010600030101010101" pitchFamily="2" charset="-122"/>
              </a:defRPr>
            </a:lvl9pPr>
          </a:lstStyle>
          <a:p>
            <a:pPr eaLnBrk="1" hangingPunct="1"/>
            <a:r>
              <a:rPr lang="zh-CN" altLang="en-US" sz="1800"/>
              <a:t>三个制作流程的超链接，之后进行海报制作，</a:t>
            </a:r>
            <a:endParaRPr lang="en-US" sz="1800"/>
          </a:p>
          <a:p>
            <a:pPr eaLnBrk="1" hangingPunct="1"/>
            <a:r>
              <a:rPr lang="zh-CN" altLang="en-US" sz="1800"/>
              <a:t>在本子上完成也可以。再点右下角的按钮跳至最后的环节</a:t>
            </a:r>
          </a:p>
        </p:txBody>
      </p:sp>
      <p:pic>
        <p:nvPicPr>
          <p:cNvPr id="17414" name="Picture 7" descr="C:\Users\Administrator\AppData\Local\Microsoft\Windows\Temporary Internet Files\Content.IE5\WAYJ2WE6\MM900395708[1].gif">
            <a:hlinkClick r:id="rId6" action="ppaction://hlinksldjump"/>
          </p:cNvPr>
          <p:cNvPicPr>
            <a:picLocks noChangeAspect="1" noChangeArrowheads="1"/>
          </p:cNvPicPr>
          <p:nvPr/>
        </p:nvPicPr>
        <p:blipFill>
          <a:blip r:embed="rId7"/>
          <a:srcRect/>
          <a:stretch>
            <a:fillRect/>
          </a:stretch>
        </p:blipFill>
        <p:spPr bwMode="auto">
          <a:xfrm>
            <a:off x="8072438" y="5214938"/>
            <a:ext cx="485775"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7411"/>
                                        </p:tgtEl>
                                        <p:attrNameLst>
                                          <p:attrName>style.visibility</p:attrName>
                                        </p:attrNameLst>
                                      </p:cBhvr>
                                      <p:to>
                                        <p:strVal val="visible"/>
                                      </p:to>
                                    </p:set>
                                    <p:animEffect transition="in" filter="blinds(horizontal)">
                                      <p:cBhvr>
                                        <p:cTn id="7" dur="500"/>
                                        <p:tgtEl>
                                          <p:spTgt spid="174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1" grpId="0" bldLvl="0" animBg="1"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 Box 2"/>
          <p:cNvSpPr txBox="1">
            <a:spLocks noChangeArrowheads="1"/>
          </p:cNvSpPr>
          <p:nvPr/>
        </p:nvSpPr>
        <p:spPr bwMode="auto">
          <a:xfrm>
            <a:off x="1619250" y="1643063"/>
            <a:ext cx="21145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Arial" panose="020B0604020202020204" pitchFamily="34" charset="0"/>
                <a:ea typeface="宋体" panose="02010600030101010101" pitchFamily="2" charset="-122"/>
              </a:defRPr>
            </a:lvl1pPr>
            <a:lvl2pPr marL="742950" indent="-285750" eaLnBrk="0" hangingPunct="0">
              <a:defRPr sz="2800">
                <a:solidFill>
                  <a:schemeClr val="tx1"/>
                </a:solidFill>
                <a:latin typeface="Arial" panose="020B0604020202020204" pitchFamily="34" charset="0"/>
                <a:ea typeface="宋体" panose="02010600030101010101" pitchFamily="2" charset="-122"/>
              </a:defRPr>
            </a:lvl2pPr>
            <a:lvl3pPr marL="1143000" indent="-228600" eaLnBrk="0" hangingPunct="0">
              <a:defRPr sz="2800">
                <a:solidFill>
                  <a:schemeClr val="tx1"/>
                </a:solidFill>
                <a:latin typeface="Arial" panose="020B0604020202020204" pitchFamily="34" charset="0"/>
                <a:ea typeface="宋体" panose="02010600030101010101" pitchFamily="2" charset="-122"/>
              </a:defRPr>
            </a:lvl3pPr>
            <a:lvl4pPr marL="1600200" indent="-228600" eaLnBrk="0" hangingPunct="0">
              <a:defRPr sz="2800">
                <a:solidFill>
                  <a:schemeClr val="tx1"/>
                </a:solidFill>
                <a:latin typeface="Arial" panose="020B0604020202020204" pitchFamily="34" charset="0"/>
                <a:ea typeface="宋体" panose="02010600030101010101" pitchFamily="2" charset="-122"/>
              </a:defRPr>
            </a:lvl4pPr>
            <a:lvl5pPr marL="2057400" indent="-228600" eaLnBrk="0" hangingPunct="0">
              <a:defRPr sz="28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28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28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28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2800">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2000" b="1">
                <a:latin typeface="Comic Sans MS" panose="030F0702030302020204" pitchFamily="66" charset="0"/>
              </a:rPr>
              <a:t>For old people</a:t>
            </a:r>
          </a:p>
        </p:txBody>
      </p:sp>
      <p:sp>
        <p:nvSpPr>
          <p:cNvPr id="18435" name="Text Box 3"/>
          <p:cNvSpPr txBox="1">
            <a:spLocks noChangeArrowheads="1"/>
          </p:cNvSpPr>
          <p:nvPr/>
        </p:nvSpPr>
        <p:spPr bwMode="auto">
          <a:xfrm>
            <a:off x="5214938" y="4086225"/>
            <a:ext cx="2449512"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Arial" panose="020B0604020202020204" pitchFamily="34" charset="0"/>
                <a:ea typeface="宋体" panose="02010600030101010101" pitchFamily="2" charset="-122"/>
              </a:defRPr>
            </a:lvl1pPr>
            <a:lvl2pPr marL="742950" indent="-285750" eaLnBrk="0" hangingPunct="0">
              <a:defRPr sz="2800">
                <a:solidFill>
                  <a:schemeClr val="tx1"/>
                </a:solidFill>
                <a:latin typeface="Arial" panose="020B0604020202020204" pitchFamily="34" charset="0"/>
                <a:ea typeface="宋体" panose="02010600030101010101" pitchFamily="2" charset="-122"/>
              </a:defRPr>
            </a:lvl2pPr>
            <a:lvl3pPr marL="1143000" indent="-228600" eaLnBrk="0" hangingPunct="0">
              <a:defRPr sz="2800">
                <a:solidFill>
                  <a:schemeClr val="tx1"/>
                </a:solidFill>
                <a:latin typeface="Arial" panose="020B0604020202020204" pitchFamily="34" charset="0"/>
                <a:ea typeface="宋体" panose="02010600030101010101" pitchFamily="2" charset="-122"/>
              </a:defRPr>
            </a:lvl3pPr>
            <a:lvl4pPr marL="1600200" indent="-228600" eaLnBrk="0" hangingPunct="0">
              <a:defRPr sz="2800">
                <a:solidFill>
                  <a:schemeClr val="tx1"/>
                </a:solidFill>
                <a:latin typeface="Arial" panose="020B0604020202020204" pitchFamily="34" charset="0"/>
                <a:ea typeface="宋体" panose="02010600030101010101" pitchFamily="2" charset="-122"/>
              </a:defRPr>
            </a:lvl4pPr>
            <a:lvl5pPr marL="2057400" indent="-228600" eaLnBrk="0" hangingPunct="0">
              <a:defRPr sz="28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28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28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28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2800">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2000" b="1">
                <a:latin typeface="Comic Sans MS" panose="030F0702030302020204" pitchFamily="66" charset="0"/>
              </a:rPr>
              <a:t>For students</a:t>
            </a:r>
            <a:endParaRPr lang="zh-CN" altLang="en-US" sz="2000" b="1">
              <a:latin typeface="Comic Sans MS" panose="030F0702030302020204" pitchFamily="66" charset="0"/>
            </a:endParaRPr>
          </a:p>
        </p:txBody>
      </p:sp>
      <p:sp>
        <p:nvSpPr>
          <p:cNvPr id="18436" name="Text Box 4"/>
          <p:cNvSpPr txBox="1">
            <a:spLocks noChangeArrowheads="1"/>
          </p:cNvSpPr>
          <p:nvPr/>
        </p:nvSpPr>
        <p:spPr bwMode="auto">
          <a:xfrm>
            <a:off x="5364163" y="1643063"/>
            <a:ext cx="18002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Arial" panose="020B0604020202020204" pitchFamily="34" charset="0"/>
                <a:ea typeface="宋体" panose="02010600030101010101" pitchFamily="2" charset="-122"/>
              </a:defRPr>
            </a:lvl1pPr>
            <a:lvl2pPr marL="742950" indent="-285750" eaLnBrk="0" hangingPunct="0">
              <a:defRPr sz="2800">
                <a:solidFill>
                  <a:schemeClr val="tx1"/>
                </a:solidFill>
                <a:latin typeface="Arial" panose="020B0604020202020204" pitchFamily="34" charset="0"/>
                <a:ea typeface="宋体" panose="02010600030101010101" pitchFamily="2" charset="-122"/>
              </a:defRPr>
            </a:lvl2pPr>
            <a:lvl3pPr marL="1143000" indent="-228600" eaLnBrk="0" hangingPunct="0">
              <a:defRPr sz="2800">
                <a:solidFill>
                  <a:schemeClr val="tx1"/>
                </a:solidFill>
                <a:latin typeface="Arial" panose="020B0604020202020204" pitchFamily="34" charset="0"/>
                <a:ea typeface="宋体" panose="02010600030101010101" pitchFamily="2" charset="-122"/>
              </a:defRPr>
            </a:lvl3pPr>
            <a:lvl4pPr marL="1600200" indent="-228600" eaLnBrk="0" hangingPunct="0">
              <a:defRPr sz="2800">
                <a:solidFill>
                  <a:schemeClr val="tx1"/>
                </a:solidFill>
                <a:latin typeface="Arial" panose="020B0604020202020204" pitchFamily="34" charset="0"/>
                <a:ea typeface="宋体" panose="02010600030101010101" pitchFamily="2" charset="-122"/>
              </a:defRPr>
            </a:lvl4pPr>
            <a:lvl5pPr marL="2057400" indent="-228600" eaLnBrk="0" hangingPunct="0">
              <a:defRPr sz="28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28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28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28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2800">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2000" b="1">
                <a:latin typeface="Comic Sans MS" panose="030F0702030302020204" pitchFamily="66" charset="0"/>
              </a:rPr>
              <a:t>For kids</a:t>
            </a:r>
          </a:p>
        </p:txBody>
      </p:sp>
      <p:sp>
        <p:nvSpPr>
          <p:cNvPr id="18437" name="Text Box 5"/>
          <p:cNvSpPr txBox="1">
            <a:spLocks noChangeArrowheads="1"/>
          </p:cNvSpPr>
          <p:nvPr/>
        </p:nvSpPr>
        <p:spPr bwMode="auto">
          <a:xfrm>
            <a:off x="1331913" y="4037013"/>
            <a:ext cx="249555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Arial" panose="020B0604020202020204" pitchFamily="34" charset="0"/>
                <a:ea typeface="宋体" panose="02010600030101010101" pitchFamily="2" charset="-122"/>
              </a:defRPr>
            </a:lvl1pPr>
            <a:lvl2pPr marL="742950" indent="-285750" eaLnBrk="0" hangingPunct="0">
              <a:defRPr sz="2800">
                <a:solidFill>
                  <a:schemeClr val="tx1"/>
                </a:solidFill>
                <a:latin typeface="Arial" panose="020B0604020202020204" pitchFamily="34" charset="0"/>
                <a:ea typeface="宋体" panose="02010600030101010101" pitchFamily="2" charset="-122"/>
              </a:defRPr>
            </a:lvl2pPr>
            <a:lvl3pPr marL="1143000" indent="-228600" eaLnBrk="0" hangingPunct="0">
              <a:defRPr sz="2800">
                <a:solidFill>
                  <a:schemeClr val="tx1"/>
                </a:solidFill>
                <a:latin typeface="Arial" panose="020B0604020202020204" pitchFamily="34" charset="0"/>
                <a:ea typeface="宋体" panose="02010600030101010101" pitchFamily="2" charset="-122"/>
              </a:defRPr>
            </a:lvl3pPr>
            <a:lvl4pPr marL="1600200" indent="-228600" eaLnBrk="0" hangingPunct="0">
              <a:defRPr sz="2800">
                <a:solidFill>
                  <a:schemeClr val="tx1"/>
                </a:solidFill>
                <a:latin typeface="Arial" panose="020B0604020202020204" pitchFamily="34" charset="0"/>
                <a:ea typeface="宋体" panose="02010600030101010101" pitchFamily="2" charset="-122"/>
              </a:defRPr>
            </a:lvl4pPr>
            <a:lvl5pPr marL="2057400" indent="-228600" eaLnBrk="0" hangingPunct="0">
              <a:defRPr sz="28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28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28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28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2800">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2000" b="1">
                <a:latin typeface="Comic Sans MS" panose="030F0702030302020204" pitchFamily="66" charset="0"/>
              </a:rPr>
              <a:t>For heavy people</a:t>
            </a:r>
            <a:endParaRPr lang="en-US" altLang="zh-CN"/>
          </a:p>
        </p:txBody>
      </p:sp>
      <p:sp>
        <p:nvSpPr>
          <p:cNvPr id="18438" name="Text Box 6"/>
          <p:cNvSpPr txBox="1">
            <a:spLocks noChangeArrowheads="1"/>
          </p:cNvSpPr>
          <p:nvPr/>
        </p:nvSpPr>
        <p:spPr bwMode="auto">
          <a:xfrm>
            <a:off x="857250" y="285750"/>
            <a:ext cx="77724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Arial" panose="020B0604020202020204" pitchFamily="34" charset="0"/>
                <a:ea typeface="宋体" panose="02010600030101010101" pitchFamily="2" charset="-122"/>
              </a:defRPr>
            </a:lvl1pPr>
            <a:lvl2pPr marL="742950" indent="-285750" eaLnBrk="0" hangingPunct="0">
              <a:defRPr sz="2800">
                <a:solidFill>
                  <a:schemeClr val="tx1"/>
                </a:solidFill>
                <a:latin typeface="Arial" panose="020B0604020202020204" pitchFamily="34" charset="0"/>
                <a:ea typeface="宋体" panose="02010600030101010101" pitchFamily="2" charset="-122"/>
              </a:defRPr>
            </a:lvl2pPr>
            <a:lvl3pPr marL="1143000" indent="-228600" eaLnBrk="0" hangingPunct="0">
              <a:defRPr sz="2800">
                <a:solidFill>
                  <a:schemeClr val="tx1"/>
                </a:solidFill>
                <a:latin typeface="Arial" panose="020B0604020202020204" pitchFamily="34" charset="0"/>
                <a:ea typeface="宋体" panose="02010600030101010101" pitchFamily="2" charset="-122"/>
              </a:defRPr>
            </a:lvl3pPr>
            <a:lvl4pPr marL="1600200" indent="-228600" eaLnBrk="0" hangingPunct="0">
              <a:defRPr sz="2800">
                <a:solidFill>
                  <a:schemeClr val="tx1"/>
                </a:solidFill>
                <a:latin typeface="Arial" panose="020B0604020202020204" pitchFamily="34" charset="0"/>
                <a:ea typeface="宋体" panose="02010600030101010101" pitchFamily="2" charset="-122"/>
              </a:defRPr>
            </a:lvl4pPr>
            <a:lvl5pPr marL="2057400" indent="-228600" eaLnBrk="0" hangingPunct="0">
              <a:defRPr sz="28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28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28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28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2800">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3600" b="1">
                <a:latin typeface="Comic Sans MS" panose="030F0702030302020204" pitchFamily="66" charset="0"/>
              </a:rPr>
              <a:t>Choose one kind of person and design a personal health poster.</a:t>
            </a:r>
          </a:p>
        </p:txBody>
      </p:sp>
      <p:pic>
        <p:nvPicPr>
          <p:cNvPr id="18439" name="Picture 7" descr="old"/>
          <p:cNvPicPr>
            <a:picLocks noChangeAspect="1" noChangeArrowheads="1"/>
          </p:cNvPicPr>
          <p:nvPr/>
        </p:nvPicPr>
        <p:blipFill>
          <a:blip r:embed="rId2" cstate="email"/>
          <a:srcRect/>
          <a:stretch>
            <a:fillRect/>
          </a:stretch>
        </p:blipFill>
        <p:spPr bwMode="auto">
          <a:xfrm>
            <a:off x="1476375" y="2147888"/>
            <a:ext cx="2159000" cy="153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440" name="Picture 12" descr="3"/>
          <p:cNvPicPr>
            <a:picLocks noChangeAspect="1" noChangeArrowheads="1"/>
          </p:cNvPicPr>
          <p:nvPr/>
        </p:nvPicPr>
        <p:blipFill>
          <a:blip r:embed="rId3" cstate="email"/>
          <a:srcRect/>
          <a:stretch>
            <a:fillRect/>
          </a:stretch>
        </p:blipFill>
        <p:spPr bwMode="auto">
          <a:xfrm>
            <a:off x="5049838" y="2147888"/>
            <a:ext cx="2185987" cy="175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441" name="Picture 14" descr="7"/>
          <p:cNvPicPr>
            <a:picLocks noChangeAspect="1" noChangeArrowheads="1"/>
          </p:cNvPicPr>
          <p:nvPr/>
        </p:nvPicPr>
        <p:blipFill>
          <a:blip r:embed="rId4" cstate="email"/>
          <a:srcRect/>
          <a:stretch>
            <a:fillRect/>
          </a:stretch>
        </p:blipFill>
        <p:spPr bwMode="auto">
          <a:xfrm>
            <a:off x="1143000" y="4514850"/>
            <a:ext cx="2714625" cy="2082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442" name="Picture 15" descr="2"/>
          <p:cNvPicPr>
            <a:picLocks noChangeAspect="1" noChangeArrowheads="1"/>
          </p:cNvPicPr>
          <p:nvPr/>
        </p:nvPicPr>
        <p:blipFill>
          <a:blip r:embed="rId5"/>
          <a:srcRect/>
          <a:stretch>
            <a:fillRect/>
          </a:stretch>
        </p:blipFill>
        <p:spPr bwMode="auto">
          <a:xfrm>
            <a:off x="5000625" y="4514850"/>
            <a:ext cx="2663825" cy="2089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443" name="动作按钮: 后退或前一项 10">
            <a:hlinkClick r:id="rId6" action="ppaction://hlinksldjump" highlightClick="1"/>
          </p:cNvPr>
          <p:cNvSpPr>
            <a:spLocks noChangeArrowheads="1"/>
          </p:cNvSpPr>
          <p:nvPr/>
        </p:nvSpPr>
        <p:spPr bwMode="auto">
          <a:xfrm>
            <a:off x="8604250" y="6381750"/>
            <a:ext cx="360363" cy="287338"/>
          </a:xfrm>
          <a:prstGeom prst="actionButtonBackPrevious">
            <a:avLst/>
          </a:prstGeom>
          <a:solidFill>
            <a:srgbClr val="6B6BCF"/>
          </a:solidFill>
          <a:ln w="25400">
            <a:solidFill>
              <a:srgbClr val="6B6BCF"/>
            </a:solidFill>
            <a:miter lim="800000"/>
          </a:ln>
        </p:spPr>
        <p:txBody>
          <a:bodyPr anchor="ctr"/>
          <a:lstStyle/>
          <a:p>
            <a:pPr algn="ctr"/>
            <a:endParaRPr lang="zh-CN" altLang="en-US">
              <a:solidFill>
                <a:srgbClr val="FFFFFF"/>
              </a:solidFill>
              <a:latin typeface="Comic Sans MS" panose="030F0702030302020204" pitchFamily="66"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36"/>
          <p:cNvSpPr txBox="1">
            <a:spLocks noChangeArrowheads="1"/>
          </p:cNvSpPr>
          <p:nvPr/>
        </p:nvSpPr>
        <p:spPr bwMode="auto">
          <a:xfrm>
            <a:off x="1066800" y="-106363"/>
            <a:ext cx="7086600" cy="1320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Arial" panose="020B0604020202020204" pitchFamily="34" charset="0"/>
                <a:ea typeface="宋体" panose="02010600030101010101" pitchFamily="2" charset="-122"/>
              </a:defRPr>
            </a:lvl1pPr>
            <a:lvl2pPr marL="742950" indent="-285750" eaLnBrk="0" hangingPunct="0">
              <a:defRPr sz="2800">
                <a:solidFill>
                  <a:schemeClr val="tx1"/>
                </a:solidFill>
                <a:latin typeface="Arial" panose="020B0604020202020204" pitchFamily="34" charset="0"/>
                <a:ea typeface="宋体" panose="02010600030101010101" pitchFamily="2" charset="-122"/>
              </a:defRPr>
            </a:lvl2pPr>
            <a:lvl3pPr marL="1143000" indent="-228600" eaLnBrk="0" hangingPunct="0">
              <a:defRPr sz="2800">
                <a:solidFill>
                  <a:schemeClr val="tx1"/>
                </a:solidFill>
                <a:latin typeface="Arial" panose="020B0604020202020204" pitchFamily="34" charset="0"/>
                <a:ea typeface="宋体" panose="02010600030101010101" pitchFamily="2" charset="-122"/>
              </a:defRPr>
            </a:lvl3pPr>
            <a:lvl4pPr marL="1600200" indent="-228600" eaLnBrk="0" hangingPunct="0">
              <a:defRPr sz="2800">
                <a:solidFill>
                  <a:schemeClr val="tx1"/>
                </a:solidFill>
                <a:latin typeface="Arial" panose="020B0604020202020204" pitchFamily="34" charset="0"/>
                <a:ea typeface="宋体" panose="02010600030101010101" pitchFamily="2" charset="-122"/>
              </a:defRPr>
            </a:lvl4pPr>
            <a:lvl5pPr marL="2057400" indent="-228600" eaLnBrk="0" hangingPunct="0">
              <a:defRPr sz="28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28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28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28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2800">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4000" b="1">
                <a:latin typeface="Comic Sans MS" panose="030F0702030302020204" pitchFamily="66" charset="0"/>
              </a:rPr>
              <a:t>Here are some tips for you to choose.</a:t>
            </a:r>
          </a:p>
        </p:txBody>
      </p:sp>
      <p:sp>
        <p:nvSpPr>
          <p:cNvPr id="19459" name="Rectangle 69"/>
          <p:cNvSpPr>
            <a:spLocks noChangeArrowheads="1"/>
          </p:cNvSpPr>
          <p:nvPr/>
        </p:nvSpPr>
        <p:spPr bwMode="auto">
          <a:xfrm>
            <a:off x="214313" y="1143000"/>
            <a:ext cx="3819525" cy="735013"/>
          </a:xfrm>
          <a:prstGeom prst="rect">
            <a:avLst/>
          </a:prstGeom>
          <a:solidFill>
            <a:schemeClr val="folHlink"/>
          </a:solidFill>
          <a:ln w="9525">
            <a:solidFill>
              <a:schemeClr val="tx1"/>
            </a:solidFill>
            <a:miter lim="800000"/>
          </a:ln>
        </p:spPr>
        <p:txBody>
          <a:bodyPr wrap="none" anchor="ctr"/>
          <a:lstStyle/>
          <a:p>
            <a:endParaRPr lang="en-US" altLang="zh-CN"/>
          </a:p>
        </p:txBody>
      </p:sp>
      <p:sp>
        <p:nvSpPr>
          <p:cNvPr id="19460" name="Text Box 70"/>
          <p:cNvSpPr txBox="1">
            <a:spLocks noChangeArrowheads="1"/>
          </p:cNvSpPr>
          <p:nvPr/>
        </p:nvSpPr>
        <p:spPr bwMode="auto">
          <a:xfrm>
            <a:off x="642938" y="1214438"/>
            <a:ext cx="3262312"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Arial" panose="020B0604020202020204" pitchFamily="34" charset="0"/>
                <a:ea typeface="宋体" panose="02010600030101010101" pitchFamily="2" charset="-122"/>
              </a:defRPr>
            </a:lvl1pPr>
            <a:lvl2pPr marL="742950" indent="-285750" eaLnBrk="0" hangingPunct="0">
              <a:defRPr sz="2800">
                <a:solidFill>
                  <a:schemeClr val="tx1"/>
                </a:solidFill>
                <a:latin typeface="Arial" panose="020B0604020202020204" pitchFamily="34" charset="0"/>
                <a:ea typeface="宋体" panose="02010600030101010101" pitchFamily="2" charset="-122"/>
              </a:defRPr>
            </a:lvl2pPr>
            <a:lvl3pPr marL="1143000" indent="-228600" eaLnBrk="0" hangingPunct="0">
              <a:defRPr sz="2800">
                <a:solidFill>
                  <a:schemeClr val="tx1"/>
                </a:solidFill>
                <a:latin typeface="Arial" panose="020B0604020202020204" pitchFamily="34" charset="0"/>
                <a:ea typeface="宋体" panose="02010600030101010101" pitchFamily="2" charset="-122"/>
              </a:defRPr>
            </a:lvl3pPr>
            <a:lvl4pPr marL="1600200" indent="-228600" eaLnBrk="0" hangingPunct="0">
              <a:defRPr sz="2800">
                <a:solidFill>
                  <a:schemeClr val="tx1"/>
                </a:solidFill>
                <a:latin typeface="Arial" panose="020B0604020202020204" pitchFamily="34" charset="0"/>
                <a:ea typeface="宋体" panose="02010600030101010101" pitchFamily="2" charset="-122"/>
              </a:defRPr>
            </a:lvl4pPr>
            <a:lvl5pPr marL="2057400" indent="-228600" eaLnBrk="0" hangingPunct="0">
              <a:defRPr sz="28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28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28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28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2800">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3600" b="1">
                <a:solidFill>
                  <a:srgbClr val="FF0000"/>
                </a:solidFill>
                <a:latin typeface="Comic Sans MS" panose="030F0702030302020204" pitchFamily="66" charset="0"/>
              </a:rPr>
              <a:t>Eating habits</a:t>
            </a:r>
          </a:p>
        </p:txBody>
      </p:sp>
      <p:sp>
        <p:nvSpPr>
          <p:cNvPr id="19461" name="Text Box 74"/>
          <p:cNvSpPr txBox="1">
            <a:spLocks noChangeArrowheads="1"/>
          </p:cNvSpPr>
          <p:nvPr/>
        </p:nvSpPr>
        <p:spPr bwMode="auto">
          <a:xfrm>
            <a:off x="5713413" y="1209675"/>
            <a:ext cx="2646362"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Arial" panose="020B0604020202020204" pitchFamily="34" charset="0"/>
                <a:ea typeface="宋体" panose="02010600030101010101" pitchFamily="2" charset="-122"/>
              </a:defRPr>
            </a:lvl1pPr>
            <a:lvl2pPr marL="742950" indent="-285750" eaLnBrk="0" hangingPunct="0">
              <a:defRPr sz="2800">
                <a:solidFill>
                  <a:schemeClr val="tx1"/>
                </a:solidFill>
                <a:latin typeface="Arial" panose="020B0604020202020204" pitchFamily="34" charset="0"/>
                <a:ea typeface="宋体" panose="02010600030101010101" pitchFamily="2" charset="-122"/>
              </a:defRPr>
            </a:lvl2pPr>
            <a:lvl3pPr marL="1143000" indent="-228600" eaLnBrk="0" hangingPunct="0">
              <a:defRPr sz="2800">
                <a:solidFill>
                  <a:schemeClr val="tx1"/>
                </a:solidFill>
                <a:latin typeface="Arial" panose="020B0604020202020204" pitchFamily="34" charset="0"/>
                <a:ea typeface="宋体" panose="02010600030101010101" pitchFamily="2" charset="-122"/>
              </a:defRPr>
            </a:lvl3pPr>
            <a:lvl4pPr marL="1600200" indent="-228600" eaLnBrk="0" hangingPunct="0">
              <a:defRPr sz="2800">
                <a:solidFill>
                  <a:schemeClr val="tx1"/>
                </a:solidFill>
                <a:latin typeface="Arial" panose="020B0604020202020204" pitchFamily="34" charset="0"/>
                <a:ea typeface="宋体" panose="02010600030101010101" pitchFamily="2" charset="-122"/>
              </a:defRPr>
            </a:lvl4pPr>
            <a:lvl5pPr marL="2057400" indent="-228600" eaLnBrk="0" hangingPunct="0">
              <a:defRPr sz="28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28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28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28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2800">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3200" b="1">
                <a:solidFill>
                  <a:srgbClr val="FF0000"/>
                </a:solidFill>
                <a:latin typeface="Comic Sans MS" panose="030F0702030302020204" pitchFamily="66" charset="0"/>
              </a:rPr>
              <a:t>have sports</a:t>
            </a:r>
          </a:p>
        </p:txBody>
      </p:sp>
      <p:grpSp>
        <p:nvGrpSpPr>
          <p:cNvPr id="19462" name="组合 5"/>
          <p:cNvGrpSpPr/>
          <p:nvPr/>
        </p:nvGrpSpPr>
        <p:grpSpPr bwMode="auto">
          <a:xfrm>
            <a:off x="5286375" y="1000125"/>
            <a:ext cx="3571875" cy="928688"/>
            <a:chOff x="0" y="0"/>
            <a:chExt cx="3097213" cy="943320"/>
          </a:xfrm>
        </p:grpSpPr>
        <p:grpSp>
          <p:nvGrpSpPr>
            <p:cNvPr id="19465" name="Group 72"/>
            <p:cNvGrpSpPr/>
            <p:nvPr/>
          </p:nvGrpSpPr>
          <p:grpSpPr bwMode="auto">
            <a:xfrm>
              <a:off x="0" y="140055"/>
              <a:ext cx="3097213" cy="803265"/>
              <a:chOff x="0" y="0"/>
              <a:chExt cx="1248" cy="480"/>
            </a:xfrm>
          </p:grpSpPr>
          <p:sp>
            <p:nvSpPr>
              <p:cNvPr id="2" name="Rectangle 73"/>
              <p:cNvSpPr>
                <a:spLocks noChangeArrowheads="1"/>
              </p:cNvSpPr>
              <p:nvPr/>
            </p:nvSpPr>
            <p:spPr bwMode="auto">
              <a:xfrm>
                <a:off x="0" y="0"/>
                <a:ext cx="1248" cy="480"/>
              </a:xfrm>
              <a:prstGeom prst="rect">
                <a:avLst/>
              </a:prstGeom>
              <a:solidFill>
                <a:schemeClr val="folHlink"/>
              </a:solidFill>
              <a:ln w="9525">
                <a:solidFill>
                  <a:schemeClr val="tx1"/>
                </a:solidFill>
                <a:miter lim="800000"/>
              </a:ln>
            </p:spPr>
            <p:txBody>
              <a:bodyPr wrap="none" anchor="ctr"/>
              <a:lstStyle/>
              <a:p>
                <a:endParaRPr lang="zh-CN" altLang="en-US"/>
              </a:p>
            </p:txBody>
          </p:sp>
          <p:sp>
            <p:nvSpPr>
              <p:cNvPr id="3" name="Text Box 74"/>
              <p:cNvSpPr txBox="1">
                <a:spLocks noChangeArrowheads="1"/>
              </p:cNvSpPr>
              <p:nvPr/>
            </p:nvSpPr>
            <p:spPr bwMode="auto">
              <a:xfrm>
                <a:off x="57" y="42"/>
                <a:ext cx="1191" cy="3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Arial" panose="020B0604020202020204" pitchFamily="34" charset="0"/>
                    <a:ea typeface="宋体" panose="02010600030101010101" pitchFamily="2" charset="-122"/>
                  </a:defRPr>
                </a:lvl1pPr>
                <a:lvl2pPr marL="742950" indent="-285750" eaLnBrk="0" hangingPunct="0">
                  <a:defRPr sz="2800">
                    <a:solidFill>
                      <a:schemeClr val="tx1"/>
                    </a:solidFill>
                    <a:latin typeface="Arial" panose="020B0604020202020204" pitchFamily="34" charset="0"/>
                    <a:ea typeface="宋体" panose="02010600030101010101" pitchFamily="2" charset="-122"/>
                  </a:defRPr>
                </a:lvl2pPr>
                <a:lvl3pPr marL="1143000" indent="-228600" eaLnBrk="0" hangingPunct="0">
                  <a:defRPr sz="2800">
                    <a:solidFill>
                      <a:schemeClr val="tx1"/>
                    </a:solidFill>
                    <a:latin typeface="Arial" panose="020B0604020202020204" pitchFamily="34" charset="0"/>
                    <a:ea typeface="宋体" panose="02010600030101010101" pitchFamily="2" charset="-122"/>
                  </a:defRPr>
                </a:lvl3pPr>
                <a:lvl4pPr marL="1600200" indent="-228600" eaLnBrk="0" hangingPunct="0">
                  <a:defRPr sz="2800">
                    <a:solidFill>
                      <a:schemeClr val="tx1"/>
                    </a:solidFill>
                    <a:latin typeface="Arial" panose="020B0604020202020204" pitchFamily="34" charset="0"/>
                    <a:ea typeface="宋体" panose="02010600030101010101" pitchFamily="2" charset="-122"/>
                  </a:defRPr>
                </a:lvl4pPr>
                <a:lvl5pPr marL="2057400" indent="-228600" eaLnBrk="0" hangingPunct="0">
                  <a:defRPr sz="28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28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28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28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2800">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zh-CN" altLang="en-US" sz="3600" b="1">
                    <a:solidFill>
                      <a:srgbClr val="FF0000"/>
                    </a:solidFill>
                    <a:latin typeface="Comic Sans MS" panose="030F0702030302020204" pitchFamily="66" charset="0"/>
                  </a:rPr>
                  <a:t>Play</a:t>
                </a:r>
                <a:r>
                  <a:rPr lang="en-US" altLang="zh-CN" sz="3600" b="1">
                    <a:solidFill>
                      <a:srgbClr val="FF0000"/>
                    </a:solidFill>
                    <a:latin typeface="Comic Sans MS" panose="030F0702030302020204" pitchFamily="66" charset="0"/>
                  </a:rPr>
                  <a:t>ing sports</a:t>
                </a:r>
              </a:p>
            </p:txBody>
          </p:sp>
        </p:grpSp>
        <p:sp>
          <p:nvSpPr>
            <p:cNvPr id="19466" name="Text Box 50"/>
            <p:cNvSpPr txBox="1">
              <a:spLocks noChangeArrowheads="1"/>
            </p:cNvSpPr>
            <p:nvPr/>
          </p:nvSpPr>
          <p:spPr bwMode="auto">
            <a:xfrm>
              <a:off x="129807" y="0"/>
              <a:ext cx="18415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a:solidFill>
                    <a:schemeClr val="tx1"/>
                  </a:solidFill>
                  <a:latin typeface="Arial" panose="020B0604020202020204" pitchFamily="34" charset="0"/>
                  <a:ea typeface="宋体" panose="02010600030101010101" pitchFamily="2" charset="-122"/>
                </a:defRPr>
              </a:lvl1pPr>
              <a:lvl2pPr marL="742950" indent="-285750" eaLnBrk="0" hangingPunct="0">
                <a:defRPr sz="2800">
                  <a:solidFill>
                    <a:schemeClr val="tx1"/>
                  </a:solidFill>
                  <a:latin typeface="Arial" panose="020B0604020202020204" pitchFamily="34" charset="0"/>
                  <a:ea typeface="宋体" panose="02010600030101010101" pitchFamily="2" charset="-122"/>
                </a:defRPr>
              </a:lvl2pPr>
              <a:lvl3pPr marL="1143000" indent="-228600" eaLnBrk="0" hangingPunct="0">
                <a:defRPr sz="2800">
                  <a:solidFill>
                    <a:schemeClr val="tx1"/>
                  </a:solidFill>
                  <a:latin typeface="Arial" panose="020B0604020202020204" pitchFamily="34" charset="0"/>
                  <a:ea typeface="宋体" panose="02010600030101010101" pitchFamily="2" charset="-122"/>
                </a:defRPr>
              </a:lvl3pPr>
              <a:lvl4pPr marL="1600200" indent="-228600" eaLnBrk="0" hangingPunct="0">
                <a:defRPr sz="2800">
                  <a:solidFill>
                    <a:schemeClr val="tx1"/>
                  </a:solidFill>
                  <a:latin typeface="Arial" panose="020B0604020202020204" pitchFamily="34" charset="0"/>
                  <a:ea typeface="宋体" panose="02010600030101010101" pitchFamily="2" charset="-122"/>
                </a:defRPr>
              </a:lvl4pPr>
              <a:lvl5pPr marL="2057400" indent="-228600" eaLnBrk="0" hangingPunct="0">
                <a:defRPr sz="28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28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28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28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2800">
                  <a:solidFill>
                    <a:schemeClr val="tx1"/>
                  </a:solidFill>
                  <a:latin typeface="Arial" panose="020B0604020202020204" pitchFamily="34" charset="0"/>
                  <a:ea typeface="宋体" panose="02010600030101010101" pitchFamily="2" charset="-122"/>
                </a:defRPr>
              </a:lvl9pPr>
            </a:lstStyle>
            <a:p>
              <a:pPr eaLnBrk="1" hangingPunct="1"/>
              <a:endParaRPr lang="zh-CN" altLang="en-US"/>
            </a:p>
          </p:txBody>
        </p:sp>
      </p:grpSp>
      <p:sp>
        <p:nvSpPr>
          <p:cNvPr id="19467" name="TextBox 10"/>
          <p:cNvSpPr txBox="1">
            <a:spLocks noChangeArrowheads="1"/>
          </p:cNvSpPr>
          <p:nvPr/>
        </p:nvSpPr>
        <p:spPr bwMode="auto">
          <a:xfrm>
            <a:off x="214313" y="1785938"/>
            <a:ext cx="4857750" cy="5154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Arial" panose="020B0604020202020204" pitchFamily="34" charset="0"/>
                <a:ea typeface="宋体" panose="02010600030101010101" pitchFamily="2" charset="-122"/>
              </a:defRPr>
            </a:lvl1pPr>
            <a:lvl2pPr marL="742950" indent="-285750" eaLnBrk="0" hangingPunct="0">
              <a:defRPr sz="2800">
                <a:solidFill>
                  <a:schemeClr val="tx1"/>
                </a:solidFill>
                <a:latin typeface="Arial" panose="020B0604020202020204" pitchFamily="34" charset="0"/>
                <a:ea typeface="宋体" panose="02010600030101010101" pitchFamily="2" charset="-122"/>
              </a:defRPr>
            </a:lvl2pPr>
            <a:lvl3pPr marL="1143000" indent="-228600" eaLnBrk="0" hangingPunct="0">
              <a:defRPr sz="2800">
                <a:solidFill>
                  <a:schemeClr val="tx1"/>
                </a:solidFill>
                <a:latin typeface="Arial" panose="020B0604020202020204" pitchFamily="34" charset="0"/>
                <a:ea typeface="宋体" panose="02010600030101010101" pitchFamily="2" charset="-122"/>
              </a:defRPr>
            </a:lvl3pPr>
            <a:lvl4pPr marL="1600200" indent="-228600" eaLnBrk="0" hangingPunct="0">
              <a:defRPr sz="2800">
                <a:solidFill>
                  <a:schemeClr val="tx1"/>
                </a:solidFill>
                <a:latin typeface="Arial" panose="020B0604020202020204" pitchFamily="34" charset="0"/>
                <a:ea typeface="宋体" panose="02010600030101010101" pitchFamily="2" charset="-122"/>
              </a:defRPr>
            </a:lvl4pPr>
            <a:lvl5pPr marL="2057400" indent="-228600" eaLnBrk="0" hangingPunct="0">
              <a:defRPr sz="28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28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28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28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2800">
                <a:solidFill>
                  <a:schemeClr val="tx1"/>
                </a:solidFill>
                <a:latin typeface="Arial" panose="020B0604020202020204" pitchFamily="34" charset="0"/>
                <a:ea typeface="宋体" panose="02010600030101010101" pitchFamily="2" charset="-122"/>
              </a:defRPr>
            </a:lvl9pPr>
          </a:lstStyle>
          <a:p>
            <a:pPr eaLnBrk="1" hangingPunct="1">
              <a:buFont typeface="Wingdings" panose="05000000000000000000" pitchFamily="2" charset="2"/>
              <a:buChar char="ü"/>
            </a:pPr>
            <a:r>
              <a:rPr lang="en-US" altLang="zh-CN" dirty="0"/>
              <a:t>eat more fruits and more vegetables</a:t>
            </a:r>
          </a:p>
          <a:p>
            <a:pPr eaLnBrk="1" hangingPunct="1">
              <a:buFont typeface="Wingdings" panose="05000000000000000000" pitchFamily="2" charset="2"/>
              <a:buChar char="ü"/>
            </a:pPr>
            <a:endParaRPr lang="en-US" altLang="zh-CN" dirty="0"/>
          </a:p>
          <a:p>
            <a:pPr eaLnBrk="1" hangingPunct="1">
              <a:buFont typeface="Wingdings" panose="05000000000000000000" pitchFamily="2" charset="2"/>
              <a:buChar char="ü"/>
            </a:pPr>
            <a:r>
              <a:rPr lang="en-US" altLang="zh-CN" dirty="0"/>
              <a:t>drink milk and eat an apple every day</a:t>
            </a:r>
          </a:p>
          <a:p>
            <a:pPr eaLnBrk="1" hangingPunct="1">
              <a:buFont typeface="Wingdings" panose="05000000000000000000" pitchFamily="2" charset="2"/>
              <a:buChar char="ü"/>
            </a:pPr>
            <a:endParaRPr lang="en-US" altLang="zh-CN" dirty="0"/>
          </a:p>
          <a:p>
            <a:pPr eaLnBrk="1" hangingPunct="1">
              <a:buFont typeface="Wingdings" panose="05000000000000000000" pitchFamily="2" charset="2"/>
              <a:buChar char="ü"/>
            </a:pPr>
            <a:r>
              <a:rPr lang="en-US" altLang="zh-CN" dirty="0"/>
              <a:t>eat less meat</a:t>
            </a:r>
          </a:p>
          <a:p>
            <a:pPr eaLnBrk="1" hangingPunct="1">
              <a:buFont typeface="Wingdings" panose="05000000000000000000" pitchFamily="2" charset="2"/>
              <a:buChar char="ü"/>
            </a:pPr>
            <a:endParaRPr lang="en-US" altLang="zh-CN" dirty="0"/>
          </a:p>
          <a:p>
            <a:pPr eaLnBrk="1" hangingPunct="1">
              <a:buFont typeface="Wingdings" panose="05000000000000000000" pitchFamily="2" charset="2"/>
              <a:buChar char="ü"/>
            </a:pPr>
            <a:r>
              <a:rPr lang="en-US" altLang="zh-CN" dirty="0"/>
              <a:t>eat four kinds of foods every day</a:t>
            </a:r>
            <a:endParaRPr lang="en-US" altLang="zh-CN" sz="2400" b="1" dirty="0">
              <a:solidFill>
                <a:srgbClr val="0000FF"/>
              </a:solidFill>
            </a:endParaRPr>
          </a:p>
          <a:p>
            <a:pPr eaLnBrk="1" hangingPunct="1">
              <a:buFont typeface="Wingdings" panose="05000000000000000000" pitchFamily="2" charset="2"/>
              <a:buChar char="ü"/>
            </a:pPr>
            <a:endParaRPr lang="en-US" altLang="zh-CN" sz="2400" b="1" dirty="0">
              <a:solidFill>
                <a:srgbClr val="0000FF"/>
              </a:solidFill>
            </a:endParaRPr>
          </a:p>
          <a:p>
            <a:pPr eaLnBrk="1" hangingPunct="1">
              <a:buFont typeface="Wingdings" panose="05000000000000000000" pitchFamily="2" charset="2"/>
              <a:buChar char="ü"/>
            </a:pPr>
            <a:r>
              <a:rPr lang="en-US" altLang="zh-CN" dirty="0"/>
              <a:t>drink lots of water</a:t>
            </a:r>
            <a:endParaRPr lang="zh-CN" altLang="en-US" dirty="0"/>
          </a:p>
        </p:txBody>
      </p:sp>
      <p:sp>
        <p:nvSpPr>
          <p:cNvPr id="19468" name="TextBox 11"/>
          <p:cNvSpPr txBox="1">
            <a:spLocks noChangeArrowheads="1"/>
          </p:cNvSpPr>
          <p:nvPr/>
        </p:nvSpPr>
        <p:spPr bwMode="auto">
          <a:xfrm>
            <a:off x="5429250" y="2214563"/>
            <a:ext cx="3630613" cy="3508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a:solidFill>
                  <a:schemeClr val="tx1"/>
                </a:solidFill>
                <a:latin typeface="Arial" panose="020B0604020202020204" pitchFamily="34" charset="0"/>
                <a:ea typeface="宋体" panose="02010600030101010101" pitchFamily="2" charset="-122"/>
              </a:defRPr>
            </a:lvl1pPr>
            <a:lvl2pPr marL="742950" indent="-285750" eaLnBrk="0" hangingPunct="0">
              <a:defRPr sz="2800">
                <a:solidFill>
                  <a:schemeClr val="tx1"/>
                </a:solidFill>
                <a:latin typeface="Arial" panose="020B0604020202020204" pitchFamily="34" charset="0"/>
                <a:ea typeface="宋体" panose="02010600030101010101" pitchFamily="2" charset="-122"/>
              </a:defRPr>
            </a:lvl2pPr>
            <a:lvl3pPr marL="1143000" indent="-228600" eaLnBrk="0" hangingPunct="0">
              <a:defRPr sz="2800">
                <a:solidFill>
                  <a:schemeClr val="tx1"/>
                </a:solidFill>
                <a:latin typeface="Arial" panose="020B0604020202020204" pitchFamily="34" charset="0"/>
                <a:ea typeface="宋体" panose="02010600030101010101" pitchFamily="2" charset="-122"/>
              </a:defRPr>
            </a:lvl3pPr>
            <a:lvl4pPr marL="1600200" indent="-228600" eaLnBrk="0" hangingPunct="0">
              <a:defRPr sz="2800">
                <a:solidFill>
                  <a:schemeClr val="tx1"/>
                </a:solidFill>
                <a:latin typeface="Arial" panose="020B0604020202020204" pitchFamily="34" charset="0"/>
                <a:ea typeface="宋体" panose="02010600030101010101" pitchFamily="2" charset="-122"/>
              </a:defRPr>
            </a:lvl4pPr>
            <a:lvl5pPr marL="2057400" indent="-228600" eaLnBrk="0" hangingPunct="0">
              <a:defRPr sz="28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28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28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28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2800">
                <a:solidFill>
                  <a:schemeClr val="tx1"/>
                </a:solidFill>
                <a:latin typeface="Arial" panose="020B0604020202020204" pitchFamily="34" charset="0"/>
                <a:ea typeface="宋体" panose="02010600030101010101" pitchFamily="2" charset="-122"/>
              </a:defRPr>
            </a:lvl9pPr>
          </a:lstStyle>
          <a:p>
            <a:pPr eaLnBrk="1" hangingPunct="1">
              <a:buFont typeface="Wingdings" panose="05000000000000000000" pitchFamily="2" charset="2"/>
              <a:buChar char="ü"/>
            </a:pPr>
            <a:r>
              <a:rPr lang="en-US" altLang="zh-CN"/>
              <a:t>take exercise every </a:t>
            </a:r>
          </a:p>
          <a:p>
            <a:pPr eaLnBrk="1" hangingPunct="1"/>
            <a:r>
              <a:rPr lang="en-US" altLang="zh-CN"/>
              <a:t>day to keep fit</a:t>
            </a:r>
          </a:p>
          <a:p>
            <a:pPr eaLnBrk="1" hangingPunct="1">
              <a:buFont typeface="Wingdings" panose="05000000000000000000" pitchFamily="2" charset="2"/>
              <a:buChar char="ü"/>
            </a:pPr>
            <a:endParaRPr lang="en-US" altLang="zh-CN"/>
          </a:p>
          <a:p>
            <a:pPr eaLnBrk="1" hangingPunct="1">
              <a:buFont typeface="Wingdings" panose="05000000000000000000" pitchFamily="2" charset="2"/>
              <a:buChar char="ü"/>
            </a:pPr>
            <a:r>
              <a:rPr lang="en-US" altLang="zh-CN"/>
              <a:t>ride a bike</a:t>
            </a:r>
          </a:p>
          <a:p>
            <a:pPr eaLnBrk="1" hangingPunct="1">
              <a:buFont typeface="Wingdings" panose="05000000000000000000" pitchFamily="2" charset="2"/>
              <a:buChar char="ü"/>
            </a:pPr>
            <a:endParaRPr lang="en-US" altLang="zh-CN"/>
          </a:p>
          <a:p>
            <a:pPr eaLnBrk="1" hangingPunct="1">
              <a:buFont typeface="Wingdings" panose="05000000000000000000" pitchFamily="2" charset="2"/>
              <a:buChar char="ü"/>
            </a:pPr>
            <a:r>
              <a:rPr lang="en-US" altLang="zh-CN"/>
              <a:t>play ball games</a:t>
            </a:r>
          </a:p>
          <a:p>
            <a:pPr eaLnBrk="1" hangingPunct="1">
              <a:buFont typeface="Wingdings" panose="05000000000000000000" pitchFamily="2" charset="2"/>
              <a:buChar char="ü"/>
            </a:pPr>
            <a:endParaRPr lang="en-US" altLang="zh-CN"/>
          </a:p>
          <a:p>
            <a:pPr eaLnBrk="1" hangingPunct="1">
              <a:buFont typeface="Wingdings" panose="05000000000000000000" pitchFamily="2" charset="2"/>
              <a:buChar char="ü"/>
            </a:pPr>
            <a:r>
              <a:rPr lang="en-US" altLang="zh-CN"/>
              <a:t>swim</a:t>
            </a:r>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19467"/>
                                        </p:tgtEl>
                                        <p:attrNameLst>
                                          <p:attrName>style.visibility</p:attrName>
                                        </p:attrNameLst>
                                      </p:cBhvr>
                                      <p:to>
                                        <p:strVal val="visible"/>
                                      </p:to>
                                    </p:set>
                                    <p:anim calcmode="discrete" valueType="clr">
                                      <p:cBhvr override="childStyle">
                                        <p:cTn id="7" dur="80"/>
                                        <p:tgtEl>
                                          <p:spTgt spid="19467"/>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19467"/>
                                        </p:tgtEl>
                                        <p:attrNameLst>
                                          <p:attrName>fillcolor</p:attrName>
                                        </p:attrNameLst>
                                      </p:cBhvr>
                                      <p:tavLst>
                                        <p:tav tm="0">
                                          <p:val>
                                            <p:clrVal>
                                              <a:schemeClr val="accent2"/>
                                            </p:clrVal>
                                          </p:val>
                                        </p:tav>
                                        <p:tav tm="50000">
                                          <p:val>
                                            <p:clrVal>
                                              <a:schemeClr val="hlink"/>
                                            </p:clrVal>
                                          </p:val>
                                        </p:tav>
                                      </p:tavLst>
                                    </p:anim>
                                    <p:set>
                                      <p:cBhvr>
                                        <p:cTn id="9" dur="80"/>
                                        <p:tgtEl>
                                          <p:spTgt spid="19467"/>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27" presetClass="entr" presetSubtype="0" fill="hold" grpId="0" nodeType="clickEffect">
                                  <p:stCondLst>
                                    <p:cond delay="0"/>
                                  </p:stCondLst>
                                  <p:iterate type="lt">
                                    <p:tmPct val="50000"/>
                                  </p:iterate>
                                  <p:childTnLst>
                                    <p:set>
                                      <p:cBhvr>
                                        <p:cTn id="13" dur="1" fill="hold">
                                          <p:stCondLst>
                                            <p:cond delay="0"/>
                                          </p:stCondLst>
                                        </p:cTn>
                                        <p:tgtEl>
                                          <p:spTgt spid="19468"/>
                                        </p:tgtEl>
                                        <p:attrNameLst>
                                          <p:attrName>style.visibility</p:attrName>
                                        </p:attrNameLst>
                                      </p:cBhvr>
                                      <p:to>
                                        <p:strVal val="visible"/>
                                      </p:to>
                                    </p:set>
                                    <p:anim calcmode="discrete" valueType="clr">
                                      <p:cBhvr override="childStyle">
                                        <p:cTn id="14" dur="80"/>
                                        <p:tgtEl>
                                          <p:spTgt spid="19468"/>
                                        </p:tgtEl>
                                        <p:attrNameLst>
                                          <p:attrName>style.color</p:attrName>
                                        </p:attrNameLst>
                                      </p:cBhvr>
                                      <p:tavLst>
                                        <p:tav tm="0">
                                          <p:val>
                                            <p:clrVal>
                                              <a:schemeClr val="accent2"/>
                                            </p:clrVal>
                                          </p:val>
                                        </p:tav>
                                        <p:tav tm="50000">
                                          <p:val>
                                            <p:clrVal>
                                              <a:schemeClr val="hlink"/>
                                            </p:clrVal>
                                          </p:val>
                                        </p:tav>
                                      </p:tavLst>
                                    </p:anim>
                                    <p:anim calcmode="discrete" valueType="clr">
                                      <p:cBhvr>
                                        <p:cTn id="15" dur="80"/>
                                        <p:tgtEl>
                                          <p:spTgt spid="19468"/>
                                        </p:tgtEl>
                                        <p:attrNameLst>
                                          <p:attrName>fillcolor</p:attrName>
                                        </p:attrNameLst>
                                      </p:cBhvr>
                                      <p:tavLst>
                                        <p:tav tm="0">
                                          <p:val>
                                            <p:clrVal>
                                              <a:schemeClr val="accent2"/>
                                            </p:clrVal>
                                          </p:val>
                                        </p:tav>
                                        <p:tav tm="50000">
                                          <p:val>
                                            <p:clrVal>
                                              <a:schemeClr val="hlink"/>
                                            </p:clrVal>
                                          </p:val>
                                        </p:tav>
                                      </p:tavLst>
                                    </p:anim>
                                    <p:set>
                                      <p:cBhvr>
                                        <p:cTn id="16" dur="80"/>
                                        <p:tgtEl>
                                          <p:spTgt spid="19468"/>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67" grpId="0" autoUpdateAnimBg="0"/>
      <p:bldP spid="19468" grpId="0"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ext Box 36"/>
          <p:cNvSpPr txBox="1">
            <a:spLocks noChangeArrowheads="1"/>
          </p:cNvSpPr>
          <p:nvPr/>
        </p:nvSpPr>
        <p:spPr bwMode="auto">
          <a:xfrm>
            <a:off x="1066800" y="152400"/>
            <a:ext cx="7086600"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Arial" panose="020B0604020202020204" pitchFamily="34" charset="0"/>
                <a:ea typeface="宋体" panose="02010600030101010101" pitchFamily="2" charset="-122"/>
              </a:defRPr>
            </a:lvl1pPr>
            <a:lvl2pPr marL="742950" indent="-285750" eaLnBrk="0" hangingPunct="0">
              <a:defRPr sz="2800">
                <a:solidFill>
                  <a:schemeClr val="tx1"/>
                </a:solidFill>
                <a:latin typeface="Arial" panose="020B0604020202020204" pitchFamily="34" charset="0"/>
                <a:ea typeface="宋体" panose="02010600030101010101" pitchFamily="2" charset="-122"/>
              </a:defRPr>
            </a:lvl2pPr>
            <a:lvl3pPr marL="1143000" indent="-228600" eaLnBrk="0" hangingPunct="0">
              <a:defRPr sz="2800">
                <a:solidFill>
                  <a:schemeClr val="tx1"/>
                </a:solidFill>
                <a:latin typeface="Arial" panose="020B0604020202020204" pitchFamily="34" charset="0"/>
                <a:ea typeface="宋体" panose="02010600030101010101" pitchFamily="2" charset="-122"/>
              </a:defRPr>
            </a:lvl3pPr>
            <a:lvl4pPr marL="1600200" indent="-228600" eaLnBrk="0" hangingPunct="0">
              <a:defRPr sz="2800">
                <a:solidFill>
                  <a:schemeClr val="tx1"/>
                </a:solidFill>
                <a:latin typeface="Arial" panose="020B0604020202020204" pitchFamily="34" charset="0"/>
                <a:ea typeface="宋体" panose="02010600030101010101" pitchFamily="2" charset="-122"/>
              </a:defRPr>
            </a:lvl4pPr>
            <a:lvl5pPr marL="2057400" indent="-228600" eaLnBrk="0" hangingPunct="0">
              <a:defRPr sz="28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28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28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28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2800">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4000" b="1">
                <a:latin typeface="Comic Sans MS" panose="030F0702030302020204" pitchFamily="66" charset="0"/>
              </a:rPr>
              <a:t>Here are some tips for you to choose.</a:t>
            </a:r>
          </a:p>
        </p:txBody>
      </p:sp>
      <p:sp>
        <p:nvSpPr>
          <p:cNvPr id="20483" name="Rectangle 69"/>
          <p:cNvSpPr>
            <a:spLocks noChangeArrowheads="1"/>
          </p:cNvSpPr>
          <p:nvPr/>
        </p:nvSpPr>
        <p:spPr bwMode="auto">
          <a:xfrm>
            <a:off x="214313" y="1428750"/>
            <a:ext cx="3819525" cy="735013"/>
          </a:xfrm>
          <a:prstGeom prst="rect">
            <a:avLst/>
          </a:prstGeom>
          <a:solidFill>
            <a:schemeClr val="folHlink"/>
          </a:solidFill>
          <a:ln w="9525">
            <a:solidFill>
              <a:schemeClr val="tx1"/>
            </a:solidFill>
            <a:miter lim="800000"/>
          </a:ln>
        </p:spPr>
        <p:txBody>
          <a:bodyPr wrap="none" anchor="ctr"/>
          <a:lstStyle/>
          <a:p>
            <a:endParaRPr lang="en-US" altLang="zh-CN"/>
          </a:p>
        </p:txBody>
      </p:sp>
      <p:sp>
        <p:nvSpPr>
          <p:cNvPr id="20484" name="Text Box 70"/>
          <p:cNvSpPr txBox="1">
            <a:spLocks noChangeArrowheads="1"/>
          </p:cNvSpPr>
          <p:nvPr/>
        </p:nvSpPr>
        <p:spPr bwMode="auto">
          <a:xfrm>
            <a:off x="357188" y="1500188"/>
            <a:ext cx="3571875"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Arial" panose="020B0604020202020204" pitchFamily="34" charset="0"/>
                <a:ea typeface="宋体" panose="02010600030101010101" pitchFamily="2" charset="-122"/>
              </a:defRPr>
            </a:lvl1pPr>
            <a:lvl2pPr marL="742950" indent="-285750" eaLnBrk="0" hangingPunct="0">
              <a:defRPr sz="2800">
                <a:solidFill>
                  <a:schemeClr val="tx1"/>
                </a:solidFill>
                <a:latin typeface="Arial" panose="020B0604020202020204" pitchFamily="34" charset="0"/>
                <a:ea typeface="宋体" panose="02010600030101010101" pitchFamily="2" charset="-122"/>
              </a:defRPr>
            </a:lvl2pPr>
            <a:lvl3pPr marL="1143000" indent="-228600" eaLnBrk="0" hangingPunct="0">
              <a:defRPr sz="2800">
                <a:solidFill>
                  <a:schemeClr val="tx1"/>
                </a:solidFill>
                <a:latin typeface="Arial" panose="020B0604020202020204" pitchFamily="34" charset="0"/>
                <a:ea typeface="宋体" panose="02010600030101010101" pitchFamily="2" charset="-122"/>
              </a:defRPr>
            </a:lvl3pPr>
            <a:lvl4pPr marL="1600200" indent="-228600" eaLnBrk="0" hangingPunct="0">
              <a:defRPr sz="2800">
                <a:solidFill>
                  <a:schemeClr val="tx1"/>
                </a:solidFill>
                <a:latin typeface="Arial" panose="020B0604020202020204" pitchFamily="34" charset="0"/>
                <a:ea typeface="宋体" panose="02010600030101010101" pitchFamily="2" charset="-122"/>
              </a:defRPr>
            </a:lvl4pPr>
            <a:lvl5pPr marL="2057400" indent="-228600" eaLnBrk="0" hangingPunct="0">
              <a:defRPr sz="28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28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28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28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2800">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3600" b="1">
                <a:solidFill>
                  <a:srgbClr val="FF0000"/>
                </a:solidFill>
                <a:latin typeface="Comic Sans MS" panose="030F0702030302020204" pitchFamily="66" charset="0"/>
              </a:rPr>
              <a:t>Good timetable</a:t>
            </a:r>
          </a:p>
        </p:txBody>
      </p:sp>
      <p:sp>
        <p:nvSpPr>
          <p:cNvPr id="20485" name="Text Box 74"/>
          <p:cNvSpPr txBox="1">
            <a:spLocks noChangeArrowheads="1"/>
          </p:cNvSpPr>
          <p:nvPr/>
        </p:nvSpPr>
        <p:spPr bwMode="auto">
          <a:xfrm>
            <a:off x="5713413" y="1423988"/>
            <a:ext cx="2646362"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Arial" panose="020B0604020202020204" pitchFamily="34" charset="0"/>
                <a:ea typeface="宋体" panose="02010600030101010101" pitchFamily="2" charset="-122"/>
              </a:defRPr>
            </a:lvl1pPr>
            <a:lvl2pPr marL="742950" indent="-285750" eaLnBrk="0" hangingPunct="0">
              <a:defRPr sz="2800">
                <a:solidFill>
                  <a:schemeClr val="tx1"/>
                </a:solidFill>
                <a:latin typeface="Arial" panose="020B0604020202020204" pitchFamily="34" charset="0"/>
                <a:ea typeface="宋体" panose="02010600030101010101" pitchFamily="2" charset="-122"/>
              </a:defRPr>
            </a:lvl2pPr>
            <a:lvl3pPr marL="1143000" indent="-228600" eaLnBrk="0" hangingPunct="0">
              <a:defRPr sz="2800">
                <a:solidFill>
                  <a:schemeClr val="tx1"/>
                </a:solidFill>
                <a:latin typeface="Arial" panose="020B0604020202020204" pitchFamily="34" charset="0"/>
                <a:ea typeface="宋体" panose="02010600030101010101" pitchFamily="2" charset="-122"/>
              </a:defRPr>
            </a:lvl3pPr>
            <a:lvl4pPr marL="1600200" indent="-228600" eaLnBrk="0" hangingPunct="0">
              <a:defRPr sz="2800">
                <a:solidFill>
                  <a:schemeClr val="tx1"/>
                </a:solidFill>
                <a:latin typeface="Arial" panose="020B0604020202020204" pitchFamily="34" charset="0"/>
                <a:ea typeface="宋体" panose="02010600030101010101" pitchFamily="2" charset="-122"/>
              </a:defRPr>
            </a:lvl4pPr>
            <a:lvl5pPr marL="2057400" indent="-228600" eaLnBrk="0" hangingPunct="0">
              <a:defRPr sz="28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28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28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28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2800">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3200" b="1">
                <a:solidFill>
                  <a:srgbClr val="FF0000"/>
                </a:solidFill>
                <a:latin typeface="Comic Sans MS" panose="030F0702030302020204" pitchFamily="66" charset="0"/>
              </a:rPr>
              <a:t>have sports</a:t>
            </a:r>
          </a:p>
        </p:txBody>
      </p:sp>
      <p:grpSp>
        <p:nvGrpSpPr>
          <p:cNvPr id="20486" name="组合 5"/>
          <p:cNvGrpSpPr/>
          <p:nvPr/>
        </p:nvGrpSpPr>
        <p:grpSpPr bwMode="auto">
          <a:xfrm>
            <a:off x="5003800" y="1204913"/>
            <a:ext cx="3998913" cy="928687"/>
            <a:chOff x="0" y="0"/>
            <a:chExt cx="3097213" cy="943320"/>
          </a:xfrm>
        </p:grpSpPr>
        <p:grpSp>
          <p:nvGrpSpPr>
            <p:cNvPr id="20490" name="Group 72"/>
            <p:cNvGrpSpPr/>
            <p:nvPr/>
          </p:nvGrpSpPr>
          <p:grpSpPr bwMode="auto">
            <a:xfrm>
              <a:off x="0" y="140055"/>
              <a:ext cx="3097213" cy="803265"/>
              <a:chOff x="0" y="0"/>
              <a:chExt cx="1248" cy="480"/>
            </a:xfrm>
          </p:grpSpPr>
          <p:sp>
            <p:nvSpPr>
              <p:cNvPr id="2" name="Rectangle 73"/>
              <p:cNvSpPr>
                <a:spLocks noChangeArrowheads="1"/>
              </p:cNvSpPr>
              <p:nvPr/>
            </p:nvSpPr>
            <p:spPr bwMode="auto">
              <a:xfrm>
                <a:off x="0" y="0"/>
                <a:ext cx="1248" cy="480"/>
              </a:xfrm>
              <a:prstGeom prst="rect">
                <a:avLst/>
              </a:prstGeom>
              <a:solidFill>
                <a:schemeClr val="folHlink"/>
              </a:solidFill>
              <a:ln w="9525">
                <a:solidFill>
                  <a:schemeClr val="tx1"/>
                </a:solidFill>
                <a:miter lim="800000"/>
              </a:ln>
            </p:spPr>
            <p:txBody>
              <a:bodyPr wrap="none" anchor="ctr"/>
              <a:lstStyle/>
              <a:p>
                <a:endParaRPr lang="zh-CN" altLang="en-US"/>
              </a:p>
            </p:txBody>
          </p:sp>
          <p:sp>
            <p:nvSpPr>
              <p:cNvPr id="20493" name="Text Box 74"/>
              <p:cNvSpPr txBox="1">
                <a:spLocks noChangeArrowheads="1"/>
              </p:cNvSpPr>
              <p:nvPr/>
            </p:nvSpPr>
            <p:spPr bwMode="auto">
              <a:xfrm>
                <a:off x="57" y="42"/>
                <a:ext cx="1066" cy="3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Arial" panose="020B0604020202020204" pitchFamily="34" charset="0"/>
                    <a:ea typeface="宋体" panose="02010600030101010101" pitchFamily="2" charset="-122"/>
                  </a:defRPr>
                </a:lvl1pPr>
                <a:lvl2pPr marL="742950" indent="-285750" eaLnBrk="0" hangingPunct="0">
                  <a:defRPr sz="2800">
                    <a:solidFill>
                      <a:schemeClr val="tx1"/>
                    </a:solidFill>
                    <a:latin typeface="Arial" panose="020B0604020202020204" pitchFamily="34" charset="0"/>
                    <a:ea typeface="宋体" panose="02010600030101010101" pitchFamily="2" charset="-122"/>
                  </a:defRPr>
                </a:lvl2pPr>
                <a:lvl3pPr marL="1143000" indent="-228600" eaLnBrk="0" hangingPunct="0">
                  <a:defRPr sz="2800">
                    <a:solidFill>
                      <a:schemeClr val="tx1"/>
                    </a:solidFill>
                    <a:latin typeface="Arial" panose="020B0604020202020204" pitchFamily="34" charset="0"/>
                    <a:ea typeface="宋体" panose="02010600030101010101" pitchFamily="2" charset="-122"/>
                  </a:defRPr>
                </a:lvl3pPr>
                <a:lvl4pPr marL="1600200" indent="-228600" eaLnBrk="0" hangingPunct="0">
                  <a:defRPr sz="2800">
                    <a:solidFill>
                      <a:schemeClr val="tx1"/>
                    </a:solidFill>
                    <a:latin typeface="Arial" panose="020B0604020202020204" pitchFamily="34" charset="0"/>
                    <a:ea typeface="宋体" panose="02010600030101010101" pitchFamily="2" charset="-122"/>
                  </a:defRPr>
                </a:lvl4pPr>
                <a:lvl5pPr marL="2057400" indent="-228600" eaLnBrk="0" hangingPunct="0">
                  <a:defRPr sz="28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28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28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28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2800">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3600" b="1">
                    <a:solidFill>
                      <a:srgbClr val="FF0000"/>
                    </a:solidFill>
                    <a:latin typeface="Comic Sans MS" panose="030F0702030302020204" pitchFamily="66" charset="0"/>
                  </a:rPr>
                  <a:t>Mood</a:t>
                </a:r>
                <a:r>
                  <a:rPr lang="zh-CN" altLang="en-US" sz="3600" b="1">
                    <a:solidFill>
                      <a:srgbClr val="FF0000"/>
                    </a:solidFill>
                    <a:latin typeface="Comic Sans MS" panose="030F0702030302020204" pitchFamily="66" charset="0"/>
                  </a:rPr>
                  <a:t> （情绪）</a:t>
                </a:r>
                <a:endParaRPr lang="en-US" sz="3600" b="1">
                  <a:solidFill>
                    <a:srgbClr val="FF0000"/>
                  </a:solidFill>
                  <a:latin typeface="Comic Sans MS" panose="030F0702030302020204" pitchFamily="66" charset="0"/>
                </a:endParaRPr>
              </a:p>
            </p:txBody>
          </p:sp>
        </p:grpSp>
        <p:sp>
          <p:nvSpPr>
            <p:cNvPr id="3" name="Text Box 50"/>
            <p:cNvSpPr txBox="1">
              <a:spLocks noChangeArrowheads="1"/>
            </p:cNvSpPr>
            <p:nvPr/>
          </p:nvSpPr>
          <p:spPr bwMode="auto">
            <a:xfrm>
              <a:off x="130331" y="0"/>
              <a:ext cx="142627" cy="5271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a:solidFill>
                    <a:schemeClr val="tx1"/>
                  </a:solidFill>
                  <a:latin typeface="Arial" panose="020B0604020202020204" pitchFamily="34" charset="0"/>
                  <a:ea typeface="宋体" panose="02010600030101010101" pitchFamily="2" charset="-122"/>
                </a:defRPr>
              </a:lvl1pPr>
              <a:lvl2pPr marL="742950" indent="-285750" eaLnBrk="0" hangingPunct="0">
                <a:defRPr sz="2800">
                  <a:solidFill>
                    <a:schemeClr val="tx1"/>
                  </a:solidFill>
                  <a:latin typeface="Arial" panose="020B0604020202020204" pitchFamily="34" charset="0"/>
                  <a:ea typeface="宋体" panose="02010600030101010101" pitchFamily="2" charset="-122"/>
                </a:defRPr>
              </a:lvl2pPr>
              <a:lvl3pPr marL="1143000" indent="-228600" eaLnBrk="0" hangingPunct="0">
                <a:defRPr sz="2800">
                  <a:solidFill>
                    <a:schemeClr val="tx1"/>
                  </a:solidFill>
                  <a:latin typeface="Arial" panose="020B0604020202020204" pitchFamily="34" charset="0"/>
                  <a:ea typeface="宋体" panose="02010600030101010101" pitchFamily="2" charset="-122"/>
                </a:defRPr>
              </a:lvl3pPr>
              <a:lvl4pPr marL="1600200" indent="-228600" eaLnBrk="0" hangingPunct="0">
                <a:defRPr sz="2800">
                  <a:solidFill>
                    <a:schemeClr val="tx1"/>
                  </a:solidFill>
                  <a:latin typeface="Arial" panose="020B0604020202020204" pitchFamily="34" charset="0"/>
                  <a:ea typeface="宋体" panose="02010600030101010101" pitchFamily="2" charset="-122"/>
                </a:defRPr>
              </a:lvl4pPr>
              <a:lvl5pPr marL="2057400" indent="-228600" eaLnBrk="0" hangingPunct="0">
                <a:defRPr sz="28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28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28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28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2800">
                  <a:solidFill>
                    <a:schemeClr val="tx1"/>
                  </a:solidFill>
                  <a:latin typeface="Arial" panose="020B0604020202020204" pitchFamily="34" charset="0"/>
                  <a:ea typeface="宋体" panose="02010600030101010101" pitchFamily="2" charset="-122"/>
                </a:defRPr>
              </a:lvl9pPr>
            </a:lstStyle>
            <a:p>
              <a:pPr eaLnBrk="1" hangingPunct="1"/>
              <a:endParaRPr lang="zh-CN" altLang="en-US"/>
            </a:p>
          </p:txBody>
        </p:sp>
      </p:grpSp>
      <p:sp>
        <p:nvSpPr>
          <p:cNvPr id="20491" name="TextBox 10"/>
          <p:cNvSpPr txBox="1">
            <a:spLocks noChangeArrowheads="1"/>
          </p:cNvSpPr>
          <p:nvPr/>
        </p:nvSpPr>
        <p:spPr bwMode="auto">
          <a:xfrm>
            <a:off x="214313" y="2214563"/>
            <a:ext cx="5072062" cy="436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Arial" panose="020B0604020202020204" pitchFamily="34" charset="0"/>
                <a:ea typeface="宋体" panose="02010600030101010101" pitchFamily="2" charset="-122"/>
              </a:defRPr>
            </a:lvl1pPr>
            <a:lvl2pPr marL="742950" indent="-285750" eaLnBrk="0" hangingPunct="0">
              <a:defRPr sz="2800">
                <a:solidFill>
                  <a:schemeClr val="tx1"/>
                </a:solidFill>
                <a:latin typeface="Arial" panose="020B0604020202020204" pitchFamily="34" charset="0"/>
                <a:ea typeface="宋体" panose="02010600030101010101" pitchFamily="2" charset="-122"/>
              </a:defRPr>
            </a:lvl2pPr>
            <a:lvl3pPr marL="1143000" indent="-228600" eaLnBrk="0" hangingPunct="0">
              <a:defRPr sz="2800">
                <a:solidFill>
                  <a:schemeClr val="tx1"/>
                </a:solidFill>
                <a:latin typeface="Arial" panose="020B0604020202020204" pitchFamily="34" charset="0"/>
                <a:ea typeface="宋体" panose="02010600030101010101" pitchFamily="2" charset="-122"/>
              </a:defRPr>
            </a:lvl3pPr>
            <a:lvl4pPr marL="1600200" indent="-228600" eaLnBrk="0" hangingPunct="0">
              <a:defRPr sz="2800">
                <a:solidFill>
                  <a:schemeClr val="tx1"/>
                </a:solidFill>
                <a:latin typeface="Arial" panose="020B0604020202020204" pitchFamily="34" charset="0"/>
                <a:ea typeface="宋体" panose="02010600030101010101" pitchFamily="2" charset="-122"/>
              </a:defRPr>
            </a:lvl4pPr>
            <a:lvl5pPr marL="2057400" indent="-228600" eaLnBrk="0" hangingPunct="0">
              <a:defRPr sz="28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28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28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28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2800">
                <a:solidFill>
                  <a:schemeClr val="tx1"/>
                </a:solidFill>
                <a:latin typeface="Arial" panose="020B0604020202020204" pitchFamily="34" charset="0"/>
                <a:ea typeface="宋体" panose="02010600030101010101" pitchFamily="2" charset="-122"/>
              </a:defRPr>
            </a:lvl9pPr>
          </a:lstStyle>
          <a:p>
            <a:pPr eaLnBrk="1" hangingPunct="1">
              <a:buFont typeface="Wingdings" panose="05000000000000000000" pitchFamily="2" charset="2"/>
              <a:buChar char="ü"/>
            </a:pPr>
            <a:r>
              <a:rPr lang="en-US" altLang="zh-CN"/>
              <a:t>go to bed early</a:t>
            </a:r>
          </a:p>
          <a:p>
            <a:pPr eaLnBrk="1" hangingPunct="1">
              <a:buFont typeface="Wingdings" panose="05000000000000000000" pitchFamily="2" charset="2"/>
              <a:buChar char="ü"/>
            </a:pPr>
            <a:endParaRPr lang="en-US" altLang="zh-CN"/>
          </a:p>
          <a:p>
            <a:pPr eaLnBrk="1" hangingPunct="1">
              <a:buFont typeface="Wingdings" panose="05000000000000000000" pitchFamily="2" charset="2"/>
              <a:buChar char="ü"/>
            </a:pPr>
            <a:r>
              <a:rPr lang="en-US" altLang="zh-CN"/>
              <a:t>get up early</a:t>
            </a:r>
          </a:p>
          <a:p>
            <a:pPr eaLnBrk="1" hangingPunct="1">
              <a:buFont typeface="Wingdings" panose="05000000000000000000" pitchFamily="2" charset="2"/>
              <a:buChar char="ü"/>
            </a:pPr>
            <a:endParaRPr lang="en-US" altLang="zh-CN"/>
          </a:p>
          <a:p>
            <a:pPr eaLnBrk="1" hangingPunct="1">
              <a:buFont typeface="Wingdings" panose="05000000000000000000" pitchFamily="2" charset="2"/>
              <a:buChar char="ü"/>
            </a:pPr>
            <a:r>
              <a:rPr lang="en-US" altLang="zh-CN"/>
              <a:t>sleep at least 8 hours a day</a:t>
            </a:r>
          </a:p>
          <a:p>
            <a:pPr eaLnBrk="1" hangingPunct="1">
              <a:buFont typeface="Wingdings" panose="05000000000000000000" pitchFamily="2" charset="2"/>
              <a:buChar char="ü"/>
            </a:pPr>
            <a:endParaRPr lang="en-US" altLang="zh-CN"/>
          </a:p>
          <a:p>
            <a:pPr eaLnBrk="1" hangingPunct="1">
              <a:buFont typeface="Wingdings" panose="05000000000000000000" pitchFamily="2" charset="2"/>
              <a:buChar char="ü"/>
            </a:pPr>
            <a:r>
              <a:rPr lang="zh-CN" altLang="en-US"/>
              <a:t>take</a:t>
            </a:r>
            <a:r>
              <a:rPr lang="en-US" altLang="zh-CN"/>
              <a:t> a nap at noon </a:t>
            </a:r>
            <a:r>
              <a:rPr lang="zh-CN" altLang="en-US"/>
              <a:t>（午休）</a:t>
            </a:r>
          </a:p>
          <a:p>
            <a:pPr eaLnBrk="1" hangingPunct="1">
              <a:buFont typeface="Wingdings" panose="05000000000000000000" pitchFamily="2" charset="2"/>
              <a:buChar char="ü"/>
            </a:pPr>
            <a:endParaRPr lang="en-US" altLang="zh-CN"/>
          </a:p>
          <a:p>
            <a:pPr eaLnBrk="1" hangingPunct="1">
              <a:buFont typeface="Wingdings" panose="05000000000000000000" pitchFamily="2" charset="2"/>
              <a:buChar char="ü"/>
            </a:pPr>
            <a:r>
              <a:rPr lang="en-US" altLang="zh-CN"/>
              <a:t>take a rest when you are tired</a:t>
            </a:r>
            <a:endParaRPr lang="zh-CN" altLang="en-US"/>
          </a:p>
        </p:txBody>
      </p:sp>
      <p:sp>
        <p:nvSpPr>
          <p:cNvPr id="20492" name="TextBox 11"/>
          <p:cNvSpPr txBox="1">
            <a:spLocks noChangeArrowheads="1"/>
          </p:cNvSpPr>
          <p:nvPr/>
        </p:nvSpPr>
        <p:spPr bwMode="auto">
          <a:xfrm>
            <a:off x="5000625" y="2500313"/>
            <a:ext cx="4265613" cy="3508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a:solidFill>
                  <a:schemeClr val="tx1"/>
                </a:solidFill>
                <a:latin typeface="Arial" panose="020B0604020202020204" pitchFamily="34" charset="0"/>
                <a:ea typeface="宋体" panose="02010600030101010101" pitchFamily="2" charset="-122"/>
              </a:defRPr>
            </a:lvl1pPr>
            <a:lvl2pPr marL="742950" indent="-285750" eaLnBrk="0" hangingPunct="0">
              <a:defRPr sz="2800">
                <a:solidFill>
                  <a:schemeClr val="tx1"/>
                </a:solidFill>
                <a:latin typeface="Arial" panose="020B0604020202020204" pitchFamily="34" charset="0"/>
                <a:ea typeface="宋体" panose="02010600030101010101" pitchFamily="2" charset="-122"/>
              </a:defRPr>
            </a:lvl2pPr>
            <a:lvl3pPr marL="1143000" indent="-228600" eaLnBrk="0" hangingPunct="0">
              <a:defRPr sz="2800">
                <a:solidFill>
                  <a:schemeClr val="tx1"/>
                </a:solidFill>
                <a:latin typeface="Arial" panose="020B0604020202020204" pitchFamily="34" charset="0"/>
                <a:ea typeface="宋体" panose="02010600030101010101" pitchFamily="2" charset="-122"/>
              </a:defRPr>
            </a:lvl3pPr>
            <a:lvl4pPr marL="1600200" indent="-228600" eaLnBrk="0" hangingPunct="0">
              <a:defRPr sz="2800">
                <a:solidFill>
                  <a:schemeClr val="tx1"/>
                </a:solidFill>
                <a:latin typeface="Arial" panose="020B0604020202020204" pitchFamily="34" charset="0"/>
                <a:ea typeface="宋体" panose="02010600030101010101" pitchFamily="2" charset="-122"/>
              </a:defRPr>
            </a:lvl4pPr>
            <a:lvl5pPr marL="2057400" indent="-228600" eaLnBrk="0" hangingPunct="0">
              <a:defRPr sz="28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28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28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28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2800">
                <a:solidFill>
                  <a:schemeClr val="tx1"/>
                </a:solidFill>
                <a:latin typeface="Arial" panose="020B0604020202020204" pitchFamily="34" charset="0"/>
                <a:ea typeface="宋体" panose="02010600030101010101" pitchFamily="2" charset="-122"/>
              </a:defRPr>
            </a:lvl9pPr>
          </a:lstStyle>
          <a:p>
            <a:pPr eaLnBrk="1" hangingPunct="1">
              <a:buFont typeface="Wingdings" panose="05000000000000000000" pitchFamily="2" charset="2"/>
              <a:buChar char="ü"/>
            </a:pPr>
            <a:r>
              <a:rPr lang="en-US" altLang="zh-CN"/>
              <a:t>not </a:t>
            </a:r>
            <a:r>
              <a:rPr lang="zh-CN" altLang="en-US"/>
              <a:t>be</a:t>
            </a:r>
            <a:r>
              <a:rPr lang="en-US" altLang="zh-CN"/>
              <a:t> sad and </a:t>
            </a:r>
          </a:p>
          <a:p>
            <a:pPr eaLnBrk="1" hangingPunct="1"/>
            <a:r>
              <a:rPr lang="en-US" altLang="zh-CN"/>
              <a:t>stay happy</a:t>
            </a:r>
          </a:p>
          <a:p>
            <a:pPr eaLnBrk="1" hangingPunct="1"/>
            <a:endParaRPr lang="en-US" altLang="zh-CN"/>
          </a:p>
          <a:p>
            <a:pPr eaLnBrk="1" hangingPunct="1">
              <a:buFont typeface="Wingdings" panose="05000000000000000000" pitchFamily="2" charset="2"/>
              <a:buChar char="ü"/>
            </a:pPr>
            <a:r>
              <a:rPr lang="en-US" altLang="zh-CN"/>
              <a:t>not worry too much</a:t>
            </a:r>
          </a:p>
          <a:p>
            <a:pPr eaLnBrk="1" hangingPunct="1">
              <a:buFont typeface="Wingdings" panose="05000000000000000000" pitchFamily="2" charset="2"/>
              <a:buChar char="ü"/>
            </a:pPr>
            <a:endParaRPr lang="en-US" altLang="zh-CN"/>
          </a:p>
          <a:p>
            <a:pPr eaLnBrk="1" hangingPunct="1">
              <a:buFont typeface="Wingdings" panose="05000000000000000000" pitchFamily="2" charset="2"/>
              <a:buChar char="ü"/>
            </a:pPr>
            <a:r>
              <a:rPr lang="en-US" altLang="zh-CN"/>
              <a:t>smile</a:t>
            </a:r>
          </a:p>
          <a:p>
            <a:pPr eaLnBrk="1" hangingPunct="1">
              <a:buFont typeface="Wingdings" panose="05000000000000000000" pitchFamily="2" charset="2"/>
              <a:buChar char="ü"/>
            </a:pPr>
            <a:endParaRPr lang="en-US" altLang="zh-CN"/>
          </a:p>
          <a:p>
            <a:pPr eaLnBrk="1" hangingPunct="1">
              <a:buFont typeface="Wingdings" panose="05000000000000000000" pitchFamily="2" charset="2"/>
              <a:buChar char="ü"/>
            </a:pPr>
            <a:r>
              <a:rPr lang="en-US" altLang="zh-CN"/>
              <a:t>talk to the others people</a:t>
            </a:r>
            <a:endParaRPr lang="zh-CN" altLang="en-US"/>
          </a:p>
        </p:txBody>
      </p:sp>
      <p:sp>
        <p:nvSpPr>
          <p:cNvPr id="20489" name="动作按钮: 后退或前一项 12">
            <a:hlinkClick r:id="rId2" action="ppaction://hlinksldjump" highlightClick="1"/>
          </p:cNvPr>
          <p:cNvSpPr>
            <a:spLocks noChangeArrowheads="1"/>
          </p:cNvSpPr>
          <p:nvPr/>
        </p:nvSpPr>
        <p:spPr bwMode="auto">
          <a:xfrm>
            <a:off x="8604250" y="6381750"/>
            <a:ext cx="360363" cy="287338"/>
          </a:xfrm>
          <a:prstGeom prst="actionButtonBackPrevious">
            <a:avLst/>
          </a:prstGeom>
          <a:solidFill>
            <a:srgbClr val="6B6BCF"/>
          </a:solidFill>
          <a:ln w="25400">
            <a:solidFill>
              <a:srgbClr val="6B6BCF"/>
            </a:solidFill>
            <a:miter lim="800000"/>
          </a:ln>
        </p:spPr>
        <p:txBody>
          <a:bodyPr anchor="ctr"/>
          <a:lstStyle/>
          <a:p>
            <a:pPr algn="ctr"/>
            <a:endParaRPr lang="zh-CN" altLang="en-US">
              <a:solidFill>
                <a:srgbClr val="FFFFFF"/>
              </a:solidFill>
              <a:latin typeface="Comic Sans MS" panose="030F0702030302020204" pitchFamily="66"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20491"/>
                                        </p:tgtEl>
                                        <p:attrNameLst>
                                          <p:attrName>style.visibility</p:attrName>
                                        </p:attrNameLst>
                                      </p:cBhvr>
                                      <p:to>
                                        <p:strVal val="visible"/>
                                      </p:to>
                                    </p:set>
                                    <p:anim calcmode="discrete" valueType="clr">
                                      <p:cBhvr override="childStyle">
                                        <p:cTn id="7" dur="80"/>
                                        <p:tgtEl>
                                          <p:spTgt spid="20491"/>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20491"/>
                                        </p:tgtEl>
                                        <p:attrNameLst>
                                          <p:attrName>fillcolor</p:attrName>
                                        </p:attrNameLst>
                                      </p:cBhvr>
                                      <p:tavLst>
                                        <p:tav tm="0">
                                          <p:val>
                                            <p:clrVal>
                                              <a:schemeClr val="accent2"/>
                                            </p:clrVal>
                                          </p:val>
                                        </p:tav>
                                        <p:tav tm="50000">
                                          <p:val>
                                            <p:clrVal>
                                              <a:schemeClr val="hlink"/>
                                            </p:clrVal>
                                          </p:val>
                                        </p:tav>
                                      </p:tavLst>
                                    </p:anim>
                                    <p:set>
                                      <p:cBhvr>
                                        <p:cTn id="9" dur="80"/>
                                        <p:tgtEl>
                                          <p:spTgt spid="20491"/>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27" presetClass="entr" presetSubtype="0" fill="hold" grpId="0" nodeType="clickEffect">
                                  <p:stCondLst>
                                    <p:cond delay="0"/>
                                  </p:stCondLst>
                                  <p:iterate type="lt">
                                    <p:tmPct val="50000"/>
                                  </p:iterate>
                                  <p:childTnLst>
                                    <p:set>
                                      <p:cBhvr>
                                        <p:cTn id="13" dur="1" fill="hold">
                                          <p:stCondLst>
                                            <p:cond delay="0"/>
                                          </p:stCondLst>
                                        </p:cTn>
                                        <p:tgtEl>
                                          <p:spTgt spid="20492"/>
                                        </p:tgtEl>
                                        <p:attrNameLst>
                                          <p:attrName>style.visibility</p:attrName>
                                        </p:attrNameLst>
                                      </p:cBhvr>
                                      <p:to>
                                        <p:strVal val="visible"/>
                                      </p:to>
                                    </p:set>
                                    <p:anim calcmode="discrete" valueType="clr">
                                      <p:cBhvr override="childStyle">
                                        <p:cTn id="14" dur="80"/>
                                        <p:tgtEl>
                                          <p:spTgt spid="20492"/>
                                        </p:tgtEl>
                                        <p:attrNameLst>
                                          <p:attrName>style.color</p:attrName>
                                        </p:attrNameLst>
                                      </p:cBhvr>
                                      <p:tavLst>
                                        <p:tav tm="0">
                                          <p:val>
                                            <p:clrVal>
                                              <a:schemeClr val="accent2"/>
                                            </p:clrVal>
                                          </p:val>
                                        </p:tav>
                                        <p:tav tm="50000">
                                          <p:val>
                                            <p:clrVal>
                                              <a:schemeClr val="hlink"/>
                                            </p:clrVal>
                                          </p:val>
                                        </p:tav>
                                      </p:tavLst>
                                    </p:anim>
                                    <p:anim calcmode="discrete" valueType="clr">
                                      <p:cBhvr>
                                        <p:cTn id="15" dur="80"/>
                                        <p:tgtEl>
                                          <p:spTgt spid="20492"/>
                                        </p:tgtEl>
                                        <p:attrNameLst>
                                          <p:attrName>fillcolor</p:attrName>
                                        </p:attrNameLst>
                                      </p:cBhvr>
                                      <p:tavLst>
                                        <p:tav tm="0">
                                          <p:val>
                                            <p:clrVal>
                                              <a:schemeClr val="accent2"/>
                                            </p:clrVal>
                                          </p:val>
                                        </p:tav>
                                        <p:tav tm="50000">
                                          <p:val>
                                            <p:clrVal>
                                              <a:schemeClr val="hlink"/>
                                            </p:clrVal>
                                          </p:val>
                                        </p:tav>
                                      </p:tavLst>
                                    </p:anim>
                                    <p:set>
                                      <p:cBhvr>
                                        <p:cTn id="16" dur="80"/>
                                        <p:tgtEl>
                                          <p:spTgt spid="20492"/>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91" grpId="0" autoUpdateAnimBg="0"/>
      <p:bldP spid="20492" grpId="0"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内容占位符 4"/>
          <p:cNvSpPr>
            <a:spLocks noGrp="1"/>
          </p:cNvSpPr>
          <p:nvPr>
            <p:ph idx="4294967295"/>
          </p:nvPr>
        </p:nvSpPr>
        <p:spPr>
          <a:xfrm>
            <a:off x="539750" y="1125538"/>
            <a:ext cx="7848600" cy="4525962"/>
          </a:xfrm>
        </p:spPr>
        <p:txBody>
          <a:bodyPr/>
          <a:lstStyle/>
          <a:p>
            <a:pPr eaLnBrk="1" hangingPunct="1"/>
            <a:endParaRPr lang="zh-CN" altLang="zh-CN" smtClean="0"/>
          </a:p>
        </p:txBody>
      </p:sp>
      <p:sp>
        <p:nvSpPr>
          <p:cNvPr id="3075" name="折角形 1"/>
          <p:cNvSpPr/>
          <p:nvPr/>
        </p:nvSpPr>
        <p:spPr bwMode="auto">
          <a:xfrm>
            <a:off x="500063" y="1000125"/>
            <a:ext cx="7920037" cy="4895850"/>
          </a:xfrm>
          <a:prstGeom prst="foldedCorner">
            <a:avLst>
              <a:gd name="adj" fmla="val 12500"/>
            </a:avLst>
          </a:prstGeom>
          <a:solidFill>
            <a:srgbClr val="FFFFFF"/>
          </a:solidFill>
          <a:ln w="25400">
            <a:solidFill>
              <a:schemeClr val="accent1"/>
            </a:solidFill>
            <a:round/>
          </a:ln>
        </p:spPr>
        <p:txBody>
          <a:bodyPr anchor="ctr"/>
          <a:lstStyle/>
          <a:p>
            <a:endParaRPr lang="zh-CN" altLang="en-US" sz="2400" b="1" dirty="0">
              <a:solidFill>
                <a:srgbClr val="0000FF"/>
              </a:solidFill>
              <a:latin typeface="Calibri" panose="020F0502020204030204" pitchFamily="34" charset="0"/>
              <a:sym typeface="Arial" panose="020B0604020202020204" pitchFamily="34" charset="0"/>
            </a:endParaRPr>
          </a:p>
          <a:p>
            <a:r>
              <a:rPr lang="zh-CN" altLang="en-US" sz="2400" b="1" dirty="0">
                <a:solidFill>
                  <a:srgbClr val="0000FF"/>
                </a:solidFill>
                <a:latin typeface="Calibri" panose="020F0502020204030204" pitchFamily="34" charset="0"/>
                <a:sym typeface="Arial" panose="020B0604020202020204" pitchFamily="34" charset="0"/>
              </a:rPr>
              <a:t>本课时目标：</a:t>
            </a:r>
          </a:p>
          <a:p>
            <a:endParaRPr lang="en-US" altLang="zh-CN" sz="2400" b="1" dirty="0">
              <a:solidFill>
                <a:srgbClr val="0000FF"/>
              </a:solidFill>
              <a:latin typeface="Calibri" panose="020F0502020204030204" pitchFamily="34" charset="0"/>
              <a:sym typeface="Arial" panose="020B0604020202020204" pitchFamily="34" charset="0"/>
            </a:endParaRPr>
          </a:p>
          <a:p>
            <a:pPr>
              <a:lnSpc>
                <a:spcPct val="150000"/>
              </a:lnSpc>
              <a:buFont typeface="Arial" panose="020B0604020202020204" pitchFamily="34" charset="0"/>
              <a:buAutoNum type="arabicPeriod"/>
            </a:pPr>
            <a:r>
              <a:rPr lang="zh-CN" altLang="en-US" sz="2000" b="1" dirty="0">
                <a:solidFill>
                  <a:srgbClr val="0000FF"/>
                </a:solidFill>
                <a:latin typeface="Calibri" panose="020F0502020204030204" pitchFamily="34" charset="0"/>
                <a:sym typeface="Arial" panose="020B0604020202020204" pitchFamily="34" charset="0"/>
              </a:rPr>
              <a:t>  </a:t>
            </a:r>
            <a:r>
              <a:rPr lang="zh-CN" altLang="en-US" sz="2400" b="1" dirty="0">
                <a:solidFill>
                  <a:srgbClr val="0000FF"/>
                </a:solidFill>
                <a:latin typeface="Calibri" panose="020F0502020204030204" pitchFamily="34" charset="0"/>
                <a:sym typeface="Arial" panose="020B0604020202020204" pitchFamily="34" charset="0"/>
              </a:rPr>
              <a:t>复习本课所学的单词、</a:t>
            </a:r>
            <a:r>
              <a:rPr lang="zh-CN" altLang="en-US" sz="2400" b="1" dirty="0">
                <a:solidFill>
                  <a:srgbClr val="0000FF"/>
                </a:solidFill>
                <a:latin typeface="Calibri" panose="020F0502020204030204" pitchFamily="34" charset="0"/>
              </a:rPr>
              <a:t>短语和句子</a:t>
            </a:r>
            <a:r>
              <a:rPr lang="zh-CN" altLang="en-US" sz="2400" b="1" dirty="0">
                <a:solidFill>
                  <a:srgbClr val="0000FF"/>
                </a:solidFill>
                <a:latin typeface="Calibri" panose="020F0502020204030204" pitchFamily="34" charset="0"/>
                <a:sym typeface="Arial" panose="020B0604020202020204" pitchFamily="34" charset="0"/>
              </a:rPr>
              <a:t>；</a:t>
            </a:r>
          </a:p>
          <a:p>
            <a:pPr>
              <a:lnSpc>
                <a:spcPct val="150000"/>
              </a:lnSpc>
              <a:buFont typeface="Arial" panose="020B0604020202020204" pitchFamily="34" charset="0"/>
              <a:buAutoNum type="arabicPeriod" startAt="2"/>
            </a:pPr>
            <a:r>
              <a:rPr lang="zh-CN" altLang="en-US" sz="2400" b="1" dirty="0">
                <a:solidFill>
                  <a:srgbClr val="0000FF"/>
                </a:solidFill>
                <a:latin typeface="Calibri" panose="020F0502020204030204" pitchFamily="34" charset="0"/>
              </a:rPr>
              <a:t> 学习并拓展一些有关健康生活的谚语；</a:t>
            </a:r>
          </a:p>
          <a:p>
            <a:pPr>
              <a:lnSpc>
                <a:spcPct val="150000"/>
              </a:lnSpc>
              <a:buFont typeface="Arial" panose="020B0604020202020204" pitchFamily="34" charset="0"/>
              <a:buAutoNum type="arabicPeriod" startAt="2"/>
            </a:pPr>
            <a:r>
              <a:rPr lang="zh-CN" altLang="en-US" sz="2400" b="1" dirty="0">
                <a:solidFill>
                  <a:srgbClr val="0000FF"/>
                </a:solidFill>
                <a:latin typeface="Calibri" panose="020F0502020204030204" pitchFamily="34" charset="0"/>
              </a:rPr>
              <a:t> 会根据某类人的年龄特点或不良生活习惯，为特定他们制定健康海报，并用所学的语言进行描述。</a:t>
            </a:r>
          </a:p>
          <a:p>
            <a:pPr>
              <a:lnSpc>
                <a:spcPct val="150000"/>
              </a:lnSpc>
            </a:pPr>
            <a:endParaRPr lang="zh-CN" altLang="en-US" sz="2000" b="1" dirty="0">
              <a:solidFill>
                <a:srgbClr val="0000FF"/>
              </a:solidFill>
              <a:latin typeface="Calibri" panose="020F0502020204030204" pitchFamily="34" charset="0"/>
            </a:endParaRPr>
          </a:p>
          <a:p>
            <a:pPr>
              <a:lnSpc>
                <a:spcPct val="150000"/>
              </a:lnSpc>
            </a:pPr>
            <a:r>
              <a:rPr lang="zh-CN" altLang="en-US" sz="2000" b="1" dirty="0">
                <a:solidFill>
                  <a:srgbClr val="000000"/>
                </a:solidFill>
                <a:latin typeface="Calibri" panose="020F0502020204030204" pitchFamily="34" charset="0"/>
                <a:sym typeface="Calibri" panose="020F0502020204030204" pitchFamily="34" charset="0"/>
              </a:rPr>
              <a:t>    </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Box 1"/>
          <p:cNvSpPr txBox="1">
            <a:spLocks noChangeArrowheads="1"/>
          </p:cNvSpPr>
          <p:nvPr/>
        </p:nvSpPr>
        <p:spPr bwMode="auto">
          <a:xfrm>
            <a:off x="1785938" y="285750"/>
            <a:ext cx="6784975" cy="95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a:solidFill>
                  <a:schemeClr val="tx1"/>
                </a:solidFill>
                <a:latin typeface="Arial" panose="020B0604020202020204" pitchFamily="34" charset="0"/>
                <a:ea typeface="宋体" panose="02010600030101010101" pitchFamily="2" charset="-122"/>
              </a:defRPr>
            </a:lvl1pPr>
            <a:lvl2pPr marL="742950" indent="-285750" eaLnBrk="0" hangingPunct="0">
              <a:defRPr sz="2800">
                <a:solidFill>
                  <a:schemeClr val="tx1"/>
                </a:solidFill>
                <a:latin typeface="Arial" panose="020B0604020202020204" pitchFamily="34" charset="0"/>
                <a:ea typeface="宋体" panose="02010600030101010101" pitchFamily="2" charset="-122"/>
              </a:defRPr>
            </a:lvl2pPr>
            <a:lvl3pPr marL="1143000" indent="-228600" eaLnBrk="0" hangingPunct="0">
              <a:defRPr sz="2800">
                <a:solidFill>
                  <a:schemeClr val="tx1"/>
                </a:solidFill>
                <a:latin typeface="Arial" panose="020B0604020202020204" pitchFamily="34" charset="0"/>
                <a:ea typeface="宋体" panose="02010600030101010101" pitchFamily="2" charset="-122"/>
              </a:defRPr>
            </a:lvl3pPr>
            <a:lvl4pPr marL="1600200" indent="-228600" eaLnBrk="0" hangingPunct="0">
              <a:defRPr sz="2800">
                <a:solidFill>
                  <a:schemeClr val="tx1"/>
                </a:solidFill>
                <a:latin typeface="Arial" panose="020B0604020202020204" pitchFamily="34" charset="0"/>
                <a:ea typeface="宋体" panose="02010600030101010101" pitchFamily="2" charset="-122"/>
              </a:defRPr>
            </a:lvl4pPr>
            <a:lvl5pPr marL="2057400" indent="-228600" eaLnBrk="0" hangingPunct="0">
              <a:defRPr sz="28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28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28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28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2800">
                <a:solidFill>
                  <a:schemeClr val="tx1"/>
                </a:solidFill>
                <a:latin typeface="Arial" panose="020B0604020202020204" pitchFamily="34" charset="0"/>
                <a:ea typeface="宋体" panose="02010600030101010101" pitchFamily="2" charset="-122"/>
              </a:defRPr>
            </a:lvl9pPr>
          </a:lstStyle>
          <a:p>
            <a:pPr eaLnBrk="1" hangingPunct="1"/>
            <a:r>
              <a:rPr lang="en-US" altLang="zh-CN" dirty="0"/>
              <a:t>Here are some proverbs about health.</a:t>
            </a:r>
          </a:p>
          <a:p>
            <a:pPr eaLnBrk="1" hangingPunct="1"/>
            <a:r>
              <a:rPr lang="en-US" altLang="zh-CN" dirty="0"/>
              <a:t>Choose three more and write them down.</a:t>
            </a:r>
            <a:endParaRPr lang="zh-CN" altLang="en-US" dirty="0"/>
          </a:p>
        </p:txBody>
      </p:sp>
      <p:sp>
        <p:nvSpPr>
          <p:cNvPr id="21507" name="圆角矩形 2"/>
          <p:cNvSpPr>
            <a:spLocks noChangeArrowheads="1"/>
          </p:cNvSpPr>
          <p:nvPr/>
        </p:nvSpPr>
        <p:spPr bwMode="auto">
          <a:xfrm>
            <a:off x="357188" y="1285875"/>
            <a:ext cx="8429625" cy="5214938"/>
          </a:xfrm>
          <a:prstGeom prst="roundRect">
            <a:avLst>
              <a:gd name="adj" fmla="val 16667"/>
            </a:avLst>
          </a:prstGeom>
          <a:solidFill>
            <a:schemeClr val="bg1"/>
          </a:solidFill>
          <a:ln w="38100">
            <a:solidFill>
              <a:srgbClr val="3366FF"/>
            </a:solidFill>
            <a:round/>
          </a:ln>
        </p:spPr>
        <p:txBody>
          <a:bodyPr/>
          <a:lstStyle/>
          <a:p>
            <a:pPr>
              <a:buFont typeface="Wingdings" panose="05000000000000000000" pitchFamily="2" charset="2"/>
              <a:buChar char="ü"/>
            </a:pPr>
            <a:r>
              <a:rPr lang="en-US" altLang="zh-CN" sz="2400" dirty="0">
                <a:solidFill>
                  <a:srgbClr val="C00000"/>
                </a:solidFill>
              </a:rPr>
              <a:t>An apple a day keeps the doctor away.</a:t>
            </a:r>
          </a:p>
          <a:p>
            <a:pPr>
              <a:buFont typeface="Wingdings" panose="05000000000000000000" pitchFamily="2" charset="2"/>
              <a:buChar char="ü"/>
            </a:pPr>
            <a:r>
              <a:rPr lang="en-US" altLang="zh-CN" sz="2400" dirty="0">
                <a:solidFill>
                  <a:srgbClr val="C00000"/>
                </a:solidFill>
              </a:rPr>
              <a:t>Never eat too much food.</a:t>
            </a:r>
          </a:p>
          <a:p>
            <a:pPr>
              <a:buFont typeface="Wingdings" panose="05000000000000000000" pitchFamily="2" charset="2"/>
              <a:buChar char="ü"/>
            </a:pPr>
            <a:r>
              <a:rPr lang="en-US" altLang="zh-CN" sz="2400" dirty="0">
                <a:solidFill>
                  <a:srgbClr val="C00000"/>
                </a:solidFill>
              </a:rPr>
              <a:t>Exercise can make you strong. It can be fun and won’t take long.</a:t>
            </a:r>
          </a:p>
          <a:p>
            <a:pPr>
              <a:buFont typeface="Wingdings" panose="05000000000000000000" pitchFamily="2" charset="2"/>
              <a:buChar char="ü"/>
            </a:pPr>
            <a:r>
              <a:rPr lang="en-US" altLang="zh-CN" sz="2400" dirty="0">
                <a:solidFill>
                  <a:srgbClr val="C00000"/>
                </a:solidFill>
              </a:rPr>
              <a:t>A good rest is half the work.</a:t>
            </a:r>
          </a:p>
          <a:p>
            <a:pPr>
              <a:buFont typeface="Wingdings" panose="05000000000000000000" pitchFamily="2" charset="2"/>
              <a:buChar char="ü"/>
            </a:pPr>
            <a:r>
              <a:rPr lang="en-US" altLang="zh-CN" sz="2400" dirty="0">
                <a:solidFill>
                  <a:srgbClr val="C00000"/>
                </a:solidFill>
              </a:rPr>
              <a:t>Laughter is the best medicine.</a:t>
            </a:r>
          </a:p>
          <a:p>
            <a:pPr>
              <a:buFont typeface="Wingdings" panose="05000000000000000000" pitchFamily="2" charset="2"/>
              <a:buChar char="ü"/>
            </a:pPr>
            <a:r>
              <a:rPr lang="en-US" altLang="zh-CN" sz="2400" dirty="0">
                <a:solidFill>
                  <a:srgbClr val="C00000"/>
                </a:solidFill>
              </a:rPr>
              <a:t>People who think they have no time for exercise will soon find time for illness.</a:t>
            </a:r>
          </a:p>
          <a:p>
            <a:pPr>
              <a:buFont typeface="Wingdings" panose="05000000000000000000" pitchFamily="2" charset="2"/>
              <a:buChar char="ü"/>
            </a:pPr>
            <a:r>
              <a:rPr lang="en-US" altLang="zh-CN" sz="2400" dirty="0">
                <a:solidFill>
                  <a:srgbClr val="C00000"/>
                </a:solidFill>
              </a:rPr>
              <a:t>Early to bed, early to rise, makes a man healthy, wealthy and wise.</a:t>
            </a:r>
          </a:p>
          <a:p>
            <a:pPr>
              <a:buFont typeface="Wingdings" panose="05000000000000000000" pitchFamily="2" charset="2"/>
              <a:buChar char="ü"/>
            </a:pPr>
            <a:r>
              <a:rPr lang="en-US" altLang="zh-CN" sz="2400" dirty="0">
                <a:solidFill>
                  <a:srgbClr val="C00000"/>
                </a:solidFill>
              </a:rPr>
              <a:t>Go to bed thirsty, rise healthy.</a:t>
            </a:r>
          </a:p>
          <a:p>
            <a:pPr>
              <a:buFont typeface="Wingdings" panose="05000000000000000000" pitchFamily="2" charset="2"/>
              <a:buChar char="ü"/>
            </a:pPr>
            <a:r>
              <a:rPr lang="en-US" altLang="zh-CN" sz="2400" dirty="0">
                <a:solidFill>
                  <a:srgbClr val="C00000"/>
                </a:solidFill>
              </a:rPr>
              <a:t>A healthy man wears his winter clothes in summer.</a:t>
            </a:r>
          </a:p>
          <a:p>
            <a:pPr>
              <a:buFont typeface="Wingdings" panose="05000000000000000000" pitchFamily="2" charset="2"/>
              <a:buChar char="ü"/>
            </a:pPr>
            <a:r>
              <a:rPr lang="en-US" altLang="zh-CN" sz="2400" dirty="0">
                <a:solidFill>
                  <a:srgbClr val="C00000"/>
                </a:solidFill>
              </a:rPr>
              <a:t>A simple diet keeps a man in good health.</a:t>
            </a:r>
            <a:endParaRPr lang="zh-CN" altLang="en-US" sz="2400" dirty="0">
              <a:solidFill>
                <a:srgbClr val="C00000"/>
              </a:solidFill>
            </a:endParaRPr>
          </a:p>
        </p:txBody>
      </p:sp>
      <p:sp>
        <p:nvSpPr>
          <p:cNvPr id="21508" name="动作按钮: 后退或前一项 3">
            <a:hlinkClick r:id="rId2" action="ppaction://hlinksldjump" highlightClick="1"/>
          </p:cNvPr>
          <p:cNvSpPr>
            <a:spLocks noChangeArrowheads="1"/>
          </p:cNvSpPr>
          <p:nvPr/>
        </p:nvSpPr>
        <p:spPr bwMode="auto">
          <a:xfrm>
            <a:off x="8604250" y="6381750"/>
            <a:ext cx="360363" cy="287338"/>
          </a:xfrm>
          <a:prstGeom prst="actionButtonBackPrevious">
            <a:avLst/>
          </a:prstGeom>
          <a:solidFill>
            <a:srgbClr val="6B6BCF"/>
          </a:solidFill>
          <a:ln w="25400">
            <a:solidFill>
              <a:srgbClr val="6B6BCF"/>
            </a:solidFill>
            <a:miter lim="800000"/>
          </a:ln>
        </p:spPr>
        <p:txBody>
          <a:bodyPr anchor="ctr"/>
          <a:lstStyle/>
          <a:p>
            <a:pPr algn="ctr"/>
            <a:endParaRPr lang="zh-CN" altLang="en-US">
              <a:solidFill>
                <a:srgbClr val="FFFFFF"/>
              </a:solidFill>
              <a:latin typeface="Comic Sans MS" panose="030F0702030302020204" pitchFamily="66" charset="0"/>
            </a:endParaRPr>
          </a:p>
        </p:txBody>
      </p:sp>
      <p:sp>
        <p:nvSpPr>
          <p:cNvPr id="21509" name="TextBox 4"/>
          <p:cNvSpPr txBox="1">
            <a:spLocks noChangeArrowheads="1"/>
          </p:cNvSpPr>
          <p:nvPr/>
        </p:nvSpPr>
        <p:spPr bwMode="auto">
          <a:xfrm>
            <a:off x="5286375" y="6503988"/>
            <a:ext cx="2778125"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a:solidFill>
                  <a:schemeClr val="tx1"/>
                </a:solidFill>
                <a:latin typeface="Arial" panose="020B0604020202020204" pitchFamily="34" charset="0"/>
                <a:ea typeface="宋体" panose="02010600030101010101" pitchFamily="2" charset="-122"/>
              </a:defRPr>
            </a:lvl1pPr>
            <a:lvl2pPr marL="742950" indent="-285750" eaLnBrk="0" hangingPunct="0">
              <a:defRPr sz="2800">
                <a:solidFill>
                  <a:schemeClr val="tx1"/>
                </a:solidFill>
                <a:latin typeface="Arial" panose="020B0604020202020204" pitchFamily="34" charset="0"/>
                <a:ea typeface="宋体" panose="02010600030101010101" pitchFamily="2" charset="-122"/>
              </a:defRPr>
            </a:lvl2pPr>
            <a:lvl3pPr marL="1143000" indent="-228600" eaLnBrk="0" hangingPunct="0">
              <a:defRPr sz="2800">
                <a:solidFill>
                  <a:schemeClr val="tx1"/>
                </a:solidFill>
                <a:latin typeface="Arial" panose="020B0604020202020204" pitchFamily="34" charset="0"/>
                <a:ea typeface="宋体" panose="02010600030101010101" pitchFamily="2" charset="-122"/>
              </a:defRPr>
            </a:lvl3pPr>
            <a:lvl4pPr marL="1600200" indent="-228600" eaLnBrk="0" hangingPunct="0">
              <a:defRPr sz="2800">
                <a:solidFill>
                  <a:schemeClr val="tx1"/>
                </a:solidFill>
                <a:latin typeface="Arial" panose="020B0604020202020204" pitchFamily="34" charset="0"/>
                <a:ea typeface="宋体" panose="02010600030101010101" pitchFamily="2" charset="-122"/>
              </a:defRPr>
            </a:lvl4pPr>
            <a:lvl5pPr marL="2057400" indent="-228600" eaLnBrk="0" hangingPunct="0">
              <a:defRPr sz="28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28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28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28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2800">
                <a:solidFill>
                  <a:schemeClr val="tx1"/>
                </a:solidFill>
                <a:latin typeface="Arial" panose="020B0604020202020204" pitchFamily="34" charset="0"/>
                <a:ea typeface="宋体" panose="02010600030101010101" pitchFamily="2" charset="-122"/>
              </a:defRPr>
            </a:lvl9pPr>
          </a:lstStyle>
          <a:p>
            <a:pPr eaLnBrk="1" hangingPunct="1"/>
            <a:r>
              <a:rPr lang="zh-CN" altLang="en-US" sz="2000"/>
              <a:t>在做任务的时候，</a:t>
            </a:r>
            <a:endParaRPr lang="en-US" sz="2000"/>
          </a:p>
          <a:p>
            <a:pPr eaLnBrk="1" hangingPunct="1"/>
            <a:r>
              <a:rPr lang="zh-CN" altLang="en-US" sz="2000"/>
              <a:t>学生可参考课本</a:t>
            </a:r>
            <a:r>
              <a:rPr lang="en-US" altLang="zh-CN" sz="2000"/>
              <a:t>35</a:t>
            </a:r>
            <a:r>
              <a:rPr lang="zh-CN" altLang="en-US" sz="2000"/>
              <a:t>页。</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AutoShape 4"/>
          <p:cNvSpPr>
            <a:spLocks noChangeArrowheads="1"/>
          </p:cNvSpPr>
          <p:nvPr/>
        </p:nvSpPr>
        <p:spPr bwMode="auto">
          <a:xfrm>
            <a:off x="360363" y="1643063"/>
            <a:ext cx="8569325" cy="4522787"/>
          </a:xfrm>
          <a:prstGeom prst="horizontalScroll">
            <a:avLst>
              <a:gd name="adj" fmla="val 12500"/>
            </a:avLst>
          </a:prstGeom>
          <a:solidFill>
            <a:schemeClr val="bg1"/>
          </a:solidFill>
          <a:ln w="38100">
            <a:solidFill>
              <a:srgbClr val="FF0066"/>
            </a:solidFill>
            <a:round/>
          </a:ln>
        </p:spPr>
        <p:txBody>
          <a:bodyPr wrap="none" lIns="90170" tIns="46990" rIns="90170" bIns="46990" anchor="ctr"/>
          <a:lstStyle/>
          <a:p>
            <a:r>
              <a:rPr lang="en-US" altLang="zh-CN" sz="3600" b="1">
                <a:latin typeface="Comic Sans MS" panose="030F0702030302020204" pitchFamily="66" charset="0"/>
              </a:rPr>
              <a:t>      Let’s stay healthy!</a:t>
            </a:r>
          </a:p>
          <a:p>
            <a:endParaRPr lang="en-US" altLang="zh-CN" sz="3600" b="1">
              <a:latin typeface="Comic Sans MS" panose="030F0702030302020204" pitchFamily="66" charset="0"/>
            </a:endParaRPr>
          </a:p>
          <a:p>
            <a:endParaRPr lang="en-US" altLang="zh-CN" sz="3600" b="1">
              <a:latin typeface="Comic Sans MS" panose="030F0702030302020204" pitchFamily="66" charset="0"/>
            </a:endParaRPr>
          </a:p>
          <a:p>
            <a:endParaRPr lang="en-US" altLang="zh-CN" sz="3600" b="1">
              <a:latin typeface="Comic Sans MS" panose="030F0702030302020204" pitchFamily="66" charset="0"/>
            </a:endParaRPr>
          </a:p>
          <a:p>
            <a:endParaRPr lang="en-US" altLang="zh-CN" sz="3600" b="1">
              <a:latin typeface="Comic Sans MS" panose="030F0702030302020204" pitchFamily="66" charset="0"/>
            </a:endParaRPr>
          </a:p>
          <a:p>
            <a:endParaRPr lang="zh-CN" altLang="en-US" sz="2000" b="1"/>
          </a:p>
        </p:txBody>
      </p:sp>
      <p:pic>
        <p:nvPicPr>
          <p:cNvPr id="22531" name="Picture 5" descr="7024774_092517751165_2"/>
          <p:cNvPicPr>
            <a:picLocks noChangeAspect="1" noChangeArrowheads="1"/>
          </p:cNvPicPr>
          <p:nvPr/>
        </p:nvPicPr>
        <p:blipFill>
          <a:blip r:embed="rId2" cstate="email"/>
          <a:srcRect/>
          <a:stretch>
            <a:fillRect/>
          </a:stretch>
        </p:blipFill>
        <p:spPr bwMode="auto">
          <a:xfrm>
            <a:off x="179388" y="476250"/>
            <a:ext cx="1512887" cy="1474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532" name="TextBox 6"/>
          <p:cNvSpPr txBox="1">
            <a:spLocks noChangeArrowheads="1"/>
          </p:cNvSpPr>
          <p:nvPr/>
        </p:nvSpPr>
        <p:spPr bwMode="auto">
          <a:xfrm>
            <a:off x="1785938" y="5929313"/>
            <a:ext cx="434022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a:solidFill>
                  <a:schemeClr val="tx1"/>
                </a:solidFill>
                <a:latin typeface="Arial" panose="020B0604020202020204" pitchFamily="34" charset="0"/>
                <a:ea typeface="宋体" panose="02010600030101010101" pitchFamily="2" charset="-122"/>
              </a:defRPr>
            </a:lvl1pPr>
            <a:lvl2pPr marL="742950" indent="-285750" eaLnBrk="0" hangingPunct="0">
              <a:defRPr sz="2800">
                <a:solidFill>
                  <a:schemeClr val="tx1"/>
                </a:solidFill>
                <a:latin typeface="Arial" panose="020B0604020202020204" pitchFamily="34" charset="0"/>
                <a:ea typeface="宋体" panose="02010600030101010101" pitchFamily="2" charset="-122"/>
              </a:defRPr>
            </a:lvl2pPr>
            <a:lvl3pPr marL="1143000" indent="-228600" eaLnBrk="0" hangingPunct="0">
              <a:defRPr sz="2800">
                <a:solidFill>
                  <a:schemeClr val="tx1"/>
                </a:solidFill>
                <a:latin typeface="Arial" panose="020B0604020202020204" pitchFamily="34" charset="0"/>
                <a:ea typeface="宋体" panose="02010600030101010101" pitchFamily="2" charset="-122"/>
              </a:defRPr>
            </a:lvl3pPr>
            <a:lvl4pPr marL="1600200" indent="-228600" eaLnBrk="0" hangingPunct="0">
              <a:defRPr sz="2800">
                <a:solidFill>
                  <a:schemeClr val="tx1"/>
                </a:solidFill>
                <a:latin typeface="Arial" panose="020B0604020202020204" pitchFamily="34" charset="0"/>
                <a:ea typeface="宋体" panose="02010600030101010101" pitchFamily="2" charset="-122"/>
              </a:defRPr>
            </a:lvl4pPr>
            <a:lvl5pPr marL="2057400" indent="-228600" eaLnBrk="0" hangingPunct="0">
              <a:defRPr sz="28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28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28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28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2800">
                <a:solidFill>
                  <a:schemeClr val="tx1"/>
                </a:solidFill>
                <a:latin typeface="Arial" panose="020B0604020202020204" pitchFamily="34" charset="0"/>
                <a:ea typeface="宋体" panose="02010600030101010101" pitchFamily="2" charset="-122"/>
              </a:defRPr>
            </a:lvl9pPr>
          </a:lstStyle>
          <a:p>
            <a:pPr eaLnBrk="1" hangingPunct="1"/>
            <a:r>
              <a:rPr lang="zh-CN" altLang="en-US" sz="1800"/>
              <a:t>请学生在班上汇报展示所做的健康海报。</a:t>
            </a:r>
          </a:p>
        </p:txBody>
      </p:sp>
      <p:sp>
        <p:nvSpPr>
          <p:cNvPr id="22533" name="TextBox 4"/>
          <p:cNvSpPr txBox="1">
            <a:spLocks noChangeArrowheads="1"/>
          </p:cNvSpPr>
          <p:nvPr/>
        </p:nvSpPr>
        <p:spPr bwMode="auto">
          <a:xfrm>
            <a:off x="2124075" y="115888"/>
            <a:ext cx="3960813" cy="2309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Arial" panose="020B0604020202020204" pitchFamily="34" charset="0"/>
                <a:ea typeface="宋体" panose="02010600030101010101" pitchFamily="2" charset="-122"/>
              </a:defRPr>
            </a:lvl1pPr>
            <a:lvl2pPr marL="742950" indent="-285750" eaLnBrk="0" hangingPunct="0">
              <a:defRPr sz="2800">
                <a:solidFill>
                  <a:schemeClr val="tx1"/>
                </a:solidFill>
                <a:latin typeface="Arial" panose="020B0604020202020204" pitchFamily="34" charset="0"/>
                <a:ea typeface="宋体" panose="02010600030101010101" pitchFamily="2" charset="-122"/>
              </a:defRPr>
            </a:lvl2pPr>
            <a:lvl3pPr marL="1143000" indent="-228600" eaLnBrk="0" hangingPunct="0">
              <a:defRPr sz="2800">
                <a:solidFill>
                  <a:schemeClr val="tx1"/>
                </a:solidFill>
                <a:latin typeface="Arial" panose="020B0604020202020204" pitchFamily="34" charset="0"/>
                <a:ea typeface="宋体" panose="02010600030101010101" pitchFamily="2" charset="-122"/>
              </a:defRPr>
            </a:lvl3pPr>
            <a:lvl4pPr marL="1600200" indent="-228600" eaLnBrk="0" hangingPunct="0">
              <a:defRPr sz="2800">
                <a:solidFill>
                  <a:schemeClr val="tx1"/>
                </a:solidFill>
                <a:latin typeface="Arial" panose="020B0604020202020204" pitchFamily="34" charset="0"/>
                <a:ea typeface="宋体" panose="02010600030101010101" pitchFamily="2" charset="-122"/>
              </a:defRPr>
            </a:lvl4pPr>
            <a:lvl5pPr marL="2057400" indent="-228600" eaLnBrk="0" hangingPunct="0">
              <a:defRPr sz="28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28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28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28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2800">
                <a:solidFill>
                  <a:schemeClr val="tx1"/>
                </a:solidFill>
                <a:latin typeface="Arial" panose="020B0604020202020204" pitchFamily="34" charset="0"/>
                <a:ea typeface="宋体" panose="02010600030101010101" pitchFamily="2" charset="-122"/>
              </a:defRPr>
            </a:lvl9pPr>
          </a:lstStyle>
          <a:p>
            <a:pPr eaLnBrk="1" hangingPunct="1"/>
            <a:r>
              <a:rPr lang="en-US" altLang="zh-CN" sz="2400" b="1">
                <a:solidFill>
                  <a:srgbClr val="0000FF"/>
                </a:solidFill>
                <a:latin typeface="Comic Sans MS" panose="030F0702030302020204" pitchFamily="66" charset="0"/>
              </a:rPr>
              <a:t>My poster is for…</a:t>
            </a:r>
          </a:p>
          <a:p>
            <a:pPr eaLnBrk="1" hangingPunct="1"/>
            <a:r>
              <a:rPr lang="en-US" altLang="zh-CN" sz="2400" b="1">
                <a:solidFill>
                  <a:srgbClr val="0000FF"/>
                </a:solidFill>
                <a:latin typeface="Comic Sans MS" panose="030F0702030302020204" pitchFamily="66" charset="0"/>
              </a:rPr>
              <a:t>They always…</a:t>
            </a:r>
          </a:p>
          <a:p>
            <a:pPr eaLnBrk="1" hangingPunct="1"/>
            <a:r>
              <a:rPr lang="en-US" altLang="zh-CN" sz="2400" b="1">
                <a:solidFill>
                  <a:srgbClr val="0000FF"/>
                </a:solidFill>
                <a:latin typeface="Comic Sans MS" panose="030F0702030302020204" pitchFamily="66" charset="0"/>
              </a:rPr>
              <a:t>They have…</a:t>
            </a:r>
          </a:p>
          <a:p>
            <a:pPr eaLnBrk="1" hangingPunct="1"/>
            <a:r>
              <a:rPr lang="en-US" altLang="zh-CN" sz="2400" b="1">
                <a:solidFill>
                  <a:srgbClr val="0000FF"/>
                </a:solidFill>
                <a:latin typeface="Comic Sans MS" panose="030F0702030302020204" pitchFamily="66" charset="0"/>
              </a:rPr>
              <a:t>They shouldn’t …</a:t>
            </a:r>
          </a:p>
          <a:p>
            <a:pPr eaLnBrk="1" hangingPunct="1"/>
            <a:r>
              <a:rPr lang="en-US" altLang="zh-CN" sz="2400" b="1">
                <a:solidFill>
                  <a:srgbClr val="0000FF"/>
                </a:solidFill>
                <a:latin typeface="Comic Sans MS" panose="030F0702030302020204" pitchFamily="66" charset="0"/>
              </a:rPr>
              <a:t>They should …</a:t>
            </a:r>
            <a:endParaRPr lang="en-US" altLang="zh-CN" sz="2400">
              <a:latin typeface="Comic Sans MS" panose="030F0702030302020204" pitchFamily="66" charset="0"/>
            </a:endParaRPr>
          </a:p>
          <a:p>
            <a:pPr eaLnBrk="1" hangingPunct="1"/>
            <a:r>
              <a:rPr lang="en-US" altLang="zh-CN" sz="2400" b="1">
                <a:solidFill>
                  <a:srgbClr val="0000FF"/>
                </a:solidFill>
                <a:latin typeface="Comic Sans MS" panose="030F0702030302020204" pitchFamily="66" charset="0"/>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2530"/>
                                        </p:tgtEl>
                                        <p:attrNameLst>
                                          <p:attrName>style.visibility</p:attrName>
                                        </p:attrNameLst>
                                      </p:cBhvr>
                                      <p:to>
                                        <p:strVal val="visible"/>
                                      </p:to>
                                    </p:set>
                                    <p:animEffect transition="in" filter="blinds(horizontal)">
                                      <p:cBhvr>
                                        <p:cTn id="7" dur="500"/>
                                        <p:tgtEl>
                                          <p:spTgt spid="225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0" grpId="0" bldLvl="0" animBg="1"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AutoShape 4"/>
          <p:cNvSpPr>
            <a:spLocks noChangeArrowheads="1"/>
          </p:cNvSpPr>
          <p:nvPr/>
        </p:nvSpPr>
        <p:spPr bwMode="auto">
          <a:xfrm>
            <a:off x="468313" y="1700213"/>
            <a:ext cx="8426450" cy="4752975"/>
          </a:xfrm>
          <a:prstGeom prst="horizontalScroll">
            <a:avLst>
              <a:gd name="adj" fmla="val 12500"/>
            </a:avLst>
          </a:prstGeom>
          <a:solidFill>
            <a:schemeClr val="bg1"/>
          </a:solidFill>
          <a:ln w="38100">
            <a:solidFill>
              <a:srgbClr val="FF0066"/>
            </a:solidFill>
            <a:round/>
          </a:ln>
        </p:spPr>
        <p:txBody>
          <a:bodyPr wrap="none" lIns="90170" tIns="46990" rIns="90170" bIns="46990" anchor="ctr"/>
          <a:lstStyle/>
          <a:p>
            <a:endParaRPr lang="zh-CN" altLang="en-US" sz="1400" b="1" u="sng"/>
          </a:p>
        </p:txBody>
      </p:sp>
      <p:pic>
        <p:nvPicPr>
          <p:cNvPr id="23555" name="Picture 5" descr="7024774_092517751165_2"/>
          <p:cNvPicPr>
            <a:picLocks noChangeAspect="1" noChangeArrowheads="1"/>
          </p:cNvPicPr>
          <p:nvPr/>
        </p:nvPicPr>
        <p:blipFill>
          <a:blip r:embed="rId2" cstate="email"/>
          <a:srcRect/>
          <a:stretch>
            <a:fillRect/>
          </a:stretch>
        </p:blipFill>
        <p:spPr bwMode="auto">
          <a:xfrm>
            <a:off x="179388" y="476250"/>
            <a:ext cx="1512887" cy="1474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556" name="Text Box 8"/>
          <p:cNvSpPr txBox="1">
            <a:spLocks noChangeArrowheads="1"/>
          </p:cNvSpPr>
          <p:nvPr/>
        </p:nvSpPr>
        <p:spPr bwMode="auto">
          <a:xfrm>
            <a:off x="2916238" y="2420938"/>
            <a:ext cx="316865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Arial" panose="020B0604020202020204" pitchFamily="34" charset="0"/>
                <a:ea typeface="宋体" panose="02010600030101010101" pitchFamily="2" charset="-122"/>
              </a:defRPr>
            </a:lvl1pPr>
            <a:lvl2pPr marL="742950" indent="-285750" eaLnBrk="0" hangingPunct="0">
              <a:defRPr sz="2800">
                <a:solidFill>
                  <a:schemeClr val="tx1"/>
                </a:solidFill>
                <a:latin typeface="Arial" panose="020B0604020202020204" pitchFamily="34" charset="0"/>
                <a:ea typeface="宋体" panose="02010600030101010101" pitchFamily="2" charset="-122"/>
              </a:defRPr>
            </a:lvl2pPr>
            <a:lvl3pPr marL="1143000" indent="-228600" eaLnBrk="0" hangingPunct="0">
              <a:defRPr sz="2800">
                <a:solidFill>
                  <a:schemeClr val="tx1"/>
                </a:solidFill>
                <a:latin typeface="Arial" panose="020B0604020202020204" pitchFamily="34" charset="0"/>
                <a:ea typeface="宋体" panose="02010600030101010101" pitchFamily="2" charset="-122"/>
              </a:defRPr>
            </a:lvl3pPr>
            <a:lvl4pPr marL="1600200" indent="-228600" eaLnBrk="0" hangingPunct="0">
              <a:defRPr sz="2800">
                <a:solidFill>
                  <a:schemeClr val="tx1"/>
                </a:solidFill>
                <a:latin typeface="Arial" panose="020B0604020202020204" pitchFamily="34" charset="0"/>
                <a:ea typeface="宋体" panose="02010600030101010101" pitchFamily="2" charset="-122"/>
              </a:defRPr>
            </a:lvl4pPr>
            <a:lvl5pPr marL="2057400" indent="-228600" eaLnBrk="0" hangingPunct="0">
              <a:defRPr sz="28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28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28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28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2800">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4400" dirty="0">
                <a:solidFill>
                  <a:srgbClr val="0000FF"/>
                </a:solidFill>
              </a:rPr>
              <a:t>Homework</a:t>
            </a:r>
          </a:p>
        </p:txBody>
      </p:sp>
      <p:sp>
        <p:nvSpPr>
          <p:cNvPr id="23557" name="Text Box 9"/>
          <p:cNvSpPr txBox="1">
            <a:spLocks noChangeArrowheads="1"/>
          </p:cNvSpPr>
          <p:nvPr/>
        </p:nvSpPr>
        <p:spPr bwMode="auto">
          <a:xfrm>
            <a:off x="1547813" y="2924175"/>
            <a:ext cx="6048375" cy="180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sz="2800">
                <a:solidFill>
                  <a:schemeClr val="tx1"/>
                </a:solidFill>
                <a:latin typeface="Arial" panose="020B0604020202020204" pitchFamily="34" charset="0"/>
                <a:ea typeface="宋体" panose="02010600030101010101" pitchFamily="2" charset="-122"/>
              </a:defRPr>
            </a:lvl1pPr>
            <a:lvl2pPr marL="742950" indent="-285750" eaLnBrk="0" hangingPunct="0">
              <a:defRPr sz="2800">
                <a:solidFill>
                  <a:schemeClr val="tx1"/>
                </a:solidFill>
                <a:latin typeface="Arial" panose="020B0604020202020204" pitchFamily="34" charset="0"/>
                <a:ea typeface="宋体" panose="02010600030101010101" pitchFamily="2" charset="-122"/>
              </a:defRPr>
            </a:lvl2pPr>
            <a:lvl3pPr marL="1143000" indent="-228600" eaLnBrk="0" hangingPunct="0">
              <a:defRPr sz="2800">
                <a:solidFill>
                  <a:schemeClr val="tx1"/>
                </a:solidFill>
                <a:latin typeface="Arial" panose="020B0604020202020204" pitchFamily="34" charset="0"/>
                <a:ea typeface="宋体" panose="02010600030101010101" pitchFamily="2" charset="-122"/>
              </a:defRPr>
            </a:lvl3pPr>
            <a:lvl4pPr marL="1600200" indent="-228600" eaLnBrk="0" hangingPunct="0">
              <a:defRPr sz="2800">
                <a:solidFill>
                  <a:schemeClr val="tx1"/>
                </a:solidFill>
                <a:latin typeface="Arial" panose="020B0604020202020204" pitchFamily="34" charset="0"/>
                <a:ea typeface="宋体" panose="02010600030101010101" pitchFamily="2" charset="-122"/>
              </a:defRPr>
            </a:lvl4pPr>
            <a:lvl5pPr marL="2057400" indent="-228600" eaLnBrk="0" hangingPunct="0">
              <a:defRPr sz="28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28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28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28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2800">
                <a:solidFill>
                  <a:schemeClr val="tx1"/>
                </a:solidFill>
                <a:latin typeface="Arial" panose="020B0604020202020204" pitchFamily="34" charset="0"/>
                <a:ea typeface="宋体" panose="02010600030101010101" pitchFamily="2" charset="-122"/>
              </a:defRPr>
            </a:lvl9pPr>
          </a:lstStyle>
          <a:p>
            <a:pPr eaLnBrk="1" hangingPunct="1"/>
            <a:endParaRPr lang="en-US" altLang="zh-CN" dirty="0">
              <a:solidFill>
                <a:srgbClr val="0000FF"/>
              </a:solidFill>
            </a:endParaRPr>
          </a:p>
          <a:p>
            <a:pPr eaLnBrk="1" hangingPunct="1"/>
            <a:r>
              <a:rPr lang="en-US" altLang="zh-CN" dirty="0">
                <a:solidFill>
                  <a:srgbClr val="0000FF"/>
                </a:solidFill>
              </a:rPr>
              <a:t>1. </a:t>
            </a:r>
            <a:r>
              <a:rPr lang="zh-CN" altLang="en-US" dirty="0">
                <a:solidFill>
                  <a:srgbClr val="0000FF"/>
                </a:solidFill>
              </a:rPr>
              <a:t>朗读课文，要求能够流利朗读、发音准确、语调自然；</a:t>
            </a:r>
          </a:p>
          <a:p>
            <a:pPr eaLnBrk="1" hangingPunct="1"/>
            <a:r>
              <a:rPr lang="en-US" altLang="zh-CN" dirty="0">
                <a:solidFill>
                  <a:srgbClr val="0000FF"/>
                </a:solidFill>
              </a:rPr>
              <a:t>2. </a:t>
            </a:r>
            <a:r>
              <a:rPr lang="zh-CN" altLang="en-US" dirty="0">
                <a:solidFill>
                  <a:srgbClr val="0000FF"/>
                </a:solidFill>
              </a:rPr>
              <a:t>设计并完成一张健康海报</a:t>
            </a:r>
            <a:r>
              <a:rPr lang="zh-CN" altLang="en-US" dirty="0" smtClean="0">
                <a:solidFill>
                  <a:srgbClr val="0000FF"/>
                </a:solidFill>
              </a:rPr>
              <a:t>。 </a:t>
            </a:r>
            <a:endParaRPr lang="en-US" dirty="0">
              <a:solidFill>
                <a:srgbClr val="0000FF"/>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内容占位符 2"/>
          <p:cNvSpPr>
            <a:spLocks noGrp="1"/>
          </p:cNvSpPr>
          <p:nvPr>
            <p:ph idx="4294967295"/>
          </p:nvPr>
        </p:nvSpPr>
        <p:spPr>
          <a:xfrm>
            <a:off x="0" y="1279525"/>
            <a:ext cx="8786813" cy="4525963"/>
          </a:xfrm>
        </p:spPr>
        <p:txBody>
          <a:bodyPr/>
          <a:lstStyle/>
          <a:p>
            <a:pPr eaLnBrk="1" hangingPunct="1">
              <a:buFontTx/>
              <a:buNone/>
            </a:pPr>
            <a:r>
              <a:rPr lang="zh-CN" altLang="zh-CN" sz="3600" b="0" dirty="0" smtClean="0">
                <a:solidFill>
                  <a:srgbClr val="0000FF"/>
                </a:solidFill>
              </a:rPr>
              <a:t>         </a:t>
            </a:r>
            <a:r>
              <a:rPr lang="zh-CN" altLang="zh-CN" sz="2400" b="0" dirty="0" smtClean="0">
                <a:solidFill>
                  <a:srgbClr val="0000FF"/>
                </a:solidFill>
              </a:rPr>
              <a:t>Mr Li is not  a doctor or a nurse, but he knows the secret to good health. He is 80 years old but looks only 60. He says you can do some simple things to stay healthy. First, get plenty of sleep, at least 8 hours each night, so you will feel good for the next day. Second, keep a good diet. Eat more vegetables and less meat. Don’t eat too much sweet or oily food. And drink tea or water, not coke or coffee. Third, take plenty of exercise. Mr Li walks for one hour in the park every morning and sometimes dances with his friends there. Finally, Mr Li thinks the most important thing for a healthy life is to be happy. He never worries too much and always has a smile on his face. That’s why, even 80, his hair is still black and not white.</a:t>
            </a:r>
          </a:p>
        </p:txBody>
      </p:sp>
      <p:sp>
        <p:nvSpPr>
          <p:cNvPr id="5123" name="矩形 5"/>
          <p:cNvSpPr>
            <a:spLocks noChangeArrowheads="1"/>
          </p:cNvSpPr>
          <p:nvPr/>
        </p:nvSpPr>
        <p:spPr bwMode="auto">
          <a:xfrm>
            <a:off x="1857375" y="1928813"/>
            <a:ext cx="1643063" cy="285750"/>
          </a:xfrm>
          <a:prstGeom prst="rect">
            <a:avLst/>
          </a:prstGeom>
          <a:solidFill>
            <a:schemeClr val="accent1"/>
          </a:solidFill>
          <a:ln w="25400">
            <a:solidFill>
              <a:srgbClr val="89A4A7"/>
            </a:solidFill>
            <a:miter lim="800000"/>
          </a:ln>
        </p:spPr>
        <p:txBody>
          <a:bodyPr anchor="ctr"/>
          <a:lstStyle/>
          <a:p>
            <a:pPr algn="ctr"/>
            <a:endParaRPr lang="zh-CN" altLang="en-US" sz="1800" b="1">
              <a:solidFill>
                <a:srgbClr val="FFFFFF"/>
              </a:solidFill>
              <a:latin typeface="Comic Sans MS" panose="030F0702030302020204" pitchFamily="66" charset="0"/>
            </a:endParaRPr>
          </a:p>
        </p:txBody>
      </p:sp>
      <p:sp>
        <p:nvSpPr>
          <p:cNvPr id="5124" name="矩形 7"/>
          <p:cNvSpPr>
            <a:spLocks noChangeArrowheads="1"/>
          </p:cNvSpPr>
          <p:nvPr/>
        </p:nvSpPr>
        <p:spPr bwMode="auto">
          <a:xfrm>
            <a:off x="4500563" y="2286000"/>
            <a:ext cx="4143375" cy="285750"/>
          </a:xfrm>
          <a:prstGeom prst="rect">
            <a:avLst/>
          </a:prstGeom>
          <a:solidFill>
            <a:schemeClr val="accent1"/>
          </a:solidFill>
          <a:ln w="25400">
            <a:solidFill>
              <a:srgbClr val="89A4A7"/>
            </a:solidFill>
            <a:miter lim="800000"/>
          </a:ln>
        </p:spPr>
        <p:txBody>
          <a:bodyPr anchor="ctr"/>
          <a:lstStyle/>
          <a:p>
            <a:pPr algn="ctr"/>
            <a:endParaRPr lang="zh-CN" altLang="en-US" sz="1800" b="1">
              <a:solidFill>
                <a:srgbClr val="FFFFFF"/>
              </a:solidFill>
              <a:latin typeface="Comic Sans MS" panose="030F0702030302020204" pitchFamily="66" charset="0"/>
            </a:endParaRPr>
          </a:p>
        </p:txBody>
      </p:sp>
      <p:sp>
        <p:nvSpPr>
          <p:cNvPr id="5125" name="矩形 8"/>
          <p:cNvSpPr>
            <a:spLocks noChangeArrowheads="1"/>
          </p:cNvSpPr>
          <p:nvPr/>
        </p:nvSpPr>
        <p:spPr bwMode="auto">
          <a:xfrm>
            <a:off x="1500188" y="3000375"/>
            <a:ext cx="1357312" cy="285750"/>
          </a:xfrm>
          <a:prstGeom prst="rect">
            <a:avLst/>
          </a:prstGeom>
          <a:solidFill>
            <a:schemeClr val="accent1"/>
          </a:solidFill>
          <a:ln w="25400">
            <a:solidFill>
              <a:srgbClr val="89A4A7"/>
            </a:solidFill>
            <a:miter lim="800000"/>
          </a:ln>
        </p:spPr>
        <p:txBody>
          <a:bodyPr anchor="ctr"/>
          <a:lstStyle/>
          <a:p>
            <a:pPr algn="ctr"/>
            <a:endParaRPr lang="zh-CN" altLang="en-US" sz="1800" b="1">
              <a:solidFill>
                <a:srgbClr val="FFFFFF"/>
              </a:solidFill>
              <a:latin typeface="Comic Sans MS" panose="030F0702030302020204" pitchFamily="66" charset="0"/>
            </a:endParaRPr>
          </a:p>
        </p:txBody>
      </p:sp>
      <p:sp>
        <p:nvSpPr>
          <p:cNvPr id="5126" name="矩形 10"/>
          <p:cNvSpPr>
            <a:spLocks noChangeArrowheads="1"/>
          </p:cNvSpPr>
          <p:nvPr/>
        </p:nvSpPr>
        <p:spPr bwMode="auto">
          <a:xfrm>
            <a:off x="6715125" y="3000375"/>
            <a:ext cx="1571625" cy="357188"/>
          </a:xfrm>
          <a:prstGeom prst="rect">
            <a:avLst/>
          </a:prstGeom>
          <a:solidFill>
            <a:schemeClr val="accent1"/>
          </a:solidFill>
          <a:ln w="25400">
            <a:solidFill>
              <a:srgbClr val="89A4A7"/>
            </a:solidFill>
            <a:miter lim="800000"/>
          </a:ln>
        </p:spPr>
        <p:txBody>
          <a:bodyPr anchor="ctr"/>
          <a:lstStyle/>
          <a:p>
            <a:pPr algn="ctr"/>
            <a:endParaRPr lang="zh-CN" altLang="en-US" sz="1800" b="1">
              <a:solidFill>
                <a:srgbClr val="FFFFFF"/>
              </a:solidFill>
              <a:latin typeface="Comic Sans MS" panose="030F0702030302020204" pitchFamily="66" charset="0"/>
            </a:endParaRPr>
          </a:p>
        </p:txBody>
      </p:sp>
      <p:sp>
        <p:nvSpPr>
          <p:cNvPr id="5127" name="矩形 11"/>
          <p:cNvSpPr>
            <a:spLocks noChangeArrowheads="1"/>
          </p:cNvSpPr>
          <p:nvPr/>
        </p:nvSpPr>
        <p:spPr bwMode="auto">
          <a:xfrm>
            <a:off x="4143375" y="2643188"/>
            <a:ext cx="2214563" cy="285750"/>
          </a:xfrm>
          <a:prstGeom prst="rect">
            <a:avLst/>
          </a:prstGeom>
          <a:solidFill>
            <a:schemeClr val="accent1"/>
          </a:solidFill>
          <a:ln w="25400">
            <a:solidFill>
              <a:srgbClr val="89A4A7"/>
            </a:solidFill>
            <a:miter lim="800000"/>
          </a:ln>
        </p:spPr>
        <p:txBody>
          <a:bodyPr anchor="ctr"/>
          <a:lstStyle/>
          <a:p>
            <a:pPr algn="ctr"/>
            <a:endParaRPr lang="zh-CN" altLang="en-US" sz="1800" b="1">
              <a:solidFill>
                <a:srgbClr val="FFFFFF"/>
              </a:solidFill>
              <a:latin typeface="Comic Sans MS" panose="030F0702030302020204" pitchFamily="66" charset="0"/>
            </a:endParaRPr>
          </a:p>
        </p:txBody>
      </p:sp>
      <p:sp>
        <p:nvSpPr>
          <p:cNvPr id="5128" name="矩形 13"/>
          <p:cNvSpPr>
            <a:spLocks noChangeArrowheads="1"/>
          </p:cNvSpPr>
          <p:nvPr/>
        </p:nvSpPr>
        <p:spPr bwMode="auto">
          <a:xfrm>
            <a:off x="2571750" y="3357563"/>
            <a:ext cx="3500438" cy="357187"/>
          </a:xfrm>
          <a:prstGeom prst="rect">
            <a:avLst/>
          </a:prstGeom>
          <a:solidFill>
            <a:schemeClr val="accent1"/>
          </a:solidFill>
          <a:ln w="25400">
            <a:solidFill>
              <a:srgbClr val="89A4A7"/>
            </a:solidFill>
            <a:miter lim="800000"/>
          </a:ln>
        </p:spPr>
        <p:txBody>
          <a:bodyPr anchor="ctr"/>
          <a:lstStyle/>
          <a:p>
            <a:pPr algn="ctr"/>
            <a:endParaRPr lang="zh-CN" altLang="en-US" sz="1800" b="1">
              <a:solidFill>
                <a:srgbClr val="FFFFFF"/>
              </a:solidFill>
              <a:latin typeface="Comic Sans MS" panose="030F0702030302020204" pitchFamily="66" charset="0"/>
            </a:endParaRPr>
          </a:p>
        </p:txBody>
      </p:sp>
      <p:sp>
        <p:nvSpPr>
          <p:cNvPr id="5129" name="矩形 14"/>
          <p:cNvSpPr>
            <a:spLocks noChangeArrowheads="1"/>
          </p:cNvSpPr>
          <p:nvPr/>
        </p:nvSpPr>
        <p:spPr bwMode="auto">
          <a:xfrm>
            <a:off x="2571750" y="3786188"/>
            <a:ext cx="1214438" cy="285750"/>
          </a:xfrm>
          <a:prstGeom prst="rect">
            <a:avLst/>
          </a:prstGeom>
          <a:solidFill>
            <a:schemeClr val="accent1"/>
          </a:solidFill>
          <a:ln w="25400">
            <a:solidFill>
              <a:srgbClr val="89A4A7"/>
            </a:solidFill>
            <a:miter lim="800000"/>
          </a:ln>
        </p:spPr>
        <p:txBody>
          <a:bodyPr anchor="ctr"/>
          <a:lstStyle/>
          <a:p>
            <a:pPr algn="ctr"/>
            <a:endParaRPr lang="zh-CN" altLang="en-US" sz="1800" b="1">
              <a:solidFill>
                <a:srgbClr val="FFFFFF"/>
              </a:solidFill>
              <a:latin typeface="Comic Sans MS" panose="030F0702030302020204" pitchFamily="66" charset="0"/>
            </a:endParaRPr>
          </a:p>
        </p:txBody>
      </p:sp>
      <p:sp>
        <p:nvSpPr>
          <p:cNvPr id="5130" name="矩形 15"/>
          <p:cNvSpPr>
            <a:spLocks noChangeArrowheads="1"/>
          </p:cNvSpPr>
          <p:nvPr/>
        </p:nvSpPr>
        <p:spPr bwMode="auto">
          <a:xfrm>
            <a:off x="3643313" y="4143375"/>
            <a:ext cx="2571750" cy="285750"/>
          </a:xfrm>
          <a:prstGeom prst="rect">
            <a:avLst/>
          </a:prstGeom>
          <a:solidFill>
            <a:schemeClr val="accent1"/>
          </a:solidFill>
          <a:ln w="25400">
            <a:solidFill>
              <a:srgbClr val="89A4A7"/>
            </a:solidFill>
            <a:miter lim="800000"/>
          </a:ln>
        </p:spPr>
        <p:txBody>
          <a:bodyPr anchor="ctr"/>
          <a:lstStyle/>
          <a:p>
            <a:pPr algn="ctr"/>
            <a:endParaRPr lang="zh-CN" altLang="en-US" sz="1800" b="1">
              <a:solidFill>
                <a:srgbClr val="FFFFFF"/>
              </a:solidFill>
              <a:latin typeface="Comic Sans MS" panose="030F0702030302020204" pitchFamily="66" charset="0"/>
            </a:endParaRPr>
          </a:p>
        </p:txBody>
      </p:sp>
      <p:sp>
        <p:nvSpPr>
          <p:cNvPr id="5131" name="矩形 18"/>
          <p:cNvSpPr>
            <a:spLocks noChangeArrowheads="1"/>
          </p:cNvSpPr>
          <p:nvPr/>
        </p:nvSpPr>
        <p:spPr bwMode="auto">
          <a:xfrm>
            <a:off x="7643813" y="4500563"/>
            <a:ext cx="1143000" cy="357187"/>
          </a:xfrm>
          <a:prstGeom prst="rect">
            <a:avLst/>
          </a:prstGeom>
          <a:solidFill>
            <a:schemeClr val="accent1"/>
          </a:solidFill>
          <a:ln w="25400">
            <a:solidFill>
              <a:srgbClr val="89A4A7"/>
            </a:solidFill>
            <a:miter lim="800000"/>
          </a:ln>
        </p:spPr>
        <p:txBody>
          <a:bodyPr anchor="ctr"/>
          <a:lstStyle/>
          <a:p>
            <a:pPr algn="ctr"/>
            <a:endParaRPr lang="zh-CN" altLang="en-US" sz="1800" b="1">
              <a:solidFill>
                <a:srgbClr val="FFFFFF"/>
              </a:solidFill>
              <a:latin typeface="Comic Sans MS" panose="030F0702030302020204" pitchFamily="66" charset="0"/>
            </a:endParaRPr>
          </a:p>
        </p:txBody>
      </p:sp>
      <p:sp>
        <p:nvSpPr>
          <p:cNvPr id="5132" name="矩形 19"/>
          <p:cNvSpPr>
            <a:spLocks noChangeArrowheads="1"/>
          </p:cNvSpPr>
          <p:nvPr/>
        </p:nvSpPr>
        <p:spPr bwMode="auto">
          <a:xfrm>
            <a:off x="6643688" y="4929188"/>
            <a:ext cx="1214437" cy="285750"/>
          </a:xfrm>
          <a:prstGeom prst="rect">
            <a:avLst/>
          </a:prstGeom>
          <a:solidFill>
            <a:schemeClr val="accent1"/>
          </a:solidFill>
          <a:ln w="25400">
            <a:solidFill>
              <a:srgbClr val="89A4A7"/>
            </a:solidFill>
            <a:miter lim="800000"/>
          </a:ln>
        </p:spPr>
        <p:txBody>
          <a:bodyPr anchor="ctr"/>
          <a:lstStyle/>
          <a:p>
            <a:pPr algn="ctr"/>
            <a:endParaRPr lang="zh-CN" altLang="en-US" sz="1800" b="1">
              <a:solidFill>
                <a:srgbClr val="FF0000"/>
              </a:solidFill>
              <a:latin typeface="Comic Sans MS" panose="030F0702030302020204" pitchFamily="66" charset="0"/>
            </a:endParaRPr>
          </a:p>
        </p:txBody>
      </p:sp>
      <p:sp>
        <p:nvSpPr>
          <p:cNvPr id="5133" name="矩形 20"/>
          <p:cNvSpPr>
            <a:spLocks noChangeArrowheads="1"/>
          </p:cNvSpPr>
          <p:nvPr/>
        </p:nvSpPr>
        <p:spPr bwMode="auto">
          <a:xfrm>
            <a:off x="4572000" y="5572125"/>
            <a:ext cx="1500188" cy="285750"/>
          </a:xfrm>
          <a:prstGeom prst="rect">
            <a:avLst/>
          </a:prstGeom>
          <a:solidFill>
            <a:schemeClr val="accent1"/>
          </a:solidFill>
          <a:ln w="25400">
            <a:solidFill>
              <a:srgbClr val="89A4A7"/>
            </a:solidFill>
            <a:miter lim="800000"/>
          </a:ln>
        </p:spPr>
        <p:txBody>
          <a:bodyPr anchor="ctr"/>
          <a:lstStyle/>
          <a:p>
            <a:pPr algn="ctr"/>
            <a:endParaRPr lang="zh-CN" altLang="en-US" sz="1800" b="1">
              <a:solidFill>
                <a:srgbClr val="FFFFFF"/>
              </a:solidFill>
              <a:latin typeface="Comic Sans MS" panose="030F0702030302020204" pitchFamily="66" charset="0"/>
            </a:endParaRPr>
          </a:p>
        </p:txBody>
      </p:sp>
      <p:sp>
        <p:nvSpPr>
          <p:cNvPr id="5134" name="矩形 23"/>
          <p:cNvSpPr>
            <a:spLocks noChangeArrowheads="1"/>
          </p:cNvSpPr>
          <p:nvPr/>
        </p:nvSpPr>
        <p:spPr bwMode="auto">
          <a:xfrm>
            <a:off x="4932363" y="5949950"/>
            <a:ext cx="3429000" cy="355600"/>
          </a:xfrm>
          <a:prstGeom prst="rect">
            <a:avLst/>
          </a:prstGeom>
          <a:solidFill>
            <a:schemeClr val="accent1"/>
          </a:solidFill>
          <a:ln w="25400">
            <a:solidFill>
              <a:srgbClr val="89A4A7"/>
            </a:solidFill>
            <a:miter lim="800000"/>
          </a:ln>
        </p:spPr>
        <p:txBody>
          <a:bodyPr anchor="ctr"/>
          <a:lstStyle/>
          <a:p>
            <a:pPr algn="ctr"/>
            <a:endParaRPr lang="zh-CN" altLang="en-US" sz="1800" b="1">
              <a:solidFill>
                <a:srgbClr val="FF0000"/>
              </a:solidFill>
              <a:latin typeface="Comic Sans MS" panose="030F0702030302020204" pitchFamily="66" charset="0"/>
            </a:endParaRPr>
          </a:p>
        </p:txBody>
      </p:sp>
      <p:sp>
        <p:nvSpPr>
          <p:cNvPr id="4111" name="AutoShape 28"/>
          <p:cNvSpPr>
            <a:spLocks noChangeArrowheads="1"/>
          </p:cNvSpPr>
          <p:nvPr/>
        </p:nvSpPr>
        <p:spPr bwMode="auto">
          <a:xfrm>
            <a:off x="468313" y="0"/>
            <a:ext cx="2879725" cy="1008063"/>
          </a:xfrm>
          <a:prstGeom prst="horizontalScroll">
            <a:avLst>
              <a:gd name="adj" fmla="val 12500"/>
            </a:avLst>
          </a:prstGeom>
          <a:solidFill>
            <a:srgbClr val="00FF00"/>
          </a:solidFill>
          <a:ln w="38100">
            <a:solidFill>
              <a:srgbClr val="3366FF"/>
            </a:solidFill>
            <a:round/>
          </a:ln>
        </p:spPr>
        <p:txBody>
          <a:bodyPr wrap="none" anchor="ctr"/>
          <a:lstStyle/>
          <a:p>
            <a:pPr algn="ctr"/>
            <a:endParaRPr lang="zh-CN" altLang="en-US" sz="1800"/>
          </a:p>
        </p:txBody>
      </p:sp>
      <p:sp>
        <p:nvSpPr>
          <p:cNvPr id="4112" name="Text Box 30"/>
          <p:cNvSpPr txBox="1">
            <a:spLocks noChangeArrowheads="1"/>
          </p:cNvSpPr>
          <p:nvPr/>
        </p:nvSpPr>
        <p:spPr bwMode="auto">
          <a:xfrm>
            <a:off x="684213" y="260350"/>
            <a:ext cx="2735262"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Arial" panose="020B0604020202020204" pitchFamily="34" charset="0"/>
                <a:ea typeface="宋体" panose="02010600030101010101" pitchFamily="2" charset="-122"/>
              </a:defRPr>
            </a:lvl1pPr>
            <a:lvl2pPr marL="742950" indent="-285750" eaLnBrk="0" hangingPunct="0">
              <a:defRPr sz="2800">
                <a:solidFill>
                  <a:schemeClr val="tx1"/>
                </a:solidFill>
                <a:latin typeface="Arial" panose="020B0604020202020204" pitchFamily="34" charset="0"/>
                <a:ea typeface="宋体" panose="02010600030101010101" pitchFamily="2" charset="-122"/>
              </a:defRPr>
            </a:lvl2pPr>
            <a:lvl3pPr marL="1143000" indent="-228600" eaLnBrk="0" hangingPunct="0">
              <a:defRPr sz="2800">
                <a:solidFill>
                  <a:schemeClr val="tx1"/>
                </a:solidFill>
                <a:latin typeface="Arial" panose="020B0604020202020204" pitchFamily="34" charset="0"/>
                <a:ea typeface="宋体" panose="02010600030101010101" pitchFamily="2" charset="-122"/>
              </a:defRPr>
            </a:lvl3pPr>
            <a:lvl4pPr marL="1600200" indent="-228600" eaLnBrk="0" hangingPunct="0">
              <a:defRPr sz="2800">
                <a:solidFill>
                  <a:schemeClr val="tx1"/>
                </a:solidFill>
                <a:latin typeface="Arial" panose="020B0604020202020204" pitchFamily="34" charset="0"/>
                <a:ea typeface="宋体" panose="02010600030101010101" pitchFamily="2" charset="-122"/>
              </a:defRPr>
            </a:lvl4pPr>
            <a:lvl5pPr marL="2057400" indent="-228600" eaLnBrk="0" hangingPunct="0">
              <a:defRPr sz="28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28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28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28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2800">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3200" b="1" dirty="0">
                <a:solidFill>
                  <a:srgbClr val="0000FF"/>
                </a:solidFill>
              </a:rPr>
              <a:t>Let’s Recite</a:t>
            </a:r>
          </a:p>
        </p:txBody>
      </p:sp>
      <p:sp>
        <p:nvSpPr>
          <p:cNvPr id="4113" name="Text Box 31"/>
          <p:cNvSpPr txBox="1">
            <a:spLocks noChangeArrowheads="1"/>
          </p:cNvSpPr>
          <p:nvPr/>
        </p:nvSpPr>
        <p:spPr bwMode="auto">
          <a:xfrm>
            <a:off x="5214938" y="214313"/>
            <a:ext cx="2928937"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Arial" panose="020B0604020202020204" pitchFamily="34" charset="0"/>
                <a:ea typeface="宋体" panose="02010600030101010101" pitchFamily="2" charset="-122"/>
              </a:defRPr>
            </a:lvl1pPr>
            <a:lvl2pPr marL="742950" indent="-285750" eaLnBrk="0" hangingPunct="0">
              <a:defRPr sz="2800">
                <a:solidFill>
                  <a:schemeClr val="tx1"/>
                </a:solidFill>
                <a:latin typeface="Arial" panose="020B0604020202020204" pitchFamily="34" charset="0"/>
                <a:ea typeface="宋体" panose="02010600030101010101" pitchFamily="2" charset="-122"/>
              </a:defRPr>
            </a:lvl2pPr>
            <a:lvl3pPr marL="1143000" indent="-228600" eaLnBrk="0" hangingPunct="0">
              <a:defRPr sz="2800">
                <a:solidFill>
                  <a:schemeClr val="tx1"/>
                </a:solidFill>
                <a:latin typeface="Arial" panose="020B0604020202020204" pitchFamily="34" charset="0"/>
                <a:ea typeface="宋体" panose="02010600030101010101" pitchFamily="2" charset="-122"/>
              </a:defRPr>
            </a:lvl3pPr>
            <a:lvl4pPr marL="1600200" indent="-228600" eaLnBrk="0" hangingPunct="0">
              <a:defRPr sz="2800">
                <a:solidFill>
                  <a:schemeClr val="tx1"/>
                </a:solidFill>
                <a:latin typeface="Arial" panose="020B0604020202020204" pitchFamily="34" charset="0"/>
                <a:ea typeface="宋体" panose="02010600030101010101" pitchFamily="2" charset="-122"/>
              </a:defRPr>
            </a:lvl4pPr>
            <a:lvl5pPr marL="2057400" indent="-228600" eaLnBrk="0" hangingPunct="0">
              <a:defRPr sz="28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28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28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28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2800">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zh-CN" altLang="en-US" sz="1800"/>
              <a:t>通过提示，让学生背诵短文，复习并检测学生对文本熟练的程度。</a:t>
            </a:r>
          </a:p>
        </p:txBody>
      </p:sp>
      <p:sp>
        <p:nvSpPr>
          <p:cNvPr id="5138" name="矩形 18"/>
          <p:cNvSpPr>
            <a:spLocks noChangeArrowheads="1"/>
          </p:cNvSpPr>
          <p:nvPr/>
        </p:nvSpPr>
        <p:spPr bwMode="auto">
          <a:xfrm>
            <a:off x="428625" y="4857750"/>
            <a:ext cx="2286000" cy="285750"/>
          </a:xfrm>
          <a:prstGeom prst="rect">
            <a:avLst/>
          </a:prstGeom>
          <a:solidFill>
            <a:schemeClr val="accent1"/>
          </a:solidFill>
          <a:ln w="25400">
            <a:solidFill>
              <a:srgbClr val="89A4A7"/>
            </a:solidFill>
            <a:miter lim="800000"/>
          </a:ln>
        </p:spPr>
        <p:txBody>
          <a:bodyPr anchor="ctr"/>
          <a:lstStyle/>
          <a:p>
            <a:pPr algn="ctr"/>
            <a:endParaRPr lang="zh-CN" altLang="en-US" sz="1800" b="1">
              <a:solidFill>
                <a:srgbClr val="FFFFFF"/>
              </a:solidFill>
              <a:latin typeface="Comic Sans MS" panose="030F0702030302020204" pitchFamily="66" charset="0"/>
            </a:endParaRPr>
          </a:p>
        </p:txBody>
      </p:sp>
      <p:sp>
        <p:nvSpPr>
          <p:cNvPr id="5139" name="矩形 19"/>
          <p:cNvSpPr>
            <a:spLocks noChangeArrowheads="1"/>
          </p:cNvSpPr>
          <p:nvPr/>
        </p:nvSpPr>
        <p:spPr bwMode="auto">
          <a:xfrm>
            <a:off x="428625" y="5286375"/>
            <a:ext cx="2214563" cy="214313"/>
          </a:xfrm>
          <a:prstGeom prst="rect">
            <a:avLst/>
          </a:prstGeom>
          <a:solidFill>
            <a:schemeClr val="accent1"/>
          </a:solidFill>
          <a:ln w="25400">
            <a:solidFill>
              <a:srgbClr val="89A4A7"/>
            </a:solidFill>
            <a:miter lim="800000"/>
          </a:ln>
        </p:spPr>
        <p:txBody>
          <a:bodyPr anchor="ctr"/>
          <a:lstStyle/>
          <a:p>
            <a:pPr algn="ctr"/>
            <a:endParaRPr lang="zh-CN" altLang="en-US" sz="1800" b="1">
              <a:solidFill>
                <a:srgbClr val="FF0000"/>
              </a:solidFill>
              <a:latin typeface="Comic Sans MS" panose="030F0702030302020204" pitchFamily="66"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xit" presetSubtype="16" fill="hold" grpId="0" nodeType="clickEffect">
                                  <p:stCondLst>
                                    <p:cond delay="0"/>
                                  </p:stCondLst>
                                  <p:childTnLst>
                                    <p:animEffect transition="out" filter="diamond(in)">
                                      <p:cBhvr>
                                        <p:cTn id="6" dur="500"/>
                                        <p:tgtEl>
                                          <p:spTgt spid="5123"/>
                                        </p:tgtEl>
                                      </p:cBhvr>
                                    </p:animEffect>
                                    <p:set>
                                      <p:cBhvr>
                                        <p:cTn id="7" dur="1" fill="hold">
                                          <p:stCondLst>
                                            <p:cond delay="499"/>
                                          </p:stCondLst>
                                        </p:cTn>
                                        <p:tgtEl>
                                          <p:spTgt spid="5123"/>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4" presetClass="exit" presetSubtype="16" fill="hold" grpId="0" nodeType="clickEffect">
                                  <p:stCondLst>
                                    <p:cond delay="0"/>
                                  </p:stCondLst>
                                  <p:childTnLst>
                                    <p:animEffect transition="out" filter="box(in)">
                                      <p:cBhvr>
                                        <p:cTn id="11" dur="500"/>
                                        <p:tgtEl>
                                          <p:spTgt spid="5124"/>
                                        </p:tgtEl>
                                      </p:cBhvr>
                                    </p:animEffect>
                                    <p:set>
                                      <p:cBhvr>
                                        <p:cTn id="12" dur="1" fill="hold">
                                          <p:stCondLst>
                                            <p:cond delay="499"/>
                                          </p:stCondLst>
                                        </p:cTn>
                                        <p:tgtEl>
                                          <p:spTgt spid="5124"/>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4" presetClass="exit" presetSubtype="16" fill="hold" grpId="0" nodeType="clickEffect">
                                  <p:stCondLst>
                                    <p:cond delay="0"/>
                                  </p:stCondLst>
                                  <p:childTnLst>
                                    <p:animEffect transition="out" filter="box(in)">
                                      <p:cBhvr>
                                        <p:cTn id="16" dur="500"/>
                                        <p:tgtEl>
                                          <p:spTgt spid="5127"/>
                                        </p:tgtEl>
                                      </p:cBhvr>
                                    </p:animEffect>
                                    <p:set>
                                      <p:cBhvr>
                                        <p:cTn id="17" dur="1" fill="hold">
                                          <p:stCondLst>
                                            <p:cond delay="499"/>
                                          </p:stCondLst>
                                        </p:cTn>
                                        <p:tgtEl>
                                          <p:spTgt spid="5127"/>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4" presetClass="exit" presetSubtype="16" fill="hold" grpId="0" nodeType="clickEffect">
                                  <p:stCondLst>
                                    <p:cond delay="0"/>
                                  </p:stCondLst>
                                  <p:childTnLst>
                                    <p:animEffect transition="out" filter="box(in)">
                                      <p:cBhvr>
                                        <p:cTn id="21" dur="500"/>
                                        <p:tgtEl>
                                          <p:spTgt spid="5125"/>
                                        </p:tgtEl>
                                      </p:cBhvr>
                                    </p:animEffect>
                                    <p:set>
                                      <p:cBhvr>
                                        <p:cTn id="22" dur="1" fill="hold">
                                          <p:stCondLst>
                                            <p:cond delay="499"/>
                                          </p:stCondLst>
                                        </p:cTn>
                                        <p:tgtEl>
                                          <p:spTgt spid="5125"/>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4" presetClass="exit" presetSubtype="16" fill="hold" grpId="0" nodeType="clickEffect">
                                  <p:stCondLst>
                                    <p:cond delay="0"/>
                                  </p:stCondLst>
                                  <p:childTnLst>
                                    <p:animEffect transition="out" filter="box(in)">
                                      <p:cBhvr>
                                        <p:cTn id="26" dur="500"/>
                                        <p:tgtEl>
                                          <p:spTgt spid="5126"/>
                                        </p:tgtEl>
                                      </p:cBhvr>
                                    </p:animEffect>
                                    <p:set>
                                      <p:cBhvr>
                                        <p:cTn id="27" dur="1" fill="hold">
                                          <p:stCondLst>
                                            <p:cond delay="499"/>
                                          </p:stCondLst>
                                        </p:cTn>
                                        <p:tgtEl>
                                          <p:spTgt spid="5126"/>
                                        </p:tgtEl>
                                        <p:attrNameLst>
                                          <p:attrName>style.visibility</p:attrName>
                                        </p:attrNameLst>
                                      </p:cBhvr>
                                      <p:to>
                                        <p:strVal val="hidden"/>
                                      </p:to>
                                    </p:set>
                                  </p:childTnLst>
                                </p:cTn>
                              </p:par>
                            </p:childTnLst>
                          </p:cTn>
                        </p:par>
                      </p:childTnLst>
                    </p:cTn>
                  </p:par>
                  <p:par>
                    <p:cTn id="28" fill="hold">
                      <p:stCondLst>
                        <p:cond delay="indefinite"/>
                      </p:stCondLst>
                      <p:childTnLst>
                        <p:par>
                          <p:cTn id="29" fill="hold">
                            <p:stCondLst>
                              <p:cond delay="0"/>
                            </p:stCondLst>
                            <p:childTnLst>
                              <p:par>
                                <p:cTn id="30" presetID="4" presetClass="exit" presetSubtype="16" fill="hold" grpId="0" nodeType="clickEffect">
                                  <p:stCondLst>
                                    <p:cond delay="0"/>
                                  </p:stCondLst>
                                  <p:childTnLst>
                                    <p:animEffect transition="out" filter="box(in)">
                                      <p:cBhvr>
                                        <p:cTn id="31" dur="500"/>
                                        <p:tgtEl>
                                          <p:spTgt spid="5128"/>
                                        </p:tgtEl>
                                      </p:cBhvr>
                                    </p:animEffect>
                                    <p:set>
                                      <p:cBhvr>
                                        <p:cTn id="32" dur="1" fill="hold">
                                          <p:stCondLst>
                                            <p:cond delay="499"/>
                                          </p:stCondLst>
                                        </p:cTn>
                                        <p:tgtEl>
                                          <p:spTgt spid="5128"/>
                                        </p:tgtEl>
                                        <p:attrNameLst>
                                          <p:attrName>style.visibility</p:attrName>
                                        </p:attrNameLst>
                                      </p:cBhvr>
                                      <p:to>
                                        <p:strVal val="hidden"/>
                                      </p:to>
                                    </p:set>
                                  </p:childTnLst>
                                </p:cTn>
                              </p:par>
                            </p:childTnLst>
                          </p:cTn>
                        </p:par>
                      </p:childTnLst>
                    </p:cTn>
                  </p:par>
                  <p:par>
                    <p:cTn id="33" fill="hold">
                      <p:stCondLst>
                        <p:cond delay="indefinite"/>
                      </p:stCondLst>
                      <p:childTnLst>
                        <p:par>
                          <p:cTn id="34" fill="hold">
                            <p:stCondLst>
                              <p:cond delay="0"/>
                            </p:stCondLst>
                            <p:childTnLst>
                              <p:par>
                                <p:cTn id="35" presetID="4" presetClass="exit" presetSubtype="16" fill="hold" grpId="0" nodeType="clickEffect">
                                  <p:stCondLst>
                                    <p:cond delay="0"/>
                                  </p:stCondLst>
                                  <p:childTnLst>
                                    <p:animEffect transition="out" filter="box(in)">
                                      <p:cBhvr>
                                        <p:cTn id="36" dur="500"/>
                                        <p:tgtEl>
                                          <p:spTgt spid="5129"/>
                                        </p:tgtEl>
                                      </p:cBhvr>
                                    </p:animEffect>
                                    <p:set>
                                      <p:cBhvr>
                                        <p:cTn id="37" dur="1" fill="hold">
                                          <p:stCondLst>
                                            <p:cond delay="499"/>
                                          </p:stCondLst>
                                        </p:cTn>
                                        <p:tgtEl>
                                          <p:spTgt spid="5129"/>
                                        </p:tgtEl>
                                        <p:attrNameLst>
                                          <p:attrName>style.visibility</p:attrName>
                                        </p:attrNameLst>
                                      </p:cBhvr>
                                      <p:to>
                                        <p:strVal val="hidden"/>
                                      </p:to>
                                    </p:set>
                                  </p:childTnLst>
                                </p:cTn>
                              </p:par>
                            </p:childTnLst>
                          </p:cTn>
                        </p:par>
                      </p:childTnLst>
                    </p:cTn>
                  </p:par>
                  <p:par>
                    <p:cTn id="38" fill="hold">
                      <p:stCondLst>
                        <p:cond delay="indefinite"/>
                      </p:stCondLst>
                      <p:childTnLst>
                        <p:par>
                          <p:cTn id="39" fill="hold">
                            <p:stCondLst>
                              <p:cond delay="0"/>
                            </p:stCondLst>
                            <p:childTnLst>
                              <p:par>
                                <p:cTn id="40" presetID="4" presetClass="exit" presetSubtype="16" fill="hold" grpId="0" nodeType="clickEffect">
                                  <p:stCondLst>
                                    <p:cond delay="0"/>
                                  </p:stCondLst>
                                  <p:childTnLst>
                                    <p:animEffect transition="out" filter="box(in)">
                                      <p:cBhvr>
                                        <p:cTn id="41" dur="500"/>
                                        <p:tgtEl>
                                          <p:spTgt spid="5130"/>
                                        </p:tgtEl>
                                      </p:cBhvr>
                                    </p:animEffect>
                                    <p:set>
                                      <p:cBhvr>
                                        <p:cTn id="42" dur="1" fill="hold">
                                          <p:stCondLst>
                                            <p:cond delay="499"/>
                                          </p:stCondLst>
                                        </p:cTn>
                                        <p:tgtEl>
                                          <p:spTgt spid="5130"/>
                                        </p:tgtEl>
                                        <p:attrNameLst>
                                          <p:attrName>style.visibility</p:attrName>
                                        </p:attrNameLst>
                                      </p:cBhvr>
                                      <p:to>
                                        <p:strVal val="hidden"/>
                                      </p:to>
                                    </p:set>
                                  </p:childTnLst>
                                </p:cTn>
                              </p:par>
                            </p:childTnLst>
                          </p:cTn>
                        </p:par>
                      </p:childTnLst>
                    </p:cTn>
                  </p:par>
                  <p:par>
                    <p:cTn id="43" fill="hold">
                      <p:stCondLst>
                        <p:cond delay="indefinite"/>
                      </p:stCondLst>
                      <p:childTnLst>
                        <p:par>
                          <p:cTn id="44" fill="hold">
                            <p:stCondLst>
                              <p:cond delay="0"/>
                            </p:stCondLst>
                            <p:childTnLst>
                              <p:par>
                                <p:cTn id="45" presetID="4" presetClass="exit" presetSubtype="16" fill="hold" grpId="0" nodeType="clickEffect">
                                  <p:stCondLst>
                                    <p:cond delay="0"/>
                                  </p:stCondLst>
                                  <p:childTnLst>
                                    <p:animEffect transition="out" filter="box(in)">
                                      <p:cBhvr>
                                        <p:cTn id="46" dur="500"/>
                                        <p:tgtEl>
                                          <p:spTgt spid="5131"/>
                                        </p:tgtEl>
                                      </p:cBhvr>
                                    </p:animEffect>
                                    <p:set>
                                      <p:cBhvr>
                                        <p:cTn id="47" dur="1" fill="hold">
                                          <p:stCondLst>
                                            <p:cond delay="499"/>
                                          </p:stCondLst>
                                        </p:cTn>
                                        <p:tgtEl>
                                          <p:spTgt spid="5131"/>
                                        </p:tgtEl>
                                        <p:attrNameLst>
                                          <p:attrName>style.visibility</p:attrName>
                                        </p:attrNameLst>
                                      </p:cBhvr>
                                      <p:to>
                                        <p:strVal val="hidden"/>
                                      </p:to>
                                    </p:set>
                                  </p:childTnLst>
                                </p:cTn>
                              </p:par>
                            </p:childTnLst>
                          </p:cTn>
                        </p:par>
                      </p:childTnLst>
                    </p:cTn>
                  </p:par>
                  <p:par>
                    <p:cTn id="48" fill="hold">
                      <p:stCondLst>
                        <p:cond delay="indefinite"/>
                      </p:stCondLst>
                      <p:childTnLst>
                        <p:par>
                          <p:cTn id="49" fill="hold">
                            <p:stCondLst>
                              <p:cond delay="0"/>
                            </p:stCondLst>
                            <p:childTnLst>
                              <p:par>
                                <p:cTn id="50" presetID="4" presetClass="exit" presetSubtype="16" fill="hold" nodeType="clickEffect">
                                  <p:stCondLst>
                                    <p:cond delay="0"/>
                                  </p:stCondLst>
                                  <p:childTnLst>
                                    <p:animEffect transition="out" filter="box(in)">
                                      <p:cBhvr>
                                        <p:cTn id="51" dur="500"/>
                                        <p:tgtEl>
                                          <p:spTgt spid="5138"/>
                                        </p:tgtEl>
                                      </p:cBhvr>
                                    </p:animEffect>
                                    <p:set>
                                      <p:cBhvr>
                                        <p:cTn id="52" dur="1" fill="hold">
                                          <p:stCondLst>
                                            <p:cond delay="499"/>
                                          </p:stCondLst>
                                        </p:cTn>
                                        <p:tgtEl>
                                          <p:spTgt spid="5138"/>
                                        </p:tgtEl>
                                        <p:attrNameLst>
                                          <p:attrName>style.visibility</p:attrName>
                                        </p:attrNameLst>
                                      </p:cBhvr>
                                      <p:to>
                                        <p:strVal val="hidden"/>
                                      </p:to>
                                    </p:set>
                                  </p:childTnLst>
                                </p:cTn>
                              </p:par>
                            </p:childTnLst>
                          </p:cTn>
                        </p:par>
                      </p:childTnLst>
                    </p:cTn>
                  </p:par>
                  <p:par>
                    <p:cTn id="53" fill="hold">
                      <p:stCondLst>
                        <p:cond delay="indefinite"/>
                      </p:stCondLst>
                      <p:childTnLst>
                        <p:par>
                          <p:cTn id="54" fill="hold">
                            <p:stCondLst>
                              <p:cond delay="0"/>
                            </p:stCondLst>
                            <p:childTnLst>
                              <p:par>
                                <p:cTn id="55" presetID="4" presetClass="exit" presetSubtype="16" fill="hold" grpId="0" nodeType="clickEffect">
                                  <p:stCondLst>
                                    <p:cond delay="0"/>
                                  </p:stCondLst>
                                  <p:childTnLst>
                                    <p:animEffect transition="out" filter="box(in)">
                                      <p:cBhvr>
                                        <p:cTn id="56" dur="500"/>
                                        <p:tgtEl>
                                          <p:spTgt spid="5132"/>
                                        </p:tgtEl>
                                      </p:cBhvr>
                                    </p:animEffect>
                                    <p:set>
                                      <p:cBhvr>
                                        <p:cTn id="57" dur="1" fill="hold">
                                          <p:stCondLst>
                                            <p:cond delay="499"/>
                                          </p:stCondLst>
                                        </p:cTn>
                                        <p:tgtEl>
                                          <p:spTgt spid="5132"/>
                                        </p:tgtEl>
                                        <p:attrNameLst>
                                          <p:attrName>style.visibility</p:attrName>
                                        </p:attrNameLst>
                                      </p:cBhvr>
                                      <p:to>
                                        <p:strVal val="hidden"/>
                                      </p:to>
                                    </p:set>
                                  </p:childTnLst>
                                </p:cTn>
                              </p:par>
                            </p:childTnLst>
                          </p:cTn>
                        </p:par>
                      </p:childTnLst>
                    </p:cTn>
                  </p:par>
                  <p:par>
                    <p:cTn id="58" fill="hold">
                      <p:stCondLst>
                        <p:cond delay="indefinite"/>
                      </p:stCondLst>
                      <p:childTnLst>
                        <p:par>
                          <p:cTn id="59" fill="hold">
                            <p:stCondLst>
                              <p:cond delay="0"/>
                            </p:stCondLst>
                            <p:childTnLst>
                              <p:par>
                                <p:cTn id="60" presetID="4" presetClass="exit" presetSubtype="16" fill="hold" grpId="0" nodeType="clickEffect">
                                  <p:stCondLst>
                                    <p:cond delay="0"/>
                                  </p:stCondLst>
                                  <p:childTnLst>
                                    <p:animEffect transition="out" filter="box(in)">
                                      <p:cBhvr>
                                        <p:cTn id="61" dur="500"/>
                                        <p:tgtEl>
                                          <p:spTgt spid="5139"/>
                                        </p:tgtEl>
                                      </p:cBhvr>
                                    </p:animEffect>
                                    <p:set>
                                      <p:cBhvr>
                                        <p:cTn id="62" dur="1" fill="hold">
                                          <p:stCondLst>
                                            <p:cond delay="499"/>
                                          </p:stCondLst>
                                        </p:cTn>
                                        <p:tgtEl>
                                          <p:spTgt spid="5139"/>
                                        </p:tgtEl>
                                        <p:attrNameLst>
                                          <p:attrName>style.visibility</p:attrName>
                                        </p:attrNameLst>
                                      </p:cBhvr>
                                      <p:to>
                                        <p:strVal val="hidden"/>
                                      </p:to>
                                    </p:set>
                                  </p:childTnLst>
                                </p:cTn>
                              </p:par>
                            </p:childTnLst>
                          </p:cTn>
                        </p:par>
                      </p:childTnLst>
                    </p:cTn>
                  </p:par>
                  <p:par>
                    <p:cTn id="63" fill="hold">
                      <p:stCondLst>
                        <p:cond delay="indefinite"/>
                      </p:stCondLst>
                      <p:childTnLst>
                        <p:par>
                          <p:cTn id="64" fill="hold">
                            <p:stCondLst>
                              <p:cond delay="0"/>
                            </p:stCondLst>
                            <p:childTnLst>
                              <p:par>
                                <p:cTn id="65" presetID="4" presetClass="exit" presetSubtype="16" fill="hold" grpId="0" nodeType="clickEffect">
                                  <p:stCondLst>
                                    <p:cond delay="0"/>
                                  </p:stCondLst>
                                  <p:childTnLst>
                                    <p:animEffect transition="out" filter="box(in)">
                                      <p:cBhvr>
                                        <p:cTn id="66" dur="500"/>
                                        <p:tgtEl>
                                          <p:spTgt spid="5133"/>
                                        </p:tgtEl>
                                      </p:cBhvr>
                                    </p:animEffect>
                                    <p:set>
                                      <p:cBhvr>
                                        <p:cTn id="67" dur="1" fill="hold">
                                          <p:stCondLst>
                                            <p:cond delay="499"/>
                                          </p:stCondLst>
                                        </p:cTn>
                                        <p:tgtEl>
                                          <p:spTgt spid="5133"/>
                                        </p:tgtEl>
                                        <p:attrNameLst>
                                          <p:attrName>style.visibility</p:attrName>
                                        </p:attrNameLst>
                                      </p:cBhvr>
                                      <p:to>
                                        <p:strVal val="hidden"/>
                                      </p:to>
                                    </p:set>
                                  </p:childTnLst>
                                </p:cTn>
                              </p:par>
                            </p:childTnLst>
                          </p:cTn>
                        </p:par>
                      </p:childTnLst>
                    </p:cTn>
                  </p:par>
                  <p:par>
                    <p:cTn id="68" fill="hold">
                      <p:stCondLst>
                        <p:cond delay="indefinite"/>
                      </p:stCondLst>
                      <p:childTnLst>
                        <p:par>
                          <p:cTn id="69" fill="hold">
                            <p:stCondLst>
                              <p:cond delay="0"/>
                            </p:stCondLst>
                            <p:childTnLst>
                              <p:par>
                                <p:cTn id="70" presetID="3" presetClass="exit" presetSubtype="10" fill="hold" grpId="0" nodeType="clickEffect">
                                  <p:stCondLst>
                                    <p:cond delay="0"/>
                                  </p:stCondLst>
                                  <p:childTnLst>
                                    <p:animEffect transition="out" filter="blinds(horizontal)">
                                      <p:cBhvr>
                                        <p:cTn id="71" dur="500"/>
                                        <p:tgtEl>
                                          <p:spTgt spid="5134"/>
                                        </p:tgtEl>
                                      </p:cBhvr>
                                    </p:animEffect>
                                    <p:set>
                                      <p:cBhvr>
                                        <p:cTn id="72" dur="1" fill="hold">
                                          <p:stCondLst>
                                            <p:cond delay="499"/>
                                          </p:stCondLst>
                                        </p:cTn>
                                        <p:tgtEl>
                                          <p:spTgt spid="513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animBg="1" autoUpdateAnimBg="0"/>
      <p:bldP spid="5124" grpId="0" animBg="1" autoUpdateAnimBg="0"/>
      <p:bldP spid="5125" grpId="0" animBg="1" autoUpdateAnimBg="0"/>
      <p:bldP spid="5126" grpId="0" animBg="1" autoUpdateAnimBg="0"/>
      <p:bldP spid="5127" grpId="0" animBg="1" autoUpdateAnimBg="0"/>
      <p:bldP spid="5128" grpId="0" animBg="1" autoUpdateAnimBg="0"/>
      <p:bldP spid="5129" grpId="0" animBg="1" autoUpdateAnimBg="0"/>
      <p:bldP spid="5130" grpId="0" animBg="1" autoUpdateAnimBg="0"/>
      <p:bldP spid="5131" grpId="0" animBg="1" autoUpdateAnimBg="0"/>
      <p:bldP spid="5132" grpId="0" animBg="1" autoUpdateAnimBg="0"/>
      <p:bldP spid="5133" grpId="0" animBg="1" autoUpdateAnimBg="0"/>
      <p:bldP spid="5134" grpId="0" bldLvl="0" animBg="1" autoUpdateAnimBg="0"/>
      <p:bldP spid="5139" grpId="0" animBg="1"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3"/>
          <p:cNvSpPr txBox="1">
            <a:spLocks noChangeArrowheads="1"/>
          </p:cNvSpPr>
          <p:nvPr/>
        </p:nvSpPr>
        <p:spPr bwMode="auto">
          <a:xfrm>
            <a:off x="6372225" y="1773238"/>
            <a:ext cx="1119188"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a:solidFill>
                  <a:schemeClr val="tx1"/>
                </a:solidFill>
                <a:latin typeface="Arial" panose="020B0604020202020204" pitchFamily="34" charset="0"/>
                <a:ea typeface="宋体" panose="02010600030101010101" pitchFamily="2" charset="-122"/>
              </a:defRPr>
            </a:lvl1pPr>
            <a:lvl2pPr marL="742950" indent="-285750" eaLnBrk="0" hangingPunct="0">
              <a:defRPr sz="2800">
                <a:solidFill>
                  <a:schemeClr val="tx1"/>
                </a:solidFill>
                <a:latin typeface="Arial" panose="020B0604020202020204" pitchFamily="34" charset="0"/>
                <a:ea typeface="宋体" panose="02010600030101010101" pitchFamily="2" charset="-122"/>
              </a:defRPr>
            </a:lvl2pPr>
            <a:lvl3pPr marL="1143000" indent="-228600" eaLnBrk="0" hangingPunct="0">
              <a:defRPr sz="2800">
                <a:solidFill>
                  <a:schemeClr val="tx1"/>
                </a:solidFill>
                <a:latin typeface="Arial" panose="020B0604020202020204" pitchFamily="34" charset="0"/>
                <a:ea typeface="宋体" panose="02010600030101010101" pitchFamily="2" charset="-122"/>
              </a:defRPr>
            </a:lvl3pPr>
            <a:lvl4pPr marL="1600200" indent="-228600" eaLnBrk="0" hangingPunct="0">
              <a:defRPr sz="2800">
                <a:solidFill>
                  <a:schemeClr val="tx1"/>
                </a:solidFill>
                <a:latin typeface="Arial" panose="020B0604020202020204" pitchFamily="34" charset="0"/>
                <a:ea typeface="宋体" panose="02010600030101010101" pitchFamily="2" charset="-122"/>
              </a:defRPr>
            </a:lvl4pPr>
            <a:lvl5pPr marL="2057400" indent="-228600" eaLnBrk="0" hangingPunct="0">
              <a:defRPr sz="28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28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28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28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2800">
                <a:solidFill>
                  <a:schemeClr val="tx1"/>
                </a:solidFill>
                <a:latin typeface="Arial" panose="020B0604020202020204" pitchFamily="34" charset="0"/>
                <a:ea typeface="宋体" panose="02010600030101010101" pitchFamily="2" charset="-122"/>
              </a:defRPr>
            </a:lvl9pPr>
          </a:lstStyle>
          <a:p>
            <a:pPr eaLnBrk="1" hangingPunct="1"/>
            <a:r>
              <a:rPr lang="en-US" altLang="zh-CN" sz="4400" b="1">
                <a:solidFill>
                  <a:srgbClr val="FF3300"/>
                </a:solidFill>
                <a:latin typeface="Comic Sans MS" panose="030F0702030302020204" pitchFamily="66" charset="0"/>
              </a:rPr>
              <a:t>… ?</a:t>
            </a:r>
          </a:p>
        </p:txBody>
      </p:sp>
      <p:sp>
        <p:nvSpPr>
          <p:cNvPr id="5123" name="Text Box 5"/>
          <p:cNvSpPr txBox="1">
            <a:spLocks noChangeArrowheads="1"/>
          </p:cNvSpPr>
          <p:nvPr/>
        </p:nvSpPr>
        <p:spPr bwMode="auto">
          <a:xfrm>
            <a:off x="6156325" y="4652963"/>
            <a:ext cx="1119188"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a:solidFill>
                  <a:schemeClr val="tx1"/>
                </a:solidFill>
                <a:latin typeface="Arial" panose="020B0604020202020204" pitchFamily="34" charset="0"/>
                <a:ea typeface="宋体" panose="02010600030101010101" pitchFamily="2" charset="-122"/>
              </a:defRPr>
            </a:lvl1pPr>
            <a:lvl2pPr marL="742950" indent="-285750" eaLnBrk="0" hangingPunct="0">
              <a:defRPr sz="2800">
                <a:solidFill>
                  <a:schemeClr val="tx1"/>
                </a:solidFill>
                <a:latin typeface="Arial" panose="020B0604020202020204" pitchFamily="34" charset="0"/>
                <a:ea typeface="宋体" panose="02010600030101010101" pitchFamily="2" charset="-122"/>
              </a:defRPr>
            </a:lvl2pPr>
            <a:lvl3pPr marL="1143000" indent="-228600" eaLnBrk="0" hangingPunct="0">
              <a:defRPr sz="2800">
                <a:solidFill>
                  <a:schemeClr val="tx1"/>
                </a:solidFill>
                <a:latin typeface="Arial" panose="020B0604020202020204" pitchFamily="34" charset="0"/>
                <a:ea typeface="宋体" panose="02010600030101010101" pitchFamily="2" charset="-122"/>
              </a:defRPr>
            </a:lvl3pPr>
            <a:lvl4pPr marL="1600200" indent="-228600" eaLnBrk="0" hangingPunct="0">
              <a:defRPr sz="2800">
                <a:solidFill>
                  <a:schemeClr val="tx1"/>
                </a:solidFill>
                <a:latin typeface="Arial" panose="020B0604020202020204" pitchFamily="34" charset="0"/>
                <a:ea typeface="宋体" panose="02010600030101010101" pitchFamily="2" charset="-122"/>
              </a:defRPr>
            </a:lvl4pPr>
            <a:lvl5pPr marL="2057400" indent="-228600" eaLnBrk="0" hangingPunct="0">
              <a:defRPr sz="28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28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28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28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2800">
                <a:solidFill>
                  <a:schemeClr val="tx1"/>
                </a:solidFill>
                <a:latin typeface="Arial" panose="020B0604020202020204" pitchFamily="34" charset="0"/>
                <a:ea typeface="宋体" panose="02010600030101010101" pitchFamily="2" charset="-122"/>
              </a:defRPr>
            </a:lvl9pPr>
          </a:lstStyle>
          <a:p>
            <a:pPr eaLnBrk="1" hangingPunct="1"/>
            <a:r>
              <a:rPr lang="en-US" altLang="zh-CN" sz="4400" b="1">
                <a:solidFill>
                  <a:srgbClr val="FF3300"/>
                </a:solidFill>
                <a:latin typeface="Comic Sans MS" panose="030F0702030302020204" pitchFamily="66" charset="0"/>
              </a:rPr>
              <a:t>… ?</a:t>
            </a:r>
          </a:p>
        </p:txBody>
      </p:sp>
      <p:sp>
        <p:nvSpPr>
          <p:cNvPr id="5124" name="Text Box 6"/>
          <p:cNvSpPr txBox="1">
            <a:spLocks noChangeArrowheads="1"/>
          </p:cNvSpPr>
          <p:nvPr/>
        </p:nvSpPr>
        <p:spPr bwMode="auto">
          <a:xfrm>
            <a:off x="468313" y="2954338"/>
            <a:ext cx="1119187"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a:solidFill>
                  <a:schemeClr val="tx1"/>
                </a:solidFill>
                <a:latin typeface="Arial" panose="020B0604020202020204" pitchFamily="34" charset="0"/>
                <a:ea typeface="宋体" panose="02010600030101010101" pitchFamily="2" charset="-122"/>
              </a:defRPr>
            </a:lvl1pPr>
            <a:lvl2pPr marL="742950" indent="-285750" eaLnBrk="0" hangingPunct="0">
              <a:defRPr sz="2800">
                <a:solidFill>
                  <a:schemeClr val="tx1"/>
                </a:solidFill>
                <a:latin typeface="Arial" panose="020B0604020202020204" pitchFamily="34" charset="0"/>
                <a:ea typeface="宋体" panose="02010600030101010101" pitchFamily="2" charset="-122"/>
              </a:defRPr>
            </a:lvl2pPr>
            <a:lvl3pPr marL="1143000" indent="-228600" eaLnBrk="0" hangingPunct="0">
              <a:defRPr sz="2800">
                <a:solidFill>
                  <a:schemeClr val="tx1"/>
                </a:solidFill>
                <a:latin typeface="Arial" panose="020B0604020202020204" pitchFamily="34" charset="0"/>
                <a:ea typeface="宋体" panose="02010600030101010101" pitchFamily="2" charset="-122"/>
              </a:defRPr>
            </a:lvl3pPr>
            <a:lvl4pPr marL="1600200" indent="-228600" eaLnBrk="0" hangingPunct="0">
              <a:defRPr sz="2800">
                <a:solidFill>
                  <a:schemeClr val="tx1"/>
                </a:solidFill>
                <a:latin typeface="Arial" panose="020B0604020202020204" pitchFamily="34" charset="0"/>
                <a:ea typeface="宋体" panose="02010600030101010101" pitchFamily="2" charset="-122"/>
              </a:defRPr>
            </a:lvl4pPr>
            <a:lvl5pPr marL="2057400" indent="-228600" eaLnBrk="0" hangingPunct="0">
              <a:defRPr sz="28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28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28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28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2800">
                <a:solidFill>
                  <a:schemeClr val="tx1"/>
                </a:solidFill>
                <a:latin typeface="Arial" panose="020B0604020202020204" pitchFamily="34" charset="0"/>
                <a:ea typeface="宋体" panose="02010600030101010101" pitchFamily="2" charset="-122"/>
              </a:defRPr>
            </a:lvl9pPr>
          </a:lstStyle>
          <a:p>
            <a:pPr eaLnBrk="1" hangingPunct="1"/>
            <a:r>
              <a:rPr lang="en-US" altLang="zh-CN" sz="4400" b="1">
                <a:solidFill>
                  <a:srgbClr val="FF3300"/>
                </a:solidFill>
                <a:latin typeface="Comic Sans MS" panose="030F0702030302020204" pitchFamily="66" charset="0"/>
              </a:rPr>
              <a:t>… ?</a:t>
            </a:r>
          </a:p>
        </p:txBody>
      </p:sp>
      <p:sp>
        <p:nvSpPr>
          <p:cNvPr id="5125" name="Text Box 7"/>
          <p:cNvSpPr txBox="1">
            <a:spLocks noChangeArrowheads="1"/>
          </p:cNvSpPr>
          <p:nvPr/>
        </p:nvSpPr>
        <p:spPr bwMode="auto">
          <a:xfrm>
            <a:off x="755650" y="5084763"/>
            <a:ext cx="1119188"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a:solidFill>
                  <a:schemeClr val="tx1"/>
                </a:solidFill>
                <a:latin typeface="Arial" panose="020B0604020202020204" pitchFamily="34" charset="0"/>
                <a:ea typeface="宋体" panose="02010600030101010101" pitchFamily="2" charset="-122"/>
              </a:defRPr>
            </a:lvl1pPr>
            <a:lvl2pPr marL="742950" indent="-285750" eaLnBrk="0" hangingPunct="0">
              <a:defRPr sz="2800">
                <a:solidFill>
                  <a:schemeClr val="tx1"/>
                </a:solidFill>
                <a:latin typeface="Arial" panose="020B0604020202020204" pitchFamily="34" charset="0"/>
                <a:ea typeface="宋体" panose="02010600030101010101" pitchFamily="2" charset="-122"/>
              </a:defRPr>
            </a:lvl2pPr>
            <a:lvl3pPr marL="1143000" indent="-228600" eaLnBrk="0" hangingPunct="0">
              <a:defRPr sz="2800">
                <a:solidFill>
                  <a:schemeClr val="tx1"/>
                </a:solidFill>
                <a:latin typeface="Arial" panose="020B0604020202020204" pitchFamily="34" charset="0"/>
                <a:ea typeface="宋体" panose="02010600030101010101" pitchFamily="2" charset="-122"/>
              </a:defRPr>
            </a:lvl3pPr>
            <a:lvl4pPr marL="1600200" indent="-228600" eaLnBrk="0" hangingPunct="0">
              <a:defRPr sz="2800">
                <a:solidFill>
                  <a:schemeClr val="tx1"/>
                </a:solidFill>
                <a:latin typeface="Arial" panose="020B0604020202020204" pitchFamily="34" charset="0"/>
                <a:ea typeface="宋体" panose="02010600030101010101" pitchFamily="2" charset="-122"/>
              </a:defRPr>
            </a:lvl4pPr>
            <a:lvl5pPr marL="2057400" indent="-228600" eaLnBrk="0" hangingPunct="0">
              <a:defRPr sz="28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28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28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28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2800">
                <a:solidFill>
                  <a:schemeClr val="tx1"/>
                </a:solidFill>
                <a:latin typeface="Arial" panose="020B0604020202020204" pitchFamily="34" charset="0"/>
                <a:ea typeface="宋体" panose="02010600030101010101" pitchFamily="2" charset="-122"/>
              </a:defRPr>
            </a:lvl9pPr>
          </a:lstStyle>
          <a:p>
            <a:pPr eaLnBrk="1" hangingPunct="1"/>
            <a:r>
              <a:rPr lang="en-US" altLang="zh-CN" sz="4400" b="1">
                <a:solidFill>
                  <a:srgbClr val="FF3300"/>
                </a:solidFill>
                <a:latin typeface="Comic Sans MS" panose="030F0702030302020204" pitchFamily="66" charset="0"/>
              </a:rPr>
              <a:t>… ?</a:t>
            </a:r>
          </a:p>
        </p:txBody>
      </p:sp>
      <p:sp>
        <p:nvSpPr>
          <p:cNvPr id="5126" name="AutoShape 8"/>
          <p:cNvSpPr>
            <a:spLocks noChangeArrowheads="1"/>
          </p:cNvSpPr>
          <p:nvPr/>
        </p:nvSpPr>
        <p:spPr bwMode="auto">
          <a:xfrm>
            <a:off x="323850" y="117475"/>
            <a:ext cx="7272338" cy="790575"/>
          </a:xfrm>
          <a:prstGeom prst="roundRect">
            <a:avLst>
              <a:gd name="adj" fmla="val 16667"/>
            </a:avLst>
          </a:prstGeom>
          <a:solidFill>
            <a:srgbClr val="00FF00"/>
          </a:solidFill>
          <a:ln w="38100">
            <a:solidFill>
              <a:srgbClr val="3366FF"/>
            </a:solidFill>
            <a:round/>
          </a:ln>
        </p:spPr>
        <p:txBody>
          <a:bodyPr/>
          <a:lstStyle/>
          <a:p>
            <a:r>
              <a:rPr lang="en-US" altLang="zh-CN" sz="3200" b="1">
                <a:solidFill>
                  <a:srgbClr val="0000FF"/>
                </a:solidFill>
                <a:latin typeface="Comic Sans MS" panose="030F0702030302020204" pitchFamily="66" charset="0"/>
              </a:rPr>
              <a:t>What can we do to stay healthy?</a:t>
            </a:r>
          </a:p>
        </p:txBody>
      </p:sp>
      <p:sp>
        <p:nvSpPr>
          <p:cNvPr id="5127" name="Text Box 17"/>
          <p:cNvSpPr txBox="1">
            <a:spLocks noChangeArrowheads="1"/>
          </p:cNvSpPr>
          <p:nvPr/>
        </p:nvSpPr>
        <p:spPr bwMode="auto">
          <a:xfrm>
            <a:off x="3282950" y="6194425"/>
            <a:ext cx="17208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Arial" panose="020B0604020202020204" pitchFamily="34" charset="0"/>
                <a:ea typeface="宋体" panose="02010600030101010101" pitchFamily="2" charset="-122"/>
              </a:defRPr>
            </a:lvl1pPr>
            <a:lvl2pPr marL="742950" indent="-285750" eaLnBrk="0" hangingPunct="0">
              <a:defRPr sz="2800">
                <a:solidFill>
                  <a:schemeClr val="tx1"/>
                </a:solidFill>
                <a:latin typeface="Arial" panose="020B0604020202020204" pitchFamily="34" charset="0"/>
                <a:ea typeface="宋体" panose="02010600030101010101" pitchFamily="2" charset="-122"/>
              </a:defRPr>
            </a:lvl2pPr>
            <a:lvl3pPr marL="1143000" indent="-228600" eaLnBrk="0" hangingPunct="0">
              <a:defRPr sz="2800">
                <a:solidFill>
                  <a:schemeClr val="tx1"/>
                </a:solidFill>
                <a:latin typeface="Arial" panose="020B0604020202020204" pitchFamily="34" charset="0"/>
                <a:ea typeface="宋体" panose="02010600030101010101" pitchFamily="2" charset="-122"/>
              </a:defRPr>
            </a:lvl3pPr>
            <a:lvl4pPr marL="1600200" indent="-228600" eaLnBrk="0" hangingPunct="0">
              <a:defRPr sz="2800">
                <a:solidFill>
                  <a:schemeClr val="tx1"/>
                </a:solidFill>
                <a:latin typeface="Arial" panose="020B0604020202020204" pitchFamily="34" charset="0"/>
                <a:ea typeface="宋体" panose="02010600030101010101" pitchFamily="2" charset="-122"/>
              </a:defRPr>
            </a:lvl4pPr>
            <a:lvl5pPr marL="2057400" indent="-228600" eaLnBrk="0" hangingPunct="0">
              <a:defRPr sz="28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28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28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28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2800">
                <a:solidFill>
                  <a:schemeClr val="tx1"/>
                </a:solidFill>
                <a:latin typeface="Arial" panose="020B0604020202020204" pitchFamily="34" charset="0"/>
                <a:ea typeface="宋体" panose="02010600030101010101" pitchFamily="2" charset="-122"/>
              </a:defRPr>
            </a:lvl9pPr>
          </a:lstStyle>
          <a:p>
            <a:pPr eaLnBrk="1" hangingPunct="1"/>
            <a:endParaRPr lang="zh-CN" altLang="en-US" sz="1800"/>
          </a:p>
        </p:txBody>
      </p:sp>
      <p:sp>
        <p:nvSpPr>
          <p:cNvPr id="5128" name="Line 28"/>
          <p:cNvSpPr>
            <a:spLocks noChangeShapeType="1"/>
          </p:cNvSpPr>
          <p:nvPr/>
        </p:nvSpPr>
        <p:spPr bwMode="auto">
          <a:xfrm flipV="1">
            <a:off x="5508625" y="1917700"/>
            <a:ext cx="792163" cy="431800"/>
          </a:xfrm>
          <a:prstGeom prst="line">
            <a:avLst/>
          </a:prstGeom>
          <a:noFill/>
          <a:ln w="38100">
            <a:solidFill>
              <a:schemeClr val="tx1"/>
            </a:solidFill>
            <a:round/>
            <a:tailEnd type="stealth" w="lg" len="lg"/>
          </a:ln>
          <a:extLst>
            <a:ext uri="{909E8E84-426E-40DD-AFC4-6F175D3DCCD1}">
              <a14:hiddenFill xmlns:a14="http://schemas.microsoft.com/office/drawing/2010/main">
                <a:noFill/>
              </a14:hiddenFill>
            </a:ext>
          </a:extLst>
        </p:spPr>
        <p:txBody>
          <a:bodyPr/>
          <a:lstStyle/>
          <a:p>
            <a:endParaRPr lang="zh-CN" altLang="en-US"/>
          </a:p>
        </p:txBody>
      </p:sp>
      <p:sp>
        <p:nvSpPr>
          <p:cNvPr id="5129" name="Line 29"/>
          <p:cNvSpPr>
            <a:spLocks noChangeShapeType="1"/>
          </p:cNvSpPr>
          <p:nvPr/>
        </p:nvSpPr>
        <p:spPr bwMode="auto">
          <a:xfrm>
            <a:off x="5795963" y="4005263"/>
            <a:ext cx="503237" cy="1222375"/>
          </a:xfrm>
          <a:prstGeom prst="line">
            <a:avLst/>
          </a:prstGeom>
          <a:noFill/>
          <a:ln w="38100">
            <a:solidFill>
              <a:schemeClr val="tx1"/>
            </a:solidFill>
            <a:round/>
            <a:tailEnd type="stealth" w="lg" len="lg"/>
          </a:ln>
          <a:extLst>
            <a:ext uri="{909E8E84-426E-40DD-AFC4-6F175D3DCCD1}">
              <a14:hiddenFill xmlns:a14="http://schemas.microsoft.com/office/drawing/2010/main">
                <a:noFill/>
              </a14:hiddenFill>
            </a:ext>
          </a:extLst>
        </p:spPr>
        <p:txBody>
          <a:bodyPr/>
          <a:lstStyle/>
          <a:p>
            <a:endParaRPr lang="zh-CN" altLang="en-US"/>
          </a:p>
        </p:txBody>
      </p:sp>
      <p:sp>
        <p:nvSpPr>
          <p:cNvPr id="5130" name="Line 30"/>
          <p:cNvSpPr>
            <a:spLocks noChangeShapeType="1"/>
          </p:cNvSpPr>
          <p:nvPr/>
        </p:nvSpPr>
        <p:spPr bwMode="auto">
          <a:xfrm flipH="1">
            <a:off x="2987675" y="3357563"/>
            <a:ext cx="863600" cy="215900"/>
          </a:xfrm>
          <a:prstGeom prst="line">
            <a:avLst/>
          </a:prstGeom>
          <a:noFill/>
          <a:ln w="38100">
            <a:solidFill>
              <a:schemeClr val="tx1"/>
            </a:solidFill>
            <a:round/>
            <a:tailEnd type="stealth" w="lg" len="lg"/>
          </a:ln>
          <a:extLst>
            <a:ext uri="{909E8E84-426E-40DD-AFC4-6F175D3DCCD1}">
              <a14:hiddenFill xmlns:a14="http://schemas.microsoft.com/office/drawing/2010/main">
                <a:noFill/>
              </a14:hiddenFill>
            </a:ext>
          </a:extLst>
        </p:spPr>
        <p:txBody>
          <a:bodyPr/>
          <a:lstStyle/>
          <a:p>
            <a:endParaRPr lang="zh-CN" altLang="en-US"/>
          </a:p>
        </p:txBody>
      </p:sp>
      <p:sp>
        <p:nvSpPr>
          <p:cNvPr id="5131" name="Line 31"/>
          <p:cNvSpPr>
            <a:spLocks noChangeShapeType="1"/>
          </p:cNvSpPr>
          <p:nvPr/>
        </p:nvSpPr>
        <p:spPr bwMode="auto">
          <a:xfrm flipH="1">
            <a:off x="3492500" y="4149725"/>
            <a:ext cx="431800" cy="936625"/>
          </a:xfrm>
          <a:prstGeom prst="line">
            <a:avLst/>
          </a:prstGeom>
          <a:noFill/>
          <a:ln w="38100">
            <a:solidFill>
              <a:schemeClr val="tx1"/>
            </a:solidFill>
            <a:round/>
            <a:tailEnd type="stealth" w="lg" len="lg"/>
          </a:ln>
          <a:extLst>
            <a:ext uri="{909E8E84-426E-40DD-AFC4-6F175D3DCCD1}">
              <a14:hiddenFill xmlns:a14="http://schemas.microsoft.com/office/drawing/2010/main">
                <a:noFill/>
              </a14:hiddenFill>
            </a:ext>
          </a:extLst>
        </p:spPr>
        <p:txBody>
          <a:bodyPr/>
          <a:lstStyle/>
          <a:p>
            <a:endParaRPr lang="zh-CN" altLang="en-US"/>
          </a:p>
        </p:txBody>
      </p:sp>
      <p:sp>
        <p:nvSpPr>
          <p:cNvPr id="5132" name="Line 33"/>
          <p:cNvSpPr>
            <a:spLocks noChangeShapeType="1"/>
          </p:cNvSpPr>
          <p:nvPr/>
        </p:nvSpPr>
        <p:spPr bwMode="auto">
          <a:xfrm flipH="1" flipV="1">
            <a:off x="3995738" y="1700213"/>
            <a:ext cx="647700" cy="503237"/>
          </a:xfrm>
          <a:prstGeom prst="line">
            <a:avLst/>
          </a:prstGeom>
          <a:noFill/>
          <a:ln w="38100">
            <a:solidFill>
              <a:schemeClr val="tx1"/>
            </a:solidFill>
            <a:round/>
            <a:tailEnd type="stealth" w="lg" len="lg"/>
          </a:ln>
          <a:extLst>
            <a:ext uri="{909E8E84-426E-40DD-AFC4-6F175D3DCCD1}">
              <a14:hiddenFill xmlns:a14="http://schemas.microsoft.com/office/drawing/2010/main">
                <a:noFill/>
              </a14:hiddenFill>
            </a:ext>
          </a:extLst>
        </p:spPr>
        <p:txBody>
          <a:bodyPr/>
          <a:lstStyle/>
          <a:p>
            <a:endParaRPr lang="zh-CN" altLang="en-US"/>
          </a:p>
        </p:txBody>
      </p:sp>
      <p:sp>
        <p:nvSpPr>
          <p:cNvPr id="5133" name="Text Box 35"/>
          <p:cNvSpPr txBox="1">
            <a:spLocks noChangeArrowheads="1"/>
          </p:cNvSpPr>
          <p:nvPr/>
        </p:nvSpPr>
        <p:spPr bwMode="auto">
          <a:xfrm>
            <a:off x="2916238" y="981075"/>
            <a:ext cx="1119187"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a:solidFill>
                  <a:schemeClr val="tx1"/>
                </a:solidFill>
                <a:latin typeface="Arial" panose="020B0604020202020204" pitchFamily="34" charset="0"/>
                <a:ea typeface="宋体" panose="02010600030101010101" pitchFamily="2" charset="-122"/>
              </a:defRPr>
            </a:lvl1pPr>
            <a:lvl2pPr marL="742950" indent="-285750" eaLnBrk="0" hangingPunct="0">
              <a:defRPr sz="2800">
                <a:solidFill>
                  <a:schemeClr val="tx1"/>
                </a:solidFill>
                <a:latin typeface="Arial" panose="020B0604020202020204" pitchFamily="34" charset="0"/>
                <a:ea typeface="宋体" panose="02010600030101010101" pitchFamily="2" charset="-122"/>
              </a:defRPr>
            </a:lvl2pPr>
            <a:lvl3pPr marL="1143000" indent="-228600" eaLnBrk="0" hangingPunct="0">
              <a:defRPr sz="2800">
                <a:solidFill>
                  <a:schemeClr val="tx1"/>
                </a:solidFill>
                <a:latin typeface="Arial" panose="020B0604020202020204" pitchFamily="34" charset="0"/>
                <a:ea typeface="宋体" panose="02010600030101010101" pitchFamily="2" charset="-122"/>
              </a:defRPr>
            </a:lvl3pPr>
            <a:lvl4pPr marL="1600200" indent="-228600" eaLnBrk="0" hangingPunct="0">
              <a:defRPr sz="2800">
                <a:solidFill>
                  <a:schemeClr val="tx1"/>
                </a:solidFill>
                <a:latin typeface="Arial" panose="020B0604020202020204" pitchFamily="34" charset="0"/>
                <a:ea typeface="宋体" panose="02010600030101010101" pitchFamily="2" charset="-122"/>
              </a:defRPr>
            </a:lvl4pPr>
            <a:lvl5pPr marL="2057400" indent="-228600" eaLnBrk="0" hangingPunct="0">
              <a:defRPr sz="28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28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28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28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2800">
                <a:solidFill>
                  <a:schemeClr val="tx1"/>
                </a:solidFill>
                <a:latin typeface="Arial" panose="020B0604020202020204" pitchFamily="34" charset="0"/>
                <a:ea typeface="宋体" panose="02010600030101010101" pitchFamily="2" charset="-122"/>
              </a:defRPr>
            </a:lvl9pPr>
          </a:lstStyle>
          <a:p>
            <a:pPr eaLnBrk="1" hangingPunct="1"/>
            <a:r>
              <a:rPr lang="en-US" altLang="zh-CN" sz="4400" b="1">
                <a:solidFill>
                  <a:srgbClr val="FF3300"/>
                </a:solidFill>
                <a:latin typeface="Comic Sans MS" panose="030F0702030302020204" pitchFamily="66" charset="0"/>
              </a:rPr>
              <a:t>… ?</a:t>
            </a:r>
          </a:p>
        </p:txBody>
      </p:sp>
      <p:sp>
        <p:nvSpPr>
          <p:cNvPr id="5134" name="Text Box 23"/>
          <p:cNvSpPr txBox="1">
            <a:spLocks noChangeArrowheads="1"/>
          </p:cNvSpPr>
          <p:nvPr/>
        </p:nvSpPr>
        <p:spPr bwMode="auto">
          <a:xfrm>
            <a:off x="9144000" y="3643313"/>
            <a:ext cx="1873250" cy="1754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Arial" panose="020B0604020202020204" pitchFamily="34" charset="0"/>
                <a:ea typeface="宋体" panose="02010600030101010101" pitchFamily="2" charset="-122"/>
              </a:defRPr>
            </a:lvl1pPr>
            <a:lvl2pPr marL="742950" indent="-285750" eaLnBrk="0" hangingPunct="0">
              <a:defRPr sz="2800">
                <a:solidFill>
                  <a:schemeClr val="tx1"/>
                </a:solidFill>
                <a:latin typeface="Arial" panose="020B0604020202020204" pitchFamily="34" charset="0"/>
                <a:ea typeface="宋体" panose="02010600030101010101" pitchFamily="2" charset="-122"/>
              </a:defRPr>
            </a:lvl2pPr>
            <a:lvl3pPr marL="1143000" indent="-228600" eaLnBrk="0" hangingPunct="0">
              <a:defRPr sz="2800">
                <a:solidFill>
                  <a:schemeClr val="tx1"/>
                </a:solidFill>
                <a:latin typeface="Arial" panose="020B0604020202020204" pitchFamily="34" charset="0"/>
                <a:ea typeface="宋体" panose="02010600030101010101" pitchFamily="2" charset="-122"/>
              </a:defRPr>
            </a:lvl3pPr>
            <a:lvl4pPr marL="1600200" indent="-228600" eaLnBrk="0" hangingPunct="0">
              <a:defRPr sz="2800">
                <a:solidFill>
                  <a:schemeClr val="tx1"/>
                </a:solidFill>
                <a:latin typeface="Arial" panose="020B0604020202020204" pitchFamily="34" charset="0"/>
                <a:ea typeface="宋体" panose="02010600030101010101" pitchFamily="2" charset="-122"/>
              </a:defRPr>
            </a:lvl4pPr>
            <a:lvl5pPr marL="2057400" indent="-228600" eaLnBrk="0" hangingPunct="0">
              <a:defRPr sz="28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28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28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28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2800">
                <a:solidFill>
                  <a:schemeClr val="tx1"/>
                </a:solidFill>
                <a:latin typeface="Arial" panose="020B0604020202020204" pitchFamily="34" charset="0"/>
                <a:ea typeface="宋体" panose="02010600030101010101" pitchFamily="2" charset="-122"/>
              </a:defRPr>
            </a:lvl9pPr>
          </a:lstStyle>
          <a:p>
            <a:pPr eaLnBrk="1" hangingPunct="1"/>
            <a:r>
              <a:rPr lang="zh-CN" altLang="en-US" sz="1800"/>
              <a:t>通过问题引导学生回忆，紧扣</a:t>
            </a:r>
            <a:r>
              <a:rPr lang="en-US" altLang="zh-CN" sz="1800"/>
              <a:t>Unit6</a:t>
            </a:r>
            <a:r>
              <a:rPr lang="zh-CN" altLang="en-US" sz="1800"/>
              <a:t>的文本，</a:t>
            </a:r>
            <a:r>
              <a:rPr lang="zh-CN" altLang="en-US" sz="1800" b="1" i="1">
                <a:solidFill>
                  <a:srgbClr val="2D2D8A"/>
                </a:solidFill>
              </a:rPr>
              <a:t>巩固</a:t>
            </a:r>
            <a:r>
              <a:rPr lang="en-US" altLang="zh-CN" sz="1800">
                <a:solidFill>
                  <a:srgbClr val="0000FF"/>
                </a:solidFill>
              </a:rPr>
              <a:t>how to stay healthy</a:t>
            </a:r>
            <a:r>
              <a:rPr lang="en-US" altLang="zh-CN" sz="1800"/>
              <a:t> </a:t>
            </a:r>
            <a:r>
              <a:rPr lang="zh-CN" altLang="en-US" sz="1800"/>
              <a:t>的有关学习。</a:t>
            </a:r>
            <a:endParaRPr lang="en-US" sz="1800"/>
          </a:p>
        </p:txBody>
      </p:sp>
      <p:pic>
        <p:nvPicPr>
          <p:cNvPr id="5135" name="Picture 24" descr="health"/>
          <p:cNvPicPr>
            <a:picLocks noChangeAspect="1" noChangeArrowheads="1"/>
          </p:cNvPicPr>
          <p:nvPr/>
        </p:nvPicPr>
        <p:blipFill>
          <a:blip r:embed="rId2" cstate="email"/>
          <a:srcRect/>
          <a:stretch>
            <a:fillRect/>
          </a:stretch>
        </p:blipFill>
        <p:spPr bwMode="auto">
          <a:xfrm>
            <a:off x="3924300" y="2492375"/>
            <a:ext cx="1547813" cy="1296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36" name="Text Box 25"/>
          <p:cNvSpPr txBox="1">
            <a:spLocks noChangeArrowheads="1"/>
          </p:cNvSpPr>
          <p:nvPr/>
        </p:nvSpPr>
        <p:spPr bwMode="auto">
          <a:xfrm>
            <a:off x="3643313" y="3619500"/>
            <a:ext cx="250507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Arial" panose="020B0604020202020204" pitchFamily="34" charset="0"/>
                <a:ea typeface="宋体" panose="02010600030101010101" pitchFamily="2" charset="-122"/>
              </a:defRPr>
            </a:lvl1pPr>
            <a:lvl2pPr marL="742950" indent="-285750" eaLnBrk="0" hangingPunct="0">
              <a:defRPr sz="2800">
                <a:solidFill>
                  <a:schemeClr val="tx1"/>
                </a:solidFill>
                <a:latin typeface="Arial" panose="020B0604020202020204" pitchFamily="34" charset="0"/>
                <a:ea typeface="宋体" panose="02010600030101010101" pitchFamily="2" charset="-122"/>
              </a:defRPr>
            </a:lvl2pPr>
            <a:lvl3pPr marL="1143000" indent="-228600" eaLnBrk="0" hangingPunct="0">
              <a:defRPr sz="2800">
                <a:solidFill>
                  <a:schemeClr val="tx1"/>
                </a:solidFill>
                <a:latin typeface="Arial" panose="020B0604020202020204" pitchFamily="34" charset="0"/>
                <a:ea typeface="宋体" panose="02010600030101010101" pitchFamily="2" charset="-122"/>
              </a:defRPr>
            </a:lvl3pPr>
            <a:lvl4pPr marL="1600200" indent="-228600" eaLnBrk="0" hangingPunct="0">
              <a:defRPr sz="2800">
                <a:solidFill>
                  <a:schemeClr val="tx1"/>
                </a:solidFill>
                <a:latin typeface="Arial" panose="020B0604020202020204" pitchFamily="34" charset="0"/>
                <a:ea typeface="宋体" panose="02010600030101010101" pitchFamily="2" charset="-122"/>
              </a:defRPr>
            </a:lvl4pPr>
            <a:lvl5pPr marL="2057400" indent="-228600" eaLnBrk="0" hangingPunct="0">
              <a:defRPr sz="28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28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28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28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2800">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b="1">
                <a:solidFill>
                  <a:srgbClr val="FF0066"/>
                </a:solidFill>
              </a:rPr>
              <a:t>stay healthy</a:t>
            </a:r>
          </a:p>
        </p:txBody>
      </p:sp>
      <p:sp>
        <p:nvSpPr>
          <p:cNvPr id="5137" name="Text Box 26"/>
          <p:cNvSpPr txBox="1">
            <a:spLocks noChangeArrowheads="1"/>
          </p:cNvSpPr>
          <p:nvPr/>
        </p:nvSpPr>
        <p:spPr bwMode="auto">
          <a:xfrm>
            <a:off x="827088" y="1773238"/>
            <a:ext cx="18732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Arial" panose="020B0604020202020204" pitchFamily="34" charset="0"/>
                <a:ea typeface="宋体" panose="02010600030101010101" pitchFamily="2" charset="-122"/>
              </a:defRPr>
            </a:lvl1pPr>
            <a:lvl2pPr marL="742950" indent="-285750" eaLnBrk="0" hangingPunct="0">
              <a:defRPr sz="2800">
                <a:solidFill>
                  <a:schemeClr val="tx1"/>
                </a:solidFill>
                <a:latin typeface="Arial" panose="020B0604020202020204" pitchFamily="34" charset="0"/>
                <a:ea typeface="宋体" panose="02010600030101010101" pitchFamily="2" charset="-122"/>
              </a:defRPr>
            </a:lvl2pPr>
            <a:lvl3pPr marL="1143000" indent="-228600" eaLnBrk="0" hangingPunct="0">
              <a:defRPr sz="2800">
                <a:solidFill>
                  <a:schemeClr val="tx1"/>
                </a:solidFill>
                <a:latin typeface="Arial" panose="020B0604020202020204" pitchFamily="34" charset="0"/>
                <a:ea typeface="宋体" panose="02010600030101010101" pitchFamily="2" charset="-122"/>
              </a:defRPr>
            </a:lvl3pPr>
            <a:lvl4pPr marL="1600200" indent="-228600" eaLnBrk="0" hangingPunct="0">
              <a:defRPr sz="2800">
                <a:solidFill>
                  <a:schemeClr val="tx1"/>
                </a:solidFill>
                <a:latin typeface="Arial" panose="020B0604020202020204" pitchFamily="34" charset="0"/>
                <a:ea typeface="宋体" panose="02010600030101010101" pitchFamily="2" charset="-122"/>
              </a:defRPr>
            </a:lvl4pPr>
            <a:lvl5pPr marL="2057400" indent="-228600" eaLnBrk="0" hangingPunct="0">
              <a:defRPr sz="28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28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28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28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2800">
                <a:solidFill>
                  <a:schemeClr val="tx1"/>
                </a:solidFill>
                <a:latin typeface="Arial" panose="020B0604020202020204" pitchFamily="34" charset="0"/>
                <a:ea typeface="宋体" panose="02010600030101010101" pitchFamily="2" charset="-122"/>
              </a:defRPr>
            </a:lvl9pPr>
          </a:lstStyle>
          <a:p>
            <a:pPr eaLnBrk="1" hangingPunct="1">
              <a:spcBef>
                <a:spcPct val="50000"/>
              </a:spcBef>
            </a:pPr>
            <a:endParaRPr lang="zh-CN" altLang="en-US" sz="1800"/>
          </a:p>
        </p:txBody>
      </p:sp>
      <p:sp>
        <p:nvSpPr>
          <p:cNvPr id="5138" name="Line 29"/>
          <p:cNvSpPr>
            <a:spLocks noChangeShapeType="1"/>
          </p:cNvSpPr>
          <p:nvPr/>
        </p:nvSpPr>
        <p:spPr bwMode="auto">
          <a:xfrm flipH="1" flipV="1">
            <a:off x="2916238" y="2276475"/>
            <a:ext cx="863600" cy="360363"/>
          </a:xfrm>
          <a:prstGeom prst="line">
            <a:avLst/>
          </a:prstGeom>
          <a:noFill/>
          <a:ln w="38100">
            <a:solidFill>
              <a:srgbClr val="3366FF"/>
            </a:solidFill>
            <a:round/>
            <a:tailEnd type="triangle" w="med" len="med"/>
          </a:ln>
          <a:extLst>
            <a:ext uri="{909E8E84-426E-40DD-AFC4-6F175D3DCCD1}">
              <a14:hiddenFill xmlns:a14="http://schemas.microsoft.com/office/drawing/2010/main">
                <a:noFill/>
              </a14:hiddenFill>
            </a:ext>
          </a:extLst>
        </p:spPr>
        <p:txBody>
          <a:bodyPr/>
          <a:lstStyle/>
          <a:p>
            <a:endParaRPr lang="zh-CN" altLang="en-US"/>
          </a:p>
        </p:txBody>
      </p:sp>
      <p:grpSp>
        <p:nvGrpSpPr>
          <p:cNvPr id="2" name="组合 29"/>
          <p:cNvGrpSpPr/>
          <p:nvPr/>
        </p:nvGrpSpPr>
        <p:grpSpPr bwMode="auto">
          <a:xfrm>
            <a:off x="0" y="2852738"/>
            <a:ext cx="3084513" cy="1897062"/>
            <a:chOff x="0" y="0"/>
            <a:chExt cx="3084513" cy="1897062"/>
          </a:xfrm>
        </p:grpSpPr>
        <p:sp>
          <p:nvSpPr>
            <p:cNvPr id="5152" name="Text Box 12"/>
            <p:cNvSpPr txBox="1">
              <a:spLocks noChangeArrowheads="1"/>
            </p:cNvSpPr>
            <p:nvPr/>
          </p:nvSpPr>
          <p:spPr bwMode="auto">
            <a:xfrm>
              <a:off x="0" y="1439862"/>
              <a:ext cx="3084513" cy="457200"/>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Arial" panose="020B0604020202020204" pitchFamily="34" charset="0"/>
                  <a:ea typeface="宋体" panose="02010600030101010101" pitchFamily="2" charset="-122"/>
                </a:defRPr>
              </a:lvl1pPr>
              <a:lvl2pPr marL="742950" indent="-285750" eaLnBrk="0" hangingPunct="0">
                <a:defRPr sz="2800">
                  <a:solidFill>
                    <a:schemeClr val="tx1"/>
                  </a:solidFill>
                  <a:latin typeface="Arial" panose="020B0604020202020204" pitchFamily="34" charset="0"/>
                  <a:ea typeface="宋体" panose="02010600030101010101" pitchFamily="2" charset="-122"/>
                </a:defRPr>
              </a:lvl2pPr>
              <a:lvl3pPr marL="1143000" indent="-228600" eaLnBrk="0" hangingPunct="0">
                <a:defRPr sz="2800">
                  <a:solidFill>
                    <a:schemeClr val="tx1"/>
                  </a:solidFill>
                  <a:latin typeface="Arial" panose="020B0604020202020204" pitchFamily="34" charset="0"/>
                  <a:ea typeface="宋体" panose="02010600030101010101" pitchFamily="2" charset="-122"/>
                </a:defRPr>
              </a:lvl3pPr>
              <a:lvl4pPr marL="1600200" indent="-228600" eaLnBrk="0" hangingPunct="0">
                <a:defRPr sz="2800">
                  <a:solidFill>
                    <a:schemeClr val="tx1"/>
                  </a:solidFill>
                  <a:latin typeface="Arial" panose="020B0604020202020204" pitchFamily="34" charset="0"/>
                  <a:ea typeface="宋体" panose="02010600030101010101" pitchFamily="2" charset="-122"/>
                </a:defRPr>
              </a:lvl4pPr>
              <a:lvl5pPr marL="2057400" indent="-228600" eaLnBrk="0" hangingPunct="0">
                <a:defRPr sz="28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28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28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28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2800">
                  <a:solidFill>
                    <a:schemeClr val="tx1"/>
                  </a:solidFill>
                  <a:latin typeface="Arial" panose="020B0604020202020204" pitchFamily="34" charset="0"/>
                  <a:ea typeface="宋体" panose="02010600030101010101" pitchFamily="2" charset="-122"/>
                </a:defRPr>
              </a:lvl9pPr>
            </a:lstStyle>
            <a:p>
              <a:pPr eaLnBrk="1" hangingPunct="1"/>
              <a:r>
                <a:rPr lang="en-US" altLang="zh-CN" sz="2400"/>
                <a:t>have enough sleep</a:t>
              </a:r>
              <a:endParaRPr lang="en-US" altLang="zh-CN" sz="1800"/>
            </a:p>
          </p:txBody>
        </p:sp>
        <p:pic>
          <p:nvPicPr>
            <p:cNvPr id="5153" name="Picture 30" descr="4"/>
            <p:cNvPicPr>
              <a:picLocks noChangeAspect="1" noChangeArrowheads="1"/>
            </p:cNvPicPr>
            <p:nvPr/>
          </p:nvPicPr>
          <p:blipFill>
            <a:blip r:embed="rId3"/>
            <a:srcRect/>
            <a:stretch>
              <a:fillRect/>
            </a:stretch>
          </p:blipFill>
          <p:spPr bwMode="auto">
            <a:xfrm>
              <a:off x="323850" y="0"/>
              <a:ext cx="1647825" cy="1390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3" name="组合 30"/>
          <p:cNvGrpSpPr/>
          <p:nvPr/>
        </p:nvGrpSpPr>
        <p:grpSpPr bwMode="auto">
          <a:xfrm>
            <a:off x="250825" y="4868863"/>
            <a:ext cx="3455988" cy="1825625"/>
            <a:chOff x="0" y="0"/>
            <a:chExt cx="3455988" cy="1825625"/>
          </a:xfrm>
        </p:grpSpPr>
        <p:sp>
          <p:nvSpPr>
            <p:cNvPr id="5150" name="Text Box 12"/>
            <p:cNvSpPr txBox="1">
              <a:spLocks noChangeArrowheads="1"/>
            </p:cNvSpPr>
            <p:nvPr/>
          </p:nvSpPr>
          <p:spPr bwMode="auto">
            <a:xfrm>
              <a:off x="0" y="1368425"/>
              <a:ext cx="3455988" cy="457200"/>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Arial" panose="020B0604020202020204" pitchFamily="34" charset="0"/>
                  <a:ea typeface="宋体" panose="02010600030101010101" pitchFamily="2" charset="-122"/>
                </a:defRPr>
              </a:lvl1pPr>
              <a:lvl2pPr marL="742950" indent="-285750" eaLnBrk="0" hangingPunct="0">
                <a:defRPr sz="2800">
                  <a:solidFill>
                    <a:schemeClr val="tx1"/>
                  </a:solidFill>
                  <a:latin typeface="Arial" panose="020B0604020202020204" pitchFamily="34" charset="0"/>
                  <a:ea typeface="宋体" panose="02010600030101010101" pitchFamily="2" charset="-122"/>
                </a:defRPr>
              </a:lvl2pPr>
              <a:lvl3pPr marL="1143000" indent="-228600" eaLnBrk="0" hangingPunct="0">
                <a:defRPr sz="2800">
                  <a:solidFill>
                    <a:schemeClr val="tx1"/>
                  </a:solidFill>
                  <a:latin typeface="Arial" panose="020B0604020202020204" pitchFamily="34" charset="0"/>
                  <a:ea typeface="宋体" panose="02010600030101010101" pitchFamily="2" charset="-122"/>
                </a:defRPr>
              </a:lvl3pPr>
              <a:lvl4pPr marL="1600200" indent="-228600" eaLnBrk="0" hangingPunct="0">
                <a:defRPr sz="2800">
                  <a:solidFill>
                    <a:schemeClr val="tx1"/>
                  </a:solidFill>
                  <a:latin typeface="Arial" panose="020B0604020202020204" pitchFamily="34" charset="0"/>
                  <a:ea typeface="宋体" panose="02010600030101010101" pitchFamily="2" charset="-122"/>
                </a:defRPr>
              </a:lvl4pPr>
              <a:lvl5pPr marL="2057400" indent="-228600" eaLnBrk="0" hangingPunct="0">
                <a:defRPr sz="28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28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28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28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2800">
                  <a:solidFill>
                    <a:schemeClr val="tx1"/>
                  </a:solidFill>
                  <a:latin typeface="Arial" panose="020B0604020202020204" pitchFamily="34" charset="0"/>
                  <a:ea typeface="宋体" panose="02010600030101010101" pitchFamily="2" charset="-122"/>
                </a:defRPr>
              </a:lvl9pPr>
            </a:lstStyle>
            <a:p>
              <a:pPr eaLnBrk="1" hangingPunct="1"/>
              <a:r>
                <a:rPr lang="en-US" altLang="zh-CN" sz="2400"/>
                <a:t>take plenty of exercise</a:t>
              </a:r>
              <a:endParaRPr lang="en-US" altLang="zh-CN" sz="1800"/>
            </a:p>
          </p:txBody>
        </p:sp>
        <p:pic>
          <p:nvPicPr>
            <p:cNvPr id="5151" name="Picture 31" descr="1"/>
            <p:cNvPicPr>
              <a:picLocks noChangeAspect="1" noChangeArrowheads="1"/>
            </p:cNvPicPr>
            <p:nvPr/>
          </p:nvPicPr>
          <p:blipFill>
            <a:blip r:embed="rId4" cstate="email"/>
            <a:srcRect/>
            <a:stretch>
              <a:fillRect/>
            </a:stretch>
          </p:blipFill>
          <p:spPr bwMode="auto">
            <a:xfrm>
              <a:off x="433388" y="0"/>
              <a:ext cx="1531937" cy="144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4" name="组合 32"/>
          <p:cNvGrpSpPr/>
          <p:nvPr/>
        </p:nvGrpSpPr>
        <p:grpSpPr bwMode="auto">
          <a:xfrm>
            <a:off x="4857750" y="4437063"/>
            <a:ext cx="4429125" cy="2262187"/>
            <a:chOff x="0" y="0"/>
            <a:chExt cx="4429156" cy="2261890"/>
          </a:xfrm>
        </p:grpSpPr>
        <p:sp>
          <p:nvSpPr>
            <p:cNvPr id="5148" name="Text Box 9"/>
            <p:cNvSpPr txBox="1">
              <a:spLocks noChangeArrowheads="1"/>
            </p:cNvSpPr>
            <p:nvPr/>
          </p:nvSpPr>
          <p:spPr bwMode="auto">
            <a:xfrm>
              <a:off x="0" y="1800225"/>
              <a:ext cx="4429156" cy="461665"/>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Arial" panose="020B0604020202020204" pitchFamily="34" charset="0"/>
                  <a:ea typeface="宋体" panose="02010600030101010101" pitchFamily="2" charset="-122"/>
                </a:defRPr>
              </a:lvl1pPr>
              <a:lvl2pPr marL="742950" indent="-285750" eaLnBrk="0" hangingPunct="0">
                <a:defRPr sz="2800">
                  <a:solidFill>
                    <a:schemeClr val="tx1"/>
                  </a:solidFill>
                  <a:latin typeface="Arial" panose="020B0604020202020204" pitchFamily="34" charset="0"/>
                  <a:ea typeface="宋体" panose="02010600030101010101" pitchFamily="2" charset="-122"/>
                </a:defRPr>
              </a:lvl2pPr>
              <a:lvl3pPr marL="1143000" indent="-228600" eaLnBrk="0" hangingPunct="0">
                <a:defRPr sz="2800">
                  <a:solidFill>
                    <a:schemeClr val="tx1"/>
                  </a:solidFill>
                  <a:latin typeface="Arial" panose="020B0604020202020204" pitchFamily="34" charset="0"/>
                  <a:ea typeface="宋体" panose="02010600030101010101" pitchFamily="2" charset="-122"/>
                </a:defRPr>
              </a:lvl3pPr>
              <a:lvl4pPr marL="1600200" indent="-228600" eaLnBrk="0" hangingPunct="0">
                <a:defRPr sz="2800">
                  <a:solidFill>
                    <a:schemeClr val="tx1"/>
                  </a:solidFill>
                  <a:latin typeface="Arial" panose="020B0604020202020204" pitchFamily="34" charset="0"/>
                  <a:ea typeface="宋体" panose="02010600030101010101" pitchFamily="2" charset="-122"/>
                </a:defRPr>
              </a:lvl4pPr>
              <a:lvl5pPr marL="2057400" indent="-228600" eaLnBrk="0" hangingPunct="0">
                <a:defRPr sz="28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28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28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28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2800">
                  <a:solidFill>
                    <a:schemeClr val="tx1"/>
                  </a:solidFill>
                  <a:latin typeface="Arial" panose="020B0604020202020204" pitchFamily="34" charset="0"/>
                  <a:ea typeface="宋体" panose="02010600030101010101" pitchFamily="2" charset="-122"/>
                </a:defRPr>
              </a:lvl9pPr>
            </a:lstStyle>
            <a:p>
              <a:pPr eaLnBrk="1" hangingPunct="1"/>
              <a:r>
                <a:rPr lang="en-US" altLang="zh-CN" sz="2400"/>
                <a:t>eat lots of vegetables and fruit</a:t>
              </a:r>
              <a:endParaRPr lang="en-US" altLang="zh-CN" sz="1800"/>
            </a:p>
          </p:txBody>
        </p:sp>
        <p:pic>
          <p:nvPicPr>
            <p:cNvPr id="5149" name="Picture 32" descr="2"/>
            <p:cNvPicPr>
              <a:picLocks noChangeAspect="1" noChangeArrowheads="1"/>
            </p:cNvPicPr>
            <p:nvPr/>
          </p:nvPicPr>
          <p:blipFill>
            <a:blip r:embed="rId5"/>
            <a:srcRect/>
            <a:stretch>
              <a:fillRect/>
            </a:stretch>
          </p:blipFill>
          <p:spPr bwMode="auto">
            <a:xfrm>
              <a:off x="1443036" y="0"/>
              <a:ext cx="2159000" cy="1733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5" name="组合 31"/>
          <p:cNvGrpSpPr/>
          <p:nvPr/>
        </p:nvGrpSpPr>
        <p:grpSpPr bwMode="auto">
          <a:xfrm>
            <a:off x="6011863" y="1196975"/>
            <a:ext cx="3311525" cy="2112963"/>
            <a:chOff x="0" y="0"/>
            <a:chExt cx="3311525" cy="2112963"/>
          </a:xfrm>
        </p:grpSpPr>
        <p:sp>
          <p:nvSpPr>
            <p:cNvPr id="5146" name="Text Box 9"/>
            <p:cNvSpPr txBox="1">
              <a:spLocks noChangeArrowheads="1"/>
            </p:cNvSpPr>
            <p:nvPr/>
          </p:nvSpPr>
          <p:spPr bwMode="auto">
            <a:xfrm>
              <a:off x="0" y="1655763"/>
              <a:ext cx="3311525" cy="457200"/>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Arial" panose="020B0604020202020204" pitchFamily="34" charset="0"/>
                  <a:ea typeface="宋体" panose="02010600030101010101" pitchFamily="2" charset="-122"/>
                </a:defRPr>
              </a:lvl1pPr>
              <a:lvl2pPr marL="742950" indent="-285750" eaLnBrk="0" hangingPunct="0">
                <a:defRPr sz="2800">
                  <a:solidFill>
                    <a:schemeClr val="tx1"/>
                  </a:solidFill>
                  <a:latin typeface="Arial" panose="020B0604020202020204" pitchFamily="34" charset="0"/>
                  <a:ea typeface="宋体" panose="02010600030101010101" pitchFamily="2" charset="-122"/>
                </a:defRPr>
              </a:lvl2pPr>
              <a:lvl3pPr marL="1143000" indent="-228600" eaLnBrk="0" hangingPunct="0">
                <a:defRPr sz="2800">
                  <a:solidFill>
                    <a:schemeClr val="tx1"/>
                  </a:solidFill>
                  <a:latin typeface="Arial" panose="020B0604020202020204" pitchFamily="34" charset="0"/>
                  <a:ea typeface="宋体" panose="02010600030101010101" pitchFamily="2" charset="-122"/>
                </a:defRPr>
              </a:lvl3pPr>
              <a:lvl4pPr marL="1600200" indent="-228600" eaLnBrk="0" hangingPunct="0">
                <a:defRPr sz="2800">
                  <a:solidFill>
                    <a:schemeClr val="tx1"/>
                  </a:solidFill>
                  <a:latin typeface="Arial" panose="020B0604020202020204" pitchFamily="34" charset="0"/>
                  <a:ea typeface="宋体" panose="02010600030101010101" pitchFamily="2" charset="-122"/>
                </a:defRPr>
              </a:lvl4pPr>
              <a:lvl5pPr marL="2057400" indent="-228600" eaLnBrk="0" hangingPunct="0">
                <a:defRPr sz="28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28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28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28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2800">
                  <a:solidFill>
                    <a:schemeClr val="tx1"/>
                  </a:solidFill>
                  <a:latin typeface="Arial" panose="020B0604020202020204" pitchFamily="34" charset="0"/>
                  <a:ea typeface="宋体" panose="02010600030101010101" pitchFamily="2" charset="-122"/>
                </a:defRPr>
              </a:lvl9pPr>
            </a:lstStyle>
            <a:p>
              <a:pPr eaLnBrk="1" hangingPunct="1"/>
              <a:r>
                <a:rPr lang="en-US" altLang="zh-CN" sz="2400"/>
                <a:t>wash my hands often</a:t>
              </a:r>
              <a:endParaRPr lang="en-US" altLang="zh-CN" sz="1800"/>
            </a:p>
          </p:txBody>
        </p:sp>
        <p:pic>
          <p:nvPicPr>
            <p:cNvPr id="5147" name="Picture 33" descr="5"/>
            <p:cNvPicPr>
              <a:picLocks noChangeAspect="1" noChangeArrowheads="1"/>
            </p:cNvPicPr>
            <p:nvPr/>
          </p:nvPicPr>
          <p:blipFill>
            <a:blip r:embed="rId6"/>
            <a:srcRect/>
            <a:stretch>
              <a:fillRect/>
            </a:stretch>
          </p:blipFill>
          <p:spPr bwMode="auto">
            <a:xfrm>
              <a:off x="431800" y="0"/>
              <a:ext cx="1728787" cy="1571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6" name="组合 28"/>
          <p:cNvGrpSpPr/>
          <p:nvPr/>
        </p:nvGrpSpPr>
        <p:grpSpPr bwMode="auto">
          <a:xfrm>
            <a:off x="971550" y="1125538"/>
            <a:ext cx="1397000" cy="1693862"/>
            <a:chOff x="0" y="0"/>
            <a:chExt cx="1397000" cy="1693557"/>
          </a:xfrm>
        </p:grpSpPr>
        <p:sp>
          <p:nvSpPr>
            <p:cNvPr id="5144" name="Text Box 12"/>
            <p:cNvSpPr txBox="1">
              <a:spLocks noChangeArrowheads="1"/>
            </p:cNvSpPr>
            <p:nvPr/>
          </p:nvSpPr>
          <p:spPr bwMode="auto">
            <a:xfrm>
              <a:off x="65094" y="1231892"/>
              <a:ext cx="1249340" cy="461665"/>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Arial" panose="020B0604020202020204" pitchFamily="34" charset="0"/>
                  <a:ea typeface="宋体" panose="02010600030101010101" pitchFamily="2" charset="-122"/>
                </a:defRPr>
              </a:lvl1pPr>
              <a:lvl2pPr marL="742950" indent="-285750" eaLnBrk="0" hangingPunct="0">
                <a:defRPr sz="2800">
                  <a:solidFill>
                    <a:schemeClr val="tx1"/>
                  </a:solidFill>
                  <a:latin typeface="Arial" panose="020B0604020202020204" pitchFamily="34" charset="0"/>
                  <a:ea typeface="宋体" panose="02010600030101010101" pitchFamily="2" charset="-122"/>
                </a:defRPr>
              </a:lvl2pPr>
              <a:lvl3pPr marL="1143000" indent="-228600" eaLnBrk="0" hangingPunct="0">
                <a:defRPr sz="2800">
                  <a:solidFill>
                    <a:schemeClr val="tx1"/>
                  </a:solidFill>
                  <a:latin typeface="Arial" panose="020B0604020202020204" pitchFamily="34" charset="0"/>
                  <a:ea typeface="宋体" panose="02010600030101010101" pitchFamily="2" charset="-122"/>
                </a:defRPr>
              </a:lvl3pPr>
              <a:lvl4pPr marL="1600200" indent="-228600" eaLnBrk="0" hangingPunct="0">
                <a:defRPr sz="2800">
                  <a:solidFill>
                    <a:schemeClr val="tx1"/>
                  </a:solidFill>
                  <a:latin typeface="Arial" panose="020B0604020202020204" pitchFamily="34" charset="0"/>
                  <a:ea typeface="宋体" panose="02010600030101010101" pitchFamily="2" charset="-122"/>
                </a:defRPr>
              </a:lvl4pPr>
              <a:lvl5pPr marL="2057400" indent="-228600" eaLnBrk="0" hangingPunct="0">
                <a:defRPr sz="28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28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28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28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2800">
                  <a:solidFill>
                    <a:schemeClr val="tx1"/>
                  </a:solidFill>
                  <a:latin typeface="Arial" panose="020B0604020202020204" pitchFamily="34" charset="0"/>
                  <a:ea typeface="宋体" panose="02010600030101010101" pitchFamily="2" charset="-122"/>
                </a:defRPr>
              </a:lvl9pPr>
            </a:lstStyle>
            <a:p>
              <a:pPr eaLnBrk="1" hangingPunct="1"/>
              <a:r>
                <a:rPr lang="en-US" altLang="zh-CN" sz="2400"/>
                <a:t>smile</a:t>
              </a:r>
              <a:endParaRPr lang="en-US" altLang="zh-CN" sz="1800"/>
            </a:p>
          </p:txBody>
        </p:sp>
        <p:pic>
          <p:nvPicPr>
            <p:cNvPr id="5145" name="Picture 34" descr="3"/>
            <p:cNvPicPr>
              <a:picLocks noChangeAspect="1" noChangeArrowheads="1"/>
            </p:cNvPicPr>
            <p:nvPr/>
          </p:nvPicPr>
          <p:blipFill>
            <a:blip r:embed="rId7" cstate="email"/>
            <a:srcRect/>
            <a:stretch>
              <a:fillRect/>
            </a:stretch>
          </p:blipFill>
          <p:spPr bwMode="auto">
            <a:xfrm>
              <a:off x="0" y="0"/>
              <a:ext cx="1397000" cy="1273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blinds(horizontal)">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blinds(horizontal)">
                                      <p:cBhvr>
                                        <p:cTn id="17" dur="500"/>
                                        <p:tgtEl>
                                          <p:spTgt spid="3"/>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blinds(horizontal)">
                                      <p:cBhvr>
                                        <p:cTn id="22" dur="500"/>
                                        <p:tgtEl>
                                          <p:spTgt spid="4"/>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5"/>
                                        </p:tgtEl>
                                        <p:attrNameLst>
                                          <p:attrName>style.visibility</p:attrName>
                                        </p:attrNameLst>
                                      </p:cBhvr>
                                      <p:to>
                                        <p:strVal val="visible"/>
                                      </p:to>
                                    </p:set>
                                    <p:animEffect transition="in" filter="blinds(horizontal)">
                                      <p:cBhvr>
                                        <p:cTn id="2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图片 3" descr="1.JPG"/>
          <p:cNvPicPr>
            <a:picLocks noChangeAspect="1" noChangeArrowheads="1"/>
          </p:cNvPicPr>
          <p:nvPr/>
        </p:nvPicPr>
        <p:blipFill>
          <a:blip r:embed="rId4"/>
          <a:srcRect/>
          <a:stretch>
            <a:fillRect/>
          </a:stretch>
        </p:blipFill>
        <p:spPr bwMode="auto">
          <a:xfrm>
            <a:off x="71438" y="357188"/>
            <a:ext cx="8929687" cy="6529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6147" name="组合 4"/>
          <p:cNvGrpSpPr/>
          <p:nvPr/>
        </p:nvGrpSpPr>
        <p:grpSpPr bwMode="auto">
          <a:xfrm>
            <a:off x="71438" y="0"/>
            <a:ext cx="5819775" cy="936625"/>
            <a:chOff x="0" y="0"/>
            <a:chExt cx="5819775" cy="936625"/>
          </a:xfrm>
        </p:grpSpPr>
        <p:sp>
          <p:nvSpPr>
            <p:cNvPr id="6154" name="AutoShape 8"/>
            <p:cNvSpPr>
              <a:spLocks noChangeArrowheads="1"/>
            </p:cNvSpPr>
            <p:nvPr/>
          </p:nvSpPr>
          <p:spPr bwMode="auto">
            <a:xfrm>
              <a:off x="0" y="0"/>
              <a:ext cx="5819775" cy="936625"/>
            </a:xfrm>
            <a:prstGeom prst="horizontalScroll">
              <a:avLst>
                <a:gd name="adj" fmla="val 12500"/>
              </a:avLst>
            </a:prstGeom>
            <a:solidFill>
              <a:srgbClr val="00FF00"/>
            </a:solidFill>
            <a:ln w="38100">
              <a:solidFill>
                <a:srgbClr val="3366FF"/>
              </a:solidFill>
              <a:round/>
            </a:ln>
          </p:spPr>
          <p:txBody>
            <a:bodyPr wrap="none" anchor="ctr"/>
            <a:lstStyle/>
            <a:p>
              <a:endParaRPr lang="zh-CN" altLang="en-US"/>
            </a:p>
          </p:txBody>
        </p:sp>
        <p:sp>
          <p:nvSpPr>
            <p:cNvPr id="6155" name="Text Box 9"/>
            <p:cNvSpPr txBox="1">
              <a:spLocks noChangeArrowheads="1"/>
            </p:cNvSpPr>
            <p:nvPr/>
          </p:nvSpPr>
          <p:spPr bwMode="auto">
            <a:xfrm>
              <a:off x="390519" y="214290"/>
              <a:ext cx="4816475"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Arial" panose="020B0604020202020204" pitchFamily="34" charset="0"/>
                  <a:ea typeface="宋体" panose="02010600030101010101" pitchFamily="2" charset="-122"/>
                </a:defRPr>
              </a:lvl1pPr>
              <a:lvl2pPr marL="742950" indent="-285750" eaLnBrk="0" hangingPunct="0">
                <a:defRPr sz="2800">
                  <a:solidFill>
                    <a:schemeClr val="tx1"/>
                  </a:solidFill>
                  <a:latin typeface="Arial" panose="020B0604020202020204" pitchFamily="34" charset="0"/>
                  <a:ea typeface="宋体" panose="02010600030101010101" pitchFamily="2" charset="-122"/>
                </a:defRPr>
              </a:lvl2pPr>
              <a:lvl3pPr marL="1143000" indent="-228600" eaLnBrk="0" hangingPunct="0">
                <a:defRPr sz="2800">
                  <a:solidFill>
                    <a:schemeClr val="tx1"/>
                  </a:solidFill>
                  <a:latin typeface="Arial" panose="020B0604020202020204" pitchFamily="34" charset="0"/>
                  <a:ea typeface="宋体" panose="02010600030101010101" pitchFamily="2" charset="-122"/>
                </a:defRPr>
              </a:lvl3pPr>
              <a:lvl4pPr marL="1600200" indent="-228600" eaLnBrk="0" hangingPunct="0">
                <a:defRPr sz="2800">
                  <a:solidFill>
                    <a:schemeClr val="tx1"/>
                  </a:solidFill>
                  <a:latin typeface="Arial" panose="020B0604020202020204" pitchFamily="34" charset="0"/>
                  <a:ea typeface="宋体" panose="02010600030101010101" pitchFamily="2" charset="-122"/>
                </a:defRPr>
              </a:lvl4pPr>
              <a:lvl5pPr marL="2057400" indent="-228600" eaLnBrk="0" hangingPunct="0">
                <a:defRPr sz="28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28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28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28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2800">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3600">
                  <a:solidFill>
                    <a:srgbClr val="0000FF"/>
                  </a:solidFill>
                </a:rPr>
                <a:t>Let’s listen and match.</a:t>
              </a:r>
            </a:p>
          </p:txBody>
        </p:sp>
      </p:grpSp>
      <p:pic>
        <p:nvPicPr>
          <p:cNvPr id="7174" name="match.mp3">
            <a:hlinkClick r:id="" action="ppaction://media"/>
          </p:cNvPr>
          <p:cNvPicPr>
            <a:picLocks noRot="1" noChangeAspect="1" noChangeArrowheads="1"/>
          </p:cNvPicPr>
          <p:nvPr>
            <a:audioFile r:link="rId2"/>
            <p:extLst>
              <p:ext uri="{DAA4B4D4-6D71-4841-9C94-3DE7FCFB9230}">
                <p14:media xmlns:p14="http://schemas.microsoft.com/office/powerpoint/2010/main" r:link="rId1"/>
              </p:ext>
            </p:extLst>
          </p:nvPr>
        </p:nvPicPr>
        <p:blipFill>
          <a:blip r:embed="rId5">
            <a:extLst>
              <a:ext uri="{28A0092B-C50C-407E-A947-70E740481C1C}">
                <a14:useLocalDpi xmlns:a14="http://schemas.microsoft.com/office/drawing/2010/main" val="0"/>
              </a:ext>
            </a:extLst>
          </a:blip>
          <a:srcRect/>
          <a:stretch>
            <a:fillRect/>
          </a:stretch>
        </p:blipFill>
        <p:spPr bwMode="auto">
          <a:xfrm>
            <a:off x="7000875" y="214313"/>
            <a:ext cx="714375" cy="71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7175" name="直接连接符 7"/>
          <p:cNvCxnSpPr>
            <a:cxnSpLocks noChangeShapeType="1"/>
          </p:cNvCxnSpPr>
          <p:nvPr/>
        </p:nvCxnSpPr>
        <p:spPr bwMode="auto">
          <a:xfrm rot="16200000" flipH="1">
            <a:off x="1071562" y="2786063"/>
            <a:ext cx="2500313" cy="1785938"/>
          </a:xfrm>
          <a:prstGeom prst="line">
            <a:avLst/>
          </a:prstGeom>
          <a:noFill/>
          <a:ln w="38100">
            <a:solidFill>
              <a:srgbClr val="3366FF"/>
            </a:solidFill>
            <a:round/>
          </a:ln>
          <a:extLst>
            <a:ext uri="{909E8E84-426E-40DD-AFC4-6F175D3DCCD1}">
              <a14:hiddenFill xmlns:a14="http://schemas.microsoft.com/office/drawing/2010/main">
                <a:noFill/>
              </a14:hiddenFill>
            </a:ext>
          </a:extLst>
        </p:spPr>
      </p:cxnSp>
      <p:cxnSp>
        <p:nvCxnSpPr>
          <p:cNvPr id="7176" name="直接连接符 11"/>
          <p:cNvCxnSpPr>
            <a:cxnSpLocks noChangeShapeType="1"/>
          </p:cNvCxnSpPr>
          <p:nvPr/>
        </p:nvCxnSpPr>
        <p:spPr bwMode="auto">
          <a:xfrm>
            <a:off x="4857750" y="2357438"/>
            <a:ext cx="3357563" cy="2571750"/>
          </a:xfrm>
          <a:prstGeom prst="line">
            <a:avLst/>
          </a:prstGeom>
          <a:noFill/>
          <a:ln w="38100">
            <a:solidFill>
              <a:srgbClr val="3366FF"/>
            </a:solidFill>
            <a:round/>
          </a:ln>
          <a:extLst>
            <a:ext uri="{909E8E84-426E-40DD-AFC4-6F175D3DCCD1}">
              <a14:hiddenFill xmlns:a14="http://schemas.microsoft.com/office/drawing/2010/main">
                <a:noFill/>
              </a14:hiddenFill>
            </a:ext>
          </a:extLst>
        </p:spPr>
      </p:cxnSp>
      <p:cxnSp>
        <p:nvCxnSpPr>
          <p:cNvPr id="7177" name="直接连接符 9"/>
          <p:cNvCxnSpPr>
            <a:cxnSpLocks noChangeShapeType="1"/>
          </p:cNvCxnSpPr>
          <p:nvPr/>
        </p:nvCxnSpPr>
        <p:spPr bwMode="auto">
          <a:xfrm>
            <a:off x="3429000" y="3643313"/>
            <a:ext cx="3000375" cy="1285875"/>
          </a:xfrm>
          <a:prstGeom prst="line">
            <a:avLst/>
          </a:prstGeom>
          <a:noFill/>
          <a:ln w="38100">
            <a:solidFill>
              <a:srgbClr val="3366FF"/>
            </a:solidFill>
            <a:round/>
          </a:ln>
          <a:extLst>
            <a:ext uri="{909E8E84-426E-40DD-AFC4-6F175D3DCCD1}">
              <a14:hiddenFill xmlns:a14="http://schemas.microsoft.com/office/drawing/2010/main">
                <a:noFill/>
              </a14:hiddenFill>
            </a:ext>
          </a:extLst>
        </p:spPr>
      </p:cxnSp>
      <p:cxnSp>
        <p:nvCxnSpPr>
          <p:cNvPr id="7178" name="直接连接符 13"/>
          <p:cNvCxnSpPr>
            <a:cxnSpLocks noChangeShapeType="1"/>
          </p:cNvCxnSpPr>
          <p:nvPr/>
        </p:nvCxnSpPr>
        <p:spPr bwMode="auto">
          <a:xfrm rot="10800000" flipV="1">
            <a:off x="4714875" y="2357438"/>
            <a:ext cx="3286125" cy="2571750"/>
          </a:xfrm>
          <a:prstGeom prst="line">
            <a:avLst/>
          </a:prstGeom>
          <a:noFill/>
          <a:ln w="38100">
            <a:solidFill>
              <a:srgbClr val="3366FF"/>
            </a:solidFill>
            <a:round/>
          </a:ln>
          <a:extLst>
            <a:ext uri="{909E8E84-426E-40DD-AFC4-6F175D3DCCD1}">
              <a14:hiddenFill xmlns:a14="http://schemas.microsoft.com/office/drawing/2010/main">
                <a:noFill/>
              </a14:hiddenFill>
            </a:ext>
          </a:extLst>
        </p:spPr>
      </p:cxnSp>
      <p:cxnSp>
        <p:nvCxnSpPr>
          <p:cNvPr id="7179" name="直接连接符 15"/>
          <p:cNvCxnSpPr>
            <a:cxnSpLocks noChangeShapeType="1"/>
          </p:cNvCxnSpPr>
          <p:nvPr/>
        </p:nvCxnSpPr>
        <p:spPr bwMode="auto">
          <a:xfrm rot="10800000" flipV="1">
            <a:off x="1071563" y="3643313"/>
            <a:ext cx="4857750" cy="1285875"/>
          </a:xfrm>
          <a:prstGeom prst="line">
            <a:avLst/>
          </a:prstGeom>
          <a:noFill/>
          <a:ln w="38100">
            <a:solidFill>
              <a:srgbClr val="3366FF"/>
            </a:solidFill>
            <a:round/>
          </a:ln>
          <a:extLst>
            <a:ext uri="{909E8E84-426E-40DD-AFC4-6F175D3DCCD1}">
              <a14:hiddenFill xmlns:a14="http://schemas.microsoft.com/office/drawing/2010/main">
                <a:noFill/>
              </a14:hiddenFill>
            </a:ext>
          </a:extLst>
        </p:spPr>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7175"/>
                                        </p:tgtEl>
                                        <p:attrNameLst>
                                          <p:attrName>style.visibility</p:attrName>
                                        </p:attrNameLst>
                                      </p:cBhvr>
                                      <p:to>
                                        <p:strVal val="visible"/>
                                      </p:to>
                                    </p:set>
                                    <p:animEffect transition="in" filter="blinds(horizontal)">
                                      <p:cBhvr>
                                        <p:cTn id="7" dur="500"/>
                                        <p:tgtEl>
                                          <p:spTgt spid="7175"/>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7176"/>
                                        </p:tgtEl>
                                        <p:attrNameLst>
                                          <p:attrName>style.visibility</p:attrName>
                                        </p:attrNameLst>
                                      </p:cBhvr>
                                      <p:to>
                                        <p:strVal val="visible"/>
                                      </p:to>
                                    </p:set>
                                    <p:animEffect transition="in" filter="blinds(horizontal)">
                                      <p:cBhvr>
                                        <p:cTn id="12" dur="500"/>
                                        <p:tgtEl>
                                          <p:spTgt spid="7176"/>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7178"/>
                                        </p:tgtEl>
                                        <p:attrNameLst>
                                          <p:attrName>style.visibility</p:attrName>
                                        </p:attrNameLst>
                                      </p:cBhvr>
                                      <p:to>
                                        <p:strVal val="visible"/>
                                      </p:to>
                                    </p:set>
                                    <p:animEffect transition="in" filter="blinds(horizontal)">
                                      <p:cBhvr>
                                        <p:cTn id="17" dur="500"/>
                                        <p:tgtEl>
                                          <p:spTgt spid="7178"/>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7177"/>
                                        </p:tgtEl>
                                        <p:attrNameLst>
                                          <p:attrName>style.visibility</p:attrName>
                                        </p:attrNameLst>
                                      </p:cBhvr>
                                      <p:to>
                                        <p:strVal val="visible"/>
                                      </p:to>
                                    </p:set>
                                    <p:animEffect transition="in" filter="blinds(horizontal)">
                                      <p:cBhvr>
                                        <p:cTn id="22" dur="500"/>
                                        <p:tgtEl>
                                          <p:spTgt spid="7177"/>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7179"/>
                                        </p:tgtEl>
                                        <p:attrNameLst>
                                          <p:attrName>style.visibility</p:attrName>
                                        </p:attrNameLst>
                                      </p:cBhvr>
                                      <p:to>
                                        <p:strVal val="visible"/>
                                      </p:to>
                                    </p:set>
                                    <p:animEffect transition="in" filter="blinds(horizontal)">
                                      <p:cBhvr>
                                        <p:cTn id="27" dur="500"/>
                                        <p:tgtEl>
                                          <p:spTgt spid="7179"/>
                                        </p:tgtEl>
                                      </p:cBhvr>
                                    </p:animEffect>
                                  </p:childTnLst>
                                </p:cTn>
                              </p:par>
                            </p:childTnLst>
                          </p:cTn>
                        </p:par>
                      </p:childTnLst>
                    </p:cTn>
                  </p:par>
                </p:childTnLst>
              </p:cTn>
              <p:prevCondLst>
                <p:cond evt="onPrev" delay="0">
                  <p:tgtEl>
                    <p:sldTgt/>
                  </p:tgtEl>
                </p:cond>
              </p:prevCondLst>
              <p:nextCondLst>
                <p:cond evt="onNext" delay="0">
                  <p:tgtEl>
                    <p:sldTgt/>
                  </p:tgtEl>
                </p:cond>
              </p:nextCondLst>
            </p:seq>
            <p:seq concurrent="1" nextAc="seek">
              <p:cTn id="28" restart="whenNotActive" fill="hold" evtFilter="cancelBubble" nodeType="interactiveSeq">
                <p:stCondLst>
                  <p:cond evt="onClick" delay="0">
                    <p:tgtEl>
                      <p:spTgt spid="7174"/>
                    </p:tgtEl>
                  </p:cond>
                </p:stCondLst>
                <p:endSync evt="end" delay="0">
                  <p:rtn val="all"/>
                </p:endSync>
                <p:childTnLst>
                  <p:par>
                    <p:cTn id="29" fill="hold">
                      <p:stCondLst>
                        <p:cond delay="0"/>
                      </p:stCondLst>
                      <p:childTnLst>
                        <p:par>
                          <p:cTn id="30" fill="hold">
                            <p:stCondLst>
                              <p:cond delay="0"/>
                            </p:stCondLst>
                            <p:childTnLst>
                              <p:par>
                                <p:cTn id="31" presetID="1" presetClass="mediacall" presetSubtype="0" fill="hold" nodeType="clickEffect">
                                  <p:stCondLst>
                                    <p:cond delay="0"/>
                                  </p:stCondLst>
                                  <p:childTnLst>
                                    <p:cmd type="call" cmd="playFrom(0.0)">
                                      <p:cBhvr>
                                        <p:cTn id="32" dur="44591" fill="hold"/>
                                        <p:tgtEl>
                                          <p:spTgt spid="7174"/>
                                        </p:tgtEl>
                                      </p:cBhvr>
                                    </p:cmd>
                                  </p:childTnLst>
                                </p:cTn>
                              </p:par>
                            </p:childTnLst>
                          </p:cTn>
                        </p:par>
                      </p:childTnLst>
                    </p:cTn>
                  </p:par>
                </p:childTnLst>
              </p:cTn>
              <p:nextCondLst>
                <p:cond evt="onClick" delay="0">
                  <p:tgtEl>
                    <p:spTgt spid="7174"/>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矩形 1"/>
          <p:cNvSpPr>
            <a:spLocks noChangeArrowheads="1"/>
          </p:cNvSpPr>
          <p:nvPr/>
        </p:nvSpPr>
        <p:spPr bwMode="auto">
          <a:xfrm>
            <a:off x="785813" y="500063"/>
            <a:ext cx="304165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en-US" b="1" dirty="0">
                <a:solidFill>
                  <a:srgbClr val="FF0000"/>
                </a:solidFill>
              </a:rPr>
              <a:t>听力材料的文字稿</a:t>
            </a:r>
            <a:endParaRPr lang="zh-CN" altLang="en-US" b="1" dirty="0"/>
          </a:p>
        </p:txBody>
      </p:sp>
      <p:sp>
        <p:nvSpPr>
          <p:cNvPr id="7171" name="TextBox 5"/>
          <p:cNvSpPr txBox="1">
            <a:spLocks noChangeArrowheads="1"/>
          </p:cNvSpPr>
          <p:nvPr/>
        </p:nvSpPr>
        <p:spPr bwMode="auto">
          <a:xfrm>
            <a:off x="214313" y="1020763"/>
            <a:ext cx="8929687" cy="5694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Arial" panose="020B0604020202020204" pitchFamily="34" charset="0"/>
                <a:ea typeface="宋体" panose="02010600030101010101" pitchFamily="2" charset="-122"/>
              </a:defRPr>
            </a:lvl1pPr>
            <a:lvl2pPr marL="742950" indent="-285750" eaLnBrk="0" hangingPunct="0">
              <a:defRPr sz="2800">
                <a:solidFill>
                  <a:schemeClr val="tx1"/>
                </a:solidFill>
                <a:latin typeface="Arial" panose="020B0604020202020204" pitchFamily="34" charset="0"/>
                <a:ea typeface="宋体" panose="02010600030101010101" pitchFamily="2" charset="-122"/>
              </a:defRPr>
            </a:lvl2pPr>
            <a:lvl3pPr marL="1143000" indent="-228600" eaLnBrk="0" hangingPunct="0">
              <a:defRPr sz="2800">
                <a:solidFill>
                  <a:schemeClr val="tx1"/>
                </a:solidFill>
                <a:latin typeface="Arial" panose="020B0604020202020204" pitchFamily="34" charset="0"/>
                <a:ea typeface="宋体" panose="02010600030101010101" pitchFamily="2" charset="-122"/>
              </a:defRPr>
            </a:lvl3pPr>
            <a:lvl4pPr marL="1600200" indent="-228600" eaLnBrk="0" hangingPunct="0">
              <a:defRPr sz="2800">
                <a:solidFill>
                  <a:schemeClr val="tx1"/>
                </a:solidFill>
                <a:latin typeface="Arial" panose="020B0604020202020204" pitchFamily="34" charset="0"/>
                <a:ea typeface="宋体" panose="02010600030101010101" pitchFamily="2" charset="-122"/>
              </a:defRPr>
            </a:lvl4pPr>
            <a:lvl5pPr marL="2057400" indent="-228600" eaLnBrk="0" hangingPunct="0">
              <a:defRPr sz="28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28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28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28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2800">
                <a:solidFill>
                  <a:schemeClr val="tx1"/>
                </a:solidFill>
                <a:latin typeface="Arial" panose="020B0604020202020204" pitchFamily="34" charset="0"/>
                <a:ea typeface="宋体" panose="02010600030101010101" pitchFamily="2" charset="-122"/>
              </a:defRPr>
            </a:lvl9pPr>
          </a:lstStyle>
          <a:p>
            <a:pPr eaLnBrk="1" hangingPunct="1"/>
            <a:r>
              <a:rPr lang="en-US" altLang="zh-CN"/>
              <a:t>Ms White: Jiamin, what do you do to stay healthy?</a:t>
            </a:r>
          </a:p>
          <a:p>
            <a:pPr eaLnBrk="1" hangingPunct="1"/>
            <a:r>
              <a:rPr lang="en-US" altLang="zh-CN"/>
              <a:t>Jiamin: I sleep a lot. I don’t feel well when I don’t have enough sleep.</a:t>
            </a:r>
          </a:p>
          <a:p>
            <a:pPr eaLnBrk="1" hangingPunct="1"/>
            <a:r>
              <a:rPr lang="en-US" altLang="zh-CN"/>
              <a:t>Ms White: And you, Janet?</a:t>
            </a:r>
          </a:p>
          <a:p>
            <a:pPr eaLnBrk="1" hangingPunct="1"/>
            <a:r>
              <a:rPr lang="en-US" altLang="zh-CN"/>
              <a:t>Janet: I take plenty of exercise. I run in the park every morning.</a:t>
            </a:r>
          </a:p>
          <a:p>
            <a:pPr eaLnBrk="1" hangingPunct="1"/>
            <a:r>
              <a:rPr lang="en-US" altLang="zh-CN"/>
              <a:t>Ms White: Great ideas. Ben, what do you do?</a:t>
            </a:r>
          </a:p>
          <a:p>
            <a:pPr eaLnBrk="1" hangingPunct="1"/>
            <a:r>
              <a:rPr lang="en-US" altLang="zh-CN"/>
              <a:t>Ben: I eat lots of fruit and vegetables. What about you, Xiaoling?</a:t>
            </a:r>
          </a:p>
          <a:p>
            <a:pPr eaLnBrk="1" hangingPunct="1"/>
            <a:r>
              <a:rPr lang="en-US" altLang="zh-CN"/>
              <a:t>Xiaoling: I wash my hands often.</a:t>
            </a:r>
          </a:p>
          <a:p>
            <a:pPr eaLnBrk="1" hangingPunct="1"/>
            <a:r>
              <a:rPr lang="en-US" altLang="zh-CN"/>
              <a:t>Janet: Ms White, what do you do?</a:t>
            </a:r>
          </a:p>
          <a:p>
            <a:pPr eaLnBrk="1" hangingPunct="1"/>
            <a:r>
              <a:rPr lang="en-US" altLang="zh-CN"/>
              <a:t>Ms White: Well, I try to stay happy.</a:t>
            </a:r>
          </a:p>
          <a:p>
            <a:pPr eaLnBrk="1" hangingPunct="1"/>
            <a:r>
              <a:rPr lang="en-US" altLang="zh-CN"/>
              <a:t>All: Yes, you smile all the time!</a:t>
            </a:r>
            <a:endParaRPr lang="zh-CN" alt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矩形 1"/>
          <p:cNvSpPr>
            <a:spLocks noChangeArrowheads="1"/>
          </p:cNvSpPr>
          <p:nvPr/>
        </p:nvSpPr>
        <p:spPr bwMode="auto">
          <a:xfrm>
            <a:off x="107950" y="727075"/>
            <a:ext cx="871220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sz="2000" b="1" i="1" dirty="0">
                <a:solidFill>
                  <a:srgbClr val="0000FF"/>
                </a:solidFill>
              </a:rPr>
              <a:t>We know something about staying healthy. What’s the matter with the people in the pictures? Can you give </a:t>
            </a:r>
            <a:r>
              <a:rPr lang="zh-CN" altLang="en-US" sz="2000" b="1" i="1" dirty="0">
                <a:solidFill>
                  <a:srgbClr val="0000FF"/>
                </a:solidFill>
              </a:rPr>
              <a:t> </a:t>
            </a:r>
            <a:r>
              <a:rPr lang="en-US" altLang="zh-CN" sz="2000" b="1" i="1" dirty="0">
                <a:solidFill>
                  <a:srgbClr val="0000FF"/>
                </a:solidFill>
              </a:rPr>
              <a:t>them some advice?</a:t>
            </a:r>
            <a:endParaRPr lang="zh-CN" altLang="en-US" sz="2000" b="1" i="1" dirty="0">
              <a:solidFill>
                <a:srgbClr val="0000FF"/>
              </a:solidFill>
            </a:endParaRPr>
          </a:p>
        </p:txBody>
      </p:sp>
      <p:sp>
        <p:nvSpPr>
          <p:cNvPr id="8195" name="TextBox 12"/>
          <p:cNvSpPr txBox="1">
            <a:spLocks noChangeArrowheads="1"/>
          </p:cNvSpPr>
          <p:nvPr/>
        </p:nvSpPr>
        <p:spPr bwMode="auto">
          <a:xfrm>
            <a:off x="6480175" y="2357438"/>
            <a:ext cx="2663825"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Arial" panose="020B0604020202020204" pitchFamily="34" charset="0"/>
                <a:ea typeface="宋体" panose="02010600030101010101" pitchFamily="2" charset="-122"/>
              </a:defRPr>
            </a:lvl1pPr>
            <a:lvl2pPr marL="742950" indent="-285750" eaLnBrk="0" hangingPunct="0">
              <a:defRPr sz="2800">
                <a:solidFill>
                  <a:schemeClr val="tx1"/>
                </a:solidFill>
                <a:latin typeface="Arial" panose="020B0604020202020204" pitchFamily="34" charset="0"/>
                <a:ea typeface="宋体" panose="02010600030101010101" pitchFamily="2" charset="-122"/>
              </a:defRPr>
            </a:lvl2pPr>
            <a:lvl3pPr marL="1143000" indent="-228600" eaLnBrk="0" hangingPunct="0">
              <a:defRPr sz="2800">
                <a:solidFill>
                  <a:schemeClr val="tx1"/>
                </a:solidFill>
                <a:latin typeface="Arial" panose="020B0604020202020204" pitchFamily="34" charset="0"/>
                <a:ea typeface="宋体" panose="02010600030101010101" pitchFamily="2" charset="-122"/>
              </a:defRPr>
            </a:lvl3pPr>
            <a:lvl4pPr marL="1600200" indent="-228600" eaLnBrk="0" hangingPunct="0">
              <a:defRPr sz="2800">
                <a:solidFill>
                  <a:schemeClr val="tx1"/>
                </a:solidFill>
                <a:latin typeface="Arial" panose="020B0604020202020204" pitchFamily="34" charset="0"/>
                <a:ea typeface="宋体" panose="02010600030101010101" pitchFamily="2" charset="-122"/>
              </a:defRPr>
            </a:lvl4pPr>
            <a:lvl5pPr marL="2057400" indent="-228600" eaLnBrk="0" hangingPunct="0">
              <a:defRPr sz="28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28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28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28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2800">
                <a:solidFill>
                  <a:schemeClr val="tx1"/>
                </a:solidFill>
                <a:latin typeface="Arial" panose="020B0604020202020204" pitchFamily="34" charset="0"/>
                <a:ea typeface="宋体" panose="02010600030101010101" pitchFamily="2" charset="-122"/>
              </a:defRPr>
            </a:lvl9pPr>
          </a:lstStyle>
          <a:p>
            <a:pPr eaLnBrk="1" hangingPunct="1"/>
            <a:r>
              <a:rPr lang="zh-CN" altLang="en-US" sz="1800"/>
              <a:t>教师示范如何讨论健康并给出适当的建议。</a:t>
            </a:r>
            <a:endParaRPr lang="en-US" sz="1800"/>
          </a:p>
          <a:p>
            <a:pPr eaLnBrk="1" hangingPunct="1"/>
            <a:r>
              <a:rPr lang="zh-CN" altLang="en-US" sz="1800" b="1"/>
              <a:t>红色字体是身体状况和病因，蓝色字体是建议</a:t>
            </a:r>
          </a:p>
        </p:txBody>
      </p:sp>
      <p:sp>
        <p:nvSpPr>
          <p:cNvPr id="8196" name="AutoShape 7"/>
          <p:cNvSpPr>
            <a:spLocks noChangeArrowheads="1"/>
          </p:cNvSpPr>
          <p:nvPr/>
        </p:nvSpPr>
        <p:spPr bwMode="auto">
          <a:xfrm>
            <a:off x="323850" y="0"/>
            <a:ext cx="2376488" cy="765175"/>
          </a:xfrm>
          <a:prstGeom prst="horizontalScroll">
            <a:avLst>
              <a:gd name="adj" fmla="val 12500"/>
            </a:avLst>
          </a:prstGeom>
          <a:solidFill>
            <a:srgbClr val="00FF00"/>
          </a:solidFill>
          <a:ln w="38100">
            <a:solidFill>
              <a:srgbClr val="3366FF"/>
            </a:solidFill>
            <a:round/>
          </a:ln>
        </p:spPr>
        <p:txBody>
          <a:bodyPr wrap="none" anchor="ctr"/>
          <a:lstStyle/>
          <a:p>
            <a:endParaRPr lang="zh-CN" altLang="en-US"/>
          </a:p>
        </p:txBody>
      </p:sp>
      <p:sp>
        <p:nvSpPr>
          <p:cNvPr id="8197" name="Text Box 8"/>
          <p:cNvSpPr txBox="1">
            <a:spLocks noChangeArrowheads="1"/>
          </p:cNvSpPr>
          <p:nvPr/>
        </p:nvSpPr>
        <p:spPr bwMode="auto">
          <a:xfrm>
            <a:off x="395288" y="188913"/>
            <a:ext cx="230346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Arial" panose="020B0604020202020204" pitchFamily="34" charset="0"/>
                <a:ea typeface="宋体" panose="02010600030101010101" pitchFamily="2" charset="-122"/>
              </a:defRPr>
            </a:lvl1pPr>
            <a:lvl2pPr marL="742950" indent="-285750" eaLnBrk="0" hangingPunct="0">
              <a:defRPr sz="2800">
                <a:solidFill>
                  <a:schemeClr val="tx1"/>
                </a:solidFill>
                <a:latin typeface="Arial" panose="020B0604020202020204" pitchFamily="34" charset="0"/>
                <a:ea typeface="宋体" panose="02010600030101010101" pitchFamily="2" charset="-122"/>
              </a:defRPr>
            </a:lvl2pPr>
            <a:lvl3pPr marL="1143000" indent="-228600" eaLnBrk="0" hangingPunct="0">
              <a:defRPr sz="2800">
                <a:solidFill>
                  <a:schemeClr val="tx1"/>
                </a:solidFill>
                <a:latin typeface="Arial" panose="020B0604020202020204" pitchFamily="34" charset="0"/>
                <a:ea typeface="宋体" panose="02010600030101010101" pitchFamily="2" charset="-122"/>
              </a:defRPr>
            </a:lvl3pPr>
            <a:lvl4pPr marL="1600200" indent="-228600" eaLnBrk="0" hangingPunct="0">
              <a:defRPr sz="2800">
                <a:solidFill>
                  <a:schemeClr val="tx1"/>
                </a:solidFill>
                <a:latin typeface="Arial" panose="020B0604020202020204" pitchFamily="34" charset="0"/>
                <a:ea typeface="宋体" panose="02010600030101010101" pitchFamily="2" charset="-122"/>
              </a:defRPr>
            </a:lvl4pPr>
            <a:lvl5pPr marL="2057400" indent="-228600" eaLnBrk="0" hangingPunct="0">
              <a:defRPr sz="28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28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28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28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2800">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2400" b="1" dirty="0">
                <a:solidFill>
                  <a:srgbClr val="0000FF"/>
                </a:solidFill>
              </a:rPr>
              <a:t>Look and say</a:t>
            </a:r>
          </a:p>
        </p:txBody>
      </p:sp>
      <p:pic>
        <p:nvPicPr>
          <p:cNvPr id="8198" name="Picture 9" descr="6"/>
          <p:cNvPicPr>
            <a:picLocks noChangeAspect="1" noChangeArrowheads="1"/>
          </p:cNvPicPr>
          <p:nvPr/>
        </p:nvPicPr>
        <p:blipFill>
          <a:blip r:embed="rId2"/>
          <a:srcRect/>
          <a:stretch>
            <a:fillRect/>
          </a:stretch>
        </p:blipFill>
        <p:spPr bwMode="auto">
          <a:xfrm>
            <a:off x="1643063" y="1428750"/>
            <a:ext cx="2498725" cy="2047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199" name="Line 13"/>
          <p:cNvSpPr>
            <a:spLocks noChangeShapeType="1"/>
          </p:cNvSpPr>
          <p:nvPr/>
        </p:nvSpPr>
        <p:spPr bwMode="auto">
          <a:xfrm flipV="1">
            <a:off x="4249738" y="2163763"/>
            <a:ext cx="288925" cy="142875"/>
          </a:xfrm>
          <a:prstGeom prst="line">
            <a:avLst/>
          </a:prstGeom>
          <a:noFill/>
          <a:ln w="38100">
            <a:solidFill>
              <a:srgbClr val="3366FF"/>
            </a:solidFill>
            <a:round/>
            <a:tailEnd type="triangle" w="med" len="med"/>
          </a:ln>
          <a:extLst>
            <a:ext uri="{909E8E84-426E-40DD-AFC4-6F175D3DCCD1}">
              <a14:hiddenFill xmlns:a14="http://schemas.microsoft.com/office/drawing/2010/main">
                <a:noFill/>
              </a14:hiddenFill>
            </a:ext>
          </a:extLst>
        </p:spPr>
        <p:txBody>
          <a:bodyPr/>
          <a:lstStyle/>
          <a:p>
            <a:endParaRPr lang="zh-CN" altLang="en-US"/>
          </a:p>
        </p:txBody>
      </p:sp>
      <p:sp>
        <p:nvSpPr>
          <p:cNvPr id="8200" name="Line 14"/>
          <p:cNvSpPr>
            <a:spLocks noChangeShapeType="1"/>
          </p:cNvSpPr>
          <p:nvPr/>
        </p:nvSpPr>
        <p:spPr bwMode="auto">
          <a:xfrm flipH="1">
            <a:off x="1143000" y="3000375"/>
            <a:ext cx="501650" cy="357188"/>
          </a:xfrm>
          <a:prstGeom prst="line">
            <a:avLst/>
          </a:prstGeom>
          <a:noFill/>
          <a:ln w="38100">
            <a:solidFill>
              <a:srgbClr val="3366FF"/>
            </a:solidFill>
            <a:round/>
            <a:tailEnd type="triangle" w="med" len="med"/>
          </a:ln>
          <a:extLst>
            <a:ext uri="{909E8E84-426E-40DD-AFC4-6F175D3DCCD1}">
              <a14:hiddenFill xmlns:a14="http://schemas.microsoft.com/office/drawing/2010/main">
                <a:noFill/>
              </a14:hiddenFill>
            </a:ext>
          </a:extLst>
        </p:spPr>
        <p:txBody>
          <a:bodyPr/>
          <a:lstStyle/>
          <a:p>
            <a:endParaRPr lang="zh-CN" altLang="en-US"/>
          </a:p>
        </p:txBody>
      </p:sp>
      <p:sp>
        <p:nvSpPr>
          <p:cNvPr id="8201" name="Line 15"/>
          <p:cNvSpPr>
            <a:spLocks noChangeShapeType="1"/>
          </p:cNvSpPr>
          <p:nvPr/>
        </p:nvSpPr>
        <p:spPr bwMode="auto">
          <a:xfrm>
            <a:off x="3571875" y="3429000"/>
            <a:ext cx="358775" cy="215900"/>
          </a:xfrm>
          <a:prstGeom prst="line">
            <a:avLst/>
          </a:prstGeom>
          <a:noFill/>
          <a:ln w="38100">
            <a:solidFill>
              <a:srgbClr val="3366FF"/>
            </a:solidFill>
            <a:round/>
            <a:tailEnd type="triangle" w="med" len="med"/>
          </a:ln>
          <a:extLst>
            <a:ext uri="{909E8E84-426E-40DD-AFC4-6F175D3DCCD1}">
              <a14:hiddenFill xmlns:a14="http://schemas.microsoft.com/office/drawing/2010/main">
                <a:noFill/>
              </a14:hiddenFill>
            </a:ext>
          </a:extLst>
        </p:spPr>
        <p:txBody>
          <a:bodyPr/>
          <a:lstStyle/>
          <a:p>
            <a:endParaRPr lang="zh-CN" altLang="en-US"/>
          </a:p>
        </p:txBody>
      </p:sp>
      <p:sp>
        <p:nvSpPr>
          <p:cNvPr id="8202" name="Text Box 16"/>
          <p:cNvSpPr txBox="1">
            <a:spLocks noChangeArrowheads="1"/>
          </p:cNvSpPr>
          <p:nvPr/>
        </p:nvSpPr>
        <p:spPr bwMode="auto">
          <a:xfrm>
            <a:off x="357188" y="3071813"/>
            <a:ext cx="1187450"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Arial" panose="020B0604020202020204" pitchFamily="34" charset="0"/>
                <a:ea typeface="宋体" panose="02010600030101010101" pitchFamily="2" charset="-122"/>
              </a:defRPr>
            </a:lvl1pPr>
            <a:lvl2pPr marL="742950" indent="-285750" eaLnBrk="0" hangingPunct="0">
              <a:defRPr sz="2800">
                <a:solidFill>
                  <a:schemeClr val="tx1"/>
                </a:solidFill>
                <a:latin typeface="Arial" panose="020B0604020202020204" pitchFamily="34" charset="0"/>
                <a:ea typeface="宋体" panose="02010600030101010101" pitchFamily="2" charset="-122"/>
              </a:defRPr>
            </a:lvl2pPr>
            <a:lvl3pPr marL="1143000" indent="-228600" eaLnBrk="0" hangingPunct="0">
              <a:defRPr sz="2800">
                <a:solidFill>
                  <a:schemeClr val="tx1"/>
                </a:solidFill>
                <a:latin typeface="Arial" panose="020B0604020202020204" pitchFamily="34" charset="0"/>
                <a:ea typeface="宋体" panose="02010600030101010101" pitchFamily="2" charset="-122"/>
              </a:defRPr>
            </a:lvl3pPr>
            <a:lvl4pPr marL="1600200" indent="-228600" eaLnBrk="0" hangingPunct="0">
              <a:defRPr sz="2800">
                <a:solidFill>
                  <a:schemeClr val="tx1"/>
                </a:solidFill>
                <a:latin typeface="Arial" panose="020B0604020202020204" pitchFamily="34" charset="0"/>
                <a:ea typeface="宋体" panose="02010600030101010101" pitchFamily="2" charset="-122"/>
              </a:defRPr>
            </a:lvl4pPr>
            <a:lvl5pPr marL="2057400" indent="-228600" eaLnBrk="0" hangingPunct="0">
              <a:defRPr sz="28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28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28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28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2800">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2400" b="1">
                <a:solidFill>
                  <a:srgbClr val="FF0000"/>
                </a:solidFill>
              </a:rPr>
              <a:t>too heavy</a:t>
            </a:r>
          </a:p>
        </p:txBody>
      </p:sp>
      <p:sp>
        <p:nvSpPr>
          <p:cNvPr id="8203" name="Text Box 17"/>
          <p:cNvSpPr txBox="1">
            <a:spLocks noChangeArrowheads="1"/>
          </p:cNvSpPr>
          <p:nvPr/>
        </p:nvSpPr>
        <p:spPr bwMode="auto">
          <a:xfrm>
            <a:off x="4551363" y="1657350"/>
            <a:ext cx="12954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Arial" panose="020B0604020202020204" pitchFamily="34" charset="0"/>
                <a:ea typeface="宋体" panose="02010600030101010101" pitchFamily="2" charset="-122"/>
              </a:defRPr>
            </a:lvl1pPr>
            <a:lvl2pPr marL="742950" indent="-285750" eaLnBrk="0" hangingPunct="0">
              <a:defRPr sz="2800">
                <a:solidFill>
                  <a:schemeClr val="tx1"/>
                </a:solidFill>
                <a:latin typeface="Arial" panose="020B0604020202020204" pitchFamily="34" charset="0"/>
                <a:ea typeface="宋体" panose="02010600030101010101" pitchFamily="2" charset="-122"/>
              </a:defRPr>
            </a:lvl2pPr>
            <a:lvl3pPr marL="1143000" indent="-228600" eaLnBrk="0" hangingPunct="0">
              <a:defRPr sz="2800">
                <a:solidFill>
                  <a:schemeClr val="tx1"/>
                </a:solidFill>
                <a:latin typeface="Arial" panose="020B0604020202020204" pitchFamily="34" charset="0"/>
                <a:ea typeface="宋体" panose="02010600030101010101" pitchFamily="2" charset="-122"/>
              </a:defRPr>
            </a:lvl3pPr>
            <a:lvl4pPr marL="1600200" indent="-228600" eaLnBrk="0" hangingPunct="0">
              <a:defRPr sz="2800">
                <a:solidFill>
                  <a:schemeClr val="tx1"/>
                </a:solidFill>
                <a:latin typeface="Arial" panose="020B0604020202020204" pitchFamily="34" charset="0"/>
                <a:ea typeface="宋体" panose="02010600030101010101" pitchFamily="2" charset="-122"/>
              </a:defRPr>
            </a:lvl4pPr>
            <a:lvl5pPr marL="2057400" indent="-228600" eaLnBrk="0" hangingPunct="0">
              <a:defRPr sz="28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28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28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28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2800">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2400" b="1">
                <a:solidFill>
                  <a:srgbClr val="CC0099"/>
                </a:solidFill>
              </a:rPr>
              <a:t>eat too much meat</a:t>
            </a:r>
          </a:p>
        </p:txBody>
      </p:sp>
      <p:sp>
        <p:nvSpPr>
          <p:cNvPr id="8204" name="Text Box 18"/>
          <p:cNvSpPr txBox="1">
            <a:spLocks noChangeArrowheads="1"/>
          </p:cNvSpPr>
          <p:nvPr/>
        </p:nvSpPr>
        <p:spPr bwMode="auto">
          <a:xfrm>
            <a:off x="3265488" y="3514725"/>
            <a:ext cx="2592387"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Arial" panose="020B0604020202020204" pitchFamily="34" charset="0"/>
                <a:ea typeface="宋体" panose="02010600030101010101" pitchFamily="2" charset="-122"/>
              </a:defRPr>
            </a:lvl1pPr>
            <a:lvl2pPr marL="742950" indent="-285750" eaLnBrk="0" hangingPunct="0">
              <a:defRPr sz="2800">
                <a:solidFill>
                  <a:schemeClr val="tx1"/>
                </a:solidFill>
                <a:latin typeface="Arial" panose="020B0604020202020204" pitchFamily="34" charset="0"/>
                <a:ea typeface="宋体" panose="02010600030101010101" pitchFamily="2" charset="-122"/>
              </a:defRPr>
            </a:lvl2pPr>
            <a:lvl3pPr marL="1143000" indent="-228600" eaLnBrk="0" hangingPunct="0">
              <a:defRPr sz="2800">
                <a:solidFill>
                  <a:schemeClr val="tx1"/>
                </a:solidFill>
                <a:latin typeface="Arial" panose="020B0604020202020204" pitchFamily="34" charset="0"/>
                <a:ea typeface="宋体" panose="02010600030101010101" pitchFamily="2" charset="-122"/>
              </a:defRPr>
            </a:lvl3pPr>
            <a:lvl4pPr marL="1600200" indent="-228600" eaLnBrk="0" hangingPunct="0">
              <a:defRPr sz="2800">
                <a:solidFill>
                  <a:schemeClr val="tx1"/>
                </a:solidFill>
                <a:latin typeface="Arial" panose="020B0604020202020204" pitchFamily="34" charset="0"/>
                <a:ea typeface="宋体" panose="02010600030101010101" pitchFamily="2" charset="-122"/>
              </a:defRPr>
            </a:lvl4pPr>
            <a:lvl5pPr marL="2057400" indent="-228600" eaLnBrk="0" hangingPunct="0">
              <a:defRPr sz="28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28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28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28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2800">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2400" b="1">
                <a:solidFill>
                  <a:srgbClr val="0000FF"/>
                </a:solidFill>
              </a:rPr>
              <a:t>eat  more vegetables and fruit</a:t>
            </a:r>
          </a:p>
        </p:txBody>
      </p:sp>
      <p:sp>
        <p:nvSpPr>
          <p:cNvPr id="8205" name="TextBox 36"/>
          <p:cNvSpPr txBox="1">
            <a:spLocks noChangeArrowheads="1"/>
          </p:cNvSpPr>
          <p:nvPr/>
        </p:nvSpPr>
        <p:spPr bwMode="auto">
          <a:xfrm>
            <a:off x="357188" y="4929188"/>
            <a:ext cx="7599362" cy="138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Arial" panose="020B0604020202020204" pitchFamily="34" charset="0"/>
                <a:ea typeface="宋体" panose="02010600030101010101" pitchFamily="2" charset="-122"/>
              </a:defRPr>
            </a:lvl1pPr>
            <a:lvl2pPr marL="742950" indent="-285750" eaLnBrk="0" hangingPunct="0">
              <a:defRPr sz="2800">
                <a:solidFill>
                  <a:schemeClr val="tx1"/>
                </a:solidFill>
                <a:latin typeface="Arial" panose="020B0604020202020204" pitchFamily="34" charset="0"/>
                <a:ea typeface="宋体" panose="02010600030101010101" pitchFamily="2" charset="-122"/>
              </a:defRPr>
            </a:lvl2pPr>
            <a:lvl3pPr marL="1143000" indent="-228600" eaLnBrk="0" hangingPunct="0">
              <a:defRPr sz="2800">
                <a:solidFill>
                  <a:schemeClr val="tx1"/>
                </a:solidFill>
                <a:latin typeface="Arial" panose="020B0604020202020204" pitchFamily="34" charset="0"/>
                <a:ea typeface="宋体" panose="02010600030101010101" pitchFamily="2" charset="-122"/>
              </a:defRPr>
            </a:lvl3pPr>
            <a:lvl4pPr marL="1600200" indent="-228600" eaLnBrk="0" hangingPunct="0">
              <a:defRPr sz="2800">
                <a:solidFill>
                  <a:schemeClr val="tx1"/>
                </a:solidFill>
                <a:latin typeface="Arial" panose="020B0604020202020204" pitchFamily="34" charset="0"/>
                <a:ea typeface="宋体" panose="02010600030101010101" pitchFamily="2" charset="-122"/>
              </a:defRPr>
            </a:lvl4pPr>
            <a:lvl5pPr marL="2057400" indent="-228600" eaLnBrk="0" hangingPunct="0">
              <a:defRPr sz="28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28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28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28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2800">
                <a:solidFill>
                  <a:schemeClr val="tx1"/>
                </a:solidFill>
                <a:latin typeface="Arial" panose="020B0604020202020204" pitchFamily="34" charset="0"/>
                <a:ea typeface="宋体" panose="02010600030101010101" pitchFamily="2" charset="-122"/>
              </a:defRPr>
            </a:lvl9pPr>
          </a:lstStyle>
          <a:p>
            <a:pPr eaLnBrk="1" hangingPunct="1"/>
            <a:r>
              <a:rPr lang="en-US" altLang="zh-CN" dirty="0"/>
              <a:t>Bill is too heavy. He eats too much meat. He </a:t>
            </a:r>
          </a:p>
          <a:p>
            <a:pPr eaLnBrk="1" hangingPunct="1"/>
            <a:r>
              <a:rPr lang="en-US" altLang="zh-CN" dirty="0"/>
              <a:t>should eat more vegetables and fruit and less meat.</a:t>
            </a:r>
            <a:endParaRPr lang="zh-CN"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8205"/>
                                        </p:tgtEl>
                                        <p:attrNameLst>
                                          <p:attrName>style.visibility</p:attrName>
                                        </p:attrNameLst>
                                      </p:cBhvr>
                                      <p:to>
                                        <p:strVal val="visible"/>
                                      </p:to>
                                    </p:set>
                                    <p:animEffect transition="in" filter="blinds(horizontal)">
                                      <p:cBhvr>
                                        <p:cTn id="7" dur="500"/>
                                        <p:tgtEl>
                                          <p:spTgt spid="820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05" grpId="0"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10" descr="7"/>
          <p:cNvPicPr>
            <a:picLocks noChangeAspect="1" noChangeArrowheads="1"/>
          </p:cNvPicPr>
          <p:nvPr/>
        </p:nvPicPr>
        <p:blipFill>
          <a:blip r:embed="rId2"/>
          <a:srcRect/>
          <a:stretch>
            <a:fillRect/>
          </a:stretch>
        </p:blipFill>
        <p:spPr bwMode="auto">
          <a:xfrm>
            <a:off x="4968875" y="1098550"/>
            <a:ext cx="2160588" cy="1657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19" name="Picture 11" descr="8"/>
          <p:cNvPicPr>
            <a:picLocks noChangeAspect="1" noChangeArrowheads="1"/>
          </p:cNvPicPr>
          <p:nvPr/>
        </p:nvPicPr>
        <p:blipFill>
          <a:blip r:embed="rId3" cstate="email"/>
          <a:srcRect/>
          <a:stretch>
            <a:fillRect/>
          </a:stretch>
        </p:blipFill>
        <p:spPr bwMode="auto">
          <a:xfrm>
            <a:off x="1439863" y="3906838"/>
            <a:ext cx="1728787" cy="134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20" name="Picture 12" descr="9"/>
          <p:cNvPicPr>
            <a:picLocks noChangeAspect="1" noChangeArrowheads="1"/>
          </p:cNvPicPr>
          <p:nvPr/>
        </p:nvPicPr>
        <p:blipFill>
          <a:blip r:embed="rId4"/>
          <a:srcRect/>
          <a:stretch>
            <a:fillRect/>
          </a:stretch>
        </p:blipFill>
        <p:spPr bwMode="auto">
          <a:xfrm>
            <a:off x="5329238" y="3740150"/>
            <a:ext cx="1943100" cy="1622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21" name="Line 19"/>
          <p:cNvSpPr>
            <a:spLocks noChangeShapeType="1"/>
          </p:cNvSpPr>
          <p:nvPr/>
        </p:nvSpPr>
        <p:spPr bwMode="auto">
          <a:xfrm flipV="1">
            <a:off x="7056438" y="1458913"/>
            <a:ext cx="431800" cy="215900"/>
          </a:xfrm>
          <a:prstGeom prst="line">
            <a:avLst/>
          </a:prstGeom>
          <a:noFill/>
          <a:ln w="38100">
            <a:solidFill>
              <a:srgbClr val="3366FF"/>
            </a:solidFill>
            <a:round/>
            <a:tailEnd type="triangle" w="med" len="med"/>
          </a:ln>
          <a:extLst>
            <a:ext uri="{909E8E84-426E-40DD-AFC4-6F175D3DCCD1}">
              <a14:hiddenFill xmlns:a14="http://schemas.microsoft.com/office/drawing/2010/main">
                <a:noFill/>
              </a14:hiddenFill>
            </a:ext>
          </a:extLst>
        </p:spPr>
        <p:txBody>
          <a:bodyPr/>
          <a:lstStyle/>
          <a:p>
            <a:endParaRPr lang="zh-CN" altLang="en-US"/>
          </a:p>
        </p:txBody>
      </p:sp>
      <p:sp>
        <p:nvSpPr>
          <p:cNvPr id="9222" name="Line 20"/>
          <p:cNvSpPr>
            <a:spLocks noChangeShapeType="1"/>
          </p:cNvSpPr>
          <p:nvPr/>
        </p:nvSpPr>
        <p:spPr bwMode="auto">
          <a:xfrm>
            <a:off x="7056438" y="2322513"/>
            <a:ext cx="360362" cy="0"/>
          </a:xfrm>
          <a:prstGeom prst="line">
            <a:avLst/>
          </a:prstGeom>
          <a:noFill/>
          <a:ln w="38100">
            <a:solidFill>
              <a:srgbClr val="3366FF"/>
            </a:solidFill>
            <a:round/>
            <a:tailEnd type="triangle" w="med" len="med"/>
          </a:ln>
          <a:extLst>
            <a:ext uri="{909E8E84-426E-40DD-AFC4-6F175D3DCCD1}">
              <a14:hiddenFill xmlns:a14="http://schemas.microsoft.com/office/drawing/2010/main">
                <a:noFill/>
              </a14:hiddenFill>
            </a:ext>
          </a:extLst>
        </p:spPr>
        <p:txBody>
          <a:bodyPr/>
          <a:lstStyle/>
          <a:p>
            <a:endParaRPr lang="zh-CN" altLang="en-US"/>
          </a:p>
        </p:txBody>
      </p:sp>
      <p:sp>
        <p:nvSpPr>
          <p:cNvPr id="9223" name="Line 21"/>
          <p:cNvSpPr>
            <a:spLocks noChangeShapeType="1"/>
          </p:cNvSpPr>
          <p:nvPr/>
        </p:nvSpPr>
        <p:spPr bwMode="auto">
          <a:xfrm>
            <a:off x="5761038" y="2755900"/>
            <a:ext cx="287337" cy="142875"/>
          </a:xfrm>
          <a:prstGeom prst="line">
            <a:avLst/>
          </a:prstGeom>
          <a:noFill/>
          <a:ln w="38100">
            <a:solidFill>
              <a:srgbClr val="3366FF"/>
            </a:solidFill>
            <a:round/>
            <a:tailEnd type="triangle" w="med" len="med"/>
          </a:ln>
          <a:extLst>
            <a:ext uri="{909E8E84-426E-40DD-AFC4-6F175D3DCCD1}">
              <a14:hiddenFill xmlns:a14="http://schemas.microsoft.com/office/drawing/2010/main">
                <a:noFill/>
              </a14:hiddenFill>
            </a:ext>
          </a:extLst>
        </p:spPr>
        <p:txBody>
          <a:bodyPr/>
          <a:lstStyle/>
          <a:p>
            <a:endParaRPr lang="zh-CN" altLang="en-US"/>
          </a:p>
        </p:txBody>
      </p:sp>
      <p:sp>
        <p:nvSpPr>
          <p:cNvPr id="9224" name="Text Box 24"/>
          <p:cNvSpPr txBox="1">
            <a:spLocks noChangeArrowheads="1"/>
          </p:cNvSpPr>
          <p:nvPr/>
        </p:nvSpPr>
        <p:spPr bwMode="auto">
          <a:xfrm>
            <a:off x="5761038" y="2971800"/>
            <a:ext cx="2016125"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Arial" panose="020B0604020202020204" pitchFamily="34" charset="0"/>
                <a:ea typeface="宋体" panose="02010600030101010101" pitchFamily="2" charset="-122"/>
              </a:defRPr>
            </a:lvl1pPr>
            <a:lvl2pPr marL="742950" indent="-285750" eaLnBrk="0" hangingPunct="0">
              <a:defRPr sz="2800">
                <a:solidFill>
                  <a:schemeClr val="tx1"/>
                </a:solidFill>
                <a:latin typeface="Arial" panose="020B0604020202020204" pitchFamily="34" charset="0"/>
                <a:ea typeface="宋体" panose="02010600030101010101" pitchFamily="2" charset="-122"/>
              </a:defRPr>
            </a:lvl2pPr>
            <a:lvl3pPr marL="1143000" indent="-228600" eaLnBrk="0" hangingPunct="0">
              <a:defRPr sz="2800">
                <a:solidFill>
                  <a:schemeClr val="tx1"/>
                </a:solidFill>
                <a:latin typeface="Arial" panose="020B0604020202020204" pitchFamily="34" charset="0"/>
                <a:ea typeface="宋体" panose="02010600030101010101" pitchFamily="2" charset="-122"/>
              </a:defRPr>
            </a:lvl3pPr>
            <a:lvl4pPr marL="1600200" indent="-228600" eaLnBrk="0" hangingPunct="0">
              <a:defRPr sz="2800">
                <a:solidFill>
                  <a:schemeClr val="tx1"/>
                </a:solidFill>
                <a:latin typeface="Arial" panose="020B0604020202020204" pitchFamily="34" charset="0"/>
                <a:ea typeface="宋体" panose="02010600030101010101" pitchFamily="2" charset="-122"/>
              </a:defRPr>
            </a:lvl4pPr>
            <a:lvl5pPr marL="2057400" indent="-228600" eaLnBrk="0" hangingPunct="0">
              <a:defRPr sz="28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28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28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28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2800">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2000" b="1">
                <a:solidFill>
                  <a:srgbClr val="0000FF"/>
                </a:solidFill>
              </a:rPr>
              <a:t>take a good rest</a:t>
            </a:r>
          </a:p>
        </p:txBody>
      </p:sp>
      <p:sp>
        <p:nvSpPr>
          <p:cNvPr id="9225" name="Line 25"/>
          <p:cNvSpPr>
            <a:spLocks noChangeShapeType="1"/>
          </p:cNvSpPr>
          <p:nvPr/>
        </p:nvSpPr>
        <p:spPr bwMode="auto">
          <a:xfrm flipH="1">
            <a:off x="1152525" y="4411663"/>
            <a:ext cx="215900" cy="144462"/>
          </a:xfrm>
          <a:prstGeom prst="line">
            <a:avLst/>
          </a:prstGeom>
          <a:noFill/>
          <a:ln w="38100">
            <a:solidFill>
              <a:srgbClr val="3366FF"/>
            </a:solidFill>
            <a:round/>
            <a:tailEnd type="triangle" w="med" len="med"/>
          </a:ln>
          <a:extLst>
            <a:ext uri="{909E8E84-426E-40DD-AFC4-6F175D3DCCD1}">
              <a14:hiddenFill xmlns:a14="http://schemas.microsoft.com/office/drawing/2010/main">
                <a:noFill/>
              </a14:hiddenFill>
            </a:ext>
          </a:extLst>
        </p:spPr>
        <p:txBody>
          <a:bodyPr/>
          <a:lstStyle/>
          <a:p>
            <a:endParaRPr lang="zh-CN" altLang="en-US"/>
          </a:p>
        </p:txBody>
      </p:sp>
      <p:sp>
        <p:nvSpPr>
          <p:cNvPr id="9226" name="Text Box 26"/>
          <p:cNvSpPr txBox="1">
            <a:spLocks noChangeArrowheads="1"/>
          </p:cNvSpPr>
          <p:nvPr/>
        </p:nvSpPr>
        <p:spPr bwMode="auto">
          <a:xfrm>
            <a:off x="0" y="4483100"/>
            <a:ext cx="187325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Arial" panose="020B0604020202020204" pitchFamily="34" charset="0"/>
                <a:ea typeface="宋体" panose="02010600030101010101" pitchFamily="2" charset="-122"/>
              </a:defRPr>
            </a:lvl1pPr>
            <a:lvl2pPr marL="742950" indent="-285750" eaLnBrk="0" hangingPunct="0">
              <a:defRPr sz="2800">
                <a:solidFill>
                  <a:schemeClr val="tx1"/>
                </a:solidFill>
                <a:latin typeface="Arial" panose="020B0604020202020204" pitchFamily="34" charset="0"/>
                <a:ea typeface="宋体" panose="02010600030101010101" pitchFamily="2" charset="-122"/>
              </a:defRPr>
            </a:lvl2pPr>
            <a:lvl3pPr marL="1143000" indent="-228600" eaLnBrk="0" hangingPunct="0">
              <a:defRPr sz="2800">
                <a:solidFill>
                  <a:schemeClr val="tx1"/>
                </a:solidFill>
                <a:latin typeface="Arial" panose="020B0604020202020204" pitchFamily="34" charset="0"/>
                <a:ea typeface="宋体" panose="02010600030101010101" pitchFamily="2" charset="-122"/>
              </a:defRPr>
            </a:lvl3pPr>
            <a:lvl4pPr marL="1600200" indent="-228600" eaLnBrk="0" hangingPunct="0">
              <a:defRPr sz="2800">
                <a:solidFill>
                  <a:schemeClr val="tx1"/>
                </a:solidFill>
                <a:latin typeface="Arial" panose="020B0604020202020204" pitchFamily="34" charset="0"/>
                <a:ea typeface="宋体" panose="02010600030101010101" pitchFamily="2" charset="-122"/>
              </a:defRPr>
            </a:lvl4pPr>
            <a:lvl5pPr marL="2057400" indent="-228600" eaLnBrk="0" hangingPunct="0">
              <a:defRPr sz="28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28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28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28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2800">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2000" b="1">
                <a:solidFill>
                  <a:srgbClr val="FF0000"/>
                </a:solidFill>
              </a:rPr>
              <a:t>have a stomachache</a:t>
            </a:r>
          </a:p>
        </p:txBody>
      </p:sp>
      <p:sp>
        <p:nvSpPr>
          <p:cNvPr id="9227" name="Line 27"/>
          <p:cNvSpPr>
            <a:spLocks noChangeShapeType="1"/>
          </p:cNvSpPr>
          <p:nvPr/>
        </p:nvSpPr>
        <p:spPr bwMode="auto">
          <a:xfrm>
            <a:off x="1439863" y="5275263"/>
            <a:ext cx="0" cy="0"/>
          </a:xfrm>
          <a:prstGeom prst="line">
            <a:avLst/>
          </a:prstGeom>
          <a:noFill/>
          <a:ln w="38100">
            <a:solidFill>
              <a:srgbClr val="3366FF"/>
            </a:solidFill>
            <a:round/>
            <a:tailEnd type="triangle" w="med" len="med"/>
          </a:ln>
          <a:extLst>
            <a:ext uri="{909E8E84-426E-40DD-AFC4-6F175D3DCCD1}">
              <a14:hiddenFill xmlns:a14="http://schemas.microsoft.com/office/drawing/2010/main">
                <a:noFill/>
              </a14:hiddenFill>
            </a:ext>
          </a:extLst>
        </p:spPr>
        <p:txBody>
          <a:bodyPr/>
          <a:lstStyle/>
          <a:p>
            <a:endParaRPr lang="zh-CN" altLang="en-US"/>
          </a:p>
        </p:txBody>
      </p:sp>
      <p:sp>
        <p:nvSpPr>
          <p:cNvPr id="9228" name="Line 28"/>
          <p:cNvSpPr>
            <a:spLocks noChangeShapeType="1"/>
          </p:cNvSpPr>
          <p:nvPr/>
        </p:nvSpPr>
        <p:spPr bwMode="auto">
          <a:xfrm flipH="1">
            <a:off x="1223963" y="5275263"/>
            <a:ext cx="215900" cy="144462"/>
          </a:xfrm>
          <a:prstGeom prst="line">
            <a:avLst/>
          </a:prstGeom>
          <a:noFill/>
          <a:ln w="38100">
            <a:solidFill>
              <a:srgbClr val="3366FF"/>
            </a:solidFill>
            <a:round/>
            <a:tailEnd type="triangle" w="med" len="med"/>
          </a:ln>
          <a:extLst>
            <a:ext uri="{909E8E84-426E-40DD-AFC4-6F175D3DCCD1}">
              <a14:hiddenFill xmlns:a14="http://schemas.microsoft.com/office/drawing/2010/main">
                <a:noFill/>
              </a14:hiddenFill>
            </a:ext>
          </a:extLst>
        </p:spPr>
        <p:txBody>
          <a:bodyPr/>
          <a:lstStyle/>
          <a:p>
            <a:endParaRPr lang="zh-CN" altLang="en-US"/>
          </a:p>
        </p:txBody>
      </p:sp>
      <p:sp>
        <p:nvSpPr>
          <p:cNvPr id="9229" name="Text Box 29"/>
          <p:cNvSpPr txBox="1">
            <a:spLocks noChangeArrowheads="1"/>
          </p:cNvSpPr>
          <p:nvPr/>
        </p:nvSpPr>
        <p:spPr bwMode="auto">
          <a:xfrm>
            <a:off x="431800" y="5419725"/>
            <a:ext cx="1944688"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Arial" panose="020B0604020202020204" pitchFamily="34" charset="0"/>
                <a:ea typeface="宋体" panose="02010600030101010101" pitchFamily="2" charset="-122"/>
              </a:defRPr>
            </a:lvl1pPr>
            <a:lvl2pPr marL="742950" indent="-285750" eaLnBrk="0" hangingPunct="0">
              <a:defRPr sz="2800">
                <a:solidFill>
                  <a:schemeClr val="tx1"/>
                </a:solidFill>
                <a:latin typeface="Arial" panose="020B0604020202020204" pitchFamily="34" charset="0"/>
                <a:ea typeface="宋体" panose="02010600030101010101" pitchFamily="2" charset="-122"/>
              </a:defRPr>
            </a:lvl2pPr>
            <a:lvl3pPr marL="1143000" indent="-228600" eaLnBrk="0" hangingPunct="0">
              <a:defRPr sz="2800">
                <a:solidFill>
                  <a:schemeClr val="tx1"/>
                </a:solidFill>
                <a:latin typeface="Arial" panose="020B0604020202020204" pitchFamily="34" charset="0"/>
                <a:ea typeface="宋体" panose="02010600030101010101" pitchFamily="2" charset="-122"/>
              </a:defRPr>
            </a:lvl3pPr>
            <a:lvl4pPr marL="1600200" indent="-228600" eaLnBrk="0" hangingPunct="0">
              <a:defRPr sz="2800">
                <a:solidFill>
                  <a:schemeClr val="tx1"/>
                </a:solidFill>
                <a:latin typeface="Arial" panose="020B0604020202020204" pitchFamily="34" charset="0"/>
                <a:ea typeface="宋体" panose="02010600030101010101" pitchFamily="2" charset="-122"/>
              </a:defRPr>
            </a:lvl4pPr>
            <a:lvl5pPr marL="2057400" indent="-228600" eaLnBrk="0" hangingPunct="0">
              <a:defRPr sz="28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28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28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28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2800">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2000" b="1">
                <a:solidFill>
                  <a:srgbClr val="CC0099"/>
                </a:solidFill>
              </a:rPr>
              <a:t>drank too much cold  water</a:t>
            </a:r>
          </a:p>
        </p:txBody>
      </p:sp>
      <p:sp>
        <p:nvSpPr>
          <p:cNvPr id="9230" name="Line 30"/>
          <p:cNvSpPr>
            <a:spLocks noChangeShapeType="1"/>
          </p:cNvSpPr>
          <p:nvPr/>
        </p:nvSpPr>
        <p:spPr bwMode="auto">
          <a:xfrm>
            <a:off x="2160588" y="5275263"/>
            <a:ext cx="719137" cy="215900"/>
          </a:xfrm>
          <a:prstGeom prst="line">
            <a:avLst/>
          </a:prstGeom>
          <a:noFill/>
          <a:ln w="38100">
            <a:solidFill>
              <a:srgbClr val="3366FF"/>
            </a:solidFill>
            <a:round/>
            <a:tailEnd type="triangle" w="med" len="med"/>
          </a:ln>
          <a:extLst>
            <a:ext uri="{909E8E84-426E-40DD-AFC4-6F175D3DCCD1}">
              <a14:hiddenFill xmlns:a14="http://schemas.microsoft.com/office/drawing/2010/main">
                <a:noFill/>
              </a14:hiddenFill>
            </a:ext>
          </a:extLst>
        </p:spPr>
        <p:txBody>
          <a:bodyPr/>
          <a:lstStyle/>
          <a:p>
            <a:endParaRPr lang="zh-CN" altLang="en-US"/>
          </a:p>
        </p:txBody>
      </p:sp>
      <p:sp>
        <p:nvSpPr>
          <p:cNvPr id="9231" name="Text Box 31"/>
          <p:cNvSpPr txBox="1">
            <a:spLocks noChangeArrowheads="1"/>
          </p:cNvSpPr>
          <p:nvPr/>
        </p:nvSpPr>
        <p:spPr bwMode="auto">
          <a:xfrm>
            <a:off x="2736850" y="5419725"/>
            <a:ext cx="2016125"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Arial" panose="020B0604020202020204" pitchFamily="34" charset="0"/>
                <a:ea typeface="宋体" panose="02010600030101010101" pitchFamily="2" charset="-122"/>
              </a:defRPr>
            </a:lvl1pPr>
            <a:lvl2pPr marL="742950" indent="-285750" eaLnBrk="0" hangingPunct="0">
              <a:defRPr sz="2800">
                <a:solidFill>
                  <a:schemeClr val="tx1"/>
                </a:solidFill>
                <a:latin typeface="Arial" panose="020B0604020202020204" pitchFamily="34" charset="0"/>
                <a:ea typeface="宋体" panose="02010600030101010101" pitchFamily="2" charset="-122"/>
              </a:defRPr>
            </a:lvl2pPr>
            <a:lvl3pPr marL="1143000" indent="-228600" eaLnBrk="0" hangingPunct="0">
              <a:defRPr sz="2800">
                <a:solidFill>
                  <a:schemeClr val="tx1"/>
                </a:solidFill>
                <a:latin typeface="Arial" panose="020B0604020202020204" pitchFamily="34" charset="0"/>
                <a:ea typeface="宋体" panose="02010600030101010101" pitchFamily="2" charset="-122"/>
              </a:defRPr>
            </a:lvl3pPr>
            <a:lvl4pPr marL="1600200" indent="-228600" eaLnBrk="0" hangingPunct="0">
              <a:defRPr sz="2800">
                <a:solidFill>
                  <a:schemeClr val="tx1"/>
                </a:solidFill>
                <a:latin typeface="Arial" panose="020B0604020202020204" pitchFamily="34" charset="0"/>
                <a:ea typeface="宋体" panose="02010600030101010101" pitchFamily="2" charset="-122"/>
              </a:defRPr>
            </a:lvl4pPr>
            <a:lvl5pPr marL="2057400" indent="-228600" eaLnBrk="0" hangingPunct="0">
              <a:defRPr sz="28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28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28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28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2800">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2000" b="1">
                <a:solidFill>
                  <a:srgbClr val="0000FF"/>
                </a:solidFill>
              </a:rPr>
              <a:t>see a doctor or take the medicine</a:t>
            </a:r>
          </a:p>
        </p:txBody>
      </p:sp>
      <p:sp>
        <p:nvSpPr>
          <p:cNvPr id="9232" name="Line 32"/>
          <p:cNvSpPr>
            <a:spLocks noChangeShapeType="1"/>
          </p:cNvSpPr>
          <p:nvPr/>
        </p:nvSpPr>
        <p:spPr bwMode="auto">
          <a:xfrm>
            <a:off x="7272338" y="4340225"/>
            <a:ext cx="360362" cy="142875"/>
          </a:xfrm>
          <a:prstGeom prst="line">
            <a:avLst/>
          </a:prstGeom>
          <a:noFill/>
          <a:ln w="38100">
            <a:solidFill>
              <a:srgbClr val="3366FF"/>
            </a:solidFill>
            <a:round/>
            <a:tailEnd type="triangle" w="med" len="med"/>
          </a:ln>
          <a:extLst>
            <a:ext uri="{909E8E84-426E-40DD-AFC4-6F175D3DCCD1}">
              <a14:hiddenFill xmlns:a14="http://schemas.microsoft.com/office/drawing/2010/main">
                <a:noFill/>
              </a14:hiddenFill>
            </a:ext>
          </a:extLst>
        </p:spPr>
        <p:txBody>
          <a:bodyPr/>
          <a:lstStyle/>
          <a:p>
            <a:endParaRPr lang="zh-CN" altLang="en-US"/>
          </a:p>
        </p:txBody>
      </p:sp>
      <p:sp>
        <p:nvSpPr>
          <p:cNvPr id="9233" name="Line 33"/>
          <p:cNvSpPr>
            <a:spLocks noChangeShapeType="1"/>
          </p:cNvSpPr>
          <p:nvPr/>
        </p:nvSpPr>
        <p:spPr bwMode="auto">
          <a:xfrm>
            <a:off x="6121400" y="5348288"/>
            <a:ext cx="503238" cy="287337"/>
          </a:xfrm>
          <a:prstGeom prst="line">
            <a:avLst/>
          </a:prstGeom>
          <a:noFill/>
          <a:ln w="38100">
            <a:solidFill>
              <a:srgbClr val="3366FF"/>
            </a:solidFill>
            <a:round/>
            <a:tailEnd type="triangle" w="med" len="med"/>
          </a:ln>
          <a:extLst>
            <a:ext uri="{909E8E84-426E-40DD-AFC4-6F175D3DCCD1}">
              <a14:hiddenFill xmlns:a14="http://schemas.microsoft.com/office/drawing/2010/main">
                <a:noFill/>
              </a14:hiddenFill>
            </a:ext>
          </a:extLst>
        </p:spPr>
        <p:txBody>
          <a:bodyPr/>
          <a:lstStyle/>
          <a:p>
            <a:endParaRPr lang="zh-CN" altLang="en-US"/>
          </a:p>
        </p:txBody>
      </p:sp>
      <p:sp>
        <p:nvSpPr>
          <p:cNvPr id="9234" name="Line 34"/>
          <p:cNvSpPr>
            <a:spLocks noChangeShapeType="1"/>
          </p:cNvSpPr>
          <p:nvPr/>
        </p:nvSpPr>
        <p:spPr bwMode="auto">
          <a:xfrm flipH="1">
            <a:off x="4968875" y="4556125"/>
            <a:ext cx="360363" cy="142875"/>
          </a:xfrm>
          <a:prstGeom prst="line">
            <a:avLst/>
          </a:prstGeom>
          <a:noFill/>
          <a:ln w="38100">
            <a:solidFill>
              <a:srgbClr val="3366FF"/>
            </a:solidFill>
            <a:round/>
            <a:tailEnd type="triangle" w="med" len="med"/>
          </a:ln>
          <a:extLst>
            <a:ext uri="{909E8E84-426E-40DD-AFC4-6F175D3DCCD1}">
              <a14:hiddenFill xmlns:a14="http://schemas.microsoft.com/office/drawing/2010/main">
                <a:noFill/>
              </a14:hiddenFill>
            </a:ext>
          </a:extLst>
        </p:spPr>
        <p:txBody>
          <a:bodyPr/>
          <a:lstStyle/>
          <a:p>
            <a:endParaRPr lang="zh-CN" altLang="en-US"/>
          </a:p>
        </p:txBody>
      </p:sp>
      <p:sp>
        <p:nvSpPr>
          <p:cNvPr id="9235" name="Text Box 35"/>
          <p:cNvSpPr txBox="1">
            <a:spLocks noChangeArrowheads="1"/>
          </p:cNvSpPr>
          <p:nvPr/>
        </p:nvSpPr>
        <p:spPr bwMode="auto">
          <a:xfrm>
            <a:off x="3816350" y="4627563"/>
            <a:ext cx="1512888"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Arial" panose="020B0604020202020204" pitchFamily="34" charset="0"/>
                <a:ea typeface="宋体" panose="02010600030101010101" pitchFamily="2" charset="-122"/>
              </a:defRPr>
            </a:lvl1pPr>
            <a:lvl2pPr marL="742950" indent="-285750" eaLnBrk="0" hangingPunct="0">
              <a:defRPr sz="2800">
                <a:solidFill>
                  <a:schemeClr val="tx1"/>
                </a:solidFill>
                <a:latin typeface="Arial" panose="020B0604020202020204" pitchFamily="34" charset="0"/>
                <a:ea typeface="宋体" panose="02010600030101010101" pitchFamily="2" charset="-122"/>
              </a:defRPr>
            </a:lvl2pPr>
            <a:lvl3pPr marL="1143000" indent="-228600" eaLnBrk="0" hangingPunct="0">
              <a:defRPr sz="2800">
                <a:solidFill>
                  <a:schemeClr val="tx1"/>
                </a:solidFill>
                <a:latin typeface="Arial" panose="020B0604020202020204" pitchFamily="34" charset="0"/>
                <a:ea typeface="宋体" panose="02010600030101010101" pitchFamily="2" charset="-122"/>
              </a:defRPr>
            </a:lvl3pPr>
            <a:lvl4pPr marL="1600200" indent="-228600" eaLnBrk="0" hangingPunct="0">
              <a:defRPr sz="2800">
                <a:solidFill>
                  <a:schemeClr val="tx1"/>
                </a:solidFill>
                <a:latin typeface="Arial" panose="020B0604020202020204" pitchFamily="34" charset="0"/>
                <a:ea typeface="宋体" panose="02010600030101010101" pitchFamily="2" charset="-122"/>
              </a:defRPr>
            </a:lvl4pPr>
            <a:lvl5pPr marL="2057400" indent="-228600" eaLnBrk="0" hangingPunct="0">
              <a:defRPr sz="28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28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28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28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2800">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2000" b="1">
                <a:solidFill>
                  <a:srgbClr val="FF0000"/>
                </a:solidFill>
              </a:rPr>
              <a:t>hurt his finger</a:t>
            </a:r>
          </a:p>
        </p:txBody>
      </p:sp>
      <p:sp>
        <p:nvSpPr>
          <p:cNvPr id="9236" name="Text Box 37"/>
          <p:cNvSpPr txBox="1">
            <a:spLocks noChangeArrowheads="1"/>
          </p:cNvSpPr>
          <p:nvPr/>
        </p:nvSpPr>
        <p:spPr bwMode="auto">
          <a:xfrm>
            <a:off x="7416800" y="4627563"/>
            <a:ext cx="147637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Arial" panose="020B0604020202020204" pitchFamily="34" charset="0"/>
                <a:ea typeface="宋体" panose="02010600030101010101" pitchFamily="2" charset="-122"/>
              </a:defRPr>
            </a:lvl1pPr>
            <a:lvl2pPr marL="742950" indent="-285750" eaLnBrk="0" hangingPunct="0">
              <a:defRPr sz="2800">
                <a:solidFill>
                  <a:schemeClr val="tx1"/>
                </a:solidFill>
                <a:latin typeface="Arial" panose="020B0604020202020204" pitchFamily="34" charset="0"/>
                <a:ea typeface="宋体" panose="02010600030101010101" pitchFamily="2" charset="-122"/>
              </a:defRPr>
            </a:lvl2pPr>
            <a:lvl3pPr marL="1143000" indent="-228600" eaLnBrk="0" hangingPunct="0">
              <a:defRPr sz="2800">
                <a:solidFill>
                  <a:schemeClr val="tx1"/>
                </a:solidFill>
                <a:latin typeface="Arial" panose="020B0604020202020204" pitchFamily="34" charset="0"/>
                <a:ea typeface="宋体" panose="02010600030101010101" pitchFamily="2" charset="-122"/>
              </a:defRPr>
            </a:lvl3pPr>
            <a:lvl4pPr marL="1600200" indent="-228600" eaLnBrk="0" hangingPunct="0">
              <a:defRPr sz="2800">
                <a:solidFill>
                  <a:schemeClr val="tx1"/>
                </a:solidFill>
                <a:latin typeface="Arial" panose="020B0604020202020204" pitchFamily="34" charset="0"/>
                <a:ea typeface="宋体" panose="02010600030101010101" pitchFamily="2" charset="-122"/>
              </a:defRPr>
            </a:lvl4pPr>
            <a:lvl5pPr marL="2057400" indent="-228600" eaLnBrk="0" hangingPunct="0">
              <a:defRPr sz="28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28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28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28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2800">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2000" b="1">
                <a:solidFill>
                  <a:srgbClr val="CC0099"/>
                </a:solidFill>
              </a:rPr>
              <a:t>fell </a:t>
            </a:r>
            <a:r>
              <a:rPr lang="zh-CN" altLang="en-US" sz="2000" b="1">
                <a:solidFill>
                  <a:srgbClr val="CC0099"/>
                </a:solidFill>
              </a:rPr>
              <a:t>down</a:t>
            </a:r>
          </a:p>
        </p:txBody>
      </p:sp>
      <p:sp>
        <p:nvSpPr>
          <p:cNvPr id="9237" name="Text Box 38"/>
          <p:cNvSpPr txBox="1">
            <a:spLocks noChangeArrowheads="1"/>
          </p:cNvSpPr>
          <p:nvPr/>
        </p:nvSpPr>
        <p:spPr bwMode="auto">
          <a:xfrm>
            <a:off x="6624638" y="5564188"/>
            <a:ext cx="233997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Arial" panose="020B0604020202020204" pitchFamily="34" charset="0"/>
                <a:ea typeface="宋体" panose="02010600030101010101" pitchFamily="2" charset="-122"/>
              </a:defRPr>
            </a:lvl1pPr>
            <a:lvl2pPr marL="742950" indent="-285750" eaLnBrk="0" hangingPunct="0">
              <a:defRPr sz="2800">
                <a:solidFill>
                  <a:schemeClr val="tx1"/>
                </a:solidFill>
                <a:latin typeface="Arial" panose="020B0604020202020204" pitchFamily="34" charset="0"/>
                <a:ea typeface="宋体" panose="02010600030101010101" pitchFamily="2" charset="-122"/>
              </a:defRPr>
            </a:lvl2pPr>
            <a:lvl3pPr marL="1143000" indent="-228600" eaLnBrk="0" hangingPunct="0">
              <a:defRPr sz="2800">
                <a:solidFill>
                  <a:schemeClr val="tx1"/>
                </a:solidFill>
                <a:latin typeface="Arial" panose="020B0604020202020204" pitchFamily="34" charset="0"/>
                <a:ea typeface="宋体" panose="02010600030101010101" pitchFamily="2" charset="-122"/>
              </a:defRPr>
            </a:lvl3pPr>
            <a:lvl4pPr marL="1600200" indent="-228600" eaLnBrk="0" hangingPunct="0">
              <a:defRPr sz="2800">
                <a:solidFill>
                  <a:schemeClr val="tx1"/>
                </a:solidFill>
                <a:latin typeface="Arial" panose="020B0604020202020204" pitchFamily="34" charset="0"/>
                <a:ea typeface="宋体" panose="02010600030101010101" pitchFamily="2" charset="-122"/>
              </a:defRPr>
            </a:lvl4pPr>
            <a:lvl5pPr marL="2057400" indent="-228600" eaLnBrk="0" hangingPunct="0">
              <a:defRPr sz="28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28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28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28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2800">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2000" b="1">
                <a:solidFill>
                  <a:srgbClr val="0000FF"/>
                </a:solidFill>
              </a:rPr>
              <a:t>be more careful</a:t>
            </a:r>
          </a:p>
        </p:txBody>
      </p:sp>
      <p:grpSp>
        <p:nvGrpSpPr>
          <p:cNvPr id="9238" name="组合 30"/>
          <p:cNvGrpSpPr/>
          <p:nvPr/>
        </p:nvGrpSpPr>
        <p:grpSpPr bwMode="auto">
          <a:xfrm>
            <a:off x="214313" y="214313"/>
            <a:ext cx="5572125" cy="1643062"/>
            <a:chOff x="0" y="0"/>
            <a:chExt cx="2376488" cy="1414643"/>
          </a:xfrm>
        </p:grpSpPr>
        <p:sp>
          <p:nvSpPr>
            <p:cNvPr id="2" name="AutoShape 7"/>
            <p:cNvSpPr>
              <a:spLocks noChangeArrowheads="1"/>
            </p:cNvSpPr>
            <p:nvPr/>
          </p:nvSpPr>
          <p:spPr bwMode="auto">
            <a:xfrm>
              <a:off x="0" y="0"/>
              <a:ext cx="2376488" cy="765175"/>
            </a:xfrm>
            <a:prstGeom prst="horizontalScroll">
              <a:avLst>
                <a:gd name="adj" fmla="val 12500"/>
              </a:avLst>
            </a:prstGeom>
            <a:solidFill>
              <a:srgbClr val="00FF00"/>
            </a:solidFill>
            <a:ln w="38100">
              <a:solidFill>
                <a:srgbClr val="3366FF"/>
              </a:solidFill>
              <a:round/>
            </a:ln>
          </p:spPr>
          <p:txBody>
            <a:bodyPr wrap="none" anchor="ctr"/>
            <a:lstStyle/>
            <a:p>
              <a:endParaRPr lang="zh-CN" altLang="en-US"/>
            </a:p>
          </p:txBody>
        </p:sp>
        <p:sp>
          <p:nvSpPr>
            <p:cNvPr id="9244" name="Text Box 8"/>
            <p:cNvSpPr txBox="1">
              <a:spLocks noChangeArrowheads="1"/>
            </p:cNvSpPr>
            <p:nvPr/>
          </p:nvSpPr>
          <p:spPr bwMode="auto">
            <a:xfrm>
              <a:off x="71438" y="214314"/>
              <a:ext cx="2303462"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Arial" panose="020B0604020202020204" pitchFamily="34" charset="0"/>
                  <a:ea typeface="宋体" panose="02010600030101010101" pitchFamily="2" charset="-122"/>
                </a:defRPr>
              </a:lvl1pPr>
              <a:lvl2pPr marL="742950" indent="-285750" eaLnBrk="0" hangingPunct="0">
                <a:defRPr sz="2800">
                  <a:solidFill>
                    <a:schemeClr val="tx1"/>
                  </a:solidFill>
                  <a:latin typeface="Arial" panose="020B0604020202020204" pitchFamily="34" charset="0"/>
                  <a:ea typeface="宋体" panose="02010600030101010101" pitchFamily="2" charset="-122"/>
                </a:defRPr>
              </a:lvl2pPr>
              <a:lvl3pPr marL="1143000" indent="-228600" eaLnBrk="0" hangingPunct="0">
                <a:defRPr sz="2800">
                  <a:solidFill>
                    <a:schemeClr val="tx1"/>
                  </a:solidFill>
                  <a:latin typeface="Arial" panose="020B0604020202020204" pitchFamily="34" charset="0"/>
                  <a:ea typeface="宋体" panose="02010600030101010101" pitchFamily="2" charset="-122"/>
                </a:defRPr>
              </a:lvl3pPr>
              <a:lvl4pPr marL="1600200" indent="-228600" eaLnBrk="0" hangingPunct="0">
                <a:defRPr sz="2800">
                  <a:solidFill>
                    <a:schemeClr val="tx1"/>
                  </a:solidFill>
                  <a:latin typeface="Arial" panose="020B0604020202020204" pitchFamily="34" charset="0"/>
                  <a:ea typeface="宋体" panose="02010600030101010101" pitchFamily="2" charset="-122"/>
                </a:defRPr>
              </a:lvl4pPr>
              <a:lvl5pPr marL="2057400" indent="-228600" eaLnBrk="0" hangingPunct="0">
                <a:defRPr sz="28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28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28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28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2800">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2400" b="1">
                  <a:solidFill>
                    <a:srgbClr val="0000FF"/>
                  </a:solidFill>
                </a:rPr>
                <a:t>Talk about the pictures in pairs.</a:t>
              </a:r>
            </a:p>
          </p:txBody>
        </p:sp>
      </p:grpSp>
      <p:sp>
        <p:nvSpPr>
          <p:cNvPr id="9239" name="Text Box 35"/>
          <p:cNvSpPr txBox="1">
            <a:spLocks noChangeArrowheads="1"/>
          </p:cNvSpPr>
          <p:nvPr/>
        </p:nvSpPr>
        <p:spPr bwMode="auto">
          <a:xfrm>
            <a:off x="7429500" y="1000125"/>
            <a:ext cx="1928813"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Arial" panose="020B0604020202020204" pitchFamily="34" charset="0"/>
                <a:ea typeface="宋体" panose="02010600030101010101" pitchFamily="2" charset="-122"/>
              </a:defRPr>
            </a:lvl1pPr>
            <a:lvl2pPr marL="742950" indent="-285750" eaLnBrk="0" hangingPunct="0">
              <a:defRPr sz="2800">
                <a:solidFill>
                  <a:schemeClr val="tx1"/>
                </a:solidFill>
                <a:latin typeface="Arial" panose="020B0604020202020204" pitchFamily="34" charset="0"/>
                <a:ea typeface="宋体" panose="02010600030101010101" pitchFamily="2" charset="-122"/>
              </a:defRPr>
            </a:lvl2pPr>
            <a:lvl3pPr marL="1143000" indent="-228600" eaLnBrk="0" hangingPunct="0">
              <a:defRPr sz="2800">
                <a:solidFill>
                  <a:schemeClr val="tx1"/>
                </a:solidFill>
                <a:latin typeface="Arial" panose="020B0604020202020204" pitchFamily="34" charset="0"/>
                <a:ea typeface="宋体" panose="02010600030101010101" pitchFamily="2" charset="-122"/>
              </a:defRPr>
            </a:lvl3pPr>
            <a:lvl4pPr marL="1600200" indent="-228600" eaLnBrk="0" hangingPunct="0">
              <a:defRPr sz="2800">
                <a:solidFill>
                  <a:schemeClr val="tx1"/>
                </a:solidFill>
                <a:latin typeface="Arial" panose="020B0604020202020204" pitchFamily="34" charset="0"/>
                <a:ea typeface="宋体" panose="02010600030101010101" pitchFamily="2" charset="-122"/>
              </a:defRPr>
            </a:lvl4pPr>
            <a:lvl5pPr marL="2057400" indent="-228600" eaLnBrk="0" hangingPunct="0">
              <a:defRPr sz="28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28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28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28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2800">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2000" b="1">
                <a:solidFill>
                  <a:srgbClr val="CC0099"/>
                </a:solidFill>
              </a:rPr>
              <a:t>watched TV too much</a:t>
            </a:r>
          </a:p>
        </p:txBody>
      </p:sp>
      <p:sp>
        <p:nvSpPr>
          <p:cNvPr id="9240" name="Text Box 35"/>
          <p:cNvSpPr txBox="1">
            <a:spLocks noChangeArrowheads="1"/>
          </p:cNvSpPr>
          <p:nvPr/>
        </p:nvSpPr>
        <p:spPr bwMode="auto">
          <a:xfrm>
            <a:off x="7429500" y="2000250"/>
            <a:ext cx="1512888"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Arial" panose="020B0604020202020204" pitchFamily="34" charset="0"/>
                <a:ea typeface="宋体" panose="02010600030101010101" pitchFamily="2" charset="-122"/>
              </a:defRPr>
            </a:lvl1pPr>
            <a:lvl2pPr marL="742950" indent="-285750" eaLnBrk="0" hangingPunct="0">
              <a:defRPr sz="2800">
                <a:solidFill>
                  <a:schemeClr val="tx1"/>
                </a:solidFill>
                <a:latin typeface="Arial" panose="020B0604020202020204" pitchFamily="34" charset="0"/>
                <a:ea typeface="宋体" panose="02010600030101010101" pitchFamily="2" charset="-122"/>
              </a:defRPr>
            </a:lvl2pPr>
            <a:lvl3pPr marL="1143000" indent="-228600" eaLnBrk="0" hangingPunct="0">
              <a:defRPr sz="2800">
                <a:solidFill>
                  <a:schemeClr val="tx1"/>
                </a:solidFill>
                <a:latin typeface="Arial" panose="020B0604020202020204" pitchFamily="34" charset="0"/>
                <a:ea typeface="宋体" panose="02010600030101010101" pitchFamily="2" charset="-122"/>
              </a:defRPr>
            </a:lvl3pPr>
            <a:lvl4pPr marL="1600200" indent="-228600" eaLnBrk="0" hangingPunct="0">
              <a:defRPr sz="2800">
                <a:solidFill>
                  <a:schemeClr val="tx1"/>
                </a:solidFill>
                <a:latin typeface="Arial" panose="020B0604020202020204" pitchFamily="34" charset="0"/>
                <a:ea typeface="宋体" panose="02010600030101010101" pitchFamily="2" charset="-122"/>
              </a:defRPr>
            </a:lvl4pPr>
            <a:lvl5pPr marL="2057400" indent="-228600" eaLnBrk="0" hangingPunct="0">
              <a:defRPr sz="28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28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28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28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2800">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2000" b="1">
                <a:solidFill>
                  <a:srgbClr val="FF0000"/>
                </a:solidFill>
              </a:rPr>
              <a:t>have a headache</a:t>
            </a:r>
          </a:p>
        </p:txBody>
      </p:sp>
      <p:sp>
        <p:nvSpPr>
          <p:cNvPr id="9243" name="TextBox 33"/>
          <p:cNvSpPr txBox="1">
            <a:spLocks noChangeArrowheads="1"/>
          </p:cNvSpPr>
          <p:nvPr/>
        </p:nvSpPr>
        <p:spPr bwMode="auto">
          <a:xfrm>
            <a:off x="928688" y="2000250"/>
            <a:ext cx="3668712" cy="1570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a:solidFill>
                  <a:schemeClr val="tx1"/>
                </a:solidFill>
                <a:latin typeface="Arial" panose="020B0604020202020204" pitchFamily="34" charset="0"/>
                <a:ea typeface="宋体" panose="02010600030101010101" pitchFamily="2" charset="-122"/>
              </a:defRPr>
            </a:lvl1pPr>
            <a:lvl2pPr marL="742950" indent="-285750" eaLnBrk="0" hangingPunct="0">
              <a:defRPr sz="2800">
                <a:solidFill>
                  <a:schemeClr val="tx1"/>
                </a:solidFill>
                <a:latin typeface="Arial" panose="020B0604020202020204" pitchFamily="34" charset="0"/>
                <a:ea typeface="宋体" panose="02010600030101010101" pitchFamily="2" charset="-122"/>
              </a:defRPr>
            </a:lvl2pPr>
            <a:lvl3pPr marL="1143000" indent="-228600" eaLnBrk="0" hangingPunct="0">
              <a:defRPr sz="2800">
                <a:solidFill>
                  <a:schemeClr val="tx1"/>
                </a:solidFill>
                <a:latin typeface="Arial" panose="020B0604020202020204" pitchFamily="34" charset="0"/>
                <a:ea typeface="宋体" panose="02010600030101010101" pitchFamily="2" charset="-122"/>
              </a:defRPr>
            </a:lvl3pPr>
            <a:lvl4pPr marL="1600200" indent="-228600" eaLnBrk="0" hangingPunct="0">
              <a:defRPr sz="2800">
                <a:solidFill>
                  <a:schemeClr val="tx1"/>
                </a:solidFill>
                <a:latin typeface="Arial" panose="020B0604020202020204" pitchFamily="34" charset="0"/>
                <a:ea typeface="宋体" panose="02010600030101010101" pitchFamily="2" charset="-122"/>
              </a:defRPr>
            </a:lvl4pPr>
            <a:lvl5pPr marL="2057400" indent="-228600" eaLnBrk="0" hangingPunct="0">
              <a:defRPr sz="28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28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28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28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2800">
                <a:solidFill>
                  <a:schemeClr val="tx1"/>
                </a:solidFill>
                <a:latin typeface="Arial" panose="020B0604020202020204" pitchFamily="34" charset="0"/>
                <a:ea typeface="宋体" panose="02010600030101010101" pitchFamily="2" charset="-122"/>
              </a:defRPr>
            </a:lvl9pPr>
          </a:lstStyle>
          <a:p>
            <a:pPr eaLnBrk="1" hangingPunct="1"/>
            <a:r>
              <a:rPr lang="en-US" altLang="zh-CN" sz="3200" b="1"/>
              <a:t>…has a …</a:t>
            </a:r>
          </a:p>
          <a:p>
            <a:pPr eaLnBrk="1" hangingPunct="1"/>
            <a:r>
              <a:rPr lang="en-US" altLang="zh-CN" sz="3200" b="1"/>
              <a:t>He /She …</a:t>
            </a:r>
          </a:p>
          <a:p>
            <a:pPr eaLnBrk="1" hangingPunct="1"/>
            <a:r>
              <a:rPr lang="en-US" altLang="zh-CN" sz="3200" b="1"/>
              <a:t>He/ She should …</a:t>
            </a:r>
            <a:endParaRPr lang="zh-CN" altLang="en-US" sz="3200" b="1"/>
          </a:p>
        </p:txBody>
      </p:sp>
      <p:sp>
        <p:nvSpPr>
          <p:cNvPr id="9242" name="矩形 27"/>
          <p:cNvSpPr>
            <a:spLocks noChangeArrowheads="1"/>
          </p:cNvSpPr>
          <p:nvPr/>
        </p:nvSpPr>
        <p:spPr bwMode="auto">
          <a:xfrm>
            <a:off x="5003800" y="6092825"/>
            <a:ext cx="3455988"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zh-CN" altLang="en-US" sz="2400" b="1"/>
              <a:t>学生根据关键词句的提示讨论图片</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9243"/>
                                        </p:tgtEl>
                                        <p:attrNameLst>
                                          <p:attrName>style.visibility</p:attrName>
                                        </p:attrNameLst>
                                      </p:cBhvr>
                                      <p:to>
                                        <p:strVal val="visible"/>
                                      </p:to>
                                    </p:set>
                                    <p:animEffect transition="in" filter="blinds(horizontal)">
                                      <p:cBhvr>
                                        <p:cTn id="7" dur="500"/>
                                        <p:tgtEl>
                                          <p:spTgt spid="92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43" grpId="0"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AutoShape 4"/>
          <p:cNvSpPr>
            <a:spLocks noChangeArrowheads="1"/>
          </p:cNvSpPr>
          <p:nvPr/>
        </p:nvSpPr>
        <p:spPr bwMode="auto">
          <a:xfrm>
            <a:off x="250825" y="188913"/>
            <a:ext cx="2520950" cy="1152525"/>
          </a:xfrm>
          <a:prstGeom prst="horizontalScroll">
            <a:avLst>
              <a:gd name="adj" fmla="val 12500"/>
            </a:avLst>
          </a:prstGeom>
          <a:solidFill>
            <a:srgbClr val="00FF00"/>
          </a:solidFill>
          <a:ln w="38100">
            <a:solidFill>
              <a:srgbClr val="3366FF"/>
            </a:solidFill>
            <a:round/>
          </a:ln>
        </p:spPr>
        <p:txBody>
          <a:bodyPr wrap="none" anchor="ctr"/>
          <a:lstStyle/>
          <a:p>
            <a:endParaRPr lang="zh-CN" altLang="en-US"/>
          </a:p>
        </p:txBody>
      </p:sp>
      <p:sp>
        <p:nvSpPr>
          <p:cNvPr id="10243" name="Text Box 5"/>
          <p:cNvSpPr txBox="1">
            <a:spLocks noChangeArrowheads="1"/>
          </p:cNvSpPr>
          <p:nvPr/>
        </p:nvSpPr>
        <p:spPr bwMode="auto">
          <a:xfrm>
            <a:off x="468313" y="476250"/>
            <a:ext cx="2303462"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Arial" panose="020B0604020202020204" pitchFamily="34" charset="0"/>
                <a:ea typeface="宋体" panose="02010600030101010101" pitchFamily="2" charset="-122"/>
              </a:defRPr>
            </a:lvl1pPr>
            <a:lvl2pPr marL="742950" indent="-285750" eaLnBrk="0" hangingPunct="0">
              <a:defRPr sz="2800">
                <a:solidFill>
                  <a:schemeClr val="tx1"/>
                </a:solidFill>
                <a:latin typeface="Arial" panose="020B0604020202020204" pitchFamily="34" charset="0"/>
                <a:ea typeface="宋体" panose="02010600030101010101" pitchFamily="2" charset="-122"/>
              </a:defRPr>
            </a:lvl2pPr>
            <a:lvl3pPr marL="1143000" indent="-228600" eaLnBrk="0" hangingPunct="0">
              <a:defRPr sz="2800">
                <a:solidFill>
                  <a:schemeClr val="tx1"/>
                </a:solidFill>
                <a:latin typeface="Arial" panose="020B0604020202020204" pitchFamily="34" charset="0"/>
                <a:ea typeface="宋体" panose="02010600030101010101" pitchFamily="2" charset="-122"/>
              </a:defRPr>
            </a:lvl3pPr>
            <a:lvl4pPr marL="1600200" indent="-228600" eaLnBrk="0" hangingPunct="0">
              <a:defRPr sz="2800">
                <a:solidFill>
                  <a:schemeClr val="tx1"/>
                </a:solidFill>
                <a:latin typeface="Arial" panose="020B0604020202020204" pitchFamily="34" charset="0"/>
                <a:ea typeface="宋体" panose="02010600030101010101" pitchFamily="2" charset="-122"/>
              </a:defRPr>
            </a:lvl4pPr>
            <a:lvl5pPr marL="2057400" indent="-228600" eaLnBrk="0" hangingPunct="0">
              <a:defRPr sz="28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28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28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28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2800">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3600" dirty="0">
                <a:solidFill>
                  <a:srgbClr val="0000FF"/>
                </a:solidFill>
              </a:rPr>
              <a:t>Let’s read</a:t>
            </a:r>
          </a:p>
        </p:txBody>
      </p:sp>
      <p:sp>
        <p:nvSpPr>
          <p:cNvPr id="10244" name="Text Box 6"/>
          <p:cNvSpPr txBox="1">
            <a:spLocks noChangeArrowheads="1"/>
          </p:cNvSpPr>
          <p:nvPr/>
        </p:nvSpPr>
        <p:spPr bwMode="auto">
          <a:xfrm>
            <a:off x="827088" y="1484313"/>
            <a:ext cx="7705725" cy="436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Arial" panose="020B0604020202020204" pitchFamily="34" charset="0"/>
                <a:ea typeface="宋体" panose="02010600030101010101" pitchFamily="2" charset="-122"/>
              </a:defRPr>
            </a:lvl1pPr>
            <a:lvl2pPr marL="742950" indent="-285750" eaLnBrk="0" hangingPunct="0">
              <a:defRPr sz="2800">
                <a:solidFill>
                  <a:schemeClr val="tx1"/>
                </a:solidFill>
                <a:latin typeface="Arial" panose="020B0604020202020204" pitchFamily="34" charset="0"/>
                <a:ea typeface="宋体" panose="02010600030101010101" pitchFamily="2" charset="-122"/>
              </a:defRPr>
            </a:lvl2pPr>
            <a:lvl3pPr marL="1143000" indent="-228600" eaLnBrk="0" hangingPunct="0">
              <a:defRPr sz="2800">
                <a:solidFill>
                  <a:schemeClr val="tx1"/>
                </a:solidFill>
                <a:latin typeface="Arial" panose="020B0604020202020204" pitchFamily="34" charset="0"/>
                <a:ea typeface="宋体" panose="02010600030101010101" pitchFamily="2" charset="-122"/>
              </a:defRPr>
            </a:lvl3pPr>
            <a:lvl4pPr marL="1600200" indent="-228600" eaLnBrk="0" hangingPunct="0">
              <a:defRPr sz="2800">
                <a:solidFill>
                  <a:schemeClr val="tx1"/>
                </a:solidFill>
                <a:latin typeface="Arial" panose="020B0604020202020204" pitchFamily="34" charset="0"/>
                <a:ea typeface="宋体" panose="02010600030101010101" pitchFamily="2" charset="-122"/>
              </a:defRPr>
            </a:lvl4pPr>
            <a:lvl5pPr marL="2057400" indent="-228600" eaLnBrk="0" hangingPunct="0">
              <a:defRPr sz="28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28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28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28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2800">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b="1" dirty="0">
                <a:solidFill>
                  <a:srgbClr val="0000FF"/>
                </a:solidFill>
              </a:rPr>
              <a:t>      </a:t>
            </a:r>
            <a:r>
              <a:rPr lang="en-US" altLang="zh-CN" b="1" dirty="0" err="1">
                <a:solidFill>
                  <a:srgbClr val="0000FF"/>
                </a:solidFill>
              </a:rPr>
              <a:t>Jiamin</a:t>
            </a:r>
            <a:r>
              <a:rPr lang="en-US" altLang="zh-CN" b="1" dirty="0">
                <a:solidFill>
                  <a:srgbClr val="0000FF"/>
                </a:solidFill>
              </a:rPr>
              <a:t> is a twelve-year-old boy. He doesn’t do well at school these days. First, he plays computer games too much, at least three hours each day. So he often has a headache. And he has no time to take exercise. Second, he eats too much. He likes ice cream, chocolate and candy. And his </a:t>
            </a:r>
            <a:r>
              <a:rPr lang="en-US" altLang="zh-CN" b="1" dirty="0" err="1">
                <a:solidFill>
                  <a:srgbClr val="0000FF"/>
                </a:solidFill>
              </a:rPr>
              <a:t>favourite</a:t>
            </a:r>
            <a:r>
              <a:rPr lang="en-US" altLang="zh-CN" b="1" dirty="0">
                <a:solidFill>
                  <a:srgbClr val="0000FF"/>
                </a:solidFill>
              </a:rPr>
              <a:t> drink is coke. He sometimes has ice cream and coke for meals. So he is very heavy and he has a toothache. </a:t>
            </a:r>
          </a:p>
        </p:txBody>
      </p:sp>
      <p:cxnSp>
        <p:nvCxnSpPr>
          <p:cNvPr id="10245" name="直接连接符 7"/>
          <p:cNvCxnSpPr>
            <a:cxnSpLocks noChangeShapeType="1"/>
          </p:cNvCxnSpPr>
          <p:nvPr/>
        </p:nvCxnSpPr>
        <p:spPr bwMode="auto">
          <a:xfrm>
            <a:off x="1476375" y="2781300"/>
            <a:ext cx="5616575" cy="0"/>
          </a:xfrm>
          <a:prstGeom prst="line">
            <a:avLst/>
          </a:prstGeom>
          <a:noFill/>
          <a:ln w="38100">
            <a:solidFill>
              <a:srgbClr val="C00000"/>
            </a:solidFill>
            <a:round/>
          </a:ln>
          <a:extLst>
            <a:ext uri="{909E8E84-426E-40DD-AFC4-6F175D3DCCD1}">
              <a14:hiddenFill xmlns:a14="http://schemas.microsoft.com/office/drawing/2010/main">
                <a:noFill/>
              </a14:hiddenFill>
            </a:ext>
          </a:extLst>
        </p:spPr>
      </p:cxnSp>
      <p:cxnSp>
        <p:nvCxnSpPr>
          <p:cNvPr id="10246" name="直接连接符 8"/>
          <p:cNvCxnSpPr>
            <a:cxnSpLocks noChangeShapeType="1"/>
          </p:cNvCxnSpPr>
          <p:nvPr/>
        </p:nvCxnSpPr>
        <p:spPr bwMode="auto">
          <a:xfrm>
            <a:off x="857250" y="3643313"/>
            <a:ext cx="1698625" cy="1587"/>
          </a:xfrm>
          <a:prstGeom prst="line">
            <a:avLst/>
          </a:prstGeom>
          <a:noFill/>
          <a:ln w="38100">
            <a:solidFill>
              <a:srgbClr val="C00000"/>
            </a:solidFill>
            <a:round/>
          </a:ln>
          <a:extLst>
            <a:ext uri="{909E8E84-426E-40DD-AFC4-6F175D3DCCD1}">
              <a14:hiddenFill xmlns:a14="http://schemas.microsoft.com/office/drawing/2010/main">
                <a:noFill/>
              </a14:hiddenFill>
            </a:ext>
          </a:extLst>
        </p:spPr>
      </p:cxnSp>
      <p:cxnSp>
        <p:nvCxnSpPr>
          <p:cNvPr id="10247" name="直接连接符 10"/>
          <p:cNvCxnSpPr>
            <a:cxnSpLocks noChangeShapeType="1"/>
          </p:cNvCxnSpPr>
          <p:nvPr/>
        </p:nvCxnSpPr>
        <p:spPr bwMode="auto">
          <a:xfrm flipV="1">
            <a:off x="5795963" y="3213100"/>
            <a:ext cx="1800225" cy="0"/>
          </a:xfrm>
          <a:prstGeom prst="line">
            <a:avLst/>
          </a:prstGeom>
          <a:noFill/>
          <a:ln w="38100">
            <a:solidFill>
              <a:srgbClr val="C00000"/>
            </a:solidFill>
            <a:round/>
          </a:ln>
          <a:extLst>
            <a:ext uri="{909E8E84-426E-40DD-AFC4-6F175D3DCCD1}">
              <a14:hiddenFill xmlns:a14="http://schemas.microsoft.com/office/drawing/2010/main">
                <a:noFill/>
              </a14:hiddenFill>
            </a:ext>
          </a:extLst>
        </p:spPr>
      </p:cxnSp>
      <p:cxnSp>
        <p:nvCxnSpPr>
          <p:cNvPr id="10248" name="直接连接符 13"/>
          <p:cNvCxnSpPr>
            <a:cxnSpLocks noChangeShapeType="1"/>
          </p:cNvCxnSpPr>
          <p:nvPr/>
        </p:nvCxnSpPr>
        <p:spPr bwMode="auto">
          <a:xfrm>
            <a:off x="857250" y="5357813"/>
            <a:ext cx="5802313" cy="15875"/>
          </a:xfrm>
          <a:prstGeom prst="line">
            <a:avLst/>
          </a:prstGeom>
          <a:noFill/>
          <a:ln w="38100">
            <a:solidFill>
              <a:srgbClr val="C00000"/>
            </a:solidFill>
            <a:round/>
          </a:ln>
          <a:extLst>
            <a:ext uri="{909E8E84-426E-40DD-AFC4-6F175D3DCCD1}">
              <a14:hiddenFill xmlns:a14="http://schemas.microsoft.com/office/drawing/2010/main">
                <a:noFill/>
              </a14:hiddenFill>
            </a:ext>
          </a:extLst>
        </p:spPr>
      </p:cxnSp>
      <p:sp>
        <p:nvSpPr>
          <p:cNvPr id="10249" name="TextBox 9"/>
          <p:cNvSpPr txBox="1">
            <a:spLocks noChangeArrowheads="1"/>
          </p:cNvSpPr>
          <p:nvPr/>
        </p:nvSpPr>
        <p:spPr bwMode="auto">
          <a:xfrm>
            <a:off x="3571875" y="6429375"/>
            <a:ext cx="4837113"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a:solidFill>
                  <a:schemeClr val="tx1"/>
                </a:solidFill>
                <a:latin typeface="Arial" panose="020B0604020202020204" pitchFamily="34" charset="0"/>
                <a:ea typeface="宋体" panose="02010600030101010101" pitchFamily="2" charset="-122"/>
              </a:defRPr>
            </a:lvl1pPr>
            <a:lvl2pPr marL="742950" indent="-285750" eaLnBrk="0" hangingPunct="0">
              <a:defRPr sz="2800">
                <a:solidFill>
                  <a:schemeClr val="tx1"/>
                </a:solidFill>
                <a:latin typeface="Arial" panose="020B0604020202020204" pitchFamily="34" charset="0"/>
                <a:ea typeface="宋体" panose="02010600030101010101" pitchFamily="2" charset="-122"/>
              </a:defRPr>
            </a:lvl2pPr>
            <a:lvl3pPr marL="1143000" indent="-228600" eaLnBrk="0" hangingPunct="0">
              <a:defRPr sz="2800">
                <a:solidFill>
                  <a:schemeClr val="tx1"/>
                </a:solidFill>
                <a:latin typeface="Arial" panose="020B0604020202020204" pitchFamily="34" charset="0"/>
                <a:ea typeface="宋体" panose="02010600030101010101" pitchFamily="2" charset="-122"/>
              </a:defRPr>
            </a:lvl3pPr>
            <a:lvl4pPr marL="1600200" indent="-228600" eaLnBrk="0" hangingPunct="0">
              <a:defRPr sz="2800">
                <a:solidFill>
                  <a:schemeClr val="tx1"/>
                </a:solidFill>
                <a:latin typeface="Arial" panose="020B0604020202020204" pitchFamily="34" charset="0"/>
                <a:ea typeface="宋体" panose="02010600030101010101" pitchFamily="2" charset="-122"/>
              </a:defRPr>
            </a:lvl4pPr>
            <a:lvl5pPr marL="2057400" indent="-228600" eaLnBrk="0" hangingPunct="0">
              <a:defRPr sz="28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28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28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28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2800">
                <a:solidFill>
                  <a:schemeClr val="tx1"/>
                </a:solidFill>
                <a:latin typeface="Arial" panose="020B0604020202020204" pitchFamily="34" charset="0"/>
                <a:ea typeface="宋体" panose="02010600030101010101" pitchFamily="2" charset="-122"/>
              </a:defRPr>
            </a:lvl9pPr>
          </a:lstStyle>
          <a:p>
            <a:pPr eaLnBrk="1" hangingPunct="1"/>
            <a:r>
              <a:rPr lang="zh-CN" altLang="en-US" sz="2400"/>
              <a:t>本练习选自</a:t>
            </a:r>
            <a:r>
              <a:rPr lang="en-US" altLang="zh-CN" sz="2400"/>
              <a:t>《</a:t>
            </a:r>
            <a:r>
              <a:rPr lang="zh-CN" altLang="en-US" sz="2400"/>
              <a:t>学习与评价</a:t>
            </a:r>
            <a:r>
              <a:rPr lang="en-US" altLang="zh-CN" sz="2400"/>
              <a:t>》</a:t>
            </a:r>
            <a:r>
              <a:rPr lang="zh-CN" altLang="en-US" sz="2400"/>
              <a:t>第</a:t>
            </a:r>
            <a:r>
              <a:rPr lang="en-US" altLang="zh-CN" sz="2400"/>
              <a:t>30</a:t>
            </a:r>
            <a:r>
              <a:rPr lang="zh-CN" altLang="en-US" sz="2400"/>
              <a:t>页</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0245"/>
                                        </p:tgtEl>
                                        <p:attrNameLst>
                                          <p:attrName>style.visibility</p:attrName>
                                        </p:attrNameLst>
                                      </p:cBhvr>
                                      <p:to>
                                        <p:strVal val="visible"/>
                                      </p:to>
                                    </p:set>
                                    <p:animEffect transition="in" filter="blinds(horizontal)">
                                      <p:cBhvr>
                                        <p:cTn id="7" dur="500"/>
                                        <p:tgtEl>
                                          <p:spTgt spid="10245"/>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0247"/>
                                        </p:tgtEl>
                                        <p:attrNameLst>
                                          <p:attrName>style.visibility</p:attrName>
                                        </p:attrNameLst>
                                      </p:cBhvr>
                                      <p:to>
                                        <p:strVal val="visible"/>
                                      </p:to>
                                    </p:set>
                                    <p:animEffect transition="in" filter="blinds(horizontal)">
                                      <p:cBhvr>
                                        <p:cTn id="12" dur="500"/>
                                        <p:tgtEl>
                                          <p:spTgt spid="10247"/>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10246"/>
                                        </p:tgtEl>
                                        <p:attrNameLst>
                                          <p:attrName>style.visibility</p:attrName>
                                        </p:attrNameLst>
                                      </p:cBhvr>
                                      <p:to>
                                        <p:strVal val="visible"/>
                                      </p:to>
                                    </p:set>
                                    <p:anim calcmode="lin" valueType="num">
                                      <p:cBhvr additive="base">
                                        <p:cTn id="17" dur="500" fill="hold"/>
                                        <p:tgtEl>
                                          <p:spTgt spid="10246"/>
                                        </p:tgtEl>
                                        <p:attrNameLst>
                                          <p:attrName>ppt_x</p:attrName>
                                        </p:attrNameLst>
                                      </p:cBhvr>
                                      <p:tavLst>
                                        <p:tav tm="0">
                                          <p:val>
                                            <p:strVal val="#ppt_x"/>
                                          </p:val>
                                        </p:tav>
                                        <p:tav tm="100000">
                                          <p:val>
                                            <p:strVal val="#ppt_x"/>
                                          </p:val>
                                        </p:tav>
                                      </p:tavLst>
                                    </p:anim>
                                    <p:anim calcmode="lin" valueType="num">
                                      <p:cBhvr additive="base">
                                        <p:cTn id="18" dur="500" fill="hold"/>
                                        <p:tgtEl>
                                          <p:spTgt spid="10246"/>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 presetClass="entr" presetSubtype="10" fill="hold" nodeType="clickEffect">
                                  <p:stCondLst>
                                    <p:cond delay="0"/>
                                  </p:stCondLst>
                                  <p:childTnLst>
                                    <p:set>
                                      <p:cBhvr>
                                        <p:cTn id="22" dur="1" fill="hold">
                                          <p:stCondLst>
                                            <p:cond delay="0"/>
                                          </p:stCondLst>
                                        </p:cTn>
                                        <p:tgtEl>
                                          <p:spTgt spid="10248"/>
                                        </p:tgtEl>
                                        <p:attrNameLst>
                                          <p:attrName>style.visibility</p:attrName>
                                        </p:attrNameLst>
                                      </p:cBhvr>
                                      <p:to>
                                        <p:strVal val="visible"/>
                                      </p:to>
                                    </p:set>
                                    <p:animEffect transition="in" filter="blinds(horizontal)">
                                      <p:cBhvr>
                                        <p:cTn id="23" dur="500"/>
                                        <p:tgtEl>
                                          <p:spTgt spid="102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WWW.2PPT.COM&#10;">
  <a:themeElements>
    <a:clrScheme name="默认设计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默认设计模板">
      <a:majorFont>
        <a:latin typeface="Comic Sans MS"/>
        <a:ea typeface="宋体"/>
        <a:cs typeface=""/>
      </a:majorFont>
      <a:minorFont>
        <a:latin typeface="Comic Sans MS"/>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38100" cap="flat" cmpd="sng" algn="ctr">
          <a:solidFill>
            <a:srgbClr val="3366FF"/>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defRPr kumimoji="0" lang="zh-CN" sz="2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spDef>
    <a:lnDef>
      <a:spPr bwMode="auto">
        <a:xfrm>
          <a:off x="0" y="0"/>
          <a:ext cx="1" cy="1"/>
        </a:xfrm>
        <a:custGeom>
          <a:avLst/>
          <a:gdLst/>
          <a:ahLst/>
          <a:cxnLst/>
          <a:rect l="0" t="0" r="0" b="0"/>
          <a:pathLst/>
        </a:custGeom>
        <a:solidFill>
          <a:schemeClr val="bg1"/>
        </a:solidFill>
        <a:ln w="38100" cap="flat" cmpd="sng" algn="ctr">
          <a:solidFill>
            <a:srgbClr val="3366FF"/>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defRPr kumimoji="0" lang="zh-CN" sz="2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lnDef>
  </a:objectDefaults>
  <a:extraClrSchemeLst>
    <a:extraClrScheme>
      <a:clrScheme name="默认设计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默认设计模板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默认设计模板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默认设计模板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默认设计模板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默认设计模板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默认设计模板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默认设计模板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默认设计模板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默认设计模板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默认设计模板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默认设计模板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1594</Words>
  <Application>Microsoft Office PowerPoint</Application>
  <PresentationFormat>全屏显示(4:3)</PresentationFormat>
  <Paragraphs>216</Paragraphs>
  <Slides>22</Slides>
  <Notes>1</Notes>
  <HiddenSlides>0</HiddenSlides>
  <MMClips>1</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22</vt:i4>
      </vt:variant>
    </vt:vector>
  </HeadingPairs>
  <TitlesOfParts>
    <vt:vector size="31" baseType="lpstr">
      <vt:lpstr>宋体</vt:lpstr>
      <vt:lpstr>微软雅黑</vt:lpstr>
      <vt:lpstr>Arial</vt:lpstr>
      <vt:lpstr>Calibri</vt:lpstr>
      <vt:lpstr>Comic Sans MS</vt:lpstr>
      <vt:lpstr>Constantia</vt:lpstr>
      <vt:lpstr>Times New Roman</vt:lpstr>
      <vt:lpstr>Wingdings</vt:lpstr>
      <vt:lpstr>WWW.2PPT.COM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2</cp:revision>
  <dcterms:created xsi:type="dcterms:W3CDTF">2012-06-06T01:30:00Z</dcterms:created>
  <dcterms:modified xsi:type="dcterms:W3CDTF">2023-01-16T16:41:24Z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2052-11.1.0.11294</vt:lpwstr>
  </property>
  <property fmtid="{D5CDD505-2E9C-101B-9397-08002B2CF9AE}" pid="3" name="ICV">
    <vt:lpwstr>636022B4ABD64591B76DB3DEF2343A7C</vt:lpwstr>
  </property>
  <property fmtid="{A09F084E-AD41-489F-8076-AA5BE3082BCA}" pid="100">
    <vt:ui4>5</vt:ui4>
  </property>
  <property fmtid="{64440492-4C8B-11D1-8B70-080036B11A03}" pid="11">
    <vt:lpwstr>www.2ppt.com-爱PPT提供资源下载</vt:lpwstr>
  </property>
</Properties>
</file>